
<file path=[Content_Types].xml><?xml version="1.0" encoding="utf-8"?>
<Types xmlns="http://schemas.openxmlformats.org/package/2006/content-types">
  <Default Extension="emf" ContentType="image/x-emf"/>
  <Default Extension="jpg" ContentType="image/jpeg"/>
  <Default Extension="mp4" ContentType="video/mp4"/>
  <Default Extension="png" ContentType="image/png"/>
  <Default Extension="rels" ContentType="application/vnd.openxmlformats-package.relationships+xml"/>
  <Default Extension="tiff" ContentType="image/tif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59"/>
  </p:notesMasterIdLst>
  <p:handoutMasterIdLst>
    <p:handoutMasterId r:id="rId260"/>
  </p:handoutMasterIdLst>
  <p:sldIdLst>
    <p:sldId id="1765" r:id="rId2"/>
    <p:sldId id="2180" r:id="rId3"/>
    <p:sldId id="2408" r:id="rId4"/>
    <p:sldId id="2172" r:id="rId5"/>
    <p:sldId id="2174" r:id="rId6"/>
    <p:sldId id="2175" r:id="rId7"/>
    <p:sldId id="2176" r:id="rId8"/>
    <p:sldId id="2177" r:id="rId9"/>
    <p:sldId id="2178" r:id="rId10"/>
    <p:sldId id="2410" r:id="rId11"/>
    <p:sldId id="2411" r:id="rId12"/>
    <p:sldId id="2412" r:id="rId13"/>
    <p:sldId id="2170" r:id="rId14"/>
    <p:sldId id="2413" r:id="rId15"/>
    <p:sldId id="2414" r:id="rId16"/>
    <p:sldId id="2415" r:id="rId17"/>
    <p:sldId id="2417" r:id="rId18"/>
    <p:sldId id="2418" r:id="rId19"/>
    <p:sldId id="2420" r:id="rId20"/>
    <p:sldId id="2421" r:id="rId21"/>
    <p:sldId id="2181" r:id="rId22"/>
    <p:sldId id="2422" r:id="rId23"/>
    <p:sldId id="738" r:id="rId24"/>
    <p:sldId id="2196" r:id="rId25"/>
    <p:sldId id="2200" r:id="rId26"/>
    <p:sldId id="2201" r:id="rId27"/>
    <p:sldId id="2202" r:id="rId28"/>
    <p:sldId id="2203" r:id="rId29"/>
    <p:sldId id="2204" r:id="rId30"/>
    <p:sldId id="2205" r:id="rId31"/>
    <p:sldId id="2206" r:id="rId32"/>
    <p:sldId id="2207" r:id="rId33"/>
    <p:sldId id="2208" r:id="rId34"/>
    <p:sldId id="2209" r:id="rId35"/>
    <p:sldId id="2210" r:id="rId36"/>
    <p:sldId id="2211" r:id="rId37"/>
    <p:sldId id="2212" r:id="rId38"/>
    <p:sldId id="2213" r:id="rId39"/>
    <p:sldId id="2214" r:id="rId40"/>
    <p:sldId id="2215" r:id="rId41"/>
    <p:sldId id="2216" r:id="rId42"/>
    <p:sldId id="2217" r:id="rId43"/>
    <p:sldId id="2218" r:id="rId44"/>
    <p:sldId id="2219" r:id="rId45"/>
    <p:sldId id="2220" r:id="rId46"/>
    <p:sldId id="2221" r:id="rId47"/>
    <p:sldId id="2222" r:id="rId48"/>
    <p:sldId id="2223" r:id="rId49"/>
    <p:sldId id="2224" r:id="rId50"/>
    <p:sldId id="2225" r:id="rId51"/>
    <p:sldId id="2226" r:id="rId52"/>
    <p:sldId id="2227" r:id="rId53"/>
    <p:sldId id="2228" r:id="rId54"/>
    <p:sldId id="2229" r:id="rId55"/>
    <p:sldId id="2230" r:id="rId56"/>
    <p:sldId id="2231" r:id="rId57"/>
    <p:sldId id="2232" r:id="rId58"/>
    <p:sldId id="2233" r:id="rId59"/>
    <p:sldId id="2234" r:id="rId60"/>
    <p:sldId id="2235" r:id="rId61"/>
    <p:sldId id="2236" r:id="rId62"/>
    <p:sldId id="2237" r:id="rId63"/>
    <p:sldId id="2238" r:id="rId64"/>
    <p:sldId id="2239" r:id="rId65"/>
    <p:sldId id="2240" r:id="rId66"/>
    <p:sldId id="2423" r:id="rId67"/>
    <p:sldId id="2425" r:id="rId68"/>
    <p:sldId id="2428" r:id="rId69"/>
    <p:sldId id="2426" r:id="rId70"/>
    <p:sldId id="2244" r:id="rId71"/>
    <p:sldId id="2245" r:id="rId72"/>
    <p:sldId id="2246" r:id="rId73"/>
    <p:sldId id="2247" r:id="rId74"/>
    <p:sldId id="2248" r:id="rId75"/>
    <p:sldId id="2249" r:id="rId76"/>
    <p:sldId id="2250" r:id="rId77"/>
    <p:sldId id="2251" r:id="rId78"/>
    <p:sldId id="2252" r:id="rId79"/>
    <p:sldId id="2253" r:id="rId80"/>
    <p:sldId id="2254" r:id="rId81"/>
    <p:sldId id="2255" r:id="rId82"/>
    <p:sldId id="2256" r:id="rId83"/>
    <p:sldId id="2257" r:id="rId84"/>
    <p:sldId id="2258" r:id="rId85"/>
    <p:sldId id="2259" r:id="rId86"/>
    <p:sldId id="2260" r:id="rId87"/>
    <p:sldId id="2269" r:id="rId88"/>
    <p:sldId id="2261" r:id="rId89"/>
    <p:sldId id="2270" r:id="rId90"/>
    <p:sldId id="2271" r:id="rId91"/>
    <p:sldId id="2262" r:id="rId92"/>
    <p:sldId id="2272" r:id="rId93"/>
    <p:sldId id="2273" r:id="rId94"/>
    <p:sldId id="2274" r:id="rId95"/>
    <p:sldId id="2275" r:id="rId96"/>
    <p:sldId id="2276" r:id="rId97"/>
    <p:sldId id="2277" r:id="rId98"/>
    <p:sldId id="2263" r:id="rId99"/>
    <p:sldId id="2278" r:id="rId100"/>
    <p:sldId id="2279" r:id="rId101"/>
    <p:sldId id="2280" r:id="rId102"/>
    <p:sldId id="2281" r:id="rId103"/>
    <p:sldId id="2282" r:id="rId104"/>
    <p:sldId id="2283" r:id="rId105"/>
    <p:sldId id="2264" r:id="rId106"/>
    <p:sldId id="2285" r:id="rId107"/>
    <p:sldId id="2286" r:id="rId108"/>
    <p:sldId id="2287" r:id="rId109"/>
    <p:sldId id="2288" r:id="rId110"/>
    <p:sldId id="2265" r:id="rId111"/>
    <p:sldId id="2289" r:id="rId112"/>
    <p:sldId id="2290" r:id="rId113"/>
    <p:sldId id="2291" r:id="rId114"/>
    <p:sldId id="2292" r:id="rId115"/>
    <p:sldId id="2266" r:id="rId116"/>
    <p:sldId id="2293" r:id="rId117"/>
    <p:sldId id="2294" r:id="rId118"/>
    <p:sldId id="2295" r:id="rId119"/>
    <p:sldId id="2267" r:id="rId120"/>
    <p:sldId id="2296" r:id="rId121"/>
    <p:sldId id="2297" r:id="rId122"/>
    <p:sldId id="2268" r:id="rId123"/>
    <p:sldId id="2284" r:id="rId124"/>
    <p:sldId id="2427" r:id="rId125"/>
    <p:sldId id="2429" r:id="rId126"/>
    <p:sldId id="2430" r:id="rId127"/>
    <p:sldId id="2431" r:id="rId128"/>
    <p:sldId id="2432" r:id="rId129"/>
    <p:sldId id="2182" r:id="rId130"/>
    <p:sldId id="2433" r:id="rId131"/>
    <p:sldId id="2434" r:id="rId132"/>
    <p:sldId id="2300" r:id="rId133"/>
    <p:sldId id="2301" r:id="rId134"/>
    <p:sldId id="2302" r:id="rId135"/>
    <p:sldId id="2303" r:id="rId136"/>
    <p:sldId id="2304" r:id="rId137"/>
    <p:sldId id="2305" r:id="rId138"/>
    <p:sldId id="2306" r:id="rId139"/>
    <p:sldId id="2307" r:id="rId140"/>
    <p:sldId id="2308" r:id="rId141"/>
    <p:sldId id="2309" r:id="rId142"/>
    <p:sldId id="2310" r:id="rId143"/>
    <p:sldId id="2311" r:id="rId144"/>
    <p:sldId id="2312" r:id="rId145"/>
    <p:sldId id="2497" r:id="rId146"/>
    <p:sldId id="2316" r:id="rId147"/>
    <p:sldId id="2436" r:id="rId148"/>
    <p:sldId id="2437" r:id="rId149"/>
    <p:sldId id="2317" r:id="rId150"/>
    <p:sldId id="2318" r:id="rId151"/>
    <p:sldId id="2319" r:id="rId152"/>
    <p:sldId id="2320" r:id="rId153"/>
    <p:sldId id="2321" r:id="rId154"/>
    <p:sldId id="2322" r:id="rId155"/>
    <p:sldId id="2326" r:id="rId156"/>
    <p:sldId id="2327" r:id="rId157"/>
    <p:sldId id="2328" r:id="rId158"/>
    <p:sldId id="2329" r:id="rId159"/>
    <p:sldId id="2331" r:id="rId160"/>
    <p:sldId id="2332" r:id="rId161"/>
    <p:sldId id="2330" r:id="rId162"/>
    <p:sldId id="2333" r:id="rId163"/>
    <p:sldId id="2334" r:id="rId164"/>
    <p:sldId id="2335" r:id="rId165"/>
    <p:sldId id="2438" r:id="rId166"/>
    <p:sldId id="2439" r:id="rId167"/>
    <p:sldId id="2336" r:id="rId168"/>
    <p:sldId id="2350" r:id="rId169"/>
    <p:sldId id="2351" r:id="rId170"/>
    <p:sldId id="2352" r:id="rId171"/>
    <p:sldId id="2353" r:id="rId172"/>
    <p:sldId id="2355" r:id="rId173"/>
    <p:sldId id="2356" r:id="rId174"/>
    <p:sldId id="2357" r:id="rId175"/>
    <p:sldId id="2358" r:id="rId176"/>
    <p:sldId id="2359" r:id="rId177"/>
    <p:sldId id="2360" r:id="rId178"/>
    <p:sldId id="2361" r:id="rId179"/>
    <p:sldId id="2362" r:id="rId180"/>
    <p:sldId id="2363" r:id="rId181"/>
    <p:sldId id="2498" r:id="rId182"/>
    <p:sldId id="2440" r:id="rId183"/>
    <p:sldId id="2399" r:id="rId184"/>
    <p:sldId id="2400" r:id="rId185"/>
    <p:sldId id="2401" r:id="rId186"/>
    <p:sldId id="2402" r:id="rId187"/>
    <p:sldId id="2403" r:id="rId188"/>
    <p:sldId id="2404" r:id="rId189"/>
    <p:sldId id="2405" r:id="rId190"/>
    <p:sldId id="2406" r:id="rId191"/>
    <p:sldId id="2441" r:id="rId192"/>
    <p:sldId id="2442" r:id="rId193"/>
    <p:sldId id="2183" r:id="rId194"/>
    <p:sldId id="2443" r:id="rId195"/>
    <p:sldId id="2446" r:id="rId196"/>
    <p:sldId id="2364" r:id="rId197"/>
    <p:sldId id="2365" r:id="rId198"/>
    <p:sldId id="2366" r:id="rId199"/>
    <p:sldId id="2368" r:id="rId200"/>
    <p:sldId id="2367" r:id="rId201"/>
    <p:sldId id="2369" r:id="rId202"/>
    <p:sldId id="2370" r:id="rId203"/>
    <p:sldId id="2371" r:id="rId204"/>
    <p:sldId id="2372" r:id="rId205"/>
    <p:sldId id="2373" r:id="rId206"/>
    <p:sldId id="2374" r:id="rId207"/>
    <p:sldId id="2377" r:id="rId208"/>
    <p:sldId id="2378" r:id="rId209"/>
    <p:sldId id="2379" r:id="rId210"/>
    <p:sldId id="2380" r:id="rId211"/>
    <p:sldId id="2381" r:id="rId212"/>
    <p:sldId id="2382" r:id="rId213"/>
    <p:sldId id="2383" r:id="rId214"/>
    <p:sldId id="2384" r:id="rId215"/>
    <p:sldId id="2385" r:id="rId216"/>
    <p:sldId id="2386" r:id="rId217"/>
    <p:sldId id="2387" r:id="rId218"/>
    <p:sldId id="2388" r:id="rId219"/>
    <p:sldId id="2389" r:id="rId220"/>
    <p:sldId id="2390" r:id="rId221"/>
    <p:sldId id="2391" r:id="rId222"/>
    <p:sldId id="2392" r:id="rId223"/>
    <p:sldId id="2393" r:id="rId224"/>
    <p:sldId id="2394" r:id="rId225"/>
    <p:sldId id="2395" r:id="rId226"/>
    <p:sldId id="2396" r:id="rId227"/>
    <p:sldId id="2397" r:id="rId228"/>
    <p:sldId id="2398" r:id="rId229"/>
    <p:sldId id="2499" r:id="rId230"/>
    <p:sldId id="2452" r:id="rId231"/>
    <p:sldId id="2449" r:id="rId232"/>
    <p:sldId id="2450" r:id="rId233"/>
    <p:sldId id="2451" r:id="rId234"/>
    <p:sldId id="2453" r:id="rId235"/>
    <p:sldId id="2454" r:id="rId236"/>
    <p:sldId id="2455" r:id="rId237"/>
    <p:sldId id="2457" r:id="rId238"/>
    <p:sldId id="2456" r:id="rId239"/>
    <p:sldId id="2184" r:id="rId240"/>
    <p:sldId id="2458" r:id="rId241"/>
    <p:sldId id="2459" r:id="rId242"/>
    <p:sldId id="2460" r:id="rId243"/>
    <p:sldId id="2461" r:id="rId244"/>
    <p:sldId id="2462" r:id="rId245"/>
    <p:sldId id="2463" r:id="rId246"/>
    <p:sldId id="2464" r:id="rId247"/>
    <p:sldId id="2474" r:id="rId248"/>
    <p:sldId id="2466" r:id="rId249"/>
    <p:sldId id="2467" r:id="rId250"/>
    <p:sldId id="2468" r:id="rId251"/>
    <p:sldId id="2469" r:id="rId252"/>
    <p:sldId id="2470" r:id="rId253"/>
    <p:sldId id="2471" r:id="rId254"/>
    <p:sldId id="2475" r:id="rId255"/>
    <p:sldId id="2476" r:id="rId256"/>
    <p:sldId id="2477" r:id="rId257"/>
    <p:sldId id="2444" r:id="rId258"/>
  </p:sldIdLst>
  <p:sldSz cx="9144000" cy="6858000" type="screen4x3"/>
  <p:notesSz cx="9296400" cy="70104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208">
          <p15:clr>
            <a:srgbClr val="A4A3A4"/>
          </p15:clr>
        </p15:guide>
        <p15:guide id="2" pos="2928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 prnWhat="handouts4" frameSlides="1"/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8A85FF"/>
    <a:srgbClr val="0000FF"/>
    <a:srgbClr val="FF0000"/>
    <a:srgbClr val="20DF29"/>
    <a:srgbClr val="E8E990"/>
    <a:srgbClr val="FF9900"/>
    <a:srgbClr val="FF66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16D9F66E-5EB9-4882-86FB-DCBF35E3C3E4}" styleName="Medium Style 4 - Accent 6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 w="12700" cmpd="sng">
              <a:solidFill>
                <a:schemeClr val="accent6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6"/>
              </a:solidFill>
            </a:ln>
          </a:top>
        </a:tcBdr>
        <a:fill>
          <a:solidFill>
            <a:schemeClr val="accent6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6">
              <a:tint val="20000"/>
            </a:schemeClr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34704" autoAdjust="0"/>
    <p:restoredTop sz="81762" autoAdjust="0"/>
  </p:normalViewPr>
  <p:slideViewPr>
    <p:cSldViewPr>
      <p:cViewPr varScale="1">
        <p:scale>
          <a:sx n="90" d="100"/>
          <a:sy n="90" d="100"/>
        </p:scale>
        <p:origin x="1184" y="192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55696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00" d="100"/>
        <a:sy n="100" d="100"/>
      </p:scale>
      <p:origin x="0" y="8928"/>
    </p:cViewPr>
  </p:sorterViewPr>
  <p:notesViewPr>
    <p:cSldViewPr snapToGrid="0" snapToObjects="1">
      <p:cViewPr varScale="1">
        <p:scale>
          <a:sx n="42" d="100"/>
          <a:sy n="42" d="100"/>
        </p:scale>
        <p:origin x="-2232" y="-120"/>
      </p:cViewPr>
      <p:guideLst>
        <p:guide orient="horz" pos="2208"/>
        <p:guide pos="2928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63" Type="http://schemas.openxmlformats.org/officeDocument/2006/relationships/slide" Target="slides/slide62.xml"/><Relationship Id="rId159" Type="http://schemas.openxmlformats.org/officeDocument/2006/relationships/slide" Target="slides/slide158.xml"/><Relationship Id="rId170" Type="http://schemas.openxmlformats.org/officeDocument/2006/relationships/slide" Target="slides/slide169.xml"/><Relationship Id="rId191" Type="http://schemas.openxmlformats.org/officeDocument/2006/relationships/slide" Target="slides/slide190.xml"/><Relationship Id="rId205" Type="http://schemas.openxmlformats.org/officeDocument/2006/relationships/slide" Target="slides/slide204.xml"/><Relationship Id="rId226" Type="http://schemas.openxmlformats.org/officeDocument/2006/relationships/slide" Target="slides/slide225.xml"/><Relationship Id="rId247" Type="http://schemas.openxmlformats.org/officeDocument/2006/relationships/slide" Target="slides/slide246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181" Type="http://schemas.openxmlformats.org/officeDocument/2006/relationships/slide" Target="slides/slide180.xml"/><Relationship Id="rId216" Type="http://schemas.openxmlformats.org/officeDocument/2006/relationships/slide" Target="slides/slide215.xml"/><Relationship Id="rId237" Type="http://schemas.openxmlformats.org/officeDocument/2006/relationships/slide" Target="slides/slide236.xml"/><Relationship Id="rId258" Type="http://schemas.openxmlformats.org/officeDocument/2006/relationships/slide" Target="slides/slide257.xml"/><Relationship Id="rId22" Type="http://schemas.openxmlformats.org/officeDocument/2006/relationships/slide" Target="slides/slide21.xml"/><Relationship Id="rId43" Type="http://schemas.openxmlformats.org/officeDocument/2006/relationships/slide" Target="slides/slide42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139" Type="http://schemas.openxmlformats.org/officeDocument/2006/relationships/slide" Target="slides/slide138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71" Type="http://schemas.openxmlformats.org/officeDocument/2006/relationships/slide" Target="slides/slide170.xml"/><Relationship Id="rId192" Type="http://schemas.openxmlformats.org/officeDocument/2006/relationships/slide" Target="slides/slide191.xml"/><Relationship Id="rId206" Type="http://schemas.openxmlformats.org/officeDocument/2006/relationships/slide" Target="slides/slide205.xml"/><Relationship Id="rId227" Type="http://schemas.openxmlformats.org/officeDocument/2006/relationships/slide" Target="slides/slide226.xml"/><Relationship Id="rId248" Type="http://schemas.openxmlformats.org/officeDocument/2006/relationships/slide" Target="slides/slide247.xml"/><Relationship Id="rId12" Type="http://schemas.openxmlformats.org/officeDocument/2006/relationships/slide" Target="slides/slide11.xml"/><Relationship Id="rId33" Type="http://schemas.openxmlformats.org/officeDocument/2006/relationships/slide" Target="slides/slide32.xml"/><Relationship Id="rId108" Type="http://schemas.openxmlformats.org/officeDocument/2006/relationships/slide" Target="slides/slide107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5" Type="http://schemas.openxmlformats.org/officeDocument/2006/relationships/slide" Target="slides/slide74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61" Type="http://schemas.openxmlformats.org/officeDocument/2006/relationships/slide" Target="slides/slide160.xml"/><Relationship Id="rId182" Type="http://schemas.openxmlformats.org/officeDocument/2006/relationships/slide" Target="slides/slide181.xml"/><Relationship Id="rId217" Type="http://schemas.openxmlformats.org/officeDocument/2006/relationships/slide" Target="slides/slide216.xml"/><Relationship Id="rId6" Type="http://schemas.openxmlformats.org/officeDocument/2006/relationships/slide" Target="slides/slide5.xml"/><Relationship Id="rId238" Type="http://schemas.openxmlformats.org/officeDocument/2006/relationships/slide" Target="slides/slide237.xml"/><Relationship Id="rId259" Type="http://schemas.openxmlformats.org/officeDocument/2006/relationships/notesMaster" Target="notesMasters/notesMaster1.xml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5" Type="http://schemas.openxmlformats.org/officeDocument/2006/relationships/slide" Target="slides/slide64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51" Type="http://schemas.openxmlformats.org/officeDocument/2006/relationships/slide" Target="slides/slide150.xml"/><Relationship Id="rId172" Type="http://schemas.openxmlformats.org/officeDocument/2006/relationships/slide" Target="slides/slide171.xml"/><Relationship Id="rId193" Type="http://schemas.openxmlformats.org/officeDocument/2006/relationships/slide" Target="slides/slide192.xml"/><Relationship Id="rId207" Type="http://schemas.openxmlformats.org/officeDocument/2006/relationships/slide" Target="slides/slide206.xml"/><Relationship Id="rId228" Type="http://schemas.openxmlformats.org/officeDocument/2006/relationships/slide" Target="slides/slide227.xml"/><Relationship Id="rId249" Type="http://schemas.openxmlformats.org/officeDocument/2006/relationships/slide" Target="slides/slide248.xml"/><Relationship Id="rId13" Type="http://schemas.openxmlformats.org/officeDocument/2006/relationships/slide" Target="slides/slide12.xml"/><Relationship Id="rId109" Type="http://schemas.openxmlformats.org/officeDocument/2006/relationships/slide" Target="slides/slide108.xml"/><Relationship Id="rId260" Type="http://schemas.openxmlformats.org/officeDocument/2006/relationships/handoutMaster" Target="handoutMasters/handoutMaster1.xml"/><Relationship Id="rId34" Type="http://schemas.openxmlformats.org/officeDocument/2006/relationships/slide" Target="slides/slide33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20" Type="http://schemas.openxmlformats.org/officeDocument/2006/relationships/slide" Target="slides/slide119.xml"/><Relationship Id="rId141" Type="http://schemas.openxmlformats.org/officeDocument/2006/relationships/slide" Target="slides/slide140.xml"/><Relationship Id="rId7" Type="http://schemas.openxmlformats.org/officeDocument/2006/relationships/slide" Target="slides/slide6.xml"/><Relationship Id="rId162" Type="http://schemas.openxmlformats.org/officeDocument/2006/relationships/slide" Target="slides/slide161.xml"/><Relationship Id="rId183" Type="http://schemas.openxmlformats.org/officeDocument/2006/relationships/slide" Target="slides/slide182.xml"/><Relationship Id="rId218" Type="http://schemas.openxmlformats.org/officeDocument/2006/relationships/slide" Target="slides/slide217.xml"/><Relationship Id="rId239" Type="http://schemas.openxmlformats.org/officeDocument/2006/relationships/slide" Target="slides/slide238.xml"/><Relationship Id="rId250" Type="http://schemas.openxmlformats.org/officeDocument/2006/relationships/slide" Target="slides/slide249.xml"/><Relationship Id="rId24" Type="http://schemas.openxmlformats.org/officeDocument/2006/relationships/slide" Target="slides/slide23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31" Type="http://schemas.openxmlformats.org/officeDocument/2006/relationships/slide" Target="slides/slide130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4" Type="http://schemas.openxmlformats.org/officeDocument/2006/relationships/slide" Target="slides/slide193.xml"/><Relationship Id="rId208" Type="http://schemas.openxmlformats.org/officeDocument/2006/relationships/slide" Target="slides/slide207.xml"/><Relationship Id="rId229" Type="http://schemas.openxmlformats.org/officeDocument/2006/relationships/slide" Target="slides/slide228.xml"/><Relationship Id="rId240" Type="http://schemas.openxmlformats.org/officeDocument/2006/relationships/slide" Target="slides/slide239.xml"/><Relationship Id="rId261" Type="http://schemas.openxmlformats.org/officeDocument/2006/relationships/presProps" Target="presProps.xml"/><Relationship Id="rId14" Type="http://schemas.openxmlformats.org/officeDocument/2006/relationships/slide" Target="slides/slide13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8" Type="http://schemas.openxmlformats.org/officeDocument/2006/relationships/slide" Target="slides/slide7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219" Type="http://schemas.openxmlformats.org/officeDocument/2006/relationships/slide" Target="slides/slide218.xml"/><Relationship Id="rId230" Type="http://schemas.openxmlformats.org/officeDocument/2006/relationships/slide" Target="slides/slide229.xml"/><Relationship Id="rId251" Type="http://schemas.openxmlformats.org/officeDocument/2006/relationships/slide" Target="slides/slide250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95" Type="http://schemas.openxmlformats.org/officeDocument/2006/relationships/slide" Target="slides/slide194.xml"/><Relationship Id="rId209" Type="http://schemas.openxmlformats.org/officeDocument/2006/relationships/slide" Target="slides/slide208.xml"/><Relationship Id="rId220" Type="http://schemas.openxmlformats.org/officeDocument/2006/relationships/slide" Target="slides/slide219.xml"/><Relationship Id="rId241" Type="http://schemas.openxmlformats.org/officeDocument/2006/relationships/slide" Target="slides/slide240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262" Type="http://schemas.openxmlformats.org/officeDocument/2006/relationships/viewProps" Target="viewProps.xml"/><Relationship Id="rId78" Type="http://schemas.openxmlformats.org/officeDocument/2006/relationships/slide" Target="slides/slide77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64" Type="http://schemas.openxmlformats.org/officeDocument/2006/relationships/slide" Target="slides/slide163.xml"/><Relationship Id="rId185" Type="http://schemas.openxmlformats.org/officeDocument/2006/relationships/slide" Target="slides/slide184.xml"/><Relationship Id="rId9" Type="http://schemas.openxmlformats.org/officeDocument/2006/relationships/slide" Target="slides/slide8.xml"/><Relationship Id="rId210" Type="http://schemas.openxmlformats.org/officeDocument/2006/relationships/slide" Target="slides/slide209.xml"/><Relationship Id="rId26" Type="http://schemas.openxmlformats.org/officeDocument/2006/relationships/slide" Target="slides/slide25.xml"/><Relationship Id="rId231" Type="http://schemas.openxmlformats.org/officeDocument/2006/relationships/slide" Target="slides/slide230.xml"/><Relationship Id="rId252" Type="http://schemas.openxmlformats.org/officeDocument/2006/relationships/slide" Target="slides/slide251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slide" Target="slides/slide174.xml"/><Relationship Id="rId196" Type="http://schemas.openxmlformats.org/officeDocument/2006/relationships/slide" Target="slides/slide195.xml"/><Relationship Id="rId200" Type="http://schemas.openxmlformats.org/officeDocument/2006/relationships/slide" Target="slides/slide199.xml"/><Relationship Id="rId16" Type="http://schemas.openxmlformats.org/officeDocument/2006/relationships/slide" Target="slides/slide15.xml"/><Relationship Id="rId221" Type="http://schemas.openxmlformats.org/officeDocument/2006/relationships/slide" Target="slides/slide220.xml"/><Relationship Id="rId242" Type="http://schemas.openxmlformats.org/officeDocument/2006/relationships/slide" Target="slides/slide241.xml"/><Relationship Id="rId263" Type="http://schemas.openxmlformats.org/officeDocument/2006/relationships/theme" Target="theme/theme1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Relationship Id="rId165" Type="http://schemas.openxmlformats.org/officeDocument/2006/relationships/slide" Target="slides/slide164.xml"/><Relationship Id="rId186" Type="http://schemas.openxmlformats.org/officeDocument/2006/relationships/slide" Target="slides/slide185.xml"/><Relationship Id="rId211" Type="http://schemas.openxmlformats.org/officeDocument/2006/relationships/slide" Target="slides/slide210.xml"/><Relationship Id="rId232" Type="http://schemas.openxmlformats.org/officeDocument/2006/relationships/slide" Target="slides/slide231.xml"/><Relationship Id="rId253" Type="http://schemas.openxmlformats.org/officeDocument/2006/relationships/slide" Target="slides/slide252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Relationship Id="rId176" Type="http://schemas.openxmlformats.org/officeDocument/2006/relationships/slide" Target="slides/slide175.xml"/><Relationship Id="rId197" Type="http://schemas.openxmlformats.org/officeDocument/2006/relationships/slide" Target="slides/slide196.xml"/><Relationship Id="rId201" Type="http://schemas.openxmlformats.org/officeDocument/2006/relationships/slide" Target="slides/slide200.xml"/><Relationship Id="rId222" Type="http://schemas.openxmlformats.org/officeDocument/2006/relationships/slide" Target="slides/slide221.xml"/><Relationship Id="rId243" Type="http://schemas.openxmlformats.org/officeDocument/2006/relationships/slide" Target="slides/slide242.xml"/><Relationship Id="rId264" Type="http://schemas.openxmlformats.org/officeDocument/2006/relationships/tableStyles" Target="tableStyles.xml"/><Relationship Id="rId17" Type="http://schemas.openxmlformats.org/officeDocument/2006/relationships/slide" Target="slides/slide16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24" Type="http://schemas.openxmlformats.org/officeDocument/2006/relationships/slide" Target="slides/slide123.xml"/><Relationship Id="rId70" Type="http://schemas.openxmlformats.org/officeDocument/2006/relationships/slide" Target="slides/slide69.xml"/><Relationship Id="rId91" Type="http://schemas.openxmlformats.org/officeDocument/2006/relationships/slide" Target="slides/slide90.xml"/><Relationship Id="rId145" Type="http://schemas.openxmlformats.org/officeDocument/2006/relationships/slide" Target="slides/slide144.xml"/><Relationship Id="rId166" Type="http://schemas.openxmlformats.org/officeDocument/2006/relationships/slide" Target="slides/slide165.xml"/><Relationship Id="rId187" Type="http://schemas.openxmlformats.org/officeDocument/2006/relationships/slide" Target="slides/slide186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211.xml"/><Relationship Id="rId233" Type="http://schemas.openxmlformats.org/officeDocument/2006/relationships/slide" Target="slides/slide232.xml"/><Relationship Id="rId254" Type="http://schemas.openxmlformats.org/officeDocument/2006/relationships/slide" Target="slides/slide253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60" Type="http://schemas.openxmlformats.org/officeDocument/2006/relationships/slide" Target="slides/slide59.xml"/><Relationship Id="rId81" Type="http://schemas.openxmlformats.org/officeDocument/2006/relationships/slide" Target="slides/slide80.xml"/><Relationship Id="rId135" Type="http://schemas.openxmlformats.org/officeDocument/2006/relationships/slide" Target="slides/slide134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98" Type="http://schemas.openxmlformats.org/officeDocument/2006/relationships/slide" Target="slides/slide197.xml"/><Relationship Id="rId202" Type="http://schemas.openxmlformats.org/officeDocument/2006/relationships/slide" Target="slides/slide201.xml"/><Relationship Id="rId223" Type="http://schemas.openxmlformats.org/officeDocument/2006/relationships/slide" Target="slides/slide222.xml"/><Relationship Id="rId244" Type="http://schemas.openxmlformats.org/officeDocument/2006/relationships/slide" Target="slides/slide243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50" Type="http://schemas.openxmlformats.org/officeDocument/2006/relationships/slide" Target="slides/slide49.xml"/><Relationship Id="rId104" Type="http://schemas.openxmlformats.org/officeDocument/2006/relationships/slide" Target="slides/slide103.xml"/><Relationship Id="rId125" Type="http://schemas.openxmlformats.org/officeDocument/2006/relationships/slide" Target="slides/slide124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slide" Target="slides/slide187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13" Type="http://schemas.openxmlformats.org/officeDocument/2006/relationships/slide" Target="slides/slide212.xml"/><Relationship Id="rId234" Type="http://schemas.openxmlformats.org/officeDocument/2006/relationships/slide" Target="slides/slide233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55" Type="http://schemas.openxmlformats.org/officeDocument/2006/relationships/slide" Target="slides/slide254.xml"/><Relationship Id="rId40" Type="http://schemas.openxmlformats.org/officeDocument/2006/relationships/slide" Target="slides/slide39.xml"/><Relationship Id="rId115" Type="http://schemas.openxmlformats.org/officeDocument/2006/relationships/slide" Target="slides/slide114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9" Type="http://schemas.openxmlformats.org/officeDocument/2006/relationships/slide" Target="slides/slide198.xml"/><Relationship Id="rId203" Type="http://schemas.openxmlformats.org/officeDocument/2006/relationships/slide" Target="slides/slide202.xml"/><Relationship Id="rId19" Type="http://schemas.openxmlformats.org/officeDocument/2006/relationships/slide" Target="slides/slide18.xml"/><Relationship Id="rId224" Type="http://schemas.openxmlformats.org/officeDocument/2006/relationships/slide" Target="slides/slide223.xml"/><Relationship Id="rId245" Type="http://schemas.openxmlformats.org/officeDocument/2006/relationships/slide" Target="slides/slide244.xml"/><Relationship Id="rId30" Type="http://schemas.openxmlformats.org/officeDocument/2006/relationships/slide" Target="slides/slide2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189" Type="http://schemas.openxmlformats.org/officeDocument/2006/relationships/slide" Target="slides/slide188.xml"/><Relationship Id="rId3" Type="http://schemas.openxmlformats.org/officeDocument/2006/relationships/slide" Target="slides/slide2.xml"/><Relationship Id="rId214" Type="http://schemas.openxmlformats.org/officeDocument/2006/relationships/slide" Target="slides/slide213.xml"/><Relationship Id="rId235" Type="http://schemas.openxmlformats.org/officeDocument/2006/relationships/slide" Target="slides/slide234.xml"/><Relationship Id="rId256" Type="http://schemas.openxmlformats.org/officeDocument/2006/relationships/slide" Target="slides/slide255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179" Type="http://schemas.openxmlformats.org/officeDocument/2006/relationships/slide" Target="slides/slide178.xml"/><Relationship Id="rId190" Type="http://schemas.openxmlformats.org/officeDocument/2006/relationships/slide" Target="slides/slide189.xml"/><Relationship Id="rId204" Type="http://schemas.openxmlformats.org/officeDocument/2006/relationships/slide" Target="slides/slide203.xml"/><Relationship Id="rId225" Type="http://schemas.openxmlformats.org/officeDocument/2006/relationships/slide" Target="slides/slide224.xml"/><Relationship Id="rId246" Type="http://schemas.openxmlformats.org/officeDocument/2006/relationships/slide" Target="slides/slide245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94" Type="http://schemas.openxmlformats.org/officeDocument/2006/relationships/slide" Target="slides/slide93.xml"/><Relationship Id="rId148" Type="http://schemas.openxmlformats.org/officeDocument/2006/relationships/slide" Target="slides/slide147.xml"/><Relationship Id="rId169" Type="http://schemas.openxmlformats.org/officeDocument/2006/relationships/slide" Target="slides/slide168.xml"/><Relationship Id="rId4" Type="http://schemas.openxmlformats.org/officeDocument/2006/relationships/slide" Target="slides/slide3.xml"/><Relationship Id="rId180" Type="http://schemas.openxmlformats.org/officeDocument/2006/relationships/slide" Target="slides/slide179.xml"/><Relationship Id="rId215" Type="http://schemas.openxmlformats.org/officeDocument/2006/relationships/slide" Target="slides/slide214.xml"/><Relationship Id="rId236" Type="http://schemas.openxmlformats.org/officeDocument/2006/relationships/slide" Target="slides/slide235.xml"/><Relationship Id="rId257" Type="http://schemas.openxmlformats.org/officeDocument/2006/relationships/slide" Target="slides/slide256.xml"/><Relationship Id="rId42" Type="http://schemas.openxmlformats.org/officeDocument/2006/relationships/slide" Target="slides/slide41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4028440" cy="350520"/>
          </a:xfrm>
          <a:prstGeom prst="rect">
            <a:avLst/>
          </a:prstGeom>
        </p:spPr>
        <p:txBody>
          <a:bodyPr vert="horz" lIns="93177" tIns="46589" rIns="93177" bIns="46589" rtlCol="0"/>
          <a:lstStyle>
            <a:lvl1pPr algn="l">
              <a:defRPr sz="1200"/>
            </a:lvl1pPr>
          </a:lstStyle>
          <a:p>
            <a:endParaRPr lang="en-US" dirty="0">
              <a:latin typeface="Optima" panose="02000503060000020004" pitchFamily="2" charset="0"/>
            </a:endParaRPr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5265809" y="0"/>
            <a:ext cx="4028440" cy="350520"/>
          </a:xfrm>
          <a:prstGeom prst="rect">
            <a:avLst/>
          </a:prstGeom>
        </p:spPr>
        <p:txBody>
          <a:bodyPr vert="horz" lIns="93177" tIns="46589" rIns="93177" bIns="46589" rtlCol="0"/>
          <a:lstStyle>
            <a:lvl1pPr algn="r">
              <a:defRPr sz="1200"/>
            </a:lvl1pPr>
          </a:lstStyle>
          <a:p>
            <a:fld id="{F15E2060-F184-4021-99D0-835A7FCC6F25}" type="datetimeFigureOut">
              <a:rPr lang="en-US" smtClean="0">
                <a:latin typeface="Optima" panose="02000503060000020004" pitchFamily="2" charset="0"/>
              </a:rPr>
              <a:t>2/5/19</a:t>
            </a:fld>
            <a:endParaRPr lang="en-US" dirty="0">
              <a:latin typeface="Optima" panose="02000503060000020004" pitchFamily="2" charset="0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6658664"/>
            <a:ext cx="4028440" cy="350520"/>
          </a:xfrm>
          <a:prstGeom prst="rect">
            <a:avLst/>
          </a:prstGeom>
        </p:spPr>
        <p:txBody>
          <a:bodyPr vert="horz" lIns="93177" tIns="46589" rIns="93177" bIns="46589" rtlCol="0" anchor="b"/>
          <a:lstStyle>
            <a:lvl1pPr algn="l">
              <a:defRPr sz="1200"/>
            </a:lvl1pPr>
          </a:lstStyle>
          <a:p>
            <a:endParaRPr lang="en-US" dirty="0">
              <a:latin typeface="Optima" panose="02000503060000020004" pitchFamily="2" charset="0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5265809" y="6658664"/>
            <a:ext cx="4028440" cy="350520"/>
          </a:xfrm>
          <a:prstGeom prst="rect">
            <a:avLst/>
          </a:prstGeom>
        </p:spPr>
        <p:txBody>
          <a:bodyPr vert="horz" lIns="93177" tIns="46589" rIns="93177" bIns="46589" rtlCol="0" anchor="b"/>
          <a:lstStyle>
            <a:lvl1pPr algn="r">
              <a:defRPr sz="1200"/>
            </a:lvl1pPr>
          </a:lstStyle>
          <a:p>
            <a:fld id="{33F80224-0279-41B8-A61C-781D298DC0EE}" type="slidenum">
              <a:rPr lang="en-US" smtClean="0">
                <a:latin typeface="Optima" panose="02000503060000020004" pitchFamily="2" charset="0"/>
              </a:rPr>
              <a:t>‹#›</a:t>
            </a:fld>
            <a:endParaRPr lang="en-US" dirty="0">
              <a:latin typeface="Optima" panose="02000503060000020004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5685718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4028440" cy="350520"/>
          </a:xfrm>
          <a:prstGeom prst="rect">
            <a:avLst/>
          </a:prstGeom>
        </p:spPr>
        <p:txBody>
          <a:bodyPr vert="horz" lIns="93177" tIns="46589" rIns="93177" bIns="46589" rtlCol="0"/>
          <a:lstStyle>
            <a:lvl1pPr algn="l">
              <a:defRPr sz="1200" b="0" i="0">
                <a:latin typeface="Optima" panose="02000503060000020004" pitchFamily="2" charset="0"/>
              </a:defRPr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265809" y="0"/>
            <a:ext cx="4028440" cy="350520"/>
          </a:xfrm>
          <a:prstGeom prst="rect">
            <a:avLst/>
          </a:prstGeom>
        </p:spPr>
        <p:txBody>
          <a:bodyPr vert="horz" lIns="93177" tIns="46589" rIns="93177" bIns="46589" rtlCol="0"/>
          <a:lstStyle>
            <a:lvl1pPr algn="r">
              <a:defRPr sz="1200" b="0" i="0">
                <a:latin typeface="Optima" panose="02000503060000020004" pitchFamily="2" charset="0"/>
              </a:defRPr>
            </a:lvl1pPr>
          </a:lstStyle>
          <a:p>
            <a:fld id="{0365F8E4-B9E6-2B4F-BFC1-EA81C899571B}" type="datetimeFigureOut">
              <a:rPr lang="en-US" smtClean="0"/>
              <a:pPr/>
              <a:t>2/5/19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2895600" y="525463"/>
            <a:ext cx="3505200" cy="26289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3177" tIns="46589" rIns="93177" bIns="46589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29640" y="3329940"/>
            <a:ext cx="7437120" cy="3154680"/>
          </a:xfrm>
          <a:prstGeom prst="rect">
            <a:avLst/>
          </a:prstGeom>
        </p:spPr>
        <p:txBody>
          <a:bodyPr vert="horz" lIns="93177" tIns="46589" rIns="93177" bIns="46589" rtlCol="0"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6658664"/>
            <a:ext cx="4028440" cy="350520"/>
          </a:xfrm>
          <a:prstGeom prst="rect">
            <a:avLst/>
          </a:prstGeom>
        </p:spPr>
        <p:txBody>
          <a:bodyPr vert="horz" lIns="93177" tIns="46589" rIns="93177" bIns="46589" rtlCol="0" anchor="b"/>
          <a:lstStyle>
            <a:lvl1pPr algn="l">
              <a:defRPr sz="1200" b="0" i="0">
                <a:latin typeface="Optima" panose="02000503060000020004" pitchFamily="2" charset="0"/>
              </a:defRPr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265809" y="6658664"/>
            <a:ext cx="4028440" cy="350520"/>
          </a:xfrm>
          <a:prstGeom prst="rect">
            <a:avLst/>
          </a:prstGeom>
        </p:spPr>
        <p:txBody>
          <a:bodyPr vert="horz" lIns="93177" tIns="46589" rIns="93177" bIns="46589" rtlCol="0" anchor="b"/>
          <a:lstStyle>
            <a:lvl1pPr algn="r">
              <a:defRPr sz="1200" b="0" i="0">
                <a:latin typeface="Optima" panose="02000503060000020004" pitchFamily="2" charset="0"/>
              </a:defRPr>
            </a:lvl1pPr>
          </a:lstStyle>
          <a:p>
            <a:fld id="{C25E5663-0004-3649-B9EC-01B1CEAF3D3F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5781111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457200" rtl="0" eaLnBrk="1" latinLnBrk="0" hangingPunct="1">
      <a:defRPr sz="1200" b="0" i="0" kern="1200">
        <a:solidFill>
          <a:schemeClr val="tx1"/>
        </a:solidFill>
        <a:latin typeface="Optima" panose="02000503060000020004" pitchFamily="2" charset="0"/>
        <a:ea typeface="+mn-ea"/>
        <a:cs typeface="+mn-cs"/>
      </a:defRPr>
    </a:lvl1pPr>
    <a:lvl2pPr marL="457200" algn="l" defTabSz="457200" rtl="0" eaLnBrk="1" latinLnBrk="0" hangingPunct="1">
      <a:defRPr sz="1200" b="0" i="0" kern="1200">
        <a:solidFill>
          <a:schemeClr val="tx1"/>
        </a:solidFill>
        <a:latin typeface="Optima" panose="02000503060000020004" pitchFamily="2" charset="0"/>
        <a:ea typeface="+mn-ea"/>
        <a:cs typeface="+mn-cs"/>
      </a:defRPr>
    </a:lvl2pPr>
    <a:lvl3pPr marL="914400" algn="l" defTabSz="457200" rtl="0" eaLnBrk="1" latinLnBrk="0" hangingPunct="1">
      <a:defRPr sz="1200" b="0" i="0" kern="1200">
        <a:solidFill>
          <a:schemeClr val="tx1"/>
        </a:solidFill>
        <a:latin typeface="Optima" panose="02000503060000020004" pitchFamily="2" charset="0"/>
        <a:ea typeface="+mn-ea"/>
        <a:cs typeface="+mn-cs"/>
      </a:defRPr>
    </a:lvl3pPr>
    <a:lvl4pPr marL="1371600" algn="l" defTabSz="457200" rtl="0" eaLnBrk="1" latinLnBrk="0" hangingPunct="1">
      <a:defRPr sz="1200" b="0" i="0" kern="1200">
        <a:solidFill>
          <a:schemeClr val="tx1"/>
        </a:solidFill>
        <a:latin typeface="Optima" panose="02000503060000020004" pitchFamily="2" charset="0"/>
        <a:ea typeface="+mn-ea"/>
        <a:cs typeface="+mn-cs"/>
      </a:defRPr>
    </a:lvl4pPr>
    <a:lvl5pPr marL="1828800" algn="l" defTabSz="457200" rtl="0" eaLnBrk="1" latinLnBrk="0" hangingPunct="1">
      <a:defRPr sz="1200" b="0" i="0" kern="1200">
        <a:solidFill>
          <a:schemeClr val="tx1"/>
        </a:solidFill>
        <a:latin typeface="Optima" panose="02000503060000020004" pitchFamily="2" charset="0"/>
        <a:ea typeface="+mn-ea"/>
        <a:cs typeface="+mn-cs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8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9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0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1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2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3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4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5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6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0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8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9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0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1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6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7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8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1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2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3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4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5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6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7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8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9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0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2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2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3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4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5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6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7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8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9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0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3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2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3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4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5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6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7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8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0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1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4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3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6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5E5663-0004-3649-B9EC-01B1CEAF3D3F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564951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5E5663-0004-3649-B9EC-01B1CEAF3D3F}" type="slidenum">
              <a:rPr lang="en-US" smtClean="0"/>
              <a:t>178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7845409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5E5663-0004-3649-B9EC-01B1CEAF3D3F}" type="slidenum">
              <a:rPr lang="en-US" smtClean="0"/>
              <a:t>179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948901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5E5663-0004-3649-B9EC-01B1CEAF3D3F}" type="slidenum">
              <a:rPr lang="en-US" smtClean="0"/>
              <a:t>180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1864574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5E5663-0004-3649-B9EC-01B1CEAF3D3F}" type="slidenum">
              <a:rPr lang="en-US" smtClean="0"/>
              <a:t>181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378243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5E5663-0004-3649-B9EC-01B1CEAF3D3F}" type="slidenum">
              <a:rPr lang="en-US" smtClean="0"/>
              <a:t>182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462408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5E5663-0004-3649-B9EC-01B1CEAF3D3F}" type="slidenum">
              <a:rPr lang="en-US" smtClean="0"/>
              <a:t>183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893079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5E5663-0004-3649-B9EC-01B1CEAF3D3F}" type="slidenum">
              <a:rPr lang="en-US" smtClean="0"/>
              <a:t>184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89622011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5E5663-0004-3649-B9EC-01B1CEAF3D3F}" type="slidenum">
              <a:rPr lang="en-US" smtClean="0"/>
              <a:t>185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914104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5E5663-0004-3649-B9EC-01B1CEAF3D3F}" type="slidenum">
              <a:rPr lang="en-US" smtClean="0"/>
              <a:t>186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0077353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5E5663-0004-3649-B9EC-01B1CEAF3D3F}" type="slidenum">
              <a:rPr lang="en-US" smtClean="0"/>
              <a:t>187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554545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5E5663-0004-3649-B9EC-01B1CEAF3D3F}" type="slidenum">
              <a:rPr lang="en-US" smtClean="0"/>
              <a:t>170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150525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5E5663-0004-3649-B9EC-01B1CEAF3D3F}" type="slidenum">
              <a:rPr lang="en-US" smtClean="0"/>
              <a:t>188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8078759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5E5663-0004-3649-B9EC-01B1CEAF3D3F}" type="slidenum">
              <a:rPr lang="en-US" smtClean="0"/>
              <a:t>189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1415589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5E5663-0004-3649-B9EC-01B1CEAF3D3F}" type="slidenum">
              <a:rPr lang="en-US" smtClean="0"/>
              <a:t>190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8833192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5E5663-0004-3649-B9EC-01B1CEAF3D3F}" type="slidenum">
              <a:rPr lang="en-US" smtClean="0"/>
              <a:t>191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074424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5E5663-0004-3649-B9EC-01B1CEAF3D3F}" type="slidenum">
              <a:rPr lang="en-US" smtClean="0"/>
              <a:t>196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3754277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5E5663-0004-3649-B9EC-01B1CEAF3D3F}" type="slidenum">
              <a:rPr lang="en-US" smtClean="0"/>
              <a:t>197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2719463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5E5663-0004-3649-B9EC-01B1CEAF3D3F}" type="slidenum">
              <a:rPr lang="en-US" smtClean="0"/>
              <a:t>198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35953974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5E5663-0004-3649-B9EC-01B1CEAF3D3F}" type="slidenum">
              <a:rPr lang="en-US" smtClean="0"/>
              <a:t>199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31888754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5E5663-0004-3649-B9EC-01B1CEAF3D3F}" type="slidenum">
              <a:rPr lang="en-US" smtClean="0"/>
              <a:t>200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0181190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5E5663-0004-3649-B9EC-01B1CEAF3D3F}" type="slidenum">
              <a:rPr lang="en-US" smtClean="0"/>
              <a:t>201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031020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5E5663-0004-3649-B9EC-01B1CEAF3D3F}" type="slidenum">
              <a:rPr lang="en-US" smtClean="0"/>
              <a:t>171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2153530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5E5663-0004-3649-B9EC-01B1CEAF3D3F}" type="slidenum">
              <a:rPr lang="en-US" smtClean="0"/>
              <a:t>202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1427916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5E5663-0004-3649-B9EC-01B1CEAF3D3F}" type="slidenum">
              <a:rPr lang="en-US" smtClean="0"/>
              <a:t>203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7492985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5E5663-0004-3649-B9EC-01B1CEAF3D3F}" type="slidenum">
              <a:rPr lang="en-US" smtClean="0"/>
              <a:t>204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96385387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5E5663-0004-3649-B9EC-01B1CEAF3D3F}" type="slidenum">
              <a:rPr lang="en-US" smtClean="0"/>
              <a:t>205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8064782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5E5663-0004-3649-B9EC-01B1CEAF3D3F}" type="slidenum">
              <a:rPr lang="en-US" smtClean="0"/>
              <a:t>206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8585966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5E5663-0004-3649-B9EC-01B1CEAF3D3F}" type="slidenum">
              <a:rPr lang="en-US" smtClean="0"/>
              <a:t>207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92750471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5E5663-0004-3649-B9EC-01B1CEAF3D3F}" type="slidenum">
              <a:rPr lang="en-US" smtClean="0"/>
              <a:t>208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42477478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5E5663-0004-3649-B9EC-01B1CEAF3D3F}" type="slidenum">
              <a:rPr lang="en-US" smtClean="0"/>
              <a:t>209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52844387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5E5663-0004-3649-B9EC-01B1CEAF3D3F}" type="slidenum">
              <a:rPr lang="en-US" smtClean="0"/>
              <a:t>210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6147972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5E5663-0004-3649-B9EC-01B1CEAF3D3F}" type="slidenum">
              <a:rPr lang="en-US" smtClean="0"/>
              <a:t>211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876358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5E5663-0004-3649-B9EC-01B1CEAF3D3F}" type="slidenum">
              <a:rPr lang="en-US" smtClean="0"/>
              <a:t>172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2115158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5E5663-0004-3649-B9EC-01B1CEAF3D3F}" type="slidenum">
              <a:rPr lang="en-US" smtClean="0"/>
              <a:t>212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9163276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5E5663-0004-3649-B9EC-01B1CEAF3D3F}" type="slidenum">
              <a:rPr lang="en-US" smtClean="0"/>
              <a:t>213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8842129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5E5663-0004-3649-B9EC-01B1CEAF3D3F}" type="slidenum">
              <a:rPr lang="en-US" smtClean="0"/>
              <a:t>214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0437757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5E5663-0004-3649-B9EC-01B1CEAF3D3F}" type="slidenum">
              <a:rPr lang="en-US" smtClean="0"/>
              <a:t>215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6354542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5E5663-0004-3649-B9EC-01B1CEAF3D3F}" type="slidenum">
              <a:rPr lang="en-US" smtClean="0"/>
              <a:t>216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9058699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5E5663-0004-3649-B9EC-01B1CEAF3D3F}" type="slidenum">
              <a:rPr lang="en-US" smtClean="0"/>
              <a:t>217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04943805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5E5663-0004-3649-B9EC-01B1CEAF3D3F}" type="slidenum">
              <a:rPr lang="en-US" smtClean="0"/>
              <a:t>218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0119137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5E5663-0004-3649-B9EC-01B1CEAF3D3F}" type="slidenum">
              <a:rPr lang="en-US" smtClean="0"/>
              <a:t>219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5372617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5E5663-0004-3649-B9EC-01B1CEAF3D3F}" type="slidenum">
              <a:rPr lang="en-US" smtClean="0"/>
              <a:t>220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7962094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5E5663-0004-3649-B9EC-01B1CEAF3D3F}" type="slidenum">
              <a:rPr lang="en-US" smtClean="0"/>
              <a:t>221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734093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5E5663-0004-3649-B9EC-01B1CEAF3D3F}" type="slidenum">
              <a:rPr lang="en-US" smtClean="0"/>
              <a:t>173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86793799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5E5663-0004-3649-B9EC-01B1CEAF3D3F}" type="slidenum">
              <a:rPr lang="en-US" smtClean="0"/>
              <a:t>222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2280221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5E5663-0004-3649-B9EC-01B1CEAF3D3F}" type="slidenum">
              <a:rPr lang="en-US" smtClean="0"/>
              <a:t>223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63586735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5E5663-0004-3649-B9EC-01B1CEAF3D3F}" type="slidenum">
              <a:rPr lang="en-US" smtClean="0"/>
              <a:t>224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8540110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5E5663-0004-3649-B9EC-01B1CEAF3D3F}" type="slidenum">
              <a:rPr lang="en-US" smtClean="0"/>
              <a:t>225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30068929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5E5663-0004-3649-B9EC-01B1CEAF3D3F}" type="slidenum">
              <a:rPr lang="en-US" smtClean="0"/>
              <a:t>226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91245634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5E5663-0004-3649-B9EC-01B1CEAF3D3F}" type="slidenum">
              <a:rPr lang="en-US" smtClean="0"/>
              <a:t>227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0631012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5E5663-0004-3649-B9EC-01B1CEAF3D3F}" type="slidenum">
              <a:rPr lang="en-US" smtClean="0"/>
              <a:t>228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4616223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5E5663-0004-3649-B9EC-01B1CEAF3D3F}" type="slidenum">
              <a:rPr lang="en-US" smtClean="0"/>
              <a:t>230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44181736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5E5663-0004-3649-B9EC-01B1CEAF3D3F}" type="slidenum">
              <a:rPr lang="en-US" smtClean="0"/>
              <a:t>231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4701107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5E5663-0004-3649-B9EC-01B1CEAF3D3F}" type="slidenum">
              <a:rPr lang="en-US" smtClean="0"/>
              <a:t>232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1557738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5E5663-0004-3649-B9EC-01B1CEAF3D3F}" type="slidenum">
              <a:rPr lang="en-US" smtClean="0"/>
              <a:t>174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2442322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5E5663-0004-3649-B9EC-01B1CEAF3D3F}" type="slidenum">
              <a:rPr lang="en-US" smtClean="0"/>
              <a:t>233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5534277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5E5663-0004-3649-B9EC-01B1CEAF3D3F}" type="slidenum">
              <a:rPr lang="en-US" smtClean="0"/>
              <a:t>234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3698914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5E5663-0004-3649-B9EC-01B1CEAF3D3F}" type="slidenum">
              <a:rPr lang="en-US" smtClean="0"/>
              <a:t>175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0071266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5E5663-0004-3649-B9EC-01B1CEAF3D3F}" type="slidenum">
              <a:rPr lang="en-US" smtClean="0"/>
              <a:t>176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446144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5E5663-0004-3649-B9EC-01B1CEAF3D3F}" type="slidenum">
              <a:rPr lang="en-US" smtClean="0"/>
              <a:t>177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293420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6"/>
            <a:ext cx="7772400" cy="1470025"/>
          </a:xfrm>
        </p:spPr>
        <p:txBody>
          <a:bodyPr/>
          <a:lstStyle>
            <a:lvl1pPr>
              <a:defRPr>
                <a:latin typeface="Optima"/>
                <a:cs typeface="Optima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  <a:latin typeface="Optima"/>
                <a:cs typeface="Optima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39170B-C5FE-9245-9AA3-F95DB406E0C5}" type="datetime1">
              <a:rPr lang="en-US" smtClean="0"/>
              <a:t>2/5/19</a:t>
            </a:fld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29CBFC-069A-41FB-B401-5CDE78327238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9" name="Footer Placeholder 3">
            <a:extLst>
              <a:ext uri="{FF2B5EF4-FFF2-40B4-BE49-F238E27FC236}">
                <a16:creationId xmlns:a16="http://schemas.microsoft.com/office/drawing/2014/main" id="{7A77C0C2-C5DC-F54E-A184-AC89D36CACD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chemeClr val="tx1">
                    <a:lumMod val="65000"/>
                    <a:lumOff val="35000"/>
                  </a:schemeClr>
                </a:solidFill>
                <a:latin typeface="Optima" panose="02000503060000020004" pitchFamily="2" charset="0"/>
              </a:defRPr>
            </a:lvl1pPr>
          </a:lstStyle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04E140-4086-C243-A40C-5E3D39180054}" type="datetime1">
              <a:rPr lang="en-US" smtClean="0"/>
              <a:t>2/5/19</a:t>
            </a:fld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29CBFC-069A-41FB-B401-5CDE78327238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Footer Placeholder 3">
            <a:extLst>
              <a:ext uri="{FF2B5EF4-FFF2-40B4-BE49-F238E27FC236}">
                <a16:creationId xmlns:a16="http://schemas.microsoft.com/office/drawing/2014/main" id="{5CCC384F-1C3A-6849-B845-CB3955B95E9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chemeClr val="tx1">
                    <a:lumMod val="65000"/>
                    <a:lumOff val="35000"/>
                  </a:schemeClr>
                </a:solidFill>
                <a:latin typeface="Optima" panose="02000503060000020004" pitchFamily="2" charset="0"/>
              </a:defRPr>
            </a:lvl1pPr>
          </a:lstStyle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9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9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A518A98-B4A7-DC4D-8AA9-9CD76EA8B403}" type="datetime1">
              <a:rPr lang="en-US" smtClean="0"/>
              <a:t>2/5/19</a:t>
            </a:fld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29CBFC-069A-41FB-B401-5CDE78327238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Footer Placeholder 3">
            <a:extLst>
              <a:ext uri="{FF2B5EF4-FFF2-40B4-BE49-F238E27FC236}">
                <a16:creationId xmlns:a16="http://schemas.microsoft.com/office/drawing/2014/main" id="{F25CF669-E72B-0140-BCDE-8A2C24F99C2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chemeClr val="tx1">
                    <a:lumMod val="65000"/>
                    <a:lumOff val="35000"/>
                  </a:schemeClr>
                </a:solidFill>
                <a:latin typeface="Optima" panose="02000503060000020004" pitchFamily="2" charset="0"/>
              </a:defRPr>
            </a:lvl1pPr>
          </a:lstStyle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Optima"/>
                <a:cs typeface="Optima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>
                <a:latin typeface="Optima"/>
                <a:cs typeface="Optima"/>
              </a:defRPr>
            </a:lvl1pPr>
            <a:lvl2pPr>
              <a:defRPr>
                <a:latin typeface="Optima"/>
                <a:cs typeface="Optima"/>
              </a:defRPr>
            </a:lvl2pPr>
            <a:lvl3pPr>
              <a:defRPr>
                <a:latin typeface="Optima"/>
                <a:cs typeface="Optima"/>
              </a:defRPr>
            </a:lvl3pPr>
            <a:lvl4pPr>
              <a:defRPr>
                <a:latin typeface="Optima"/>
                <a:cs typeface="Optima"/>
              </a:defRPr>
            </a:lvl4pPr>
            <a:lvl5pPr>
              <a:defRPr>
                <a:latin typeface="Optima"/>
                <a:cs typeface="Opti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C5D71D9-068B-234E-A809-21C1825B2C11}" type="datetime1">
              <a:rPr lang="en-US" smtClean="0"/>
              <a:t>2/5/19</a:t>
            </a:fld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29CBFC-069A-41FB-B401-5CDE78327238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Footer Placeholder 3">
            <a:extLst>
              <a:ext uri="{FF2B5EF4-FFF2-40B4-BE49-F238E27FC236}">
                <a16:creationId xmlns:a16="http://schemas.microsoft.com/office/drawing/2014/main" id="{257FBDC7-9176-B148-9008-7CA0ECB9EAB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chemeClr val="tx1">
                    <a:lumMod val="65000"/>
                    <a:lumOff val="35000"/>
                  </a:schemeClr>
                </a:solidFill>
                <a:latin typeface="Optima" panose="02000503060000020004" pitchFamily="2" charset="0"/>
              </a:defRPr>
            </a:lvl1pPr>
          </a:lstStyle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1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7675F1-2EFF-3943-8D2B-F551E7FCE229}" type="datetime1">
              <a:rPr lang="en-US" smtClean="0"/>
              <a:t>2/5/19</a:t>
            </a:fld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29CBFC-069A-41FB-B401-5CDE78327238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Footer Placeholder 3">
            <a:extLst>
              <a:ext uri="{FF2B5EF4-FFF2-40B4-BE49-F238E27FC236}">
                <a16:creationId xmlns:a16="http://schemas.microsoft.com/office/drawing/2014/main" id="{578CB144-0B66-D049-9512-4AADBCC4567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chemeClr val="tx1">
                    <a:lumMod val="65000"/>
                    <a:lumOff val="35000"/>
                  </a:schemeClr>
                </a:solidFill>
                <a:latin typeface="Optima" panose="02000503060000020004" pitchFamily="2" charset="0"/>
              </a:defRPr>
            </a:lvl1pPr>
          </a:lstStyle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1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1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5173DF-30B2-C54D-9B78-21FFD7418125}" type="datetime1">
              <a:rPr lang="en-US" smtClean="0"/>
              <a:t>2/5/19</a:t>
            </a:fld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29CBFC-069A-41FB-B401-5CDE78327238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Footer Placeholder 3">
            <a:extLst>
              <a:ext uri="{FF2B5EF4-FFF2-40B4-BE49-F238E27FC236}">
                <a16:creationId xmlns:a16="http://schemas.microsoft.com/office/drawing/2014/main" id="{D2353DBB-F8BD-7B41-843B-E6E35CA487D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chemeClr val="tx1">
                    <a:lumMod val="65000"/>
                    <a:lumOff val="35000"/>
                  </a:schemeClr>
                </a:solidFill>
                <a:latin typeface="Optima" panose="02000503060000020004" pitchFamily="2" charset="0"/>
              </a:defRPr>
            </a:lvl1pPr>
          </a:lstStyle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7" y="1535113"/>
            <a:ext cx="4041775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7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EFC6372-BDDD-184F-B61C-71AC451E76B9}" type="datetime1">
              <a:rPr lang="en-US" smtClean="0"/>
              <a:t>2/5/19</a:t>
            </a:fld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29CBFC-069A-41FB-B401-5CDE78327238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0" name="Footer Placeholder 3">
            <a:extLst>
              <a:ext uri="{FF2B5EF4-FFF2-40B4-BE49-F238E27FC236}">
                <a16:creationId xmlns:a16="http://schemas.microsoft.com/office/drawing/2014/main" id="{9E773756-070B-F141-865D-AB9510B3745B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>
          <a:xfrm>
            <a:off x="1485900" y="6416675"/>
            <a:ext cx="6172200" cy="365125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chemeClr val="tx1">
                    <a:lumMod val="65000"/>
                    <a:lumOff val="35000"/>
                  </a:schemeClr>
                </a:solidFill>
                <a:latin typeface="Optima" panose="02000503060000020004" pitchFamily="2" charset="0"/>
              </a:defRPr>
            </a:lvl1pPr>
          </a:lstStyle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5FCD85E-6C9E-0D4F-A574-F8CCAB794EA6}" type="datetime1">
              <a:rPr lang="en-US" smtClean="0"/>
              <a:t>2/5/19</a:t>
            </a:fld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29CBFC-069A-41FB-B401-5CDE78327238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6" name="Footer Placeholder 3">
            <a:extLst>
              <a:ext uri="{FF2B5EF4-FFF2-40B4-BE49-F238E27FC236}">
                <a16:creationId xmlns:a16="http://schemas.microsoft.com/office/drawing/2014/main" id="{4D74B95A-B9FF-4643-B1EB-0C1BCAAA811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chemeClr val="tx1">
                    <a:lumMod val="65000"/>
                    <a:lumOff val="35000"/>
                  </a:schemeClr>
                </a:solidFill>
                <a:latin typeface="Optima" panose="02000503060000020004" pitchFamily="2" charset="0"/>
              </a:defRPr>
            </a:lvl1pPr>
          </a:lstStyle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28BF67F-022A-B442-AA60-E9649AA3307B}" type="datetime1">
              <a:rPr lang="en-US" smtClean="0"/>
              <a:t>2/5/19</a:t>
            </a:fld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29CBFC-069A-41FB-B401-5CDE78327238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5" name="Footer Placeholder 3">
            <a:extLst>
              <a:ext uri="{FF2B5EF4-FFF2-40B4-BE49-F238E27FC236}">
                <a16:creationId xmlns:a16="http://schemas.microsoft.com/office/drawing/2014/main" id="{B5D5446E-824E-3844-9090-E8D51A6C116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chemeClr val="tx1">
                    <a:lumMod val="65000"/>
                    <a:lumOff val="35000"/>
                  </a:schemeClr>
                </a:solidFill>
                <a:latin typeface="Optima" panose="02000503060000020004" pitchFamily="2" charset="0"/>
              </a:defRPr>
            </a:lvl1pPr>
          </a:lstStyle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49"/>
            <a:ext cx="3008313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A0CC27E-080E-744F-AB6A-B89356F2E127}" type="datetime1">
              <a:rPr lang="en-US" smtClean="0"/>
              <a:t>2/5/19</a:t>
            </a:fld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29CBFC-069A-41FB-B401-5CDE78327238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Footer Placeholder 3">
            <a:extLst>
              <a:ext uri="{FF2B5EF4-FFF2-40B4-BE49-F238E27FC236}">
                <a16:creationId xmlns:a16="http://schemas.microsoft.com/office/drawing/2014/main" id="{D6EB9B91-5D91-A042-9861-95A557F468A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chemeClr val="tx1">
                    <a:lumMod val="65000"/>
                    <a:lumOff val="35000"/>
                  </a:schemeClr>
                </a:solidFill>
                <a:latin typeface="Optima" panose="02000503060000020004" pitchFamily="2" charset="0"/>
              </a:defRPr>
            </a:lvl1pPr>
          </a:lstStyle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9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D03BEC-7EC3-C64F-AD16-F60DAC353CBF}" type="datetime1">
              <a:rPr lang="en-US" smtClean="0"/>
              <a:t>2/5/19</a:t>
            </a:fld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29CBFC-069A-41FB-B401-5CDE78327238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Footer Placeholder 3">
            <a:extLst>
              <a:ext uri="{FF2B5EF4-FFF2-40B4-BE49-F238E27FC236}">
                <a16:creationId xmlns:a16="http://schemas.microsoft.com/office/drawing/2014/main" id="{7201A29D-A36A-5B48-8863-F382600DF1F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chemeClr val="tx1">
                    <a:lumMod val="65000"/>
                    <a:lumOff val="35000"/>
                  </a:schemeClr>
                </a:solidFill>
                <a:latin typeface="Optima" panose="02000503060000020004" pitchFamily="2" charset="0"/>
              </a:defRPr>
            </a:lvl1pPr>
          </a:lstStyle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alphaModFix amt="50000"/>
          </a:blip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76200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1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1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 b="0" i="0">
                <a:solidFill>
                  <a:schemeClr val="tx1">
                    <a:tint val="75000"/>
                  </a:schemeClr>
                </a:solidFill>
                <a:latin typeface="Optima" panose="02000503060000020004" pitchFamily="2" charset="0"/>
              </a:defRPr>
            </a:lvl1pPr>
          </a:lstStyle>
          <a:p>
            <a:fld id="{E542E599-392A-EC4E-98AF-566C0B0E9C30}" type="datetime1">
              <a:rPr lang="en-US" smtClean="0"/>
              <a:pPr/>
              <a:t>2/5/19</a:t>
            </a:fld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1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="0" i="0">
                <a:solidFill>
                  <a:schemeClr val="tx1">
                    <a:tint val="75000"/>
                  </a:schemeClr>
                </a:solidFill>
                <a:latin typeface="Optima" panose="02000503060000020004" pitchFamily="2" charset="0"/>
              </a:defRPr>
            </a:lvl1pPr>
          </a:lstStyle>
          <a:p>
            <a:fld id="{7229CBFC-069A-41FB-B401-5CDE78327238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9" name="Footer Placeholder 3">
            <a:extLst>
              <a:ext uri="{FF2B5EF4-FFF2-40B4-BE49-F238E27FC236}">
                <a16:creationId xmlns:a16="http://schemas.microsoft.com/office/drawing/2014/main" id="{7657C997-6DDD-5C46-97DB-726BF439108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chemeClr val="tx1">
                    <a:lumMod val="65000"/>
                    <a:lumOff val="35000"/>
                  </a:schemeClr>
                </a:solidFill>
                <a:latin typeface="Optima" panose="02000503060000020004" pitchFamily="2" charset="0"/>
              </a:defRPr>
            </a:lvl1pPr>
          </a:lstStyle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hf sldNum="0" hdr="0" dt="0"/>
  <p:txStyles>
    <p:titleStyle>
      <a:lvl1pPr algn="ctr" defTabSz="914400" rtl="0" eaLnBrk="1" latinLnBrk="0" hangingPunct="1">
        <a:spcBef>
          <a:spcPct val="0"/>
        </a:spcBef>
        <a:buNone/>
        <a:defRPr sz="4000" kern="1200">
          <a:solidFill>
            <a:schemeClr val="tx1"/>
          </a:solidFill>
          <a:latin typeface="Optima"/>
          <a:ea typeface="+mj-ea"/>
          <a:cs typeface="Optima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Optima"/>
          <a:ea typeface="+mn-ea"/>
          <a:cs typeface="Optima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Optima"/>
          <a:ea typeface="+mn-ea"/>
          <a:cs typeface="Optima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Optima"/>
          <a:ea typeface="+mn-ea"/>
          <a:cs typeface="Optima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Optima"/>
          <a:ea typeface="+mn-ea"/>
          <a:cs typeface="Optima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Optima"/>
          <a:ea typeface="+mn-ea"/>
          <a:cs typeface="Optima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2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1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1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1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1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1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1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1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_rels/slide1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1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1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1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/Relationships>
</file>

<file path=ppt/slides/_rels/slide1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/Relationships>
</file>

<file path=ppt/slides/_rels/slide1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1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/Relationships>
</file>

<file path=ppt/slides/_rels/slide1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/Relationships>
</file>

<file path=ppt/slides/_rels/slide1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/Relationships>
</file>

<file path=ppt/slides/_rels/slide1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/Relationships>
</file>

<file path=ppt/slides/_rels/slide1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/Relationships>
</file>

<file path=ppt/slides/_rels/slide1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/Relationships>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/Relationships>
</file>

<file path=ppt/slides/_rels/slide1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/Relationships>
</file>

<file path=ppt/slides/_rels/slide1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/Relationships>
</file>

<file path=ppt/slides/_rels/slide1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/Relationships>
</file>

<file path=ppt/slides/_rels/slide2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/Relationships>
</file>

<file path=ppt/slides/_rels/slide2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/Relationships>
</file>

<file path=ppt/slides/_rels/slide2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.xml"/></Relationships>
</file>

<file path=ppt/slides/_rels/slide2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.xml"/></Relationships>
</file>

<file path=ppt/slides/_rels/slide2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7.xml"/></Relationships>
</file>

<file path=ppt/slides/_rels/slide2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7.xml"/></Relationships>
</file>

<file path=ppt/slides/_rels/slide2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7.xml"/></Relationships>
</file>

<file path=ppt/slides/_rels/slide2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7.xml"/></Relationships>
</file>

<file path=ppt/slides/_rels/slide2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7.xml"/></Relationships>
</file>

<file path=ppt/slides/_rels/slide2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7.xml"/></Relationships>
</file>

<file path=ppt/slides/_rels/slide2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7.xml"/></Relationships>
</file>

<file path=ppt/slides/_rels/slide2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7.xml"/></Relationships>
</file>

<file path=ppt/slides/_rels/slide2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7.xml"/></Relationships>
</file>

<file path=ppt/slides/_rels/slide2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7.xml"/></Relationships>
</file>

<file path=ppt/slides/_rels/slide2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7.xml"/></Relationships>
</file>

<file path=ppt/slides/_rels/slide2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7.xml"/></Relationships>
</file>

<file path=ppt/slides/_rels/slide2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7.xml"/></Relationships>
</file>

<file path=ppt/slides/_rels/slide2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2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7.xml"/></Relationships>
</file>

<file path=ppt/slides/_rels/slide2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7.xml"/></Relationships>
</file>

<file path=ppt/slides/_rels/slide2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7.xml"/></Relationships>
</file>

<file path=ppt/slides/_rels/slide2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7.xml"/></Relationships>
</file>

<file path=ppt/slides/_rels/slide2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7.xml"/></Relationships>
</file>

<file path=ppt/slides/_rels/slide2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7.xml"/></Relationships>
</file>

<file path=ppt/slides/_rels/slide2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7.xml"/></Relationships>
</file>

<file path=ppt/slides/_rels/slide2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7.xml"/></Relationships>
</file>

<file path=ppt/slides/_rels/slide2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tiff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7.xml"/></Relationships>
</file>

<file path=ppt/slides/_rels/slide2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tiff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2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7.xml"/></Relationships>
</file>

<file path=ppt/slides/_rels/slide2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7.xml"/></Relationships>
</file>

<file path=ppt/slides/_rels/slide2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7.xml"/></Relationships>
</file>

<file path=ppt/slides/_rels/slide2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7.xml"/></Relationships>
</file>

<file path=ppt/slides/_rels/slide2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7.xml"/></Relationships>
</file>

<file path=ppt/slides/_rels/slide2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10.png"/></Relationships>
</file>

<file path=ppt/slides/_rels/slide2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tiff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tiff"/><Relationship Id="rId2" Type="http://schemas.openxmlformats.org/officeDocument/2006/relationships/image" Target="../media/image4.tiff"/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tiff"/><Relationship Id="rId2" Type="http://schemas.openxmlformats.org/officeDocument/2006/relationships/image" Target="../media/image4.tiff"/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ubtitle 2"/>
          <p:cNvSpPr txBox="1">
            <a:spLocks/>
          </p:cNvSpPr>
          <p:nvPr/>
        </p:nvSpPr>
        <p:spPr>
          <a:xfrm>
            <a:off x="0" y="5257800"/>
            <a:ext cx="9144000" cy="1752600"/>
          </a:xfrm>
          <a:prstGeom prst="rect">
            <a:avLst/>
          </a:prstGeom>
          <a:noFill/>
        </p:spPr>
        <p:txBody>
          <a:bodyPr vert="horz" lIns="91440" tIns="45720" rIns="91440" bIns="45720" rtlCol="0">
            <a:norm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2800" b="0" i="0" dirty="0">
                <a:latin typeface="Optima" panose="02000503060000020004" pitchFamily="2" charset="0"/>
              </a:rPr>
              <a:t>Phillip </a:t>
            </a:r>
            <a:r>
              <a:rPr lang="en-US" sz="2800" b="0" i="0" dirty="0" err="1">
                <a:latin typeface="Optima" panose="02000503060000020004" pitchFamily="2" charset="0"/>
              </a:rPr>
              <a:t>Compeau</a:t>
            </a:r>
            <a:r>
              <a:rPr lang="en-US" sz="2800" b="0" i="0" dirty="0">
                <a:latin typeface="Optima" panose="02000503060000020004" pitchFamily="2" charset="0"/>
              </a:rPr>
              <a:t> and Pavel Pevzner</a:t>
            </a:r>
          </a:p>
          <a:p>
            <a:pPr marL="0" indent="0" algn="ctr">
              <a:buNone/>
            </a:pPr>
            <a:r>
              <a:rPr lang="en-US" sz="2800" b="0" i="1" dirty="0">
                <a:latin typeface="Optima" panose="02000503060000020004" pitchFamily="2" charset="0"/>
              </a:rPr>
              <a:t>Bioinformatics Algorithms: An Active Learning Approach</a:t>
            </a:r>
          </a:p>
          <a:p>
            <a:pPr marL="0" indent="0" algn="ctr">
              <a:buNone/>
            </a:pPr>
            <a:r>
              <a:rPr lang="en-US" sz="2000" b="0" i="0" dirty="0">
                <a:latin typeface="Optima" panose="02000503060000020004" pitchFamily="2" charset="0"/>
              </a:rPr>
              <a:t>© 2018 by </a:t>
            </a:r>
            <a:r>
              <a:rPr lang="en-US" sz="2000" b="0" i="0" dirty="0" err="1">
                <a:latin typeface="Optima" panose="02000503060000020004" pitchFamily="2" charset="0"/>
              </a:rPr>
              <a:t>Compeau</a:t>
            </a:r>
            <a:r>
              <a:rPr lang="en-US" sz="2000" b="0" i="0" dirty="0">
                <a:latin typeface="Optima" panose="02000503060000020004" pitchFamily="2" charset="0"/>
              </a:rPr>
              <a:t> and Pevzner. All rights reserved. </a:t>
            </a:r>
            <a:r>
              <a:rPr lang="en-US" sz="2800" b="0" i="0" dirty="0">
                <a:latin typeface="Optima" panose="02000503060000020004" pitchFamily="2" charset="0"/>
              </a:rPr>
              <a:t> </a:t>
            </a:r>
          </a:p>
          <a:p>
            <a:endParaRPr lang="en-US" sz="2800" dirty="0">
              <a:latin typeface="Optima" panose="02000503060000020004" pitchFamily="2" charset="0"/>
            </a:endParaRPr>
          </a:p>
        </p:txBody>
      </p:sp>
      <p:sp>
        <p:nvSpPr>
          <p:cNvPr id="6" name="Title 1"/>
          <p:cNvSpPr txBox="1">
            <a:spLocks/>
          </p:cNvSpPr>
          <p:nvPr/>
        </p:nvSpPr>
        <p:spPr>
          <a:xfrm>
            <a:off x="304800" y="2130425"/>
            <a:ext cx="8610600" cy="1470025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en-US" sz="3200" i="0" dirty="0">
                <a:latin typeface="Optima" panose="02000503060000020004" pitchFamily="2" charset="0"/>
                <a:cs typeface="Arial" pitchFamily="34" charset="0"/>
              </a:rPr>
              <a:t>How Do We Locate Disease-Causing Mutations?</a:t>
            </a:r>
            <a:br>
              <a:rPr lang="en-US" altLang="en-US" sz="3200" i="0" dirty="0">
                <a:latin typeface="Optima" panose="02000503060000020004" pitchFamily="2" charset="0"/>
                <a:cs typeface="Arial" pitchFamily="34" charset="0"/>
              </a:rPr>
            </a:br>
            <a:r>
              <a:rPr lang="en-US" altLang="en-US" sz="3200" b="0" i="1" dirty="0">
                <a:solidFill>
                  <a:schemeClr val="accent1"/>
                </a:solidFill>
                <a:latin typeface="Optima" panose="02000503060000020004" pitchFamily="2" charset="0"/>
              </a:rPr>
              <a:t>Combinatorial Pattern Matching</a:t>
            </a:r>
          </a:p>
          <a:p>
            <a:r>
              <a:rPr lang="en-US" sz="3200" dirty="0">
                <a:latin typeface="Optima" panose="02000503060000020004" pitchFamily="2" charset="0"/>
              </a:rPr>
              <a:t>Part 1</a:t>
            </a:r>
            <a:endParaRPr lang="en-US" sz="3200" b="0" dirty="0">
              <a:latin typeface="Optima" panose="02000503060000020004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1426929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36A9B48-7433-AD4D-BF11-658DF6642C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A First Attempt at Read Mapping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09E9538-D01E-6E4B-BF36-CDAA0D081B4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620FB74C-5F2C-8647-8ECC-8C01CED430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3737064"/>
            <a:ext cx="6629400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en-US" sz="24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CTGAGGATGGACTACGCTACTACTGATAGCTGTTT</a:t>
            </a:r>
            <a:br>
              <a:rPr lang="en-US" altLang="en-US" sz="24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</a:br>
            <a:r>
              <a:rPr lang="en-US" altLang="en-US" sz="24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  GAGGA    C</a:t>
            </a:r>
            <a:r>
              <a:rPr lang="en-US" altLang="en-US" sz="2400" dirty="0">
                <a:solidFill>
                  <a:srgbClr val="FF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C</a:t>
            </a:r>
            <a:r>
              <a:rPr lang="en-US" altLang="en-US" sz="24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ACG       TGA</a:t>
            </a:r>
            <a:r>
              <a:rPr lang="en-US" altLang="en-US" sz="2400" dirty="0">
                <a:solidFill>
                  <a:srgbClr val="FF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-</a:t>
            </a:r>
            <a:r>
              <a:rPr lang="en-US" altLang="en-US" sz="24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Content Placeholder 3">
            <a:extLst>
              <a:ext uri="{FF2B5EF4-FFF2-40B4-BE49-F238E27FC236}">
                <a16:creationId xmlns:a16="http://schemas.microsoft.com/office/drawing/2014/main" id="{7D9C851A-33AF-684B-B038-73B6846C824E}"/>
              </a:ext>
            </a:extLst>
          </p:cNvPr>
          <p:cNvSpPr txBox="1">
            <a:spLocks/>
          </p:cNvSpPr>
          <p:nvPr/>
        </p:nvSpPr>
        <p:spPr>
          <a:xfrm>
            <a:off x="355380" y="5039428"/>
            <a:ext cx="8483819" cy="9906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itchFamily="34" charset="0"/>
              <a:buNone/>
            </a:pPr>
            <a:r>
              <a:rPr lang="en-US" sz="2800" b="1" dirty="0">
                <a:solidFill>
                  <a:schemeClr val="tx2"/>
                </a:solidFill>
                <a:latin typeface="Optima" panose="02000503060000020004" pitchFamily="2" charset="0"/>
              </a:rPr>
              <a:t>STOP and Think: </a:t>
            </a:r>
            <a:r>
              <a:rPr lang="en-US" sz="2800" dirty="0">
                <a:latin typeface="Optima" panose="02000503060000020004" pitchFamily="2" charset="0"/>
              </a:rPr>
              <a:t>How could we map reads against a reference genome?</a:t>
            </a:r>
            <a:endParaRPr lang="en-US" sz="2800" b="1" dirty="0">
              <a:latin typeface="Optima" panose="02000503060000020004" pitchFamily="2" charset="0"/>
            </a:endParaRPr>
          </a:p>
        </p:txBody>
      </p:sp>
      <p:sp>
        <p:nvSpPr>
          <p:cNvPr id="10" name="Content Placeholder 3">
            <a:extLst>
              <a:ext uri="{FF2B5EF4-FFF2-40B4-BE49-F238E27FC236}">
                <a16:creationId xmlns:a16="http://schemas.microsoft.com/office/drawing/2014/main" id="{5E5A98C7-7163-D941-932C-47E6A92DA346}"/>
              </a:ext>
            </a:extLst>
          </p:cNvPr>
          <p:cNvSpPr txBox="1">
            <a:spLocks/>
          </p:cNvSpPr>
          <p:nvPr/>
        </p:nvSpPr>
        <p:spPr>
          <a:xfrm>
            <a:off x="355381" y="1712553"/>
            <a:ext cx="8483819" cy="1319572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itchFamily="34" charset="0"/>
              <a:buNone/>
            </a:pPr>
            <a:r>
              <a:rPr lang="en-US" sz="2800" b="1" dirty="0">
                <a:solidFill>
                  <a:schemeClr val="accent1"/>
                </a:solidFill>
                <a:latin typeface="Optima" panose="02000503060000020004" pitchFamily="2" charset="0"/>
              </a:rPr>
              <a:t>Read-mapping: </a:t>
            </a:r>
            <a:r>
              <a:rPr lang="en-US" sz="2800" dirty="0">
                <a:latin typeface="Optima" panose="02000503060000020004" pitchFamily="2" charset="0"/>
              </a:rPr>
              <a:t>Comparison of sequencing reads </a:t>
            </a:r>
            <a:r>
              <a:rPr lang="en-US" sz="2800" i="1" dirty="0">
                <a:latin typeface="Optima" panose="02000503060000020004" pitchFamily="2" charset="0"/>
              </a:rPr>
              <a:t>Patterns </a:t>
            </a:r>
            <a:r>
              <a:rPr lang="en-US" sz="2800" dirty="0">
                <a:latin typeface="Optima" panose="02000503060000020004" pitchFamily="2" charset="0"/>
              </a:rPr>
              <a:t>from an individual against a </a:t>
            </a:r>
            <a:r>
              <a:rPr lang="en-US" sz="2800" b="1" dirty="0">
                <a:solidFill>
                  <a:schemeClr val="accent1"/>
                </a:solidFill>
                <a:latin typeface="Optima" panose="02000503060000020004" pitchFamily="2" charset="0"/>
              </a:rPr>
              <a:t>reference human genome</a:t>
            </a:r>
            <a:r>
              <a:rPr lang="en-US" sz="2800" dirty="0">
                <a:latin typeface="Optima" panose="02000503060000020004" pitchFamily="2" charset="0"/>
              </a:rPr>
              <a:t> </a:t>
            </a:r>
            <a:r>
              <a:rPr lang="en-US" sz="2800" i="1" dirty="0">
                <a:latin typeface="Optima" panose="02000503060000020004" pitchFamily="2" charset="0"/>
              </a:rPr>
              <a:t>Text</a:t>
            </a:r>
            <a:r>
              <a:rPr lang="en-US" sz="2800" dirty="0">
                <a:latin typeface="Optima" panose="02000503060000020004" pitchFamily="2" charset="0"/>
              </a:rPr>
              <a:t> stored in a database.</a:t>
            </a:r>
            <a:endParaRPr lang="en-US" sz="2800" b="1" dirty="0">
              <a:latin typeface="Optima" panose="02000503060000020004" pitchFamily="2" charset="0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3163F2EA-AB6E-5746-8B37-D02E474A9FD1}"/>
              </a:ext>
            </a:extLst>
          </p:cNvPr>
          <p:cNvSpPr/>
          <p:nvPr/>
        </p:nvSpPr>
        <p:spPr>
          <a:xfrm>
            <a:off x="7422169" y="4106396"/>
            <a:ext cx="121270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i="1" dirty="0">
                <a:latin typeface="Optima" panose="02000503060000020004" pitchFamily="2" charset="0"/>
              </a:rPr>
              <a:t>Patterns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59FDDA8C-D8F1-1C41-ABA0-CE74BB01AAC3}"/>
              </a:ext>
            </a:extLst>
          </p:cNvPr>
          <p:cNvSpPr/>
          <p:nvPr/>
        </p:nvSpPr>
        <p:spPr>
          <a:xfrm>
            <a:off x="7416524" y="3729335"/>
            <a:ext cx="70692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i="1" dirty="0">
                <a:latin typeface="Optima" panose="02000503060000020004" pitchFamily="2" charset="0"/>
              </a:rPr>
              <a:t>Text</a:t>
            </a:r>
          </a:p>
        </p:txBody>
      </p:sp>
    </p:spTree>
    <p:extLst>
      <p:ext uri="{BB962C8B-B14F-4D97-AF65-F5344CB8AC3E}">
        <p14:creationId xmlns:p14="http://schemas.microsoft.com/office/powerpoint/2010/main" val="1051855816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54992ED-EFEB-F842-87CB-2146E58B5B6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2326895F-4644-BE46-AACA-C63BB9787155}"/>
              </a:ext>
            </a:extLst>
          </p:cNvPr>
          <p:cNvSpPr/>
          <p:nvPr/>
        </p:nvSpPr>
        <p:spPr>
          <a:xfrm>
            <a:off x="3314699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A4711706-8DB7-C547-927C-7B7CE59AFC03}"/>
              </a:ext>
            </a:extLst>
          </p:cNvPr>
          <p:cNvSpPr/>
          <p:nvPr/>
        </p:nvSpPr>
        <p:spPr>
          <a:xfrm>
            <a:off x="3555487" y="2031310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59E7174-9530-3D4F-9032-825A62550E73}"/>
              </a:ext>
            </a:extLst>
          </p:cNvPr>
          <p:cNvSpPr/>
          <p:nvPr/>
        </p:nvSpPr>
        <p:spPr>
          <a:xfrm>
            <a:off x="3314699" y="2637933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94273714-3867-B347-8C81-B8557417EE9C}"/>
              </a:ext>
            </a:extLst>
          </p:cNvPr>
          <p:cNvCxnSpPr>
            <a:stCxn id="4" idx="3"/>
            <a:endCxn id="5" idx="0"/>
          </p:cNvCxnSpPr>
          <p:nvPr/>
        </p:nvCxnSpPr>
        <p:spPr>
          <a:xfrm flipH="1">
            <a:off x="3428999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AFB87C8-258D-0641-9504-88ED4D0EAD27}"/>
              </a:ext>
            </a:extLst>
          </p:cNvPr>
          <p:cNvCxnSpPr>
            <a:stCxn id="5" idx="4"/>
            <a:endCxn id="3" idx="0"/>
          </p:cNvCxnSpPr>
          <p:nvPr/>
        </p:nvCxnSpPr>
        <p:spPr>
          <a:xfrm>
            <a:off x="3428999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03BE61ED-805F-924B-9073-FAC84C326523}"/>
              </a:ext>
            </a:extLst>
          </p:cNvPr>
          <p:cNvSpPr txBox="1"/>
          <p:nvPr/>
        </p:nvSpPr>
        <p:spPr>
          <a:xfrm>
            <a:off x="3662259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24A9686-1194-884A-9E00-0B066507B87B}"/>
              </a:ext>
            </a:extLst>
          </p:cNvPr>
          <p:cNvSpPr txBox="1"/>
          <p:nvPr/>
        </p:nvSpPr>
        <p:spPr>
          <a:xfrm>
            <a:off x="3124200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B7E995E-2EED-A540-B801-4D668B6E831A}"/>
              </a:ext>
            </a:extLst>
          </p:cNvPr>
          <p:cNvSpPr txBox="1"/>
          <p:nvPr/>
        </p:nvSpPr>
        <p:spPr>
          <a:xfrm>
            <a:off x="3124200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851986D-A8B0-E147-8EBF-4CA554B37220}"/>
              </a:ext>
            </a:extLst>
          </p:cNvPr>
          <p:cNvCxnSpPr>
            <a:endCxn id="4" idx="7"/>
          </p:cNvCxnSpPr>
          <p:nvPr/>
        </p:nvCxnSpPr>
        <p:spPr>
          <a:xfrm flipH="1">
            <a:off x="3750608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98422B58-D06D-FE4E-97B9-F7B618ADEB3F}"/>
              </a:ext>
            </a:extLst>
          </p:cNvPr>
          <p:cNvSpPr/>
          <p:nvPr/>
        </p:nvSpPr>
        <p:spPr>
          <a:xfrm>
            <a:off x="4573695" y="33510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CCC0E386-4096-974B-8FDF-3785B0B345D5}"/>
              </a:ext>
            </a:extLst>
          </p:cNvPr>
          <p:cNvSpPr/>
          <p:nvPr/>
        </p:nvSpPr>
        <p:spPr>
          <a:xfrm>
            <a:off x="4573694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E758DE0-457B-BA48-98D9-C9B322AE6AF9}"/>
              </a:ext>
            </a:extLst>
          </p:cNvPr>
          <p:cNvCxnSpPr>
            <a:endCxn id="13" idx="0"/>
          </p:cNvCxnSpPr>
          <p:nvPr/>
        </p:nvCxnSpPr>
        <p:spPr>
          <a:xfrm flipH="1">
            <a:off x="4687994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F745D3EB-0E8C-F54F-8271-41BC32C8A26D}"/>
              </a:ext>
            </a:extLst>
          </p:cNvPr>
          <p:cNvSpPr/>
          <p:nvPr/>
        </p:nvSpPr>
        <p:spPr>
          <a:xfrm>
            <a:off x="4573695" y="26332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4A373B17-1471-7642-AC66-B95DBD9D9E21}"/>
              </a:ext>
            </a:extLst>
          </p:cNvPr>
          <p:cNvCxnSpPr>
            <a:stCxn id="13" idx="4"/>
            <a:endCxn id="15" idx="0"/>
          </p:cNvCxnSpPr>
          <p:nvPr/>
        </p:nvCxnSpPr>
        <p:spPr>
          <a:xfrm>
            <a:off x="4687994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8D7670F3-B815-D442-93C1-9942EC64A78E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>
            <a:off x="4687995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AAA98C5D-1EE6-D140-8079-848A99B505BC}"/>
              </a:ext>
            </a:extLst>
          </p:cNvPr>
          <p:cNvSpPr txBox="1"/>
          <p:nvPr/>
        </p:nvSpPr>
        <p:spPr>
          <a:xfrm>
            <a:off x="4511975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E4B55E5-A2B1-0744-BFBB-0E377D5081C6}"/>
              </a:ext>
            </a:extLst>
          </p:cNvPr>
          <p:cNvSpPr txBox="1"/>
          <p:nvPr/>
        </p:nvSpPr>
        <p:spPr>
          <a:xfrm>
            <a:off x="4419600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A6FC729-C726-D84C-9CF9-D67B82C88272}"/>
              </a:ext>
            </a:extLst>
          </p:cNvPr>
          <p:cNvSpPr txBox="1"/>
          <p:nvPr/>
        </p:nvSpPr>
        <p:spPr>
          <a:xfrm>
            <a:off x="4419600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9F7AC29-C80C-7242-B4D5-9E7C17ABE489}"/>
              </a:ext>
            </a:extLst>
          </p:cNvPr>
          <p:cNvSpPr/>
          <p:nvPr/>
        </p:nvSpPr>
        <p:spPr>
          <a:xfrm>
            <a:off x="6629401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17C9B89-64E8-7747-A933-20F5DEB49CA1}"/>
              </a:ext>
            </a:extLst>
          </p:cNvPr>
          <p:cNvSpPr/>
          <p:nvPr/>
        </p:nvSpPr>
        <p:spPr>
          <a:xfrm>
            <a:off x="6629400" y="20148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E5D123BA-E537-624A-9D13-5C5F63C3EC54}"/>
              </a:ext>
            </a:extLst>
          </p:cNvPr>
          <p:cNvSpPr/>
          <p:nvPr/>
        </p:nvSpPr>
        <p:spPr>
          <a:xfrm>
            <a:off x="6629401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271C7DD8-31CA-7942-99AE-8B3EF659CB94}"/>
              </a:ext>
            </a:extLst>
          </p:cNvPr>
          <p:cNvCxnSpPr>
            <a:stCxn id="22" idx="4"/>
            <a:endCxn id="23" idx="0"/>
          </p:cNvCxnSpPr>
          <p:nvPr/>
        </p:nvCxnSpPr>
        <p:spPr>
          <a:xfrm>
            <a:off x="6743700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B2A7C471-FF5A-4147-B85C-23FDF161A374}"/>
              </a:ext>
            </a:extLst>
          </p:cNvPr>
          <p:cNvCxnSpPr>
            <a:stCxn id="23" idx="4"/>
            <a:endCxn id="21" idx="0"/>
          </p:cNvCxnSpPr>
          <p:nvPr/>
        </p:nvCxnSpPr>
        <p:spPr>
          <a:xfrm>
            <a:off x="6743701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AB6159AD-A45B-8042-BA56-3FBB01118ED8}"/>
              </a:ext>
            </a:extLst>
          </p:cNvPr>
          <p:cNvSpPr txBox="1"/>
          <p:nvPr/>
        </p:nvSpPr>
        <p:spPr>
          <a:xfrm>
            <a:off x="6438902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58C134D-7384-084A-B296-FD66CC359D4A}"/>
              </a:ext>
            </a:extLst>
          </p:cNvPr>
          <p:cNvSpPr txBox="1"/>
          <p:nvPr/>
        </p:nvSpPr>
        <p:spPr>
          <a:xfrm>
            <a:off x="6438902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C3D8897-DB90-E747-800C-E2559F085236}"/>
              </a:ext>
            </a:extLst>
          </p:cNvPr>
          <p:cNvCxnSpPr>
            <a:endCxn id="22" idx="0"/>
          </p:cNvCxnSpPr>
          <p:nvPr/>
        </p:nvCxnSpPr>
        <p:spPr>
          <a:xfrm>
            <a:off x="4991100" y="1267641"/>
            <a:ext cx="1752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55E731DA-9D1E-834B-8007-1664EF87A120}"/>
              </a:ext>
            </a:extLst>
          </p:cNvPr>
          <p:cNvSpPr/>
          <p:nvPr/>
        </p:nvSpPr>
        <p:spPr>
          <a:xfrm>
            <a:off x="4573695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89AD88E2-0BFC-854D-AD89-898EA6E7A840}"/>
              </a:ext>
            </a:extLst>
          </p:cNvPr>
          <p:cNvSpPr/>
          <p:nvPr/>
        </p:nvSpPr>
        <p:spPr>
          <a:xfrm>
            <a:off x="4573695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8CDA35CE-E17B-564A-BED2-6F8C8EA9DCC7}"/>
              </a:ext>
            </a:extLst>
          </p:cNvPr>
          <p:cNvCxnSpPr>
            <a:endCxn id="30" idx="0"/>
          </p:cNvCxnSpPr>
          <p:nvPr/>
        </p:nvCxnSpPr>
        <p:spPr>
          <a:xfrm>
            <a:off x="4687994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03CF2CB1-7180-5F47-B078-5E7F6D18FBDF}"/>
              </a:ext>
            </a:extLst>
          </p:cNvPr>
          <p:cNvCxnSpPr>
            <a:stCxn id="30" idx="4"/>
            <a:endCxn id="29" idx="0"/>
          </p:cNvCxnSpPr>
          <p:nvPr/>
        </p:nvCxnSpPr>
        <p:spPr>
          <a:xfrm>
            <a:off x="4687995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64098B40-C842-7A40-9619-825C65699FFF}"/>
              </a:ext>
            </a:extLst>
          </p:cNvPr>
          <p:cNvSpPr txBox="1"/>
          <p:nvPr/>
        </p:nvSpPr>
        <p:spPr>
          <a:xfrm>
            <a:off x="4419600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2763795-7E95-0649-BCBD-76EC386F07CD}"/>
              </a:ext>
            </a:extLst>
          </p:cNvPr>
          <p:cNvSpPr txBox="1"/>
          <p:nvPr/>
        </p:nvSpPr>
        <p:spPr>
          <a:xfrm>
            <a:off x="4419600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66F99095-57B8-3442-9644-4661D78154A4}"/>
              </a:ext>
            </a:extLst>
          </p:cNvPr>
          <p:cNvSpPr/>
          <p:nvPr/>
        </p:nvSpPr>
        <p:spPr>
          <a:xfrm>
            <a:off x="4573695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CD2F78F-8FF7-E141-B073-8EBBDB44402E}"/>
              </a:ext>
            </a:extLst>
          </p:cNvPr>
          <p:cNvCxnSpPr>
            <a:endCxn id="35" idx="0"/>
          </p:cNvCxnSpPr>
          <p:nvPr/>
        </p:nvCxnSpPr>
        <p:spPr>
          <a:xfrm>
            <a:off x="4687994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5B8BFFA0-23D5-3A44-A01A-1CE6A5FC4E8E}"/>
              </a:ext>
            </a:extLst>
          </p:cNvPr>
          <p:cNvSpPr txBox="1"/>
          <p:nvPr/>
        </p:nvSpPr>
        <p:spPr>
          <a:xfrm>
            <a:off x="4419600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C9EE0E65-C082-154E-B5A1-571C1EF867B1}"/>
              </a:ext>
            </a:extLst>
          </p:cNvPr>
          <p:cNvSpPr/>
          <p:nvPr/>
        </p:nvSpPr>
        <p:spPr>
          <a:xfrm>
            <a:off x="5486401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BAE423C2-8222-EA41-A047-CC7FEABE664E}"/>
              </a:ext>
            </a:extLst>
          </p:cNvPr>
          <p:cNvCxnSpPr>
            <a:endCxn id="38" idx="0"/>
          </p:cNvCxnSpPr>
          <p:nvPr/>
        </p:nvCxnSpPr>
        <p:spPr>
          <a:xfrm>
            <a:off x="4991100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14189540-703F-1A48-9F61-E59F1292B906}"/>
              </a:ext>
            </a:extLst>
          </p:cNvPr>
          <p:cNvSpPr/>
          <p:nvPr/>
        </p:nvSpPr>
        <p:spPr>
          <a:xfrm>
            <a:off x="5486401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FBEA8544-E004-4C45-BD17-6486104E598E}"/>
              </a:ext>
            </a:extLst>
          </p:cNvPr>
          <p:cNvSpPr/>
          <p:nvPr/>
        </p:nvSpPr>
        <p:spPr>
          <a:xfrm>
            <a:off x="5486401" y="26419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68CD1B2-988C-A941-80A1-E09279263D86}"/>
              </a:ext>
            </a:extLst>
          </p:cNvPr>
          <p:cNvCxnSpPr>
            <a:endCxn id="41" idx="0"/>
          </p:cNvCxnSpPr>
          <p:nvPr/>
        </p:nvCxnSpPr>
        <p:spPr>
          <a:xfrm>
            <a:off x="5600700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29A8E12A-2BFA-4741-880C-655CC068EFEC}"/>
              </a:ext>
            </a:extLst>
          </p:cNvPr>
          <p:cNvCxnSpPr>
            <a:stCxn id="41" idx="4"/>
            <a:endCxn id="40" idx="0"/>
          </p:cNvCxnSpPr>
          <p:nvPr/>
        </p:nvCxnSpPr>
        <p:spPr>
          <a:xfrm>
            <a:off x="5600701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600D2EFC-4FEA-974A-989B-E3C89BDD7885}"/>
              </a:ext>
            </a:extLst>
          </p:cNvPr>
          <p:cNvSpPr txBox="1"/>
          <p:nvPr/>
        </p:nvSpPr>
        <p:spPr>
          <a:xfrm>
            <a:off x="5295902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43E751-6C3E-8C4F-A7BA-41FC75EA1186}"/>
              </a:ext>
            </a:extLst>
          </p:cNvPr>
          <p:cNvSpPr txBox="1"/>
          <p:nvPr/>
        </p:nvSpPr>
        <p:spPr>
          <a:xfrm>
            <a:off x="5295902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B59B6E56-13DD-2148-A584-C4F8F5CFEFFB}"/>
              </a:ext>
            </a:extLst>
          </p:cNvPr>
          <p:cNvSpPr/>
          <p:nvPr/>
        </p:nvSpPr>
        <p:spPr>
          <a:xfrm>
            <a:off x="3862658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66591BC5-9CEE-AB4E-BEB3-5F2CF79FF7EE}"/>
              </a:ext>
            </a:extLst>
          </p:cNvPr>
          <p:cNvCxnSpPr>
            <a:endCxn id="46" idx="0"/>
          </p:cNvCxnSpPr>
          <p:nvPr/>
        </p:nvCxnSpPr>
        <p:spPr>
          <a:xfrm>
            <a:off x="3509820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Oval 47">
            <a:extLst>
              <a:ext uri="{FF2B5EF4-FFF2-40B4-BE49-F238E27FC236}">
                <a16:creationId xmlns:a16="http://schemas.microsoft.com/office/drawing/2014/main" id="{E0D759B2-652A-EE4F-B681-C6FE99B7B633}"/>
              </a:ext>
            </a:extLst>
          </p:cNvPr>
          <p:cNvSpPr/>
          <p:nvPr/>
        </p:nvSpPr>
        <p:spPr>
          <a:xfrm>
            <a:off x="3861526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F549F50-A8D0-944E-AB62-6331C0CE1B19}"/>
              </a:ext>
            </a:extLst>
          </p:cNvPr>
          <p:cNvCxnSpPr/>
          <p:nvPr/>
        </p:nvCxnSpPr>
        <p:spPr>
          <a:xfrm>
            <a:off x="3991548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AFF56100-48E0-DE43-8291-3AA93E2ADC6E}"/>
              </a:ext>
            </a:extLst>
          </p:cNvPr>
          <p:cNvSpPr/>
          <p:nvPr/>
        </p:nvSpPr>
        <p:spPr>
          <a:xfrm>
            <a:off x="3860393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F51D78B4-F369-0240-B884-6504F9178D9A}"/>
              </a:ext>
            </a:extLst>
          </p:cNvPr>
          <p:cNvSpPr/>
          <p:nvPr/>
        </p:nvSpPr>
        <p:spPr>
          <a:xfrm>
            <a:off x="3860394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CA067AE-6A7E-994A-A5A9-7870930E622F}"/>
              </a:ext>
            </a:extLst>
          </p:cNvPr>
          <p:cNvCxnSpPr>
            <a:stCxn id="48" idx="4"/>
            <a:endCxn id="50" idx="0"/>
          </p:cNvCxnSpPr>
          <p:nvPr/>
        </p:nvCxnSpPr>
        <p:spPr>
          <a:xfrm flipH="1">
            <a:off x="3974693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11962C1-DEFA-1D4D-97F6-D911165FFCF3}"/>
              </a:ext>
            </a:extLst>
          </p:cNvPr>
          <p:cNvCxnSpPr/>
          <p:nvPr/>
        </p:nvCxnSpPr>
        <p:spPr>
          <a:xfrm>
            <a:off x="3974693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7F0C4DA4-B5DF-4B4D-99D6-CA950FBB67BB}"/>
              </a:ext>
            </a:extLst>
          </p:cNvPr>
          <p:cNvSpPr txBox="1"/>
          <p:nvPr/>
        </p:nvSpPr>
        <p:spPr>
          <a:xfrm>
            <a:off x="3662259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2402D21-45B2-634A-B339-5F61E999DE47}"/>
              </a:ext>
            </a:extLst>
          </p:cNvPr>
          <p:cNvSpPr txBox="1"/>
          <p:nvPr/>
        </p:nvSpPr>
        <p:spPr>
          <a:xfrm>
            <a:off x="3688948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1F51836-693C-C74F-B05D-743926E42212}"/>
              </a:ext>
            </a:extLst>
          </p:cNvPr>
          <p:cNvSpPr txBox="1"/>
          <p:nvPr/>
        </p:nvSpPr>
        <p:spPr>
          <a:xfrm>
            <a:off x="3682016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85A66AC-5053-4B41-AF3C-532025DED01E}"/>
              </a:ext>
            </a:extLst>
          </p:cNvPr>
          <p:cNvSpPr txBox="1"/>
          <p:nvPr/>
        </p:nvSpPr>
        <p:spPr>
          <a:xfrm>
            <a:off x="3522476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518CB8FE-BA40-D042-A253-D10907AF8CA2}"/>
              </a:ext>
            </a:extLst>
          </p:cNvPr>
          <p:cNvSpPr/>
          <p:nvPr/>
        </p:nvSpPr>
        <p:spPr>
          <a:xfrm>
            <a:off x="3859262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8C584A4A-DD04-6743-AE91-E1E95A23CF65}"/>
              </a:ext>
            </a:extLst>
          </p:cNvPr>
          <p:cNvCxnSpPr/>
          <p:nvPr/>
        </p:nvCxnSpPr>
        <p:spPr>
          <a:xfrm>
            <a:off x="3973561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A81F33AD-D451-B745-BF36-D9B4F49110FB}"/>
              </a:ext>
            </a:extLst>
          </p:cNvPr>
          <p:cNvSpPr txBox="1"/>
          <p:nvPr/>
        </p:nvSpPr>
        <p:spPr>
          <a:xfrm>
            <a:off x="3673479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4A2CEEC0-AD0C-FB41-9277-2C5738317B50}"/>
              </a:ext>
            </a:extLst>
          </p:cNvPr>
          <p:cNvSpPr/>
          <p:nvPr/>
        </p:nvSpPr>
        <p:spPr>
          <a:xfrm>
            <a:off x="5252277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1F56DEFE-A623-4449-8A72-F93F654023CB}"/>
              </a:ext>
            </a:extLst>
          </p:cNvPr>
          <p:cNvSpPr/>
          <p:nvPr/>
        </p:nvSpPr>
        <p:spPr>
          <a:xfrm>
            <a:off x="5251144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A770493E-09C8-4345-8DE0-B433BCB94EA7}"/>
              </a:ext>
            </a:extLst>
          </p:cNvPr>
          <p:cNvSpPr/>
          <p:nvPr/>
        </p:nvSpPr>
        <p:spPr>
          <a:xfrm>
            <a:off x="5251145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CFE505B5-CF2C-6D42-8DDD-EAEB9071843D}"/>
              </a:ext>
            </a:extLst>
          </p:cNvPr>
          <p:cNvCxnSpPr>
            <a:stCxn id="61" idx="4"/>
            <a:endCxn id="62" idx="0"/>
          </p:cNvCxnSpPr>
          <p:nvPr/>
        </p:nvCxnSpPr>
        <p:spPr>
          <a:xfrm flipH="1">
            <a:off x="5365444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9A2BBE3C-DD7B-7B41-923C-3AFF0BEA0964}"/>
              </a:ext>
            </a:extLst>
          </p:cNvPr>
          <p:cNvCxnSpPr/>
          <p:nvPr/>
        </p:nvCxnSpPr>
        <p:spPr>
          <a:xfrm>
            <a:off x="5365444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Oval 65">
            <a:extLst>
              <a:ext uri="{FF2B5EF4-FFF2-40B4-BE49-F238E27FC236}">
                <a16:creationId xmlns:a16="http://schemas.microsoft.com/office/drawing/2014/main" id="{B9EA6327-D1EA-D444-8284-9D3C0456AA08}"/>
              </a:ext>
            </a:extLst>
          </p:cNvPr>
          <p:cNvSpPr/>
          <p:nvPr/>
        </p:nvSpPr>
        <p:spPr>
          <a:xfrm>
            <a:off x="5250013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1F852267-BFD7-C944-AE7E-9A72F3CEE274}"/>
              </a:ext>
            </a:extLst>
          </p:cNvPr>
          <p:cNvCxnSpPr/>
          <p:nvPr/>
        </p:nvCxnSpPr>
        <p:spPr>
          <a:xfrm>
            <a:off x="5364312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1B436B1F-F711-8743-9EFA-40F93AACA853}"/>
              </a:ext>
            </a:extLst>
          </p:cNvPr>
          <p:cNvSpPr txBox="1"/>
          <p:nvPr/>
        </p:nvSpPr>
        <p:spPr>
          <a:xfrm>
            <a:off x="5053010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5611791F-AD0B-9D41-8CB1-4CB278F86F56}"/>
              </a:ext>
            </a:extLst>
          </p:cNvPr>
          <p:cNvSpPr txBox="1"/>
          <p:nvPr/>
        </p:nvSpPr>
        <p:spPr>
          <a:xfrm>
            <a:off x="5064230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6F9EBE9-F2F6-0048-AA9C-2F86ECA1C0A5}"/>
              </a:ext>
            </a:extLst>
          </p:cNvPr>
          <p:cNvSpPr txBox="1"/>
          <p:nvPr/>
        </p:nvSpPr>
        <p:spPr>
          <a:xfrm>
            <a:off x="5079699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1B224944-E642-6E48-BA0E-972F87215C63}"/>
              </a:ext>
            </a:extLst>
          </p:cNvPr>
          <p:cNvCxnSpPr>
            <a:endCxn id="61" idx="1"/>
          </p:cNvCxnSpPr>
          <p:nvPr/>
        </p:nvCxnSpPr>
        <p:spPr>
          <a:xfrm>
            <a:off x="4783484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6B3A3CC0-0CE9-984B-A821-1AD7FB72996D}"/>
              </a:ext>
            </a:extLst>
          </p:cNvPr>
          <p:cNvSpPr txBox="1"/>
          <p:nvPr/>
        </p:nvSpPr>
        <p:spPr>
          <a:xfrm>
            <a:off x="4826990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FF0FFA78-4186-2840-8D53-FF652BF43260}"/>
              </a:ext>
            </a:extLst>
          </p:cNvPr>
          <p:cNvSpPr txBox="1"/>
          <p:nvPr/>
        </p:nvSpPr>
        <p:spPr>
          <a:xfrm>
            <a:off x="5865706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C998480-4243-7E48-A570-1FC5E2A8E9E5}"/>
              </a:ext>
            </a:extLst>
          </p:cNvPr>
          <p:cNvSpPr txBox="1"/>
          <p:nvPr/>
        </p:nvSpPr>
        <p:spPr>
          <a:xfrm>
            <a:off x="5068479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36091C95-8953-6743-B585-AA8D4C20E9B5}"/>
              </a:ext>
            </a:extLst>
          </p:cNvPr>
          <p:cNvSpPr/>
          <p:nvPr/>
        </p:nvSpPr>
        <p:spPr>
          <a:xfrm>
            <a:off x="2820821" y="40617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A3027BBA-922D-4349-8D0B-295552DC152E}"/>
              </a:ext>
            </a:extLst>
          </p:cNvPr>
          <p:cNvSpPr/>
          <p:nvPr/>
        </p:nvSpPr>
        <p:spPr>
          <a:xfrm>
            <a:off x="2820821" y="33439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6D95C85D-6AE1-A14C-8415-3180F4506EA6}"/>
              </a:ext>
            </a:extLst>
          </p:cNvPr>
          <p:cNvCxnSpPr>
            <a:endCxn id="76" idx="0"/>
          </p:cNvCxnSpPr>
          <p:nvPr/>
        </p:nvCxnSpPr>
        <p:spPr>
          <a:xfrm flipH="1">
            <a:off x="2935121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2F1B46FD-8FBE-AC43-9C71-4E641B382FBA}"/>
              </a:ext>
            </a:extLst>
          </p:cNvPr>
          <p:cNvCxnSpPr>
            <a:stCxn id="76" idx="4"/>
            <a:endCxn id="75" idx="0"/>
          </p:cNvCxnSpPr>
          <p:nvPr/>
        </p:nvCxnSpPr>
        <p:spPr>
          <a:xfrm>
            <a:off x="2935121" y="357251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>
            <a:extLst>
              <a:ext uri="{FF2B5EF4-FFF2-40B4-BE49-F238E27FC236}">
                <a16:creationId xmlns:a16="http://schemas.microsoft.com/office/drawing/2014/main" id="{81CD05F0-88B0-B040-AAE0-09B11D078243}"/>
              </a:ext>
            </a:extLst>
          </p:cNvPr>
          <p:cNvSpPr txBox="1"/>
          <p:nvPr/>
        </p:nvSpPr>
        <p:spPr>
          <a:xfrm>
            <a:off x="2819934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A33C4AF2-FF64-1A44-8CE0-CE3AF10E0DC5}"/>
              </a:ext>
            </a:extLst>
          </p:cNvPr>
          <p:cNvSpPr txBox="1"/>
          <p:nvPr/>
        </p:nvSpPr>
        <p:spPr>
          <a:xfrm>
            <a:off x="2605905" y="36324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C4188B2A-A294-5F41-80F7-E1610EE9A00D}"/>
              </a:ext>
            </a:extLst>
          </p:cNvPr>
          <p:cNvSpPr/>
          <p:nvPr/>
        </p:nvSpPr>
        <p:spPr>
          <a:xfrm>
            <a:off x="2819400" y="474869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3BF88847-2C2F-FE4F-A339-29681E6C2D81}"/>
              </a:ext>
            </a:extLst>
          </p:cNvPr>
          <p:cNvSpPr/>
          <p:nvPr/>
        </p:nvSpPr>
        <p:spPr>
          <a:xfrm>
            <a:off x="2819401" y="53623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EA5D1A1C-BB46-E441-81BF-9E347D857278}"/>
              </a:ext>
            </a:extLst>
          </p:cNvPr>
          <p:cNvCxnSpPr>
            <a:endCxn id="81" idx="0"/>
          </p:cNvCxnSpPr>
          <p:nvPr/>
        </p:nvCxnSpPr>
        <p:spPr>
          <a:xfrm flipH="1">
            <a:off x="2933700" y="4291584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6482C39B-7249-E34B-93FC-5F9154D67D34}"/>
              </a:ext>
            </a:extLst>
          </p:cNvPr>
          <p:cNvCxnSpPr/>
          <p:nvPr/>
        </p:nvCxnSpPr>
        <p:spPr>
          <a:xfrm>
            <a:off x="2933700" y="497729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TextBox 84">
            <a:extLst>
              <a:ext uri="{FF2B5EF4-FFF2-40B4-BE49-F238E27FC236}">
                <a16:creationId xmlns:a16="http://schemas.microsoft.com/office/drawing/2014/main" id="{189D48C9-D21D-D147-9477-1BD4D12EF0AA}"/>
              </a:ext>
            </a:extLst>
          </p:cNvPr>
          <p:cNvSpPr txBox="1"/>
          <p:nvPr/>
        </p:nvSpPr>
        <p:spPr>
          <a:xfrm>
            <a:off x="2647955" y="50165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C3EA305-C877-7445-9522-986B920E401C}"/>
              </a:ext>
            </a:extLst>
          </p:cNvPr>
          <p:cNvSpPr txBox="1"/>
          <p:nvPr/>
        </p:nvSpPr>
        <p:spPr>
          <a:xfrm>
            <a:off x="2647955" y="434563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6C9D0072-F3DB-2C40-8419-53404641AA96}"/>
              </a:ext>
            </a:extLst>
          </p:cNvPr>
          <p:cNvSpPr/>
          <p:nvPr/>
        </p:nvSpPr>
        <p:spPr>
          <a:xfrm>
            <a:off x="6096001" y="33598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A52A4DDC-E2F8-4C47-83F3-0ED3113599BD}"/>
              </a:ext>
            </a:extLst>
          </p:cNvPr>
          <p:cNvCxnSpPr>
            <a:stCxn id="41" idx="5"/>
          </p:cNvCxnSpPr>
          <p:nvPr/>
        </p:nvCxnSpPr>
        <p:spPr>
          <a:xfrm>
            <a:off x="5681522" y="2837111"/>
            <a:ext cx="528779" cy="51572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Oval 88">
            <a:extLst>
              <a:ext uri="{FF2B5EF4-FFF2-40B4-BE49-F238E27FC236}">
                <a16:creationId xmlns:a16="http://schemas.microsoft.com/office/drawing/2014/main" id="{1D33BB59-39ED-304B-AB56-2C0DD4EDFE15}"/>
              </a:ext>
            </a:extLst>
          </p:cNvPr>
          <p:cNvSpPr/>
          <p:nvPr/>
        </p:nvSpPr>
        <p:spPr>
          <a:xfrm>
            <a:off x="6094869" y="39814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428FB8B4-E594-9245-95FA-0787882B15A0}"/>
              </a:ext>
            </a:extLst>
          </p:cNvPr>
          <p:cNvCxnSpPr/>
          <p:nvPr/>
        </p:nvCxnSpPr>
        <p:spPr>
          <a:xfrm>
            <a:off x="6209168" y="359644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Box 90">
            <a:extLst>
              <a:ext uri="{FF2B5EF4-FFF2-40B4-BE49-F238E27FC236}">
                <a16:creationId xmlns:a16="http://schemas.microsoft.com/office/drawing/2014/main" id="{FEF6E4BD-C23F-AD4C-9832-C3BE24BA5F5B}"/>
              </a:ext>
            </a:extLst>
          </p:cNvPr>
          <p:cNvSpPr txBox="1"/>
          <p:nvPr/>
        </p:nvSpPr>
        <p:spPr>
          <a:xfrm>
            <a:off x="5697868" y="300335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CC888D3-A367-334C-A121-E34FCC4D682B}"/>
              </a:ext>
            </a:extLst>
          </p:cNvPr>
          <p:cNvSpPr txBox="1"/>
          <p:nvPr/>
        </p:nvSpPr>
        <p:spPr>
          <a:xfrm>
            <a:off x="5909086" y="36007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2EEAA9FE-351E-7549-AB5B-AF7A8CDCB113}"/>
              </a:ext>
            </a:extLst>
          </p:cNvPr>
          <p:cNvSpPr>
            <a:spLocks noChangeAspect="1"/>
          </p:cNvSpPr>
          <p:nvPr/>
        </p:nvSpPr>
        <p:spPr>
          <a:xfrm>
            <a:off x="4648200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038E3B6-22D6-A743-B548-F638A04B0B3E}"/>
              </a:ext>
            </a:extLst>
          </p:cNvPr>
          <p:cNvSpPr txBox="1"/>
          <p:nvPr/>
        </p:nvSpPr>
        <p:spPr>
          <a:xfrm>
            <a:off x="4626964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F9A4B47D-A558-1C44-ACE7-7FD622B22665}"/>
              </a:ext>
            </a:extLst>
          </p:cNvPr>
          <p:cNvSpPr txBox="1"/>
          <p:nvPr/>
        </p:nvSpPr>
        <p:spPr>
          <a:xfrm>
            <a:off x="1981199" y="0"/>
            <a:ext cx="5246639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400" spc="8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panamab</a:t>
            </a:r>
            <a:r>
              <a:rPr lang="en-US" sz="3400" b="1" spc="800" dirty="0" err="1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</a:t>
            </a:r>
            <a:r>
              <a:rPr lang="en-US" sz="3400" spc="800" dirty="0" err="1">
                <a:latin typeface="Consolas" panose="020B0609020204030204" pitchFamily="49" charset="0"/>
                <a:cs typeface="Consolas" panose="020B0609020204030204" pitchFamily="49" charset="0"/>
              </a:rPr>
              <a:t>anas</a:t>
            </a:r>
            <a:endParaRPr lang="en-US" sz="3400" spc="8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E3653E04-DEA5-CC43-8D4A-73D0A9DE7FB6}"/>
              </a:ext>
            </a:extLst>
          </p:cNvPr>
          <p:cNvSpPr txBox="1"/>
          <p:nvPr/>
        </p:nvSpPr>
        <p:spPr>
          <a:xfrm>
            <a:off x="5790069" y="4358313"/>
            <a:ext cx="3070673" cy="181588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latin typeface="Optima" panose="02000503060000020004" pitchFamily="2" charset="0"/>
              </a:rPr>
              <a:t>Pattern    Positions</a:t>
            </a:r>
          </a:p>
          <a:p>
            <a:pPr algn="ctr"/>
            <a:endParaRPr lang="en-US" sz="2800" b="1" dirty="0">
              <a:latin typeface="Optima" panose="02000503060000020004" pitchFamily="2" charset="0"/>
            </a:endParaRP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pan		0</a:t>
            </a: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banana	6</a:t>
            </a:r>
          </a:p>
        </p:txBody>
      </p:sp>
    </p:spTree>
    <p:extLst>
      <p:ext uri="{BB962C8B-B14F-4D97-AF65-F5344CB8AC3E}">
        <p14:creationId xmlns:p14="http://schemas.microsoft.com/office/powerpoint/2010/main" val="2311503499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54992ED-EFEB-F842-87CB-2146E58B5B6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2326895F-4644-BE46-AACA-C63BB9787155}"/>
              </a:ext>
            </a:extLst>
          </p:cNvPr>
          <p:cNvSpPr/>
          <p:nvPr/>
        </p:nvSpPr>
        <p:spPr>
          <a:xfrm>
            <a:off x="3314699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A4711706-8DB7-C547-927C-7B7CE59AFC03}"/>
              </a:ext>
            </a:extLst>
          </p:cNvPr>
          <p:cNvSpPr/>
          <p:nvPr/>
        </p:nvSpPr>
        <p:spPr>
          <a:xfrm>
            <a:off x="3555487" y="2031310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59E7174-9530-3D4F-9032-825A62550E73}"/>
              </a:ext>
            </a:extLst>
          </p:cNvPr>
          <p:cNvSpPr/>
          <p:nvPr/>
        </p:nvSpPr>
        <p:spPr>
          <a:xfrm>
            <a:off x="3314699" y="2637933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94273714-3867-B347-8C81-B8557417EE9C}"/>
              </a:ext>
            </a:extLst>
          </p:cNvPr>
          <p:cNvCxnSpPr>
            <a:stCxn id="4" idx="3"/>
            <a:endCxn id="5" idx="0"/>
          </p:cNvCxnSpPr>
          <p:nvPr/>
        </p:nvCxnSpPr>
        <p:spPr>
          <a:xfrm flipH="1">
            <a:off x="3428999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AFB87C8-258D-0641-9504-88ED4D0EAD27}"/>
              </a:ext>
            </a:extLst>
          </p:cNvPr>
          <p:cNvCxnSpPr>
            <a:stCxn id="5" idx="4"/>
            <a:endCxn id="3" idx="0"/>
          </p:cNvCxnSpPr>
          <p:nvPr/>
        </p:nvCxnSpPr>
        <p:spPr>
          <a:xfrm>
            <a:off x="3428999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03BE61ED-805F-924B-9073-FAC84C326523}"/>
              </a:ext>
            </a:extLst>
          </p:cNvPr>
          <p:cNvSpPr txBox="1"/>
          <p:nvPr/>
        </p:nvSpPr>
        <p:spPr>
          <a:xfrm>
            <a:off x="3662259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24A9686-1194-884A-9E00-0B066507B87B}"/>
              </a:ext>
            </a:extLst>
          </p:cNvPr>
          <p:cNvSpPr txBox="1"/>
          <p:nvPr/>
        </p:nvSpPr>
        <p:spPr>
          <a:xfrm>
            <a:off x="3124200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B7E995E-2EED-A540-B801-4D668B6E831A}"/>
              </a:ext>
            </a:extLst>
          </p:cNvPr>
          <p:cNvSpPr txBox="1"/>
          <p:nvPr/>
        </p:nvSpPr>
        <p:spPr>
          <a:xfrm>
            <a:off x="3124200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851986D-A8B0-E147-8EBF-4CA554B37220}"/>
              </a:ext>
            </a:extLst>
          </p:cNvPr>
          <p:cNvCxnSpPr>
            <a:endCxn id="4" idx="7"/>
          </p:cNvCxnSpPr>
          <p:nvPr/>
        </p:nvCxnSpPr>
        <p:spPr>
          <a:xfrm flipH="1">
            <a:off x="3750608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98422B58-D06D-FE4E-97B9-F7B618ADEB3F}"/>
              </a:ext>
            </a:extLst>
          </p:cNvPr>
          <p:cNvSpPr/>
          <p:nvPr/>
        </p:nvSpPr>
        <p:spPr>
          <a:xfrm>
            <a:off x="4573695" y="33510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CCC0E386-4096-974B-8FDF-3785B0B345D5}"/>
              </a:ext>
            </a:extLst>
          </p:cNvPr>
          <p:cNvSpPr/>
          <p:nvPr/>
        </p:nvSpPr>
        <p:spPr>
          <a:xfrm>
            <a:off x="4573694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E758DE0-457B-BA48-98D9-C9B322AE6AF9}"/>
              </a:ext>
            </a:extLst>
          </p:cNvPr>
          <p:cNvCxnSpPr>
            <a:endCxn id="13" idx="0"/>
          </p:cNvCxnSpPr>
          <p:nvPr/>
        </p:nvCxnSpPr>
        <p:spPr>
          <a:xfrm flipH="1">
            <a:off x="4687994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F745D3EB-0E8C-F54F-8271-41BC32C8A26D}"/>
              </a:ext>
            </a:extLst>
          </p:cNvPr>
          <p:cNvSpPr/>
          <p:nvPr/>
        </p:nvSpPr>
        <p:spPr>
          <a:xfrm>
            <a:off x="4573695" y="26332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4A373B17-1471-7642-AC66-B95DBD9D9E21}"/>
              </a:ext>
            </a:extLst>
          </p:cNvPr>
          <p:cNvCxnSpPr>
            <a:stCxn id="13" idx="4"/>
            <a:endCxn id="15" idx="0"/>
          </p:cNvCxnSpPr>
          <p:nvPr/>
        </p:nvCxnSpPr>
        <p:spPr>
          <a:xfrm>
            <a:off x="4687994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8D7670F3-B815-D442-93C1-9942EC64A78E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>
            <a:off x="4687995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AAA98C5D-1EE6-D140-8079-848A99B505BC}"/>
              </a:ext>
            </a:extLst>
          </p:cNvPr>
          <p:cNvSpPr txBox="1"/>
          <p:nvPr/>
        </p:nvSpPr>
        <p:spPr>
          <a:xfrm>
            <a:off x="4511975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E4B55E5-A2B1-0744-BFBB-0E377D5081C6}"/>
              </a:ext>
            </a:extLst>
          </p:cNvPr>
          <p:cNvSpPr txBox="1"/>
          <p:nvPr/>
        </p:nvSpPr>
        <p:spPr>
          <a:xfrm>
            <a:off x="4419600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A6FC729-C726-D84C-9CF9-D67B82C88272}"/>
              </a:ext>
            </a:extLst>
          </p:cNvPr>
          <p:cNvSpPr txBox="1"/>
          <p:nvPr/>
        </p:nvSpPr>
        <p:spPr>
          <a:xfrm>
            <a:off x="4419600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9F7AC29-C80C-7242-B4D5-9E7C17ABE489}"/>
              </a:ext>
            </a:extLst>
          </p:cNvPr>
          <p:cNvSpPr/>
          <p:nvPr/>
        </p:nvSpPr>
        <p:spPr>
          <a:xfrm>
            <a:off x="6629401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17C9B89-64E8-7747-A933-20F5DEB49CA1}"/>
              </a:ext>
            </a:extLst>
          </p:cNvPr>
          <p:cNvSpPr/>
          <p:nvPr/>
        </p:nvSpPr>
        <p:spPr>
          <a:xfrm>
            <a:off x="6629400" y="20148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E5D123BA-E537-624A-9D13-5C5F63C3EC54}"/>
              </a:ext>
            </a:extLst>
          </p:cNvPr>
          <p:cNvSpPr/>
          <p:nvPr/>
        </p:nvSpPr>
        <p:spPr>
          <a:xfrm>
            <a:off x="6629401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271C7DD8-31CA-7942-99AE-8B3EF659CB94}"/>
              </a:ext>
            </a:extLst>
          </p:cNvPr>
          <p:cNvCxnSpPr>
            <a:stCxn id="22" idx="4"/>
            <a:endCxn id="23" idx="0"/>
          </p:cNvCxnSpPr>
          <p:nvPr/>
        </p:nvCxnSpPr>
        <p:spPr>
          <a:xfrm>
            <a:off x="6743700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B2A7C471-FF5A-4147-B85C-23FDF161A374}"/>
              </a:ext>
            </a:extLst>
          </p:cNvPr>
          <p:cNvCxnSpPr>
            <a:stCxn id="23" idx="4"/>
            <a:endCxn id="21" idx="0"/>
          </p:cNvCxnSpPr>
          <p:nvPr/>
        </p:nvCxnSpPr>
        <p:spPr>
          <a:xfrm>
            <a:off x="6743701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AB6159AD-A45B-8042-BA56-3FBB01118ED8}"/>
              </a:ext>
            </a:extLst>
          </p:cNvPr>
          <p:cNvSpPr txBox="1"/>
          <p:nvPr/>
        </p:nvSpPr>
        <p:spPr>
          <a:xfrm>
            <a:off x="6438902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58C134D-7384-084A-B296-FD66CC359D4A}"/>
              </a:ext>
            </a:extLst>
          </p:cNvPr>
          <p:cNvSpPr txBox="1"/>
          <p:nvPr/>
        </p:nvSpPr>
        <p:spPr>
          <a:xfrm>
            <a:off x="6438902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C3D8897-DB90-E747-800C-E2559F085236}"/>
              </a:ext>
            </a:extLst>
          </p:cNvPr>
          <p:cNvCxnSpPr>
            <a:endCxn id="22" idx="0"/>
          </p:cNvCxnSpPr>
          <p:nvPr/>
        </p:nvCxnSpPr>
        <p:spPr>
          <a:xfrm>
            <a:off x="4991100" y="1267641"/>
            <a:ext cx="1752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55E731DA-9D1E-834B-8007-1664EF87A120}"/>
              </a:ext>
            </a:extLst>
          </p:cNvPr>
          <p:cNvSpPr/>
          <p:nvPr/>
        </p:nvSpPr>
        <p:spPr>
          <a:xfrm>
            <a:off x="4573695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89AD88E2-0BFC-854D-AD89-898EA6E7A840}"/>
              </a:ext>
            </a:extLst>
          </p:cNvPr>
          <p:cNvSpPr/>
          <p:nvPr/>
        </p:nvSpPr>
        <p:spPr>
          <a:xfrm>
            <a:off x="4573695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8CDA35CE-E17B-564A-BED2-6F8C8EA9DCC7}"/>
              </a:ext>
            </a:extLst>
          </p:cNvPr>
          <p:cNvCxnSpPr>
            <a:endCxn id="30" idx="0"/>
          </p:cNvCxnSpPr>
          <p:nvPr/>
        </p:nvCxnSpPr>
        <p:spPr>
          <a:xfrm>
            <a:off x="4687994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03CF2CB1-7180-5F47-B078-5E7F6D18FBDF}"/>
              </a:ext>
            </a:extLst>
          </p:cNvPr>
          <p:cNvCxnSpPr>
            <a:stCxn id="30" idx="4"/>
            <a:endCxn id="29" idx="0"/>
          </p:cNvCxnSpPr>
          <p:nvPr/>
        </p:nvCxnSpPr>
        <p:spPr>
          <a:xfrm>
            <a:off x="4687995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64098B40-C842-7A40-9619-825C65699FFF}"/>
              </a:ext>
            </a:extLst>
          </p:cNvPr>
          <p:cNvSpPr txBox="1"/>
          <p:nvPr/>
        </p:nvSpPr>
        <p:spPr>
          <a:xfrm>
            <a:off x="4419600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2763795-7E95-0649-BCBD-76EC386F07CD}"/>
              </a:ext>
            </a:extLst>
          </p:cNvPr>
          <p:cNvSpPr txBox="1"/>
          <p:nvPr/>
        </p:nvSpPr>
        <p:spPr>
          <a:xfrm>
            <a:off x="4419600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66F99095-57B8-3442-9644-4661D78154A4}"/>
              </a:ext>
            </a:extLst>
          </p:cNvPr>
          <p:cNvSpPr/>
          <p:nvPr/>
        </p:nvSpPr>
        <p:spPr>
          <a:xfrm>
            <a:off x="4573695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CD2F78F-8FF7-E141-B073-8EBBDB44402E}"/>
              </a:ext>
            </a:extLst>
          </p:cNvPr>
          <p:cNvCxnSpPr>
            <a:endCxn id="35" idx="0"/>
          </p:cNvCxnSpPr>
          <p:nvPr/>
        </p:nvCxnSpPr>
        <p:spPr>
          <a:xfrm>
            <a:off x="4687994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5B8BFFA0-23D5-3A44-A01A-1CE6A5FC4E8E}"/>
              </a:ext>
            </a:extLst>
          </p:cNvPr>
          <p:cNvSpPr txBox="1"/>
          <p:nvPr/>
        </p:nvSpPr>
        <p:spPr>
          <a:xfrm>
            <a:off x="4419600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C9EE0E65-C082-154E-B5A1-571C1EF867B1}"/>
              </a:ext>
            </a:extLst>
          </p:cNvPr>
          <p:cNvSpPr/>
          <p:nvPr/>
        </p:nvSpPr>
        <p:spPr>
          <a:xfrm>
            <a:off x="5486401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BAE423C2-8222-EA41-A047-CC7FEABE664E}"/>
              </a:ext>
            </a:extLst>
          </p:cNvPr>
          <p:cNvCxnSpPr>
            <a:endCxn id="38" idx="0"/>
          </p:cNvCxnSpPr>
          <p:nvPr/>
        </p:nvCxnSpPr>
        <p:spPr>
          <a:xfrm>
            <a:off x="4991100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14189540-703F-1A48-9F61-E59F1292B906}"/>
              </a:ext>
            </a:extLst>
          </p:cNvPr>
          <p:cNvSpPr/>
          <p:nvPr/>
        </p:nvSpPr>
        <p:spPr>
          <a:xfrm>
            <a:off x="5486401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FBEA8544-E004-4C45-BD17-6486104E598E}"/>
              </a:ext>
            </a:extLst>
          </p:cNvPr>
          <p:cNvSpPr/>
          <p:nvPr/>
        </p:nvSpPr>
        <p:spPr>
          <a:xfrm>
            <a:off x="5486401" y="26419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68CD1B2-988C-A941-80A1-E09279263D86}"/>
              </a:ext>
            </a:extLst>
          </p:cNvPr>
          <p:cNvCxnSpPr>
            <a:endCxn id="41" idx="0"/>
          </p:cNvCxnSpPr>
          <p:nvPr/>
        </p:nvCxnSpPr>
        <p:spPr>
          <a:xfrm>
            <a:off x="5600700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29A8E12A-2BFA-4741-880C-655CC068EFEC}"/>
              </a:ext>
            </a:extLst>
          </p:cNvPr>
          <p:cNvCxnSpPr>
            <a:stCxn id="41" idx="4"/>
            <a:endCxn id="40" idx="0"/>
          </p:cNvCxnSpPr>
          <p:nvPr/>
        </p:nvCxnSpPr>
        <p:spPr>
          <a:xfrm>
            <a:off x="5600701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600D2EFC-4FEA-974A-989B-E3C89BDD7885}"/>
              </a:ext>
            </a:extLst>
          </p:cNvPr>
          <p:cNvSpPr txBox="1"/>
          <p:nvPr/>
        </p:nvSpPr>
        <p:spPr>
          <a:xfrm>
            <a:off x="5295902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43E751-6C3E-8C4F-A7BA-41FC75EA1186}"/>
              </a:ext>
            </a:extLst>
          </p:cNvPr>
          <p:cNvSpPr txBox="1"/>
          <p:nvPr/>
        </p:nvSpPr>
        <p:spPr>
          <a:xfrm>
            <a:off x="5295902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B59B6E56-13DD-2148-A584-C4F8F5CFEFFB}"/>
              </a:ext>
            </a:extLst>
          </p:cNvPr>
          <p:cNvSpPr/>
          <p:nvPr/>
        </p:nvSpPr>
        <p:spPr>
          <a:xfrm>
            <a:off x="3862658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66591BC5-9CEE-AB4E-BEB3-5F2CF79FF7EE}"/>
              </a:ext>
            </a:extLst>
          </p:cNvPr>
          <p:cNvCxnSpPr>
            <a:endCxn id="46" idx="0"/>
          </p:cNvCxnSpPr>
          <p:nvPr/>
        </p:nvCxnSpPr>
        <p:spPr>
          <a:xfrm>
            <a:off x="3509820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Oval 47">
            <a:extLst>
              <a:ext uri="{FF2B5EF4-FFF2-40B4-BE49-F238E27FC236}">
                <a16:creationId xmlns:a16="http://schemas.microsoft.com/office/drawing/2014/main" id="{E0D759B2-652A-EE4F-B681-C6FE99B7B633}"/>
              </a:ext>
            </a:extLst>
          </p:cNvPr>
          <p:cNvSpPr/>
          <p:nvPr/>
        </p:nvSpPr>
        <p:spPr>
          <a:xfrm>
            <a:off x="3861526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F549F50-A8D0-944E-AB62-6331C0CE1B19}"/>
              </a:ext>
            </a:extLst>
          </p:cNvPr>
          <p:cNvCxnSpPr/>
          <p:nvPr/>
        </p:nvCxnSpPr>
        <p:spPr>
          <a:xfrm>
            <a:off x="3991548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AFF56100-48E0-DE43-8291-3AA93E2ADC6E}"/>
              </a:ext>
            </a:extLst>
          </p:cNvPr>
          <p:cNvSpPr/>
          <p:nvPr/>
        </p:nvSpPr>
        <p:spPr>
          <a:xfrm>
            <a:off x="3860393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F51D78B4-F369-0240-B884-6504F9178D9A}"/>
              </a:ext>
            </a:extLst>
          </p:cNvPr>
          <p:cNvSpPr/>
          <p:nvPr/>
        </p:nvSpPr>
        <p:spPr>
          <a:xfrm>
            <a:off x="3860394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CA067AE-6A7E-994A-A5A9-7870930E622F}"/>
              </a:ext>
            </a:extLst>
          </p:cNvPr>
          <p:cNvCxnSpPr>
            <a:stCxn id="48" idx="4"/>
            <a:endCxn id="50" idx="0"/>
          </p:cNvCxnSpPr>
          <p:nvPr/>
        </p:nvCxnSpPr>
        <p:spPr>
          <a:xfrm flipH="1">
            <a:off x="3974693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11962C1-DEFA-1D4D-97F6-D911165FFCF3}"/>
              </a:ext>
            </a:extLst>
          </p:cNvPr>
          <p:cNvCxnSpPr/>
          <p:nvPr/>
        </p:nvCxnSpPr>
        <p:spPr>
          <a:xfrm>
            <a:off x="3974693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7F0C4DA4-B5DF-4B4D-99D6-CA950FBB67BB}"/>
              </a:ext>
            </a:extLst>
          </p:cNvPr>
          <p:cNvSpPr txBox="1"/>
          <p:nvPr/>
        </p:nvSpPr>
        <p:spPr>
          <a:xfrm>
            <a:off x="3662259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2402D21-45B2-634A-B339-5F61E999DE47}"/>
              </a:ext>
            </a:extLst>
          </p:cNvPr>
          <p:cNvSpPr txBox="1"/>
          <p:nvPr/>
        </p:nvSpPr>
        <p:spPr>
          <a:xfrm>
            <a:off x="3688948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1F51836-693C-C74F-B05D-743926E42212}"/>
              </a:ext>
            </a:extLst>
          </p:cNvPr>
          <p:cNvSpPr txBox="1"/>
          <p:nvPr/>
        </p:nvSpPr>
        <p:spPr>
          <a:xfrm>
            <a:off x="3682016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85A66AC-5053-4B41-AF3C-532025DED01E}"/>
              </a:ext>
            </a:extLst>
          </p:cNvPr>
          <p:cNvSpPr txBox="1"/>
          <p:nvPr/>
        </p:nvSpPr>
        <p:spPr>
          <a:xfrm>
            <a:off x="3522476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518CB8FE-BA40-D042-A253-D10907AF8CA2}"/>
              </a:ext>
            </a:extLst>
          </p:cNvPr>
          <p:cNvSpPr/>
          <p:nvPr/>
        </p:nvSpPr>
        <p:spPr>
          <a:xfrm>
            <a:off x="3859262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8C584A4A-DD04-6743-AE91-E1E95A23CF65}"/>
              </a:ext>
            </a:extLst>
          </p:cNvPr>
          <p:cNvCxnSpPr/>
          <p:nvPr/>
        </p:nvCxnSpPr>
        <p:spPr>
          <a:xfrm>
            <a:off x="3973561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A81F33AD-D451-B745-BF36-D9B4F49110FB}"/>
              </a:ext>
            </a:extLst>
          </p:cNvPr>
          <p:cNvSpPr txBox="1"/>
          <p:nvPr/>
        </p:nvSpPr>
        <p:spPr>
          <a:xfrm>
            <a:off x="3673479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4A2CEEC0-AD0C-FB41-9277-2C5738317B50}"/>
              </a:ext>
            </a:extLst>
          </p:cNvPr>
          <p:cNvSpPr/>
          <p:nvPr/>
        </p:nvSpPr>
        <p:spPr>
          <a:xfrm>
            <a:off x="5252277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1F56DEFE-A623-4449-8A72-F93F654023CB}"/>
              </a:ext>
            </a:extLst>
          </p:cNvPr>
          <p:cNvSpPr/>
          <p:nvPr/>
        </p:nvSpPr>
        <p:spPr>
          <a:xfrm>
            <a:off x="5251144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A770493E-09C8-4345-8DE0-B433BCB94EA7}"/>
              </a:ext>
            </a:extLst>
          </p:cNvPr>
          <p:cNvSpPr/>
          <p:nvPr/>
        </p:nvSpPr>
        <p:spPr>
          <a:xfrm>
            <a:off x="5251145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CFE505B5-CF2C-6D42-8DDD-EAEB9071843D}"/>
              </a:ext>
            </a:extLst>
          </p:cNvPr>
          <p:cNvCxnSpPr>
            <a:stCxn id="61" idx="4"/>
            <a:endCxn id="62" idx="0"/>
          </p:cNvCxnSpPr>
          <p:nvPr/>
        </p:nvCxnSpPr>
        <p:spPr>
          <a:xfrm flipH="1">
            <a:off x="5365444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9A2BBE3C-DD7B-7B41-923C-3AFF0BEA0964}"/>
              </a:ext>
            </a:extLst>
          </p:cNvPr>
          <p:cNvCxnSpPr/>
          <p:nvPr/>
        </p:nvCxnSpPr>
        <p:spPr>
          <a:xfrm>
            <a:off x="5365444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Oval 65">
            <a:extLst>
              <a:ext uri="{FF2B5EF4-FFF2-40B4-BE49-F238E27FC236}">
                <a16:creationId xmlns:a16="http://schemas.microsoft.com/office/drawing/2014/main" id="{B9EA6327-D1EA-D444-8284-9D3C0456AA08}"/>
              </a:ext>
            </a:extLst>
          </p:cNvPr>
          <p:cNvSpPr/>
          <p:nvPr/>
        </p:nvSpPr>
        <p:spPr>
          <a:xfrm>
            <a:off x="5250013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1F852267-BFD7-C944-AE7E-9A72F3CEE274}"/>
              </a:ext>
            </a:extLst>
          </p:cNvPr>
          <p:cNvCxnSpPr/>
          <p:nvPr/>
        </p:nvCxnSpPr>
        <p:spPr>
          <a:xfrm>
            <a:off x="5364312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1B436B1F-F711-8743-9EFA-40F93AACA853}"/>
              </a:ext>
            </a:extLst>
          </p:cNvPr>
          <p:cNvSpPr txBox="1"/>
          <p:nvPr/>
        </p:nvSpPr>
        <p:spPr>
          <a:xfrm>
            <a:off x="5053010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5611791F-AD0B-9D41-8CB1-4CB278F86F56}"/>
              </a:ext>
            </a:extLst>
          </p:cNvPr>
          <p:cNvSpPr txBox="1"/>
          <p:nvPr/>
        </p:nvSpPr>
        <p:spPr>
          <a:xfrm>
            <a:off x="5064230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6F9EBE9-F2F6-0048-AA9C-2F86ECA1C0A5}"/>
              </a:ext>
            </a:extLst>
          </p:cNvPr>
          <p:cNvSpPr txBox="1"/>
          <p:nvPr/>
        </p:nvSpPr>
        <p:spPr>
          <a:xfrm>
            <a:off x="5079699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1B224944-E642-6E48-BA0E-972F87215C63}"/>
              </a:ext>
            </a:extLst>
          </p:cNvPr>
          <p:cNvCxnSpPr>
            <a:endCxn id="61" idx="1"/>
          </p:cNvCxnSpPr>
          <p:nvPr/>
        </p:nvCxnSpPr>
        <p:spPr>
          <a:xfrm>
            <a:off x="4783484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6B3A3CC0-0CE9-984B-A821-1AD7FB72996D}"/>
              </a:ext>
            </a:extLst>
          </p:cNvPr>
          <p:cNvSpPr txBox="1"/>
          <p:nvPr/>
        </p:nvSpPr>
        <p:spPr>
          <a:xfrm>
            <a:off x="4826990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FF0FFA78-4186-2840-8D53-FF652BF43260}"/>
              </a:ext>
            </a:extLst>
          </p:cNvPr>
          <p:cNvSpPr txBox="1"/>
          <p:nvPr/>
        </p:nvSpPr>
        <p:spPr>
          <a:xfrm>
            <a:off x="5865706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C998480-4243-7E48-A570-1FC5E2A8E9E5}"/>
              </a:ext>
            </a:extLst>
          </p:cNvPr>
          <p:cNvSpPr txBox="1"/>
          <p:nvPr/>
        </p:nvSpPr>
        <p:spPr>
          <a:xfrm>
            <a:off x="5068479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36091C95-8953-6743-B585-AA8D4C20E9B5}"/>
              </a:ext>
            </a:extLst>
          </p:cNvPr>
          <p:cNvSpPr/>
          <p:nvPr/>
        </p:nvSpPr>
        <p:spPr>
          <a:xfrm>
            <a:off x="2820821" y="40617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A3027BBA-922D-4349-8D0B-295552DC152E}"/>
              </a:ext>
            </a:extLst>
          </p:cNvPr>
          <p:cNvSpPr/>
          <p:nvPr/>
        </p:nvSpPr>
        <p:spPr>
          <a:xfrm>
            <a:off x="2820821" y="3343914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6D95C85D-6AE1-A14C-8415-3180F4506EA6}"/>
              </a:ext>
            </a:extLst>
          </p:cNvPr>
          <p:cNvCxnSpPr>
            <a:endCxn id="76" idx="0"/>
          </p:cNvCxnSpPr>
          <p:nvPr/>
        </p:nvCxnSpPr>
        <p:spPr>
          <a:xfrm flipH="1">
            <a:off x="2935121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2F1B46FD-8FBE-AC43-9C71-4E641B382FBA}"/>
              </a:ext>
            </a:extLst>
          </p:cNvPr>
          <p:cNvCxnSpPr>
            <a:stCxn id="76" idx="4"/>
            <a:endCxn id="75" idx="0"/>
          </p:cNvCxnSpPr>
          <p:nvPr/>
        </p:nvCxnSpPr>
        <p:spPr>
          <a:xfrm>
            <a:off x="2935121" y="357251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>
            <a:extLst>
              <a:ext uri="{FF2B5EF4-FFF2-40B4-BE49-F238E27FC236}">
                <a16:creationId xmlns:a16="http://schemas.microsoft.com/office/drawing/2014/main" id="{81CD05F0-88B0-B040-AAE0-09B11D078243}"/>
              </a:ext>
            </a:extLst>
          </p:cNvPr>
          <p:cNvSpPr txBox="1"/>
          <p:nvPr/>
        </p:nvSpPr>
        <p:spPr>
          <a:xfrm>
            <a:off x="2819934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A33C4AF2-FF64-1A44-8CE0-CE3AF10E0DC5}"/>
              </a:ext>
            </a:extLst>
          </p:cNvPr>
          <p:cNvSpPr txBox="1"/>
          <p:nvPr/>
        </p:nvSpPr>
        <p:spPr>
          <a:xfrm>
            <a:off x="2605905" y="36324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C4188B2A-A294-5F41-80F7-E1610EE9A00D}"/>
              </a:ext>
            </a:extLst>
          </p:cNvPr>
          <p:cNvSpPr/>
          <p:nvPr/>
        </p:nvSpPr>
        <p:spPr>
          <a:xfrm>
            <a:off x="2819400" y="474869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3BF88847-2C2F-FE4F-A339-29681E6C2D81}"/>
              </a:ext>
            </a:extLst>
          </p:cNvPr>
          <p:cNvSpPr/>
          <p:nvPr/>
        </p:nvSpPr>
        <p:spPr>
          <a:xfrm>
            <a:off x="2819401" y="53623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EA5D1A1C-BB46-E441-81BF-9E347D857278}"/>
              </a:ext>
            </a:extLst>
          </p:cNvPr>
          <p:cNvCxnSpPr>
            <a:endCxn id="81" idx="0"/>
          </p:cNvCxnSpPr>
          <p:nvPr/>
        </p:nvCxnSpPr>
        <p:spPr>
          <a:xfrm flipH="1">
            <a:off x="2933700" y="4291584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6482C39B-7249-E34B-93FC-5F9154D67D34}"/>
              </a:ext>
            </a:extLst>
          </p:cNvPr>
          <p:cNvCxnSpPr/>
          <p:nvPr/>
        </p:nvCxnSpPr>
        <p:spPr>
          <a:xfrm>
            <a:off x="2933700" y="497729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TextBox 84">
            <a:extLst>
              <a:ext uri="{FF2B5EF4-FFF2-40B4-BE49-F238E27FC236}">
                <a16:creationId xmlns:a16="http://schemas.microsoft.com/office/drawing/2014/main" id="{189D48C9-D21D-D147-9477-1BD4D12EF0AA}"/>
              </a:ext>
            </a:extLst>
          </p:cNvPr>
          <p:cNvSpPr txBox="1"/>
          <p:nvPr/>
        </p:nvSpPr>
        <p:spPr>
          <a:xfrm>
            <a:off x="2647955" y="50165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C3EA305-C877-7445-9522-986B920E401C}"/>
              </a:ext>
            </a:extLst>
          </p:cNvPr>
          <p:cNvSpPr txBox="1"/>
          <p:nvPr/>
        </p:nvSpPr>
        <p:spPr>
          <a:xfrm>
            <a:off x="2647955" y="434563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6C9D0072-F3DB-2C40-8419-53404641AA96}"/>
              </a:ext>
            </a:extLst>
          </p:cNvPr>
          <p:cNvSpPr/>
          <p:nvPr/>
        </p:nvSpPr>
        <p:spPr>
          <a:xfrm>
            <a:off x="6096001" y="33598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A52A4DDC-E2F8-4C47-83F3-0ED3113599BD}"/>
              </a:ext>
            </a:extLst>
          </p:cNvPr>
          <p:cNvCxnSpPr>
            <a:stCxn id="41" idx="5"/>
          </p:cNvCxnSpPr>
          <p:nvPr/>
        </p:nvCxnSpPr>
        <p:spPr>
          <a:xfrm>
            <a:off x="5681522" y="2837111"/>
            <a:ext cx="528779" cy="51572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Oval 88">
            <a:extLst>
              <a:ext uri="{FF2B5EF4-FFF2-40B4-BE49-F238E27FC236}">
                <a16:creationId xmlns:a16="http://schemas.microsoft.com/office/drawing/2014/main" id="{1D33BB59-39ED-304B-AB56-2C0DD4EDFE15}"/>
              </a:ext>
            </a:extLst>
          </p:cNvPr>
          <p:cNvSpPr/>
          <p:nvPr/>
        </p:nvSpPr>
        <p:spPr>
          <a:xfrm>
            <a:off x="6094869" y="39814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428FB8B4-E594-9245-95FA-0787882B15A0}"/>
              </a:ext>
            </a:extLst>
          </p:cNvPr>
          <p:cNvCxnSpPr/>
          <p:nvPr/>
        </p:nvCxnSpPr>
        <p:spPr>
          <a:xfrm>
            <a:off x="6209168" y="359644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Box 90">
            <a:extLst>
              <a:ext uri="{FF2B5EF4-FFF2-40B4-BE49-F238E27FC236}">
                <a16:creationId xmlns:a16="http://schemas.microsoft.com/office/drawing/2014/main" id="{FEF6E4BD-C23F-AD4C-9832-C3BE24BA5F5B}"/>
              </a:ext>
            </a:extLst>
          </p:cNvPr>
          <p:cNvSpPr txBox="1"/>
          <p:nvPr/>
        </p:nvSpPr>
        <p:spPr>
          <a:xfrm>
            <a:off x="5697868" y="300335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CC888D3-A367-334C-A121-E34FCC4D682B}"/>
              </a:ext>
            </a:extLst>
          </p:cNvPr>
          <p:cNvSpPr txBox="1"/>
          <p:nvPr/>
        </p:nvSpPr>
        <p:spPr>
          <a:xfrm>
            <a:off x="5909086" y="36007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2EEAA9FE-351E-7549-AB5B-AF7A8CDCB113}"/>
              </a:ext>
            </a:extLst>
          </p:cNvPr>
          <p:cNvSpPr>
            <a:spLocks noChangeAspect="1"/>
          </p:cNvSpPr>
          <p:nvPr/>
        </p:nvSpPr>
        <p:spPr>
          <a:xfrm>
            <a:off x="4648200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038E3B6-22D6-A743-B548-F638A04B0B3E}"/>
              </a:ext>
            </a:extLst>
          </p:cNvPr>
          <p:cNvSpPr txBox="1"/>
          <p:nvPr/>
        </p:nvSpPr>
        <p:spPr>
          <a:xfrm>
            <a:off x="4626964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F9A4B47D-A558-1C44-ACE7-7FD622B22665}"/>
              </a:ext>
            </a:extLst>
          </p:cNvPr>
          <p:cNvSpPr txBox="1"/>
          <p:nvPr/>
        </p:nvSpPr>
        <p:spPr>
          <a:xfrm>
            <a:off x="1981199" y="0"/>
            <a:ext cx="5246639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400" spc="8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panamab</a:t>
            </a:r>
            <a:r>
              <a:rPr lang="en-US" sz="3400" b="1" spc="800" dirty="0" err="1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</a:t>
            </a:r>
            <a:r>
              <a:rPr lang="en-US" sz="3400" spc="800" dirty="0" err="1"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endParaRPr lang="en-US" sz="3400" spc="8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C64571BD-B16D-DF4D-903E-41F5FCDEA630}"/>
              </a:ext>
            </a:extLst>
          </p:cNvPr>
          <p:cNvSpPr txBox="1"/>
          <p:nvPr/>
        </p:nvSpPr>
        <p:spPr>
          <a:xfrm>
            <a:off x="5790069" y="4358313"/>
            <a:ext cx="3070673" cy="181588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latin typeface="Optima" panose="02000503060000020004" pitchFamily="2" charset="0"/>
              </a:rPr>
              <a:t>Pattern    Positions</a:t>
            </a:r>
          </a:p>
          <a:p>
            <a:pPr algn="ctr"/>
            <a:endParaRPr lang="en-US" sz="2800" b="1" dirty="0">
              <a:latin typeface="Optima" panose="02000503060000020004" pitchFamily="2" charset="0"/>
            </a:endParaRP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pan		0</a:t>
            </a: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banana	6</a:t>
            </a:r>
          </a:p>
        </p:txBody>
      </p:sp>
    </p:spTree>
    <p:extLst>
      <p:ext uri="{BB962C8B-B14F-4D97-AF65-F5344CB8AC3E}">
        <p14:creationId xmlns:p14="http://schemas.microsoft.com/office/powerpoint/2010/main" val="2558801748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54992ED-EFEB-F842-87CB-2146E58B5B6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2326895F-4644-BE46-AACA-C63BB9787155}"/>
              </a:ext>
            </a:extLst>
          </p:cNvPr>
          <p:cNvSpPr/>
          <p:nvPr/>
        </p:nvSpPr>
        <p:spPr>
          <a:xfrm>
            <a:off x="3314699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A4711706-8DB7-C547-927C-7B7CE59AFC03}"/>
              </a:ext>
            </a:extLst>
          </p:cNvPr>
          <p:cNvSpPr/>
          <p:nvPr/>
        </p:nvSpPr>
        <p:spPr>
          <a:xfrm>
            <a:off x="3555487" y="2031310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59E7174-9530-3D4F-9032-825A62550E73}"/>
              </a:ext>
            </a:extLst>
          </p:cNvPr>
          <p:cNvSpPr/>
          <p:nvPr/>
        </p:nvSpPr>
        <p:spPr>
          <a:xfrm>
            <a:off x="3314699" y="2637933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94273714-3867-B347-8C81-B8557417EE9C}"/>
              </a:ext>
            </a:extLst>
          </p:cNvPr>
          <p:cNvCxnSpPr>
            <a:stCxn id="4" idx="3"/>
            <a:endCxn id="5" idx="0"/>
          </p:cNvCxnSpPr>
          <p:nvPr/>
        </p:nvCxnSpPr>
        <p:spPr>
          <a:xfrm flipH="1">
            <a:off x="3428999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AFB87C8-258D-0641-9504-88ED4D0EAD27}"/>
              </a:ext>
            </a:extLst>
          </p:cNvPr>
          <p:cNvCxnSpPr>
            <a:stCxn id="5" idx="4"/>
            <a:endCxn id="3" idx="0"/>
          </p:cNvCxnSpPr>
          <p:nvPr/>
        </p:nvCxnSpPr>
        <p:spPr>
          <a:xfrm>
            <a:off x="3428999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03BE61ED-805F-924B-9073-FAC84C326523}"/>
              </a:ext>
            </a:extLst>
          </p:cNvPr>
          <p:cNvSpPr txBox="1"/>
          <p:nvPr/>
        </p:nvSpPr>
        <p:spPr>
          <a:xfrm>
            <a:off x="3662259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24A9686-1194-884A-9E00-0B066507B87B}"/>
              </a:ext>
            </a:extLst>
          </p:cNvPr>
          <p:cNvSpPr txBox="1"/>
          <p:nvPr/>
        </p:nvSpPr>
        <p:spPr>
          <a:xfrm>
            <a:off x="3124200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B7E995E-2EED-A540-B801-4D668B6E831A}"/>
              </a:ext>
            </a:extLst>
          </p:cNvPr>
          <p:cNvSpPr txBox="1"/>
          <p:nvPr/>
        </p:nvSpPr>
        <p:spPr>
          <a:xfrm>
            <a:off x="3124200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851986D-A8B0-E147-8EBF-4CA554B37220}"/>
              </a:ext>
            </a:extLst>
          </p:cNvPr>
          <p:cNvCxnSpPr>
            <a:endCxn id="4" idx="7"/>
          </p:cNvCxnSpPr>
          <p:nvPr/>
        </p:nvCxnSpPr>
        <p:spPr>
          <a:xfrm flipH="1">
            <a:off x="3750608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98422B58-D06D-FE4E-97B9-F7B618ADEB3F}"/>
              </a:ext>
            </a:extLst>
          </p:cNvPr>
          <p:cNvSpPr/>
          <p:nvPr/>
        </p:nvSpPr>
        <p:spPr>
          <a:xfrm>
            <a:off x="4573695" y="33510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CCC0E386-4096-974B-8FDF-3785B0B345D5}"/>
              </a:ext>
            </a:extLst>
          </p:cNvPr>
          <p:cNvSpPr/>
          <p:nvPr/>
        </p:nvSpPr>
        <p:spPr>
          <a:xfrm>
            <a:off x="4573694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E758DE0-457B-BA48-98D9-C9B322AE6AF9}"/>
              </a:ext>
            </a:extLst>
          </p:cNvPr>
          <p:cNvCxnSpPr>
            <a:endCxn id="13" idx="0"/>
          </p:cNvCxnSpPr>
          <p:nvPr/>
        </p:nvCxnSpPr>
        <p:spPr>
          <a:xfrm flipH="1">
            <a:off x="4687994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F745D3EB-0E8C-F54F-8271-41BC32C8A26D}"/>
              </a:ext>
            </a:extLst>
          </p:cNvPr>
          <p:cNvSpPr/>
          <p:nvPr/>
        </p:nvSpPr>
        <p:spPr>
          <a:xfrm>
            <a:off x="4573695" y="26332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4A373B17-1471-7642-AC66-B95DBD9D9E21}"/>
              </a:ext>
            </a:extLst>
          </p:cNvPr>
          <p:cNvCxnSpPr>
            <a:stCxn id="13" idx="4"/>
            <a:endCxn id="15" idx="0"/>
          </p:cNvCxnSpPr>
          <p:nvPr/>
        </p:nvCxnSpPr>
        <p:spPr>
          <a:xfrm>
            <a:off x="4687994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8D7670F3-B815-D442-93C1-9942EC64A78E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>
            <a:off x="4687995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AAA98C5D-1EE6-D140-8079-848A99B505BC}"/>
              </a:ext>
            </a:extLst>
          </p:cNvPr>
          <p:cNvSpPr txBox="1"/>
          <p:nvPr/>
        </p:nvSpPr>
        <p:spPr>
          <a:xfrm>
            <a:off x="4511975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E4B55E5-A2B1-0744-BFBB-0E377D5081C6}"/>
              </a:ext>
            </a:extLst>
          </p:cNvPr>
          <p:cNvSpPr txBox="1"/>
          <p:nvPr/>
        </p:nvSpPr>
        <p:spPr>
          <a:xfrm>
            <a:off x="4419600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A6FC729-C726-D84C-9CF9-D67B82C88272}"/>
              </a:ext>
            </a:extLst>
          </p:cNvPr>
          <p:cNvSpPr txBox="1"/>
          <p:nvPr/>
        </p:nvSpPr>
        <p:spPr>
          <a:xfrm>
            <a:off x="4419600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9F7AC29-C80C-7242-B4D5-9E7C17ABE489}"/>
              </a:ext>
            </a:extLst>
          </p:cNvPr>
          <p:cNvSpPr/>
          <p:nvPr/>
        </p:nvSpPr>
        <p:spPr>
          <a:xfrm>
            <a:off x="6629401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17C9B89-64E8-7747-A933-20F5DEB49CA1}"/>
              </a:ext>
            </a:extLst>
          </p:cNvPr>
          <p:cNvSpPr/>
          <p:nvPr/>
        </p:nvSpPr>
        <p:spPr>
          <a:xfrm>
            <a:off x="6629400" y="20148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E5D123BA-E537-624A-9D13-5C5F63C3EC54}"/>
              </a:ext>
            </a:extLst>
          </p:cNvPr>
          <p:cNvSpPr/>
          <p:nvPr/>
        </p:nvSpPr>
        <p:spPr>
          <a:xfrm>
            <a:off x="6629401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271C7DD8-31CA-7942-99AE-8B3EF659CB94}"/>
              </a:ext>
            </a:extLst>
          </p:cNvPr>
          <p:cNvCxnSpPr>
            <a:stCxn id="22" idx="4"/>
            <a:endCxn id="23" idx="0"/>
          </p:cNvCxnSpPr>
          <p:nvPr/>
        </p:nvCxnSpPr>
        <p:spPr>
          <a:xfrm>
            <a:off x="6743700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B2A7C471-FF5A-4147-B85C-23FDF161A374}"/>
              </a:ext>
            </a:extLst>
          </p:cNvPr>
          <p:cNvCxnSpPr>
            <a:stCxn id="23" idx="4"/>
            <a:endCxn id="21" idx="0"/>
          </p:cNvCxnSpPr>
          <p:nvPr/>
        </p:nvCxnSpPr>
        <p:spPr>
          <a:xfrm>
            <a:off x="6743701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AB6159AD-A45B-8042-BA56-3FBB01118ED8}"/>
              </a:ext>
            </a:extLst>
          </p:cNvPr>
          <p:cNvSpPr txBox="1"/>
          <p:nvPr/>
        </p:nvSpPr>
        <p:spPr>
          <a:xfrm>
            <a:off x="6438902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58C134D-7384-084A-B296-FD66CC359D4A}"/>
              </a:ext>
            </a:extLst>
          </p:cNvPr>
          <p:cNvSpPr txBox="1"/>
          <p:nvPr/>
        </p:nvSpPr>
        <p:spPr>
          <a:xfrm>
            <a:off x="6438902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C3D8897-DB90-E747-800C-E2559F085236}"/>
              </a:ext>
            </a:extLst>
          </p:cNvPr>
          <p:cNvCxnSpPr>
            <a:endCxn id="22" idx="0"/>
          </p:cNvCxnSpPr>
          <p:nvPr/>
        </p:nvCxnSpPr>
        <p:spPr>
          <a:xfrm>
            <a:off x="4991100" y="1267641"/>
            <a:ext cx="1752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55E731DA-9D1E-834B-8007-1664EF87A120}"/>
              </a:ext>
            </a:extLst>
          </p:cNvPr>
          <p:cNvSpPr/>
          <p:nvPr/>
        </p:nvSpPr>
        <p:spPr>
          <a:xfrm>
            <a:off x="4573695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89AD88E2-0BFC-854D-AD89-898EA6E7A840}"/>
              </a:ext>
            </a:extLst>
          </p:cNvPr>
          <p:cNvSpPr/>
          <p:nvPr/>
        </p:nvSpPr>
        <p:spPr>
          <a:xfrm>
            <a:off x="4573695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8CDA35CE-E17B-564A-BED2-6F8C8EA9DCC7}"/>
              </a:ext>
            </a:extLst>
          </p:cNvPr>
          <p:cNvCxnSpPr>
            <a:endCxn id="30" idx="0"/>
          </p:cNvCxnSpPr>
          <p:nvPr/>
        </p:nvCxnSpPr>
        <p:spPr>
          <a:xfrm>
            <a:off x="4687994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03CF2CB1-7180-5F47-B078-5E7F6D18FBDF}"/>
              </a:ext>
            </a:extLst>
          </p:cNvPr>
          <p:cNvCxnSpPr>
            <a:stCxn id="30" idx="4"/>
            <a:endCxn id="29" idx="0"/>
          </p:cNvCxnSpPr>
          <p:nvPr/>
        </p:nvCxnSpPr>
        <p:spPr>
          <a:xfrm>
            <a:off x="4687995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64098B40-C842-7A40-9619-825C65699FFF}"/>
              </a:ext>
            </a:extLst>
          </p:cNvPr>
          <p:cNvSpPr txBox="1"/>
          <p:nvPr/>
        </p:nvSpPr>
        <p:spPr>
          <a:xfrm>
            <a:off x="4419600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2763795-7E95-0649-BCBD-76EC386F07CD}"/>
              </a:ext>
            </a:extLst>
          </p:cNvPr>
          <p:cNvSpPr txBox="1"/>
          <p:nvPr/>
        </p:nvSpPr>
        <p:spPr>
          <a:xfrm>
            <a:off x="4419600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66F99095-57B8-3442-9644-4661D78154A4}"/>
              </a:ext>
            </a:extLst>
          </p:cNvPr>
          <p:cNvSpPr/>
          <p:nvPr/>
        </p:nvSpPr>
        <p:spPr>
          <a:xfrm>
            <a:off x="4573695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CD2F78F-8FF7-E141-B073-8EBBDB44402E}"/>
              </a:ext>
            </a:extLst>
          </p:cNvPr>
          <p:cNvCxnSpPr>
            <a:endCxn id="35" idx="0"/>
          </p:cNvCxnSpPr>
          <p:nvPr/>
        </p:nvCxnSpPr>
        <p:spPr>
          <a:xfrm>
            <a:off x="4687994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5B8BFFA0-23D5-3A44-A01A-1CE6A5FC4E8E}"/>
              </a:ext>
            </a:extLst>
          </p:cNvPr>
          <p:cNvSpPr txBox="1"/>
          <p:nvPr/>
        </p:nvSpPr>
        <p:spPr>
          <a:xfrm>
            <a:off x="4419600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C9EE0E65-C082-154E-B5A1-571C1EF867B1}"/>
              </a:ext>
            </a:extLst>
          </p:cNvPr>
          <p:cNvSpPr/>
          <p:nvPr/>
        </p:nvSpPr>
        <p:spPr>
          <a:xfrm>
            <a:off x="5486401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BAE423C2-8222-EA41-A047-CC7FEABE664E}"/>
              </a:ext>
            </a:extLst>
          </p:cNvPr>
          <p:cNvCxnSpPr>
            <a:endCxn id="38" idx="0"/>
          </p:cNvCxnSpPr>
          <p:nvPr/>
        </p:nvCxnSpPr>
        <p:spPr>
          <a:xfrm>
            <a:off x="4991100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14189540-703F-1A48-9F61-E59F1292B906}"/>
              </a:ext>
            </a:extLst>
          </p:cNvPr>
          <p:cNvSpPr/>
          <p:nvPr/>
        </p:nvSpPr>
        <p:spPr>
          <a:xfrm>
            <a:off x="5486401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FBEA8544-E004-4C45-BD17-6486104E598E}"/>
              </a:ext>
            </a:extLst>
          </p:cNvPr>
          <p:cNvSpPr/>
          <p:nvPr/>
        </p:nvSpPr>
        <p:spPr>
          <a:xfrm>
            <a:off x="5486401" y="26419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68CD1B2-988C-A941-80A1-E09279263D86}"/>
              </a:ext>
            </a:extLst>
          </p:cNvPr>
          <p:cNvCxnSpPr>
            <a:endCxn id="41" idx="0"/>
          </p:cNvCxnSpPr>
          <p:nvPr/>
        </p:nvCxnSpPr>
        <p:spPr>
          <a:xfrm>
            <a:off x="5600700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29A8E12A-2BFA-4741-880C-655CC068EFEC}"/>
              </a:ext>
            </a:extLst>
          </p:cNvPr>
          <p:cNvCxnSpPr>
            <a:stCxn id="41" idx="4"/>
            <a:endCxn id="40" idx="0"/>
          </p:cNvCxnSpPr>
          <p:nvPr/>
        </p:nvCxnSpPr>
        <p:spPr>
          <a:xfrm>
            <a:off x="5600701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600D2EFC-4FEA-974A-989B-E3C89BDD7885}"/>
              </a:ext>
            </a:extLst>
          </p:cNvPr>
          <p:cNvSpPr txBox="1"/>
          <p:nvPr/>
        </p:nvSpPr>
        <p:spPr>
          <a:xfrm>
            <a:off x="5295902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43E751-6C3E-8C4F-A7BA-41FC75EA1186}"/>
              </a:ext>
            </a:extLst>
          </p:cNvPr>
          <p:cNvSpPr txBox="1"/>
          <p:nvPr/>
        </p:nvSpPr>
        <p:spPr>
          <a:xfrm>
            <a:off x="5295902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B59B6E56-13DD-2148-A584-C4F8F5CFEFFB}"/>
              </a:ext>
            </a:extLst>
          </p:cNvPr>
          <p:cNvSpPr/>
          <p:nvPr/>
        </p:nvSpPr>
        <p:spPr>
          <a:xfrm>
            <a:off x="3862658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66591BC5-9CEE-AB4E-BEB3-5F2CF79FF7EE}"/>
              </a:ext>
            </a:extLst>
          </p:cNvPr>
          <p:cNvCxnSpPr>
            <a:endCxn id="46" idx="0"/>
          </p:cNvCxnSpPr>
          <p:nvPr/>
        </p:nvCxnSpPr>
        <p:spPr>
          <a:xfrm>
            <a:off x="3509820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Oval 47">
            <a:extLst>
              <a:ext uri="{FF2B5EF4-FFF2-40B4-BE49-F238E27FC236}">
                <a16:creationId xmlns:a16="http://schemas.microsoft.com/office/drawing/2014/main" id="{E0D759B2-652A-EE4F-B681-C6FE99B7B633}"/>
              </a:ext>
            </a:extLst>
          </p:cNvPr>
          <p:cNvSpPr/>
          <p:nvPr/>
        </p:nvSpPr>
        <p:spPr>
          <a:xfrm>
            <a:off x="3861526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F549F50-A8D0-944E-AB62-6331C0CE1B19}"/>
              </a:ext>
            </a:extLst>
          </p:cNvPr>
          <p:cNvCxnSpPr/>
          <p:nvPr/>
        </p:nvCxnSpPr>
        <p:spPr>
          <a:xfrm>
            <a:off x="3991548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AFF56100-48E0-DE43-8291-3AA93E2ADC6E}"/>
              </a:ext>
            </a:extLst>
          </p:cNvPr>
          <p:cNvSpPr/>
          <p:nvPr/>
        </p:nvSpPr>
        <p:spPr>
          <a:xfrm>
            <a:off x="3860393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F51D78B4-F369-0240-B884-6504F9178D9A}"/>
              </a:ext>
            </a:extLst>
          </p:cNvPr>
          <p:cNvSpPr/>
          <p:nvPr/>
        </p:nvSpPr>
        <p:spPr>
          <a:xfrm>
            <a:off x="3860394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CA067AE-6A7E-994A-A5A9-7870930E622F}"/>
              </a:ext>
            </a:extLst>
          </p:cNvPr>
          <p:cNvCxnSpPr>
            <a:stCxn id="48" idx="4"/>
            <a:endCxn id="50" idx="0"/>
          </p:cNvCxnSpPr>
          <p:nvPr/>
        </p:nvCxnSpPr>
        <p:spPr>
          <a:xfrm flipH="1">
            <a:off x="3974693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11962C1-DEFA-1D4D-97F6-D911165FFCF3}"/>
              </a:ext>
            </a:extLst>
          </p:cNvPr>
          <p:cNvCxnSpPr/>
          <p:nvPr/>
        </p:nvCxnSpPr>
        <p:spPr>
          <a:xfrm>
            <a:off x="3974693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7F0C4DA4-B5DF-4B4D-99D6-CA950FBB67BB}"/>
              </a:ext>
            </a:extLst>
          </p:cNvPr>
          <p:cNvSpPr txBox="1"/>
          <p:nvPr/>
        </p:nvSpPr>
        <p:spPr>
          <a:xfrm>
            <a:off x="3662259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2402D21-45B2-634A-B339-5F61E999DE47}"/>
              </a:ext>
            </a:extLst>
          </p:cNvPr>
          <p:cNvSpPr txBox="1"/>
          <p:nvPr/>
        </p:nvSpPr>
        <p:spPr>
          <a:xfrm>
            <a:off x="3688948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1F51836-693C-C74F-B05D-743926E42212}"/>
              </a:ext>
            </a:extLst>
          </p:cNvPr>
          <p:cNvSpPr txBox="1"/>
          <p:nvPr/>
        </p:nvSpPr>
        <p:spPr>
          <a:xfrm>
            <a:off x="3682016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85A66AC-5053-4B41-AF3C-532025DED01E}"/>
              </a:ext>
            </a:extLst>
          </p:cNvPr>
          <p:cNvSpPr txBox="1"/>
          <p:nvPr/>
        </p:nvSpPr>
        <p:spPr>
          <a:xfrm>
            <a:off x="3522476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518CB8FE-BA40-D042-A253-D10907AF8CA2}"/>
              </a:ext>
            </a:extLst>
          </p:cNvPr>
          <p:cNvSpPr/>
          <p:nvPr/>
        </p:nvSpPr>
        <p:spPr>
          <a:xfrm>
            <a:off x="3859262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8C584A4A-DD04-6743-AE91-E1E95A23CF65}"/>
              </a:ext>
            </a:extLst>
          </p:cNvPr>
          <p:cNvCxnSpPr/>
          <p:nvPr/>
        </p:nvCxnSpPr>
        <p:spPr>
          <a:xfrm>
            <a:off x="3973561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A81F33AD-D451-B745-BF36-D9B4F49110FB}"/>
              </a:ext>
            </a:extLst>
          </p:cNvPr>
          <p:cNvSpPr txBox="1"/>
          <p:nvPr/>
        </p:nvSpPr>
        <p:spPr>
          <a:xfrm>
            <a:off x="3673479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4A2CEEC0-AD0C-FB41-9277-2C5738317B50}"/>
              </a:ext>
            </a:extLst>
          </p:cNvPr>
          <p:cNvSpPr/>
          <p:nvPr/>
        </p:nvSpPr>
        <p:spPr>
          <a:xfrm>
            <a:off x="5252277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1F56DEFE-A623-4449-8A72-F93F654023CB}"/>
              </a:ext>
            </a:extLst>
          </p:cNvPr>
          <p:cNvSpPr/>
          <p:nvPr/>
        </p:nvSpPr>
        <p:spPr>
          <a:xfrm>
            <a:off x="5251144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A770493E-09C8-4345-8DE0-B433BCB94EA7}"/>
              </a:ext>
            </a:extLst>
          </p:cNvPr>
          <p:cNvSpPr/>
          <p:nvPr/>
        </p:nvSpPr>
        <p:spPr>
          <a:xfrm>
            <a:off x="5251145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CFE505B5-CF2C-6D42-8DDD-EAEB9071843D}"/>
              </a:ext>
            </a:extLst>
          </p:cNvPr>
          <p:cNvCxnSpPr>
            <a:stCxn id="61" idx="4"/>
            <a:endCxn id="62" idx="0"/>
          </p:cNvCxnSpPr>
          <p:nvPr/>
        </p:nvCxnSpPr>
        <p:spPr>
          <a:xfrm flipH="1">
            <a:off x="5365444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9A2BBE3C-DD7B-7B41-923C-3AFF0BEA0964}"/>
              </a:ext>
            </a:extLst>
          </p:cNvPr>
          <p:cNvCxnSpPr/>
          <p:nvPr/>
        </p:nvCxnSpPr>
        <p:spPr>
          <a:xfrm>
            <a:off x="5365444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Oval 65">
            <a:extLst>
              <a:ext uri="{FF2B5EF4-FFF2-40B4-BE49-F238E27FC236}">
                <a16:creationId xmlns:a16="http://schemas.microsoft.com/office/drawing/2014/main" id="{B9EA6327-D1EA-D444-8284-9D3C0456AA08}"/>
              </a:ext>
            </a:extLst>
          </p:cNvPr>
          <p:cNvSpPr/>
          <p:nvPr/>
        </p:nvSpPr>
        <p:spPr>
          <a:xfrm>
            <a:off x="5250013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1F852267-BFD7-C944-AE7E-9A72F3CEE274}"/>
              </a:ext>
            </a:extLst>
          </p:cNvPr>
          <p:cNvCxnSpPr/>
          <p:nvPr/>
        </p:nvCxnSpPr>
        <p:spPr>
          <a:xfrm>
            <a:off x="5364312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1B436B1F-F711-8743-9EFA-40F93AACA853}"/>
              </a:ext>
            </a:extLst>
          </p:cNvPr>
          <p:cNvSpPr txBox="1"/>
          <p:nvPr/>
        </p:nvSpPr>
        <p:spPr>
          <a:xfrm>
            <a:off x="5053010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5611791F-AD0B-9D41-8CB1-4CB278F86F56}"/>
              </a:ext>
            </a:extLst>
          </p:cNvPr>
          <p:cNvSpPr txBox="1"/>
          <p:nvPr/>
        </p:nvSpPr>
        <p:spPr>
          <a:xfrm>
            <a:off x="5064230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6F9EBE9-F2F6-0048-AA9C-2F86ECA1C0A5}"/>
              </a:ext>
            </a:extLst>
          </p:cNvPr>
          <p:cNvSpPr txBox="1"/>
          <p:nvPr/>
        </p:nvSpPr>
        <p:spPr>
          <a:xfrm>
            <a:off x="5079699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1B224944-E642-6E48-BA0E-972F87215C63}"/>
              </a:ext>
            </a:extLst>
          </p:cNvPr>
          <p:cNvCxnSpPr>
            <a:endCxn id="61" idx="1"/>
          </p:cNvCxnSpPr>
          <p:nvPr/>
        </p:nvCxnSpPr>
        <p:spPr>
          <a:xfrm>
            <a:off x="4783484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6B3A3CC0-0CE9-984B-A821-1AD7FB72996D}"/>
              </a:ext>
            </a:extLst>
          </p:cNvPr>
          <p:cNvSpPr txBox="1"/>
          <p:nvPr/>
        </p:nvSpPr>
        <p:spPr>
          <a:xfrm>
            <a:off x="4826990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FF0FFA78-4186-2840-8D53-FF652BF43260}"/>
              </a:ext>
            </a:extLst>
          </p:cNvPr>
          <p:cNvSpPr txBox="1"/>
          <p:nvPr/>
        </p:nvSpPr>
        <p:spPr>
          <a:xfrm>
            <a:off x="5865706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C998480-4243-7E48-A570-1FC5E2A8E9E5}"/>
              </a:ext>
            </a:extLst>
          </p:cNvPr>
          <p:cNvSpPr txBox="1"/>
          <p:nvPr/>
        </p:nvSpPr>
        <p:spPr>
          <a:xfrm>
            <a:off x="5068479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36091C95-8953-6743-B585-AA8D4C20E9B5}"/>
              </a:ext>
            </a:extLst>
          </p:cNvPr>
          <p:cNvSpPr/>
          <p:nvPr/>
        </p:nvSpPr>
        <p:spPr>
          <a:xfrm>
            <a:off x="2820821" y="4061798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A3027BBA-922D-4349-8D0B-295552DC152E}"/>
              </a:ext>
            </a:extLst>
          </p:cNvPr>
          <p:cNvSpPr/>
          <p:nvPr/>
        </p:nvSpPr>
        <p:spPr>
          <a:xfrm>
            <a:off x="2820821" y="3343914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6D95C85D-6AE1-A14C-8415-3180F4506EA6}"/>
              </a:ext>
            </a:extLst>
          </p:cNvPr>
          <p:cNvCxnSpPr>
            <a:endCxn id="76" idx="0"/>
          </p:cNvCxnSpPr>
          <p:nvPr/>
        </p:nvCxnSpPr>
        <p:spPr>
          <a:xfrm flipH="1">
            <a:off x="2935121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2F1B46FD-8FBE-AC43-9C71-4E641B382FBA}"/>
              </a:ext>
            </a:extLst>
          </p:cNvPr>
          <p:cNvCxnSpPr>
            <a:stCxn id="76" idx="4"/>
            <a:endCxn id="75" idx="0"/>
          </p:cNvCxnSpPr>
          <p:nvPr/>
        </p:nvCxnSpPr>
        <p:spPr>
          <a:xfrm>
            <a:off x="2935121" y="357251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>
            <a:extLst>
              <a:ext uri="{FF2B5EF4-FFF2-40B4-BE49-F238E27FC236}">
                <a16:creationId xmlns:a16="http://schemas.microsoft.com/office/drawing/2014/main" id="{81CD05F0-88B0-B040-AAE0-09B11D078243}"/>
              </a:ext>
            </a:extLst>
          </p:cNvPr>
          <p:cNvSpPr txBox="1"/>
          <p:nvPr/>
        </p:nvSpPr>
        <p:spPr>
          <a:xfrm>
            <a:off x="2819934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A33C4AF2-FF64-1A44-8CE0-CE3AF10E0DC5}"/>
              </a:ext>
            </a:extLst>
          </p:cNvPr>
          <p:cNvSpPr txBox="1"/>
          <p:nvPr/>
        </p:nvSpPr>
        <p:spPr>
          <a:xfrm>
            <a:off x="2605905" y="36324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C4188B2A-A294-5F41-80F7-E1610EE9A00D}"/>
              </a:ext>
            </a:extLst>
          </p:cNvPr>
          <p:cNvSpPr/>
          <p:nvPr/>
        </p:nvSpPr>
        <p:spPr>
          <a:xfrm>
            <a:off x="2819400" y="474869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3BF88847-2C2F-FE4F-A339-29681E6C2D81}"/>
              </a:ext>
            </a:extLst>
          </p:cNvPr>
          <p:cNvSpPr/>
          <p:nvPr/>
        </p:nvSpPr>
        <p:spPr>
          <a:xfrm>
            <a:off x="2819401" y="53623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EA5D1A1C-BB46-E441-81BF-9E347D857278}"/>
              </a:ext>
            </a:extLst>
          </p:cNvPr>
          <p:cNvCxnSpPr>
            <a:endCxn id="81" idx="0"/>
          </p:cNvCxnSpPr>
          <p:nvPr/>
        </p:nvCxnSpPr>
        <p:spPr>
          <a:xfrm flipH="1">
            <a:off x="2933700" y="4291584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6482C39B-7249-E34B-93FC-5F9154D67D34}"/>
              </a:ext>
            </a:extLst>
          </p:cNvPr>
          <p:cNvCxnSpPr/>
          <p:nvPr/>
        </p:nvCxnSpPr>
        <p:spPr>
          <a:xfrm>
            <a:off x="2933700" y="497729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TextBox 84">
            <a:extLst>
              <a:ext uri="{FF2B5EF4-FFF2-40B4-BE49-F238E27FC236}">
                <a16:creationId xmlns:a16="http://schemas.microsoft.com/office/drawing/2014/main" id="{189D48C9-D21D-D147-9477-1BD4D12EF0AA}"/>
              </a:ext>
            </a:extLst>
          </p:cNvPr>
          <p:cNvSpPr txBox="1"/>
          <p:nvPr/>
        </p:nvSpPr>
        <p:spPr>
          <a:xfrm>
            <a:off x="2647955" y="50165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C3EA305-C877-7445-9522-986B920E401C}"/>
              </a:ext>
            </a:extLst>
          </p:cNvPr>
          <p:cNvSpPr txBox="1"/>
          <p:nvPr/>
        </p:nvSpPr>
        <p:spPr>
          <a:xfrm>
            <a:off x="2647955" y="434563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6C9D0072-F3DB-2C40-8419-53404641AA96}"/>
              </a:ext>
            </a:extLst>
          </p:cNvPr>
          <p:cNvSpPr/>
          <p:nvPr/>
        </p:nvSpPr>
        <p:spPr>
          <a:xfrm>
            <a:off x="6096001" y="33598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A52A4DDC-E2F8-4C47-83F3-0ED3113599BD}"/>
              </a:ext>
            </a:extLst>
          </p:cNvPr>
          <p:cNvCxnSpPr>
            <a:stCxn id="41" idx="5"/>
          </p:cNvCxnSpPr>
          <p:nvPr/>
        </p:nvCxnSpPr>
        <p:spPr>
          <a:xfrm>
            <a:off x="5681522" y="2837111"/>
            <a:ext cx="528779" cy="51572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Oval 88">
            <a:extLst>
              <a:ext uri="{FF2B5EF4-FFF2-40B4-BE49-F238E27FC236}">
                <a16:creationId xmlns:a16="http://schemas.microsoft.com/office/drawing/2014/main" id="{1D33BB59-39ED-304B-AB56-2C0DD4EDFE15}"/>
              </a:ext>
            </a:extLst>
          </p:cNvPr>
          <p:cNvSpPr/>
          <p:nvPr/>
        </p:nvSpPr>
        <p:spPr>
          <a:xfrm>
            <a:off x="6094869" y="39814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428FB8B4-E594-9245-95FA-0787882B15A0}"/>
              </a:ext>
            </a:extLst>
          </p:cNvPr>
          <p:cNvCxnSpPr/>
          <p:nvPr/>
        </p:nvCxnSpPr>
        <p:spPr>
          <a:xfrm>
            <a:off x="6209168" y="359644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Box 90">
            <a:extLst>
              <a:ext uri="{FF2B5EF4-FFF2-40B4-BE49-F238E27FC236}">
                <a16:creationId xmlns:a16="http://schemas.microsoft.com/office/drawing/2014/main" id="{FEF6E4BD-C23F-AD4C-9832-C3BE24BA5F5B}"/>
              </a:ext>
            </a:extLst>
          </p:cNvPr>
          <p:cNvSpPr txBox="1"/>
          <p:nvPr/>
        </p:nvSpPr>
        <p:spPr>
          <a:xfrm>
            <a:off x="5697868" y="300335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CC888D3-A367-334C-A121-E34FCC4D682B}"/>
              </a:ext>
            </a:extLst>
          </p:cNvPr>
          <p:cNvSpPr txBox="1"/>
          <p:nvPr/>
        </p:nvSpPr>
        <p:spPr>
          <a:xfrm>
            <a:off x="5909086" y="36007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2EEAA9FE-351E-7549-AB5B-AF7A8CDCB113}"/>
              </a:ext>
            </a:extLst>
          </p:cNvPr>
          <p:cNvSpPr>
            <a:spLocks noChangeAspect="1"/>
          </p:cNvSpPr>
          <p:nvPr/>
        </p:nvSpPr>
        <p:spPr>
          <a:xfrm>
            <a:off x="4648200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038E3B6-22D6-A743-B548-F638A04B0B3E}"/>
              </a:ext>
            </a:extLst>
          </p:cNvPr>
          <p:cNvSpPr txBox="1"/>
          <p:nvPr/>
        </p:nvSpPr>
        <p:spPr>
          <a:xfrm>
            <a:off x="4626964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F9A4B47D-A558-1C44-ACE7-7FD622B22665}"/>
              </a:ext>
            </a:extLst>
          </p:cNvPr>
          <p:cNvSpPr txBox="1"/>
          <p:nvPr/>
        </p:nvSpPr>
        <p:spPr>
          <a:xfrm>
            <a:off x="1981199" y="0"/>
            <a:ext cx="5246639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400" spc="8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panamab</a:t>
            </a:r>
            <a:r>
              <a:rPr lang="en-US" sz="3400" b="1" spc="800" dirty="0" err="1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anan</a:t>
            </a:r>
            <a:r>
              <a:rPr lang="en-US" sz="3400" spc="800" dirty="0" err="1">
                <a:latin typeface="Consolas" panose="020B0609020204030204" pitchFamily="49" charset="0"/>
                <a:cs typeface="Consolas" panose="020B0609020204030204" pitchFamily="49" charset="0"/>
              </a:rPr>
              <a:t>as</a:t>
            </a:r>
            <a:endParaRPr lang="en-US" sz="3400" spc="8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332CCF47-1BA1-9C46-BD15-1DD8FE9D534D}"/>
              </a:ext>
            </a:extLst>
          </p:cNvPr>
          <p:cNvSpPr txBox="1"/>
          <p:nvPr/>
        </p:nvSpPr>
        <p:spPr>
          <a:xfrm>
            <a:off x="5790069" y="4358313"/>
            <a:ext cx="3070673" cy="181588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latin typeface="Optima" panose="02000503060000020004" pitchFamily="2" charset="0"/>
              </a:rPr>
              <a:t>Pattern    Positions</a:t>
            </a:r>
          </a:p>
          <a:p>
            <a:pPr algn="ctr"/>
            <a:endParaRPr lang="en-US" sz="2800" b="1" dirty="0">
              <a:latin typeface="Optima" panose="02000503060000020004" pitchFamily="2" charset="0"/>
            </a:endParaRP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pan		0</a:t>
            </a: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banana	6</a:t>
            </a:r>
          </a:p>
        </p:txBody>
      </p:sp>
    </p:spTree>
    <p:extLst>
      <p:ext uri="{BB962C8B-B14F-4D97-AF65-F5344CB8AC3E}">
        <p14:creationId xmlns:p14="http://schemas.microsoft.com/office/powerpoint/2010/main" val="359134785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54992ED-EFEB-F842-87CB-2146E58B5B6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2326895F-4644-BE46-AACA-C63BB9787155}"/>
              </a:ext>
            </a:extLst>
          </p:cNvPr>
          <p:cNvSpPr/>
          <p:nvPr/>
        </p:nvSpPr>
        <p:spPr>
          <a:xfrm>
            <a:off x="3314699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A4711706-8DB7-C547-927C-7B7CE59AFC03}"/>
              </a:ext>
            </a:extLst>
          </p:cNvPr>
          <p:cNvSpPr/>
          <p:nvPr/>
        </p:nvSpPr>
        <p:spPr>
          <a:xfrm>
            <a:off x="3555487" y="2031310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59E7174-9530-3D4F-9032-825A62550E73}"/>
              </a:ext>
            </a:extLst>
          </p:cNvPr>
          <p:cNvSpPr/>
          <p:nvPr/>
        </p:nvSpPr>
        <p:spPr>
          <a:xfrm>
            <a:off x="3314699" y="2637933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94273714-3867-B347-8C81-B8557417EE9C}"/>
              </a:ext>
            </a:extLst>
          </p:cNvPr>
          <p:cNvCxnSpPr>
            <a:stCxn id="4" idx="3"/>
            <a:endCxn id="5" idx="0"/>
          </p:cNvCxnSpPr>
          <p:nvPr/>
        </p:nvCxnSpPr>
        <p:spPr>
          <a:xfrm flipH="1">
            <a:off x="3428999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AFB87C8-258D-0641-9504-88ED4D0EAD27}"/>
              </a:ext>
            </a:extLst>
          </p:cNvPr>
          <p:cNvCxnSpPr>
            <a:stCxn id="5" idx="4"/>
            <a:endCxn id="3" idx="0"/>
          </p:cNvCxnSpPr>
          <p:nvPr/>
        </p:nvCxnSpPr>
        <p:spPr>
          <a:xfrm>
            <a:off x="3428999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03BE61ED-805F-924B-9073-FAC84C326523}"/>
              </a:ext>
            </a:extLst>
          </p:cNvPr>
          <p:cNvSpPr txBox="1"/>
          <p:nvPr/>
        </p:nvSpPr>
        <p:spPr>
          <a:xfrm>
            <a:off x="3662259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24A9686-1194-884A-9E00-0B066507B87B}"/>
              </a:ext>
            </a:extLst>
          </p:cNvPr>
          <p:cNvSpPr txBox="1"/>
          <p:nvPr/>
        </p:nvSpPr>
        <p:spPr>
          <a:xfrm>
            <a:off x="3124200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B7E995E-2EED-A540-B801-4D668B6E831A}"/>
              </a:ext>
            </a:extLst>
          </p:cNvPr>
          <p:cNvSpPr txBox="1"/>
          <p:nvPr/>
        </p:nvSpPr>
        <p:spPr>
          <a:xfrm>
            <a:off x="3124200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851986D-A8B0-E147-8EBF-4CA554B37220}"/>
              </a:ext>
            </a:extLst>
          </p:cNvPr>
          <p:cNvCxnSpPr>
            <a:endCxn id="4" idx="7"/>
          </p:cNvCxnSpPr>
          <p:nvPr/>
        </p:nvCxnSpPr>
        <p:spPr>
          <a:xfrm flipH="1">
            <a:off x="3750608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98422B58-D06D-FE4E-97B9-F7B618ADEB3F}"/>
              </a:ext>
            </a:extLst>
          </p:cNvPr>
          <p:cNvSpPr/>
          <p:nvPr/>
        </p:nvSpPr>
        <p:spPr>
          <a:xfrm>
            <a:off x="4573695" y="33510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CCC0E386-4096-974B-8FDF-3785B0B345D5}"/>
              </a:ext>
            </a:extLst>
          </p:cNvPr>
          <p:cNvSpPr/>
          <p:nvPr/>
        </p:nvSpPr>
        <p:spPr>
          <a:xfrm>
            <a:off x="4573694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E758DE0-457B-BA48-98D9-C9B322AE6AF9}"/>
              </a:ext>
            </a:extLst>
          </p:cNvPr>
          <p:cNvCxnSpPr>
            <a:endCxn id="13" idx="0"/>
          </p:cNvCxnSpPr>
          <p:nvPr/>
        </p:nvCxnSpPr>
        <p:spPr>
          <a:xfrm flipH="1">
            <a:off x="4687994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F745D3EB-0E8C-F54F-8271-41BC32C8A26D}"/>
              </a:ext>
            </a:extLst>
          </p:cNvPr>
          <p:cNvSpPr/>
          <p:nvPr/>
        </p:nvSpPr>
        <p:spPr>
          <a:xfrm>
            <a:off x="4573695" y="26332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4A373B17-1471-7642-AC66-B95DBD9D9E21}"/>
              </a:ext>
            </a:extLst>
          </p:cNvPr>
          <p:cNvCxnSpPr>
            <a:stCxn id="13" idx="4"/>
            <a:endCxn id="15" idx="0"/>
          </p:cNvCxnSpPr>
          <p:nvPr/>
        </p:nvCxnSpPr>
        <p:spPr>
          <a:xfrm>
            <a:off x="4687994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8D7670F3-B815-D442-93C1-9942EC64A78E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>
            <a:off x="4687995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AAA98C5D-1EE6-D140-8079-848A99B505BC}"/>
              </a:ext>
            </a:extLst>
          </p:cNvPr>
          <p:cNvSpPr txBox="1"/>
          <p:nvPr/>
        </p:nvSpPr>
        <p:spPr>
          <a:xfrm>
            <a:off x="4511975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E4B55E5-A2B1-0744-BFBB-0E377D5081C6}"/>
              </a:ext>
            </a:extLst>
          </p:cNvPr>
          <p:cNvSpPr txBox="1"/>
          <p:nvPr/>
        </p:nvSpPr>
        <p:spPr>
          <a:xfrm>
            <a:off x="4419600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A6FC729-C726-D84C-9CF9-D67B82C88272}"/>
              </a:ext>
            </a:extLst>
          </p:cNvPr>
          <p:cNvSpPr txBox="1"/>
          <p:nvPr/>
        </p:nvSpPr>
        <p:spPr>
          <a:xfrm>
            <a:off x="4419600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9F7AC29-C80C-7242-B4D5-9E7C17ABE489}"/>
              </a:ext>
            </a:extLst>
          </p:cNvPr>
          <p:cNvSpPr/>
          <p:nvPr/>
        </p:nvSpPr>
        <p:spPr>
          <a:xfrm>
            <a:off x="6629401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17C9B89-64E8-7747-A933-20F5DEB49CA1}"/>
              </a:ext>
            </a:extLst>
          </p:cNvPr>
          <p:cNvSpPr/>
          <p:nvPr/>
        </p:nvSpPr>
        <p:spPr>
          <a:xfrm>
            <a:off x="6629400" y="20148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E5D123BA-E537-624A-9D13-5C5F63C3EC54}"/>
              </a:ext>
            </a:extLst>
          </p:cNvPr>
          <p:cNvSpPr/>
          <p:nvPr/>
        </p:nvSpPr>
        <p:spPr>
          <a:xfrm>
            <a:off x="6629401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271C7DD8-31CA-7942-99AE-8B3EF659CB94}"/>
              </a:ext>
            </a:extLst>
          </p:cNvPr>
          <p:cNvCxnSpPr>
            <a:stCxn id="22" idx="4"/>
            <a:endCxn id="23" idx="0"/>
          </p:cNvCxnSpPr>
          <p:nvPr/>
        </p:nvCxnSpPr>
        <p:spPr>
          <a:xfrm>
            <a:off x="6743700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B2A7C471-FF5A-4147-B85C-23FDF161A374}"/>
              </a:ext>
            </a:extLst>
          </p:cNvPr>
          <p:cNvCxnSpPr>
            <a:stCxn id="23" idx="4"/>
            <a:endCxn id="21" idx="0"/>
          </p:cNvCxnSpPr>
          <p:nvPr/>
        </p:nvCxnSpPr>
        <p:spPr>
          <a:xfrm>
            <a:off x="6743701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AB6159AD-A45B-8042-BA56-3FBB01118ED8}"/>
              </a:ext>
            </a:extLst>
          </p:cNvPr>
          <p:cNvSpPr txBox="1"/>
          <p:nvPr/>
        </p:nvSpPr>
        <p:spPr>
          <a:xfrm>
            <a:off x="6438902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58C134D-7384-084A-B296-FD66CC359D4A}"/>
              </a:ext>
            </a:extLst>
          </p:cNvPr>
          <p:cNvSpPr txBox="1"/>
          <p:nvPr/>
        </p:nvSpPr>
        <p:spPr>
          <a:xfrm>
            <a:off x="6438902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C3D8897-DB90-E747-800C-E2559F085236}"/>
              </a:ext>
            </a:extLst>
          </p:cNvPr>
          <p:cNvCxnSpPr>
            <a:endCxn id="22" idx="0"/>
          </p:cNvCxnSpPr>
          <p:nvPr/>
        </p:nvCxnSpPr>
        <p:spPr>
          <a:xfrm>
            <a:off x="4991100" y="1267641"/>
            <a:ext cx="1752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55E731DA-9D1E-834B-8007-1664EF87A120}"/>
              </a:ext>
            </a:extLst>
          </p:cNvPr>
          <p:cNvSpPr/>
          <p:nvPr/>
        </p:nvSpPr>
        <p:spPr>
          <a:xfrm>
            <a:off x="4573695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89AD88E2-0BFC-854D-AD89-898EA6E7A840}"/>
              </a:ext>
            </a:extLst>
          </p:cNvPr>
          <p:cNvSpPr/>
          <p:nvPr/>
        </p:nvSpPr>
        <p:spPr>
          <a:xfrm>
            <a:off x="4573695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8CDA35CE-E17B-564A-BED2-6F8C8EA9DCC7}"/>
              </a:ext>
            </a:extLst>
          </p:cNvPr>
          <p:cNvCxnSpPr>
            <a:endCxn id="30" idx="0"/>
          </p:cNvCxnSpPr>
          <p:nvPr/>
        </p:nvCxnSpPr>
        <p:spPr>
          <a:xfrm>
            <a:off x="4687994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03CF2CB1-7180-5F47-B078-5E7F6D18FBDF}"/>
              </a:ext>
            </a:extLst>
          </p:cNvPr>
          <p:cNvCxnSpPr>
            <a:stCxn id="30" idx="4"/>
            <a:endCxn id="29" idx="0"/>
          </p:cNvCxnSpPr>
          <p:nvPr/>
        </p:nvCxnSpPr>
        <p:spPr>
          <a:xfrm>
            <a:off x="4687995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64098B40-C842-7A40-9619-825C65699FFF}"/>
              </a:ext>
            </a:extLst>
          </p:cNvPr>
          <p:cNvSpPr txBox="1"/>
          <p:nvPr/>
        </p:nvSpPr>
        <p:spPr>
          <a:xfrm>
            <a:off x="4419600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2763795-7E95-0649-BCBD-76EC386F07CD}"/>
              </a:ext>
            </a:extLst>
          </p:cNvPr>
          <p:cNvSpPr txBox="1"/>
          <p:nvPr/>
        </p:nvSpPr>
        <p:spPr>
          <a:xfrm>
            <a:off x="4419600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66F99095-57B8-3442-9644-4661D78154A4}"/>
              </a:ext>
            </a:extLst>
          </p:cNvPr>
          <p:cNvSpPr/>
          <p:nvPr/>
        </p:nvSpPr>
        <p:spPr>
          <a:xfrm>
            <a:off x="4573695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CD2F78F-8FF7-E141-B073-8EBBDB44402E}"/>
              </a:ext>
            </a:extLst>
          </p:cNvPr>
          <p:cNvCxnSpPr>
            <a:endCxn id="35" idx="0"/>
          </p:cNvCxnSpPr>
          <p:nvPr/>
        </p:nvCxnSpPr>
        <p:spPr>
          <a:xfrm>
            <a:off x="4687994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5B8BFFA0-23D5-3A44-A01A-1CE6A5FC4E8E}"/>
              </a:ext>
            </a:extLst>
          </p:cNvPr>
          <p:cNvSpPr txBox="1"/>
          <p:nvPr/>
        </p:nvSpPr>
        <p:spPr>
          <a:xfrm>
            <a:off x="4419600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C9EE0E65-C082-154E-B5A1-571C1EF867B1}"/>
              </a:ext>
            </a:extLst>
          </p:cNvPr>
          <p:cNvSpPr/>
          <p:nvPr/>
        </p:nvSpPr>
        <p:spPr>
          <a:xfrm>
            <a:off x="5486401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BAE423C2-8222-EA41-A047-CC7FEABE664E}"/>
              </a:ext>
            </a:extLst>
          </p:cNvPr>
          <p:cNvCxnSpPr>
            <a:endCxn id="38" idx="0"/>
          </p:cNvCxnSpPr>
          <p:nvPr/>
        </p:nvCxnSpPr>
        <p:spPr>
          <a:xfrm>
            <a:off x="4991100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14189540-703F-1A48-9F61-E59F1292B906}"/>
              </a:ext>
            </a:extLst>
          </p:cNvPr>
          <p:cNvSpPr/>
          <p:nvPr/>
        </p:nvSpPr>
        <p:spPr>
          <a:xfrm>
            <a:off x="5486401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FBEA8544-E004-4C45-BD17-6486104E598E}"/>
              </a:ext>
            </a:extLst>
          </p:cNvPr>
          <p:cNvSpPr/>
          <p:nvPr/>
        </p:nvSpPr>
        <p:spPr>
          <a:xfrm>
            <a:off x="5486401" y="26419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68CD1B2-988C-A941-80A1-E09279263D86}"/>
              </a:ext>
            </a:extLst>
          </p:cNvPr>
          <p:cNvCxnSpPr>
            <a:endCxn id="41" idx="0"/>
          </p:cNvCxnSpPr>
          <p:nvPr/>
        </p:nvCxnSpPr>
        <p:spPr>
          <a:xfrm>
            <a:off x="5600700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29A8E12A-2BFA-4741-880C-655CC068EFEC}"/>
              </a:ext>
            </a:extLst>
          </p:cNvPr>
          <p:cNvCxnSpPr>
            <a:stCxn id="41" idx="4"/>
            <a:endCxn id="40" idx="0"/>
          </p:cNvCxnSpPr>
          <p:nvPr/>
        </p:nvCxnSpPr>
        <p:spPr>
          <a:xfrm>
            <a:off x="5600701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600D2EFC-4FEA-974A-989B-E3C89BDD7885}"/>
              </a:ext>
            </a:extLst>
          </p:cNvPr>
          <p:cNvSpPr txBox="1"/>
          <p:nvPr/>
        </p:nvSpPr>
        <p:spPr>
          <a:xfrm>
            <a:off x="5295902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43E751-6C3E-8C4F-A7BA-41FC75EA1186}"/>
              </a:ext>
            </a:extLst>
          </p:cNvPr>
          <p:cNvSpPr txBox="1"/>
          <p:nvPr/>
        </p:nvSpPr>
        <p:spPr>
          <a:xfrm>
            <a:off x="5295902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B59B6E56-13DD-2148-A584-C4F8F5CFEFFB}"/>
              </a:ext>
            </a:extLst>
          </p:cNvPr>
          <p:cNvSpPr/>
          <p:nvPr/>
        </p:nvSpPr>
        <p:spPr>
          <a:xfrm>
            <a:off x="3862658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66591BC5-9CEE-AB4E-BEB3-5F2CF79FF7EE}"/>
              </a:ext>
            </a:extLst>
          </p:cNvPr>
          <p:cNvCxnSpPr>
            <a:endCxn id="46" idx="0"/>
          </p:cNvCxnSpPr>
          <p:nvPr/>
        </p:nvCxnSpPr>
        <p:spPr>
          <a:xfrm>
            <a:off x="3509820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Oval 47">
            <a:extLst>
              <a:ext uri="{FF2B5EF4-FFF2-40B4-BE49-F238E27FC236}">
                <a16:creationId xmlns:a16="http://schemas.microsoft.com/office/drawing/2014/main" id="{E0D759B2-652A-EE4F-B681-C6FE99B7B633}"/>
              </a:ext>
            </a:extLst>
          </p:cNvPr>
          <p:cNvSpPr/>
          <p:nvPr/>
        </p:nvSpPr>
        <p:spPr>
          <a:xfrm>
            <a:off x="3861526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F549F50-A8D0-944E-AB62-6331C0CE1B19}"/>
              </a:ext>
            </a:extLst>
          </p:cNvPr>
          <p:cNvCxnSpPr/>
          <p:nvPr/>
        </p:nvCxnSpPr>
        <p:spPr>
          <a:xfrm>
            <a:off x="3991548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AFF56100-48E0-DE43-8291-3AA93E2ADC6E}"/>
              </a:ext>
            </a:extLst>
          </p:cNvPr>
          <p:cNvSpPr/>
          <p:nvPr/>
        </p:nvSpPr>
        <p:spPr>
          <a:xfrm>
            <a:off x="3860393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F51D78B4-F369-0240-B884-6504F9178D9A}"/>
              </a:ext>
            </a:extLst>
          </p:cNvPr>
          <p:cNvSpPr/>
          <p:nvPr/>
        </p:nvSpPr>
        <p:spPr>
          <a:xfrm>
            <a:off x="3860394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CA067AE-6A7E-994A-A5A9-7870930E622F}"/>
              </a:ext>
            </a:extLst>
          </p:cNvPr>
          <p:cNvCxnSpPr>
            <a:stCxn id="48" idx="4"/>
            <a:endCxn id="50" idx="0"/>
          </p:cNvCxnSpPr>
          <p:nvPr/>
        </p:nvCxnSpPr>
        <p:spPr>
          <a:xfrm flipH="1">
            <a:off x="3974693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11962C1-DEFA-1D4D-97F6-D911165FFCF3}"/>
              </a:ext>
            </a:extLst>
          </p:cNvPr>
          <p:cNvCxnSpPr/>
          <p:nvPr/>
        </p:nvCxnSpPr>
        <p:spPr>
          <a:xfrm>
            <a:off x="3974693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7F0C4DA4-B5DF-4B4D-99D6-CA950FBB67BB}"/>
              </a:ext>
            </a:extLst>
          </p:cNvPr>
          <p:cNvSpPr txBox="1"/>
          <p:nvPr/>
        </p:nvSpPr>
        <p:spPr>
          <a:xfrm>
            <a:off x="3662259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2402D21-45B2-634A-B339-5F61E999DE47}"/>
              </a:ext>
            </a:extLst>
          </p:cNvPr>
          <p:cNvSpPr txBox="1"/>
          <p:nvPr/>
        </p:nvSpPr>
        <p:spPr>
          <a:xfrm>
            <a:off x="3688948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1F51836-693C-C74F-B05D-743926E42212}"/>
              </a:ext>
            </a:extLst>
          </p:cNvPr>
          <p:cNvSpPr txBox="1"/>
          <p:nvPr/>
        </p:nvSpPr>
        <p:spPr>
          <a:xfrm>
            <a:off x="3682016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85A66AC-5053-4B41-AF3C-532025DED01E}"/>
              </a:ext>
            </a:extLst>
          </p:cNvPr>
          <p:cNvSpPr txBox="1"/>
          <p:nvPr/>
        </p:nvSpPr>
        <p:spPr>
          <a:xfrm>
            <a:off x="3522476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518CB8FE-BA40-D042-A253-D10907AF8CA2}"/>
              </a:ext>
            </a:extLst>
          </p:cNvPr>
          <p:cNvSpPr/>
          <p:nvPr/>
        </p:nvSpPr>
        <p:spPr>
          <a:xfrm>
            <a:off x="3859262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8C584A4A-DD04-6743-AE91-E1E95A23CF65}"/>
              </a:ext>
            </a:extLst>
          </p:cNvPr>
          <p:cNvCxnSpPr/>
          <p:nvPr/>
        </p:nvCxnSpPr>
        <p:spPr>
          <a:xfrm>
            <a:off x="3973561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A81F33AD-D451-B745-BF36-D9B4F49110FB}"/>
              </a:ext>
            </a:extLst>
          </p:cNvPr>
          <p:cNvSpPr txBox="1"/>
          <p:nvPr/>
        </p:nvSpPr>
        <p:spPr>
          <a:xfrm>
            <a:off x="3673479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4A2CEEC0-AD0C-FB41-9277-2C5738317B50}"/>
              </a:ext>
            </a:extLst>
          </p:cNvPr>
          <p:cNvSpPr/>
          <p:nvPr/>
        </p:nvSpPr>
        <p:spPr>
          <a:xfrm>
            <a:off x="5252277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1F56DEFE-A623-4449-8A72-F93F654023CB}"/>
              </a:ext>
            </a:extLst>
          </p:cNvPr>
          <p:cNvSpPr/>
          <p:nvPr/>
        </p:nvSpPr>
        <p:spPr>
          <a:xfrm>
            <a:off x="5251144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A770493E-09C8-4345-8DE0-B433BCB94EA7}"/>
              </a:ext>
            </a:extLst>
          </p:cNvPr>
          <p:cNvSpPr/>
          <p:nvPr/>
        </p:nvSpPr>
        <p:spPr>
          <a:xfrm>
            <a:off x="5251145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CFE505B5-CF2C-6D42-8DDD-EAEB9071843D}"/>
              </a:ext>
            </a:extLst>
          </p:cNvPr>
          <p:cNvCxnSpPr>
            <a:stCxn id="61" idx="4"/>
            <a:endCxn id="62" idx="0"/>
          </p:cNvCxnSpPr>
          <p:nvPr/>
        </p:nvCxnSpPr>
        <p:spPr>
          <a:xfrm flipH="1">
            <a:off x="5365444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9A2BBE3C-DD7B-7B41-923C-3AFF0BEA0964}"/>
              </a:ext>
            </a:extLst>
          </p:cNvPr>
          <p:cNvCxnSpPr/>
          <p:nvPr/>
        </p:nvCxnSpPr>
        <p:spPr>
          <a:xfrm>
            <a:off x="5365444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Oval 65">
            <a:extLst>
              <a:ext uri="{FF2B5EF4-FFF2-40B4-BE49-F238E27FC236}">
                <a16:creationId xmlns:a16="http://schemas.microsoft.com/office/drawing/2014/main" id="{B9EA6327-D1EA-D444-8284-9D3C0456AA08}"/>
              </a:ext>
            </a:extLst>
          </p:cNvPr>
          <p:cNvSpPr/>
          <p:nvPr/>
        </p:nvSpPr>
        <p:spPr>
          <a:xfrm>
            <a:off x="5250013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1F852267-BFD7-C944-AE7E-9A72F3CEE274}"/>
              </a:ext>
            </a:extLst>
          </p:cNvPr>
          <p:cNvCxnSpPr/>
          <p:nvPr/>
        </p:nvCxnSpPr>
        <p:spPr>
          <a:xfrm>
            <a:off x="5364312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1B436B1F-F711-8743-9EFA-40F93AACA853}"/>
              </a:ext>
            </a:extLst>
          </p:cNvPr>
          <p:cNvSpPr txBox="1"/>
          <p:nvPr/>
        </p:nvSpPr>
        <p:spPr>
          <a:xfrm>
            <a:off x="5053010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5611791F-AD0B-9D41-8CB1-4CB278F86F56}"/>
              </a:ext>
            </a:extLst>
          </p:cNvPr>
          <p:cNvSpPr txBox="1"/>
          <p:nvPr/>
        </p:nvSpPr>
        <p:spPr>
          <a:xfrm>
            <a:off x="5064230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6F9EBE9-F2F6-0048-AA9C-2F86ECA1C0A5}"/>
              </a:ext>
            </a:extLst>
          </p:cNvPr>
          <p:cNvSpPr txBox="1"/>
          <p:nvPr/>
        </p:nvSpPr>
        <p:spPr>
          <a:xfrm>
            <a:off x="5079699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1B224944-E642-6E48-BA0E-972F87215C63}"/>
              </a:ext>
            </a:extLst>
          </p:cNvPr>
          <p:cNvCxnSpPr>
            <a:endCxn id="61" idx="1"/>
          </p:cNvCxnSpPr>
          <p:nvPr/>
        </p:nvCxnSpPr>
        <p:spPr>
          <a:xfrm>
            <a:off x="4783484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6B3A3CC0-0CE9-984B-A821-1AD7FB72996D}"/>
              </a:ext>
            </a:extLst>
          </p:cNvPr>
          <p:cNvSpPr txBox="1"/>
          <p:nvPr/>
        </p:nvSpPr>
        <p:spPr>
          <a:xfrm>
            <a:off x="4826990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FF0FFA78-4186-2840-8D53-FF652BF43260}"/>
              </a:ext>
            </a:extLst>
          </p:cNvPr>
          <p:cNvSpPr txBox="1"/>
          <p:nvPr/>
        </p:nvSpPr>
        <p:spPr>
          <a:xfrm>
            <a:off x="5865706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C998480-4243-7E48-A570-1FC5E2A8E9E5}"/>
              </a:ext>
            </a:extLst>
          </p:cNvPr>
          <p:cNvSpPr txBox="1"/>
          <p:nvPr/>
        </p:nvSpPr>
        <p:spPr>
          <a:xfrm>
            <a:off x="5068479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36091C95-8953-6743-B585-AA8D4C20E9B5}"/>
              </a:ext>
            </a:extLst>
          </p:cNvPr>
          <p:cNvSpPr/>
          <p:nvPr/>
        </p:nvSpPr>
        <p:spPr>
          <a:xfrm>
            <a:off x="2820821" y="4061798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A3027BBA-922D-4349-8D0B-295552DC152E}"/>
              </a:ext>
            </a:extLst>
          </p:cNvPr>
          <p:cNvSpPr/>
          <p:nvPr/>
        </p:nvSpPr>
        <p:spPr>
          <a:xfrm>
            <a:off x="2820821" y="3343914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6D95C85D-6AE1-A14C-8415-3180F4506EA6}"/>
              </a:ext>
            </a:extLst>
          </p:cNvPr>
          <p:cNvCxnSpPr>
            <a:endCxn id="76" idx="0"/>
          </p:cNvCxnSpPr>
          <p:nvPr/>
        </p:nvCxnSpPr>
        <p:spPr>
          <a:xfrm flipH="1">
            <a:off x="2935121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2F1B46FD-8FBE-AC43-9C71-4E641B382FBA}"/>
              </a:ext>
            </a:extLst>
          </p:cNvPr>
          <p:cNvCxnSpPr>
            <a:stCxn id="76" idx="4"/>
            <a:endCxn id="75" idx="0"/>
          </p:cNvCxnSpPr>
          <p:nvPr/>
        </p:nvCxnSpPr>
        <p:spPr>
          <a:xfrm>
            <a:off x="2935121" y="357251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>
            <a:extLst>
              <a:ext uri="{FF2B5EF4-FFF2-40B4-BE49-F238E27FC236}">
                <a16:creationId xmlns:a16="http://schemas.microsoft.com/office/drawing/2014/main" id="{81CD05F0-88B0-B040-AAE0-09B11D078243}"/>
              </a:ext>
            </a:extLst>
          </p:cNvPr>
          <p:cNvSpPr txBox="1"/>
          <p:nvPr/>
        </p:nvSpPr>
        <p:spPr>
          <a:xfrm>
            <a:off x="2819934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A33C4AF2-FF64-1A44-8CE0-CE3AF10E0DC5}"/>
              </a:ext>
            </a:extLst>
          </p:cNvPr>
          <p:cNvSpPr txBox="1"/>
          <p:nvPr/>
        </p:nvSpPr>
        <p:spPr>
          <a:xfrm>
            <a:off x="2605905" y="36324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C4188B2A-A294-5F41-80F7-E1610EE9A00D}"/>
              </a:ext>
            </a:extLst>
          </p:cNvPr>
          <p:cNvSpPr/>
          <p:nvPr/>
        </p:nvSpPr>
        <p:spPr>
          <a:xfrm>
            <a:off x="2819400" y="4748690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3BF88847-2C2F-FE4F-A339-29681E6C2D81}"/>
              </a:ext>
            </a:extLst>
          </p:cNvPr>
          <p:cNvSpPr/>
          <p:nvPr/>
        </p:nvSpPr>
        <p:spPr>
          <a:xfrm>
            <a:off x="2819401" y="53623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EA5D1A1C-BB46-E441-81BF-9E347D857278}"/>
              </a:ext>
            </a:extLst>
          </p:cNvPr>
          <p:cNvCxnSpPr>
            <a:endCxn id="81" idx="0"/>
          </p:cNvCxnSpPr>
          <p:nvPr/>
        </p:nvCxnSpPr>
        <p:spPr>
          <a:xfrm flipH="1">
            <a:off x="2933700" y="4291584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6482C39B-7249-E34B-93FC-5F9154D67D34}"/>
              </a:ext>
            </a:extLst>
          </p:cNvPr>
          <p:cNvCxnSpPr/>
          <p:nvPr/>
        </p:nvCxnSpPr>
        <p:spPr>
          <a:xfrm>
            <a:off x="2933700" y="497729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TextBox 84">
            <a:extLst>
              <a:ext uri="{FF2B5EF4-FFF2-40B4-BE49-F238E27FC236}">
                <a16:creationId xmlns:a16="http://schemas.microsoft.com/office/drawing/2014/main" id="{189D48C9-D21D-D147-9477-1BD4D12EF0AA}"/>
              </a:ext>
            </a:extLst>
          </p:cNvPr>
          <p:cNvSpPr txBox="1"/>
          <p:nvPr/>
        </p:nvSpPr>
        <p:spPr>
          <a:xfrm>
            <a:off x="2647955" y="50165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C3EA305-C877-7445-9522-986B920E401C}"/>
              </a:ext>
            </a:extLst>
          </p:cNvPr>
          <p:cNvSpPr txBox="1"/>
          <p:nvPr/>
        </p:nvSpPr>
        <p:spPr>
          <a:xfrm>
            <a:off x="2647955" y="434563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6C9D0072-F3DB-2C40-8419-53404641AA96}"/>
              </a:ext>
            </a:extLst>
          </p:cNvPr>
          <p:cNvSpPr/>
          <p:nvPr/>
        </p:nvSpPr>
        <p:spPr>
          <a:xfrm>
            <a:off x="6096001" y="33598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A52A4DDC-E2F8-4C47-83F3-0ED3113599BD}"/>
              </a:ext>
            </a:extLst>
          </p:cNvPr>
          <p:cNvCxnSpPr>
            <a:stCxn id="41" idx="5"/>
          </p:cNvCxnSpPr>
          <p:nvPr/>
        </p:nvCxnSpPr>
        <p:spPr>
          <a:xfrm>
            <a:off x="5681522" y="2837111"/>
            <a:ext cx="528779" cy="51572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Oval 88">
            <a:extLst>
              <a:ext uri="{FF2B5EF4-FFF2-40B4-BE49-F238E27FC236}">
                <a16:creationId xmlns:a16="http://schemas.microsoft.com/office/drawing/2014/main" id="{1D33BB59-39ED-304B-AB56-2C0DD4EDFE15}"/>
              </a:ext>
            </a:extLst>
          </p:cNvPr>
          <p:cNvSpPr/>
          <p:nvPr/>
        </p:nvSpPr>
        <p:spPr>
          <a:xfrm>
            <a:off x="6094869" y="39814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428FB8B4-E594-9245-95FA-0787882B15A0}"/>
              </a:ext>
            </a:extLst>
          </p:cNvPr>
          <p:cNvCxnSpPr/>
          <p:nvPr/>
        </p:nvCxnSpPr>
        <p:spPr>
          <a:xfrm>
            <a:off x="6209168" y="359644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Box 90">
            <a:extLst>
              <a:ext uri="{FF2B5EF4-FFF2-40B4-BE49-F238E27FC236}">
                <a16:creationId xmlns:a16="http://schemas.microsoft.com/office/drawing/2014/main" id="{FEF6E4BD-C23F-AD4C-9832-C3BE24BA5F5B}"/>
              </a:ext>
            </a:extLst>
          </p:cNvPr>
          <p:cNvSpPr txBox="1"/>
          <p:nvPr/>
        </p:nvSpPr>
        <p:spPr>
          <a:xfrm>
            <a:off x="5697868" y="300335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CC888D3-A367-334C-A121-E34FCC4D682B}"/>
              </a:ext>
            </a:extLst>
          </p:cNvPr>
          <p:cNvSpPr txBox="1"/>
          <p:nvPr/>
        </p:nvSpPr>
        <p:spPr>
          <a:xfrm>
            <a:off x="5909086" y="36007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2EEAA9FE-351E-7549-AB5B-AF7A8CDCB113}"/>
              </a:ext>
            </a:extLst>
          </p:cNvPr>
          <p:cNvSpPr>
            <a:spLocks noChangeAspect="1"/>
          </p:cNvSpPr>
          <p:nvPr/>
        </p:nvSpPr>
        <p:spPr>
          <a:xfrm>
            <a:off x="4648200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038E3B6-22D6-A743-B548-F638A04B0B3E}"/>
              </a:ext>
            </a:extLst>
          </p:cNvPr>
          <p:cNvSpPr txBox="1"/>
          <p:nvPr/>
        </p:nvSpPr>
        <p:spPr>
          <a:xfrm>
            <a:off x="4626964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F9A4B47D-A558-1C44-ACE7-7FD622B22665}"/>
              </a:ext>
            </a:extLst>
          </p:cNvPr>
          <p:cNvSpPr txBox="1"/>
          <p:nvPr/>
        </p:nvSpPr>
        <p:spPr>
          <a:xfrm>
            <a:off x="1981199" y="0"/>
            <a:ext cx="5246639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400" spc="8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panamab</a:t>
            </a:r>
            <a:r>
              <a:rPr lang="en-US" sz="3400" b="1" spc="800" dirty="0" err="1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anana</a:t>
            </a:r>
            <a:r>
              <a:rPr lang="en-US" sz="3400" spc="800" dirty="0" err="1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  <a:endParaRPr lang="en-US" sz="3400" spc="8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7CFA2386-4CAF-D04D-BE45-735712B22458}"/>
              </a:ext>
            </a:extLst>
          </p:cNvPr>
          <p:cNvSpPr txBox="1"/>
          <p:nvPr/>
        </p:nvSpPr>
        <p:spPr>
          <a:xfrm>
            <a:off x="5790069" y="4358313"/>
            <a:ext cx="3070673" cy="181588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latin typeface="Optima" panose="02000503060000020004" pitchFamily="2" charset="0"/>
              </a:rPr>
              <a:t>Pattern    Positions</a:t>
            </a:r>
          </a:p>
          <a:p>
            <a:pPr algn="ctr"/>
            <a:endParaRPr lang="en-US" sz="2800" b="1" dirty="0">
              <a:latin typeface="Optima" panose="02000503060000020004" pitchFamily="2" charset="0"/>
            </a:endParaRP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pan		0</a:t>
            </a: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banana	6</a:t>
            </a:r>
          </a:p>
        </p:txBody>
      </p:sp>
    </p:spTree>
    <p:extLst>
      <p:ext uri="{BB962C8B-B14F-4D97-AF65-F5344CB8AC3E}">
        <p14:creationId xmlns:p14="http://schemas.microsoft.com/office/powerpoint/2010/main" val="969271307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54992ED-EFEB-F842-87CB-2146E58B5B6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2326895F-4644-BE46-AACA-C63BB9787155}"/>
              </a:ext>
            </a:extLst>
          </p:cNvPr>
          <p:cNvSpPr/>
          <p:nvPr/>
        </p:nvSpPr>
        <p:spPr>
          <a:xfrm>
            <a:off x="3314699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A4711706-8DB7-C547-927C-7B7CE59AFC03}"/>
              </a:ext>
            </a:extLst>
          </p:cNvPr>
          <p:cNvSpPr/>
          <p:nvPr/>
        </p:nvSpPr>
        <p:spPr>
          <a:xfrm>
            <a:off x="3555487" y="2031310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59E7174-9530-3D4F-9032-825A62550E73}"/>
              </a:ext>
            </a:extLst>
          </p:cNvPr>
          <p:cNvSpPr/>
          <p:nvPr/>
        </p:nvSpPr>
        <p:spPr>
          <a:xfrm>
            <a:off x="3314699" y="2637933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94273714-3867-B347-8C81-B8557417EE9C}"/>
              </a:ext>
            </a:extLst>
          </p:cNvPr>
          <p:cNvCxnSpPr>
            <a:stCxn id="4" idx="3"/>
            <a:endCxn id="5" idx="0"/>
          </p:cNvCxnSpPr>
          <p:nvPr/>
        </p:nvCxnSpPr>
        <p:spPr>
          <a:xfrm flipH="1">
            <a:off x="3428999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AFB87C8-258D-0641-9504-88ED4D0EAD27}"/>
              </a:ext>
            </a:extLst>
          </p:cNvPr>
          <p:cNvCxnSpPr>
            <a:stCxn id="5" idx="4"/>
            <a:endCxn id="3" idx="0"/>
          </p:cNvCxnSpPr>
          <p:nvPr/>
        </p:nvCxnSpPr>
        <p:spPr>
          <a:xfrm>
            <a:off x="3428999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03BE61ED-805F-924B-9073-FAC84C326523}"/>
              </a:ext>
            </a:extLst>
          </p:cNvPr>
          <p:cNvSpPr txBox="1"/>
          <p:nvPr/>
        </p:nvSpPr>
        <p:spPr>
          <a:xfrm>
            <a:off x="3662259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24A9686-1194-884A-9E00-0B066507B87B}"/>
              </a:ext>
            </a:extLst>
          </p:cNvPr>
          <p:cNvSpPr txBox="1"/>
          <p:nvPr/>
        </p:nvSpPr>
        <p:spPr>
          <a:xfrm>
            <a:off x="3124200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B7E995E-2EED-A540-B801-4D668B6E831A}"/>
              </a:ext>
            </a:extLst>
          </p:cNvPr>
          <p:cNvSpPr txBox="1"/>
          <p:nvPr/>
        </p:nvSpPr>
        <p:spPr>
          <a:xfrm>
            <a:off x="3124200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851986D-A8B0-E147-8EBF-4CA554B37220}"/>
              </a:ext>
            </a:extLst>
          </p:cNvPr>
          <p:cNvCxnSpPr>
            <a:endCxn id="4" idx="7"/>
          </p:cNvCxnSpPr>
          <p:nvPr/>
        </p:nvCxnSpPr>
        <p:spPr>
          <a:xfrm flipH="1">
            <a:off x="3750608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98422B58-D06D-FE4E-97B9-F7B618ADEB3F}"/>
              </a:ext>
            </a:extLst>
          </p:cNvPr>
          <p:cNvSpPr/>
          <p:nvPr/>
        </p:nvSpPr>
        <p:spPr>
          <a:xfrm>
            <a:off x="4573695" y="33510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CCC0E386-4096-974B-8FDF-3785B0B345D5}"/>
              </a:ext>
            </a:extLst>
          </p:cNvPr>
          <p:cNvSpPr/>
          <p:nvPr/>
        </p:nvSpPr>
        <p:spPr>
          <a:xfrm>
            <a:off x="4573694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E758DE0-457B-BA48-98D9-C9B322AE6AF9}"/>
              </a:ext>
            </a:extLst>
          </p:cNvPr>
          <p:cNvCxnSpPr>
            <a:endCxn id="13" idx="0"/>
          </p:cNvCxnSpPr>
          <p:nvPr/>
        </p:nvCxnSpPr>
        <p:spPr>
          <a:xfrm flipH="1">
            <a:off x="4687994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F745D3EB-0E8C-F54F-8271-41BC32C8A26D}"/>
              </a:ext>
            </a:extLst>
          </p:cNvPr>
          <p:cNvSpPr/>
          <p:nvPr/>
        </p:nvSpPr>
        <p:spPr>
          <a:xfrm>
            <a:off x="4573695" y="26332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4A373B17-1471-7642-AC66-B95DBD9D9E21}"/>
              </a:ext>
            </a:extLst>
          </p:cNvPr>
          <p:cNvCxnSpPr>
            <a:stCxn id="13" idx="4"/>
            <a:endCxn id="15" idx="0"/>
          </p:cNvCxnSpPr>
          <p:nvPr/>
        </p:nvCxnSpPr>
        <p:spPr>
          <a:xfrm>
            <a:off x="4687994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8D7670F3-B815-D442-93C1-9942EC64A78E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>
            <a:off x="4687995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AAA98C5D-1EE6-D140-8079-848A99B505BC}"/>
              </a:ext>
            </a:extLst>
          </p:cNvPr>
          <p:cNvSpPr txBox="1"/>
          <p:nvPr/>
        </p:nvSpPr>
        <p:spPr>
          <a:xfrm>
            <a:off x="4511975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E4B55E5-A2B1-0744-BFBB-0E377D5081C6}"/>
              </a:ext>
            </a:extLst>
          </p:cNvPr>
          <p:cNvSpPr txBox="1"/>
          <p:nvPr/>
        </p:nvSpPr>
        <p:spPr>
          <a:xfrm>
            <a:off x="4419600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A6FC729-C726-D84C-9CF9-D67B82C88272}"/>
              </a:ext>
            </a:extLst>
          </p:cNvPr>
          <p:cNvSpPr txBox="1"/>
          <p:nvPr/>
        </p:nvSpPr>
        <p:spPr>
          <a:xfrm>
            <a:off x="4419600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9F7AC29-C80C-7242-B4D5-9E7C17ABE489}"/>
              </a:ext>
            </a:extLst>
          </p:cNvPr>
          <p:cNvSpPr/>
          <p:nvPr/>
        </p:nvSpPr>
        <p:spPr>
          <a:xfrm>
            <a:off x="6629401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17C9B89-64E8-7747-A933-20F5DEB49CA1}"/>
              </a:ext>
            </a:extLst>
          </p:cNvPr>
          <p:cNvSpPr/>
          <p:nvPr/>
        </p:nvSpPr>
        <p:spPr>
          <a:xfrm>
            <a:off x="6629400" y="20148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E5D123BA-E537-624A-9D13-5C5F63C3EC54}"/>
              </a:ext>
            </a:extLst>
          </p:cNvPr>
          <p:cNvSpPr/>
          <p:nvPr/>
        </p:nvSpPr>
        <p:spPr>
          <a:xfrm>
            <a:off x="6629401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271C7DD8-31CA-7942-99AE-8B3EF659CB94}"/>
              </a:ext>
            </a:extLst>
          </p:cNvPr>
          <p:cNvCxnSpPr>
            <a:stCxn id="22" idx="4"/>
            <a:endCxn id="23" idx="0"/>
          </p:cNvCxnSpPr>
          <p:nvPr/>
        </p:nvCxnSpPr>
        <p:spPr>
          <a:xfrm>
            <a:off x="6743700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B2A7C471-FF5A-4147-B85C-23FDF161A374}"/>
              </a:ext>
            </a:extLst>
          </p:cNvPr>
          <p:cNvCxnSpPr>
            <a:stCxn id="23" idx="4"/>
            <a:endCxn id="21" idx="0"/>
          </p:cNvCxnSpPr>
          <p:nvPr/>
        </p:nvCxnSpPr>
        <p:spPr>
          <a:xfrm>
            <a:off x="6743701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AB6159AD-A45B-8042-BA56-3FBB01118ED8}"/>
              </a:ext>
            </a:extLst>
          </p:cNvPr>
          <p:cNvSpPr txBox="1"/>
          <p:nvPr/>
        </p:nvSpPr>
        <p:spPr>
          <a:xfrm>
            <a:off x="6438902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58C134D-7384-084A-B296-FD66CC359D4A}"/>
              </a:ext>
            </a:extLst>
          </p:cNvPr>
          <p:cNvSpPr txBox="1"/>
          <p:nvPr/>
        </p:nvSpPr>
        <p:spPr>
          <a:xfrm>
            <a:off x="6438902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C3D8897-DB90-E747-800C-E2559F085236}"/>
              </a:ext>
            </a:extLst>
          </p:cNvPr>
          <p:cNvCxnSpPr>
            <a:endCxn id="22" idx="0"/>
          </p:cNvCxnSpPr>
          <p:nvPr/>
        </p:nvCxnSpPr>
        <p:spPr>
          <a:xfrm>
            <a:off x="4991100" y="1267641"/>
            <a:ext cx="1752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55E731DA-9D1E-834B-8007-1664EF87A120}"/>
              </a:ext>
            </a:extLst>
          </p:cNvPr>
          <p:cNvSpPr/>
          <p:nvPr/>
        </p:nvSpPr>
        <p:spPr>
          <a:xfrm>
            <a:off x="4573695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89AD88E2-0BFC-854D-AD89-898EA6E7A840}"/>
              </a:ext>
            </a:extLst>
          </p:cNvPr>
          <p:cNvSpPr/>
          <p:nvPr/>
        </p:nvSpPr>
        <p:spPr>
          <a:xfrm>
            <a:off x="4573695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8CDA35CE-E17B-564A-BED2-6F8C8EA9DCC7}"/>
              </a:ext>
            </a:extLst>
          </p:cNvPr>
          <p:cNvCxnSpPr>
            <a:endCxn id="30" idx="0"/>
          </p:cNvCxnSpPr>
          <p:nvPr/>
        </p:nvCxnSpPr>
        <p:spPr>
          <a:xfrm>
            <a:off x="4687994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03CF2CB1-7180-5F47-B078-5E7F6D18FBDF}"/>
              </a:ext>
            </a:extLst>
          </p:cNvPr>
          <p:cNvCxnSpPr>
            <a:stCxn id="30" idx="4"/>
            <a:endCxn id="29" idx="0"/>
          </p:cNvCxnSpPr>
          <p:nvPr/>
        </p:nvCxnSpPr>
        <p:spPr>
          <a:xfrm>
            <a:off x="4687995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64098B40-C842-7A40-9619-825C65699FFF}"/>
              </a:ext>
            </a:extLst>
          </p:cNvPr>
          <p:cNvSpPr txBox="1"/>
          <p:nvPr/>
        </p:nvSpPr>
        <p:spPr>
          <a:xfrm>
            <a:off x="4419600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2763795-7E95-0649-BCBD-76EC386F07CD}"/>
              </a:ext>
            </a:extLst>
          </p:cNvPr>
          <p:cNvSpPr txBox="1"/>
          <p:nvPr/>
        </p:nvSpPr>
        <p:spPr>
          <a:xfrm>
            <a:off x="4419600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66F99095-57B8-3442-9644-4661D78154A4}"/>
              </a:ext>
            </a:extLst>
          </p:cNvPr>
          <p:cNvSpPr/>
          <p:nvPr/>
        </p:nvSpPr>
        <p:spPr>
          <a:xfrm>
            <a:off x="4573695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CD2F78F-8FF7-E141-B073-8EBBDB44402E}"/>
              </a:ext>
            </a:extLst>
          </p:cNvPr>
          <p:cNvCxnSpPr>
            <a:endCxn id="35" idx="0"/>
          </p:cNvCxnSpPr>
          <p:nvPr/>
        </p:nvCxnSpPr>
        <p:spPr>
          <a:xfrm>
            <a:off x="4687994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5B8BFFA0-23D5-3A44-A01A-1CE6A5FC4E8E}"/>
              </a:ext>
            </a:extLst>
          </p:cNvPr>
          <p:cNvSpPr txBox="1"/>
          <p:nvPr/>
        </p:nvSpPr>
        <p:spPr>
          <a:xfrm>
            <a:off x="4419600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C9EE0E65-C082-154E-B5A1-571C1EF867B1}"/>
              </a:ext>
            </a:extLst>
          </p:cNvPr>
          <p:cNvSpPr/>
          <p:nvPr/>
        </p:nvSpPr>
        <p:spPr>
          <a:xfrm>
            <a:off x="5486401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BAE423C2-8222-EA41-A047-CC7FEABE664E}"/>
              </a:ext>
            </a:extLst>
          </p:cNvPr>
          <p:cNvCxnSpPr>
            <a:endCxn id="38" idx="0"/>
          </p:cNvCxnSpPr>
          <p:nvPr/>
        </p:nvCxnSpPr>
        <p:spPr>
          <a:xfrm>
            <a:off x="4991100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14189540-703F-1A48-9F61-E59F1292B906}"/>
              </a:ext>
            </a:extLst>
          </p:cNvPr>
          <p:cNvSpPr/>
          <p:nvPr/>
        </p:nvSpPr>
        <p:spPr>
          <a:xfrm>
            <a:off x="5486401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FBEA8544-E004-4C45-BD17-6486104E598E}"/>
              </a:ext>
            </a:extLst>
          </p:cNvPr>
          <p:cNvSpPr/>
          <p:nvPr/>
        </p:nvSpPr>
        <p:spPr>
          <a:xfrm>
            <a:off x="5486401" y="26419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68CD1B2-988C-A941-80A1-E09279263D86}"/>
              </a:ext>
            </a:extLst>
          </p:cNvPr>
          <p:cNvCxnSpPr>
            <a:endCxn id="41" idx="0"/>
          </p:cNvCxnSpPr>
          <p:nvPr/>
        </p:nvCxnSpPr>
        <p:spPr>
          <a:xfrm>
            <a:off x="5600700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29A8E12A-2BFA-4741-880C-655CC068EFEC}"/>
              </a:ext>
            </a:extLst>
          </p:cNvPr>
          <p:cNvCxnSpPr>
            <a:stCxn id="41" idx="4"/>
            <a:endCxn id="40" idx="0"/>
          </p:cNvCxnSpPr>
          <p:nvPr/>
        </p:nvCxnSpPr>
        <p:spPr>
          <a:xfrm>
            <a:off x="5600701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600D2EFC-4FEA-974A-989B-E3C89BDD7885}"/>
              </a:ext>
            </a:extLst>
          </p:cNvPr>
          <p:cNvSpPr txBox="1"/>
          <p:nvPr/>
        </p:nvSpPr>
        <p:spPr>
          <a:xfrm>
            <a:off x="5295902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43E751-6C3E-8C4F-A7BA-41FC75EA1186}"/>
              </a:ext>
            </a:extLst>
          </p:cNvPr>
          <p:cNvSpPr txBox="1"/>
          <p:nvPr/>
        </p:nvSpPr>
        <p:spPr>
          <a:xfrm>
            <a:off x="5295902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B59B6E56-13DD-2148-A584-C4F8F5CFEFFB}"/>
              </a:ext>
            </a:extLst>
          </p:cNvPr>
          <p:cNvSpPr/>
          <p:nvPr/>
        </p:nvSpPr>
        <p:spPr>
          <a:xfrm>
            <a:off x="3862658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66591BC5-9CEE-AB4E-BEB3-5F2CF79FF7EE}"/>
              </a:ext>
            </a:extLst>
          </p:cNvPr>
          <p:cNvCxnSpPr>
            <a:endCxn id="46" idx="0"/>
          </p:cNvCxnSpPr>
          <p:nvPr/>
        </p:nvCxnSpPr>
        <p:spPr>
          <a:xfrm>
            <a:off x="3509820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Oval 47">
            <a:extLst>
              <a:ext uri="{FF2B5EF4-FFF2-40B4-BE49-F238E27FC236}">
                <a16:creationId xmlns:a16="http://schemas.microsoft.com/office/drawing/2014/main" id="{E0D759B2-652A-EE4F-B681-C6FE99B7B633}"/>
              </a:ext>
            </a:extLst>
          </p:cNvPr>
          <p:cNvSpPr/>
          <p:nvPr/>
        </p:nvSpPr>
        <p:spPr>
          <a:xfrm>
            <a:off x="3861526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F549F50-A8D0-944E-AB62-6331C0CE1B19}"/>
              </a:ext>
            </a:extLst>
          </p:cNvPr>
          <p:cNvCxnSpPr/>
          <p:nvPr/>
        </p:nvCxnSpPr>
        <p:spPr>
          <a:xfrm>
            <a:off x="3991548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AFF56100-48E0-DE43-8291-3AA93E2ADC6E}"/>
              </a:ext>
            </a:extLst>
          </p:cNvPr>
          <p:cNvSpPr/>
          <p:nvPr/>
        </p:nvSpPr>
        <p:spPr>
          <a:xfrm>
            <a:off x="3860393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F51D78B4-F369-0240-B884-6504F9178D9A}"/>
              </a:ext>
            </a:extLst>
          </p:cNvPr>
          <p:cNvSpPr/>
          <p:nvPr/>
        </p:nvSpPr>
        <p:spPr>
          <a:xfrm>
            <a:off x="3860394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CA067AE-6A7E-994A-A5A9-7870930E622F}"/>
              </a:ext>
            </a:extLst>
          </p:cNvPr>
          <p:cNvCxnSpPr>
            <a:stCxn id="48" idx="4"/>
            <a:endCxn id="50" idx="0"/>
          </p:cNvCxnSpPr>
          <p:nvPr/>
        </p:nvCxnSpPr>
        <p:spPr>
          <a:xfrm flipH="1">
            <a:off x="3974693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11962C1-DEFA-1D4D-97F6-D911165FFCF3}"/>
              </a:ext>
            </a:extLst>
          </p:cNvPr>
          <p:cNvCxnSpPr/>
          <p:nvPr/>
        </p:nvCxnSpPr>
        <p:spPr>
          <a:xfrm>
            <a:off x="3974693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7F0C4DA4-B5DF-4B4D-99D6-CA950FBB67BB}"/>
              </a:ext>
            </a:extLst>
          </p:cNvPr>
          <p:cNvSpPr txBox="1"/>
          <p:nvPr/>
        </p:nvSpPr>
        <p:spPr>
          <a:xfrm>
            <a:off x="3662259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2402D21-45B2-634A-B339-5F61E999DE47}"/>
              </a:ext>
            </a:extLst>
          </p:cNvPr>
          <p:cNvSpPr txBox="1"/>
          <p:nvPr/>
        </p:nvSpPr>
        <p:spPr>
          <a:xfrm>
            <a:off x="3688948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1F51836-693C-C74F-B05D-743926E42212}"/>
              </a:ext>
            </a:extLst>
          </p:cNvPr>
          <p:cNvSpPr txBox="1"/>
          <p:nvPr/>
        </p:nvSpPr>
        <p:spPr>
          <a:xfrm>
            <a:off x="3682016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85A66AC-5053-4B41-AF3C-532025DED01E}"/>
              </a:ext>
            </a:extLst>
          </p:cNvPr>
          <p:cNvSpPr txBox="1"/>
          <p:nvPr/>
        </p:nvSpPr>
        <p:spPr>
          <a:xfrm>
            <a:off x="3522476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518CB8FE-BA40-D042-A253-D10907AF8CA2}"/>
              </a:ext>
            </a:extLst>
          </p:cNvPr>
          <p:cNvSpPr/>
          <p:nvPr/>
        </p:nvSpPr>
        <p:spPr>
          <a:xfrm>
            <a:off x="3859262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8C584A4A-DD04-6743-AE91-E1E95A23CF65}"/>
              </a:ext>
            </a:extLst>
          </p:cNvPr>
          <p:cNvCxnSpPr/>
          <p:nvPr/>
        </p:nvCxnSpPr>
        <p:spPr>
          <a:xfrm>
            <a:off x="3973561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A81F33AD-D451-B745-BF36-D9B4F49110FB}"/>
              </a:ext>
            </a:extLst>
          </p:cNvPr>
          <p:cNvSpPr txBox="1"/>
          <p:nvPr/>
        </p:nvSpPr>
        <p:spPr>
          <a:xfrm>
            <a:off x="3673479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4A2CEEC0-AD0C-FB41-9277-2C5738317B50}"/>
              </a:ext>
            </a:extLst>
          </p:cNvPr>
          <p:cNvSpPr/>
          <p:nvPr/>
        </p:nvSpPr>
        <p:spPr>
          <a:xfrm>
            <a:off x="5252277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1F56DEFE-A623-4449-8A72-F93F654023CB}"/>
              </a:ext>
            </a:extLst>
          </p:cNvPr>
          <p:cNvSpPr/>
          <p:nvPr/>
        </p:nvSpPr>
        <p:spPr>
          <a:xfrm>
            <a:off x="5251144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A770493E-09C8-4345-8DE0-B433BCB94EA7}"/>
              </a:ext>
            </a:extLst>
          </p:cNvPr>
          <p:cNvSpPr/>
          <p:nvPr/>
        </p:nvSpPr>
        <p:spPr>
          <a:xfrm>
            <a:off x="5251145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CFE505B5-CF2C-6D42-8DDD-EAEB9071843D}"/>
              </a:ext>
            </a:extLst>
          </p:cNvPr>
          <p:cNvCxnSpPr>
            <a:stCxn id="61" idx="4"/>
            <a:endCxn id="62" idx="0"/>
          </p:cNvCxnSpPr>
          <p:nvPr/>
        </p:nvCxnSpPr>
        <p:spPr>
          <a:xfrm flipH="1">
            <a:off x="5365444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9A2BBE3C-DD7B-7B41-923C-3AFF0BEA0964}"/>
              </a:ext>
            </a:extLst>
          </p:cNvPr>
          <p:cNvCxnSpPr/>
          <p:nvPr/>
        </p:nvCxnSpPr>
        <p:spPr>
          <a:xfrm>
            <a:off x="5365444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Oval 65">
            <a:extLst>
              <a:ext uri="{FF2B5EF4-FFF2-40B4-BE49-F238E27FC236}">
                <a16:creationId xmlns:a16="http://schemas.microsoft.com/office/drawing/2014/main" id="{B9EA6327-D1EA-D444-8284-9D3C0456AA08}"/>
              </a:ext>
            </a:extLst>
          </p:cNvPr>
          <p:cNvSpPr/>
          <p:nvPr/>
        </p:nvSpPr>
        <p:spPr>
          <a:xfrm>
            <a:off x="5250013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1F852267-BFD7-C944-AE7E-9A72F3CEE274}"/>
              </a:ext>
            </a:extLst>
          </p:cNvPr>
          <p:cNvCxnSpPr/>
          <p:nvPr/>
        </p:nvCxnSpPr>
        <p:spPr>
          <a:xfrm>
            <a:off x="5364312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1B436B1F-F711-8743-9EFA-40F93AACA853}"/>
              </a:ext>
            </a:extLst>
          </p:cNvPr>
          <p:cNvSpPr txBox="1"/>
          <p:nvPr/>
        </p:nvSpPr>
        <p:spPr>
          <a:xfrm>
            <a:off x="5053010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5611791F-AD0B-9D41-8CB1-4CB278F86F56}"/>
              </a:ext>
            </a:extLst>
          </p:cNvPr>
          <p:cNvSpPr txBox="1"/>
          <p:nvPr/>
        </p:nvSpPr>
        <p:spPr>
          <a:xfrm>
            <a:off x="5064230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6F9EBE9-F2F6-0048-AA9C-2F86ECA1C0A5}"/>
              </a:ext>
            </a:extLst>
          </p:cNvPr>
          <p:cNvSpPr txBox="1"/>
          <p:nvPr/>
        </p:nvSpPr>
        <p:spPr>
          <a:xfrm>
            <a:off x="5079699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1B224944-E642-6E48-BA0E-972F87215C63}"/>
              </a:ext>
            </a:extLst>
          </p:cNvPr>
          <p:cNvCxnSpPr>
            <a:endCxn id="61" idx="1"/>
          </p:cNvCxnSpPr>
          <p:nvPr/>
        </p:nvCxnSpPr>
        <p:spPr>
          <a:xfrm>
            <a:off x="4783484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6B3A3CC0-0CE9-984B-A821-1AD7FB72996D}"/>
              </a:ext>
            </a:extLst>
          </p:cNvPr>
          <p:cNvSpPr txBox="1"/>
          <p:nvPr/>
        </p:nvSpPr>
        <p:spPr>
          <a:xfrm>
            <a:off x="4826990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FF0FFA78-4186-2840-8D53-FF652BF43260}"/>
              </a:ext>
            </a:extLst>
          </p:cNvPr>
          <p:cNvSpPr txBox="1"/>
          <p:nvPr/>
        </p:nvSpPr>
        <p:spPr>
          <a:xfrm>
            <a:off x="5865706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C998480-4243-7E48-A570-1FC5E2A8E9E5}"/>
              </a:ext>
            </a:extLst>
          </p:cNvPr>
          <p:cNvSpPr txBox="1"/>
          <p:nvPr/>
        </p:nvSpPr>
        <p:spPr>
          <a:xfrm>
            <a:off x="5068479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36091C95-8953-6743-B585-AA8D4C20E9B5}"/>
              </a:ext>
            </a:extLst>
          </p:cNvPr>
          <p:cNvSpPr/>
          <p:nvPr/>
        </p:nvSpPr>
        <p:spPr>
          <a:xfrm>
            <a:off x="2820821" y="4061798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A3027BBA-922D-4349-8D0B-295552DC152E}"/>
              </a:ext>
            </a:extLst>
          </p:cNvPr>
          <p:cNvSpPr/>
          <p:nvPr/>
        </p:nvSpPr>
        <p:spPr>
          <a:xfrm>
            <a:off x="2820821" y="3343914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6D95C85D-6AE1-A14C-8415-3180F4506EA6}"/>
              </a:ext>
            </a:extLst>
          </p:cNvPr>
          <p:cNvCxnSpPr>
            <a:endCxn id="76" idx="0"/>
          </p:cNvCxnSpPr>
          <p:nvPr/>
        </p:nvCxnSpPr>
        <p:spPr>
          <a:xfrm flipH="1">
            <a:off x="2935121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2F1B46FD-8FBE-AC43-9C71-4E641B382FBA}"/>
              </a:ext>
            </a:extLst>
          </p:cNvPr>
          <p:cNvCxnSpPr>
            <a:stCxn id="76" idx="4"/>
            <a:endCxn id="75" idx="0"/>
          </p:cNvCxnSpPr>
          <p:nvPr/>
        </p:nvCxnSpPr>
        <p:spPr>
          <a:xfrm>
            <a:off x="2935121" y="357251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>
            <a:extLst>
              <a:ext uri="{FF2B5EF4-FFF2-40B4-BE49-F238E27FC236}">
                <a16:creationId xmlns:a16="http://schemas.microsoft.com/office/drawing/2014/main" id="{81CD05F0-88B0-B040-AAE0-09B11D078243}"/>
              </a:ext>
            </a:extLst>
          </p:cNvPr>
          <p:cNvSpPr txBox="1"/>
          <p:nvPr/>
        </p:nvSpPr>
        <p:spPr>
          <a:xfrm>
            <a:off x="2819934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A33C4AF2-FF64-1A44-8CE0-CE3AF10E0DC5}"/>
              </a:ext>
            </a:extLst>
          </p:cNvPr>
          <p:cNvSpPr txBox="1"/>
          <p:nvPr/>
        </p:nvSpPr>
        <p:spPr>
          <a:xfrm>
            <a:off x="2605905" y="36324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C4188B2A-A294-5F41-80F7-E1610EE9A00D}"/>
              </a:ext>
            </a:extLst>
          </p:cNvPr>
          <p:cNvSpPr/>
          <p:nvPr/>
        </p:nvSpPr>
        <p:spPr>
          <a:xfrm>
            <a:off x="2819400" y="4748690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3BF88847-2C2F-FE4F-A339-29681E6C2D81}"/>
              </a:ext>
            </a:extLst>
          </p:cNvPr>
          <p:cNvSpPr/>
          <p:nvPr/>
        </p:nvSpPr>
        <p:spPr>
          <a:xfrm>
            <a:off x="2819401" y="5362301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EA5D1A1C-BB46-E441-81BF-9E347D857278}"/>
              </a:ext>
            </a:extLst>
          </p:cNvPr>
          <p:cNvCxnSpPr>
            <a:endCxn id="81" idx="0"/>
          </p:cNvCxnSpPr>
          <p:nvPr/>
        </p:nvCxnSpPr>
        <p:spPr>
          <a:xfrm flipH="1">
            <a:off x="2933700" y="4291584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6482C39B-7249-E34B-93FC-5F9154D67D34}"/>
              </a:ext>
            </a:extLst>
          </p:cNvPr>
          <p:cNvCxnSpPr/>
          <p:nvPr/>
        </p:nvCxnSpPr>
        <p:spPr>
          <a:xfrm>
            <a:off x="2933700" y="497729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TextBox 84">
            <a:extLst>
              <a:ext uri="{FF2B5EF4-FFF2-40B4-BE49-F238E27FC236}">
                <a16:creationId xmlns:a16="http://schemas.microsoft.com/office/drawing/2014/main" id="{189D48C9-D21D-D147-9477-1BD4D12EF0AA}"/>
              </a:ext>
            </a:extLst>
          </p:cNvPr>
          <p:cNvSpPr txBox="1"/>
          <p:nvPr/>
        </p:nvSpPr>
        <p:spPr>
          <a:xfrm>
            <a:off x="2647955" y="50165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C3EA305-C877-7445-9522-986B920E401C}"/>
              </a:ext>
            </a:extLst>
          </p:cNvPr>
          <p:cNvSpPr txBox="1"/>
          <p:nvPr/>
        </p:nvSpPr>
        <p:spPr>
          <a:xfrm>
            <a:off x="2647955" y="434563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6C9D0072-F3DB-2C40-8419-53404641AA96}"/>
              </a:ext>
            </a:extLst>
          </p:cNvPr>
          <p:cNvSpPr/>
          <p:nvPr/>
        </p:nvSpPr>
        <p:spPr>
          <a:xfrm>
            <a:off x="6096001" y="33598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A52A4DDC-E2F8-4C47-83F3-0ED3113599BD}"/>
              </a:ext>
            </a:extLst>
          </p:cNvPr>
          <p:cNvCxnSpPr>
            <a:stCxn id="41" idx="5"/>
          </p:cNvCxnSpPr>
          <p:nvPr/>
        </p:nvCxnSpPr>
        <p:spPr>
          <a:xfrm>
            <a:off x="5681522" y="2837111"/>
            <a:ext cx="528779" cy="51572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Oval 88">
            <a:extLst>
              <a:ext uri="{FF2B5EF4-FFF2-40B4-BE49-F238E27FC236}">
                <a16:creationId xmlns:a16="http://schemas.microsoft.com/office/drawing/2014/main" id="{1D33BB59-39ED-304B-AB56-2C0DD4EDFE15}"/>
              </a:ext>
            </a:extLst>
          </p:cNvPr>
          <p:cNvSpPr/>
          <p:nvPr/>
        </p:nvSpPr>
        <p:spPr>
          <a:xfrm>
            <a:off x="6094869" y="39814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428FB8B4-E594-9245-95FA-0787882B15A0}"/>
              </a:ext>
            </a:extLst>
          </p:cNvPr>
          <p:cNvCxnSpPr/>
          <p:nvPr/>
        </p:nvCxnSpPr>
        <p:spPr>
          <a:xfrm>
            <a:off x="6209168" y="359644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Box 90">
            <a:extLst>
              <a:ext uri="{FF2B5EF4-FFF2-40B4-BE49-F238E27FC236}">
                <a16:creationId xmlns:a16="http://schemas.microsoft.com/office/drawing/2014/main" id="{FEF6E4BD-C23F-AD4C-9832-C3BE24BA5F5B}"/>
              </a:ext>
            </a:extLst>
          </p:cNvPr>
          <p:cNvSpPr txBox="1"/>
          <p:nvPr/>
        </p:nvSpPr>
        <p:spPr>
          <a:xfrm>
            <a:off x="5697868" y="300335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CC888D3-A367-334C-A121-E34FCC4D682B}"/>
              </a:ext>
            </a:extLst>
          </p:cNvPr>
          <p:cNvSpPr txBox="1"/>
          <p:nvPr/>
        </p:nvSpPr>
        <p:spPr>
          <a:xfrm>
            <a:off x="5909086" y="36007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2EEAA9FE-351E-7549-AB5B-AF7A8CDCB113}"/>
              </a:ext>
            </a:extLst>
          </p:cNvPr>
          <p:cNvSpPr>
            <a:spLocks noChangeAspect="1"/>
          </p:cNvSpPr>
          <p:nvPr/>
        </p:nvSpPr>
        <p:spPr>
          <a:xfrm>
            <a:off x="4648200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038E3B6-22D6-A743-B548-F638A04B0B3E}"/>
              </a:ext>
            </a:extLst>
          </p:cNvPr>
          <p:cNvSpPr txBox="1"/>
          <p:nvPr/>
        </p:nvSpPr>
        <p:spPr>
          <a:xfrm>
            <a:off x="4626964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F9A4B47D-A558-1C44-ACE7-7FD622B22665}"/>
              </a:ext>
            </a:extLst>
          </p:cNvPr>
          <p:cNvSpPr txBox="1"/>
          <p:nvPr/>
        </p:nvSpPr>
        <p:spPr>
          <a:xfrm>
            <a:off x="1981199" y="0"/>
            <a:ext cx="5246639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400" spc="8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panamab</a:t>
            </a:r>
            <a:r>
              <a:rPr lang="en-US" sz="3400" b="1" spc="800" dirty="0" err="1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endParaRPr lang="en-US" sz="3400" b="1" spc="800" dirty="0">
              <a:solidFill>
                <a:schemeClr val="bg2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0DA8881A-3F21-8241-AFF5-0DEB2EB32EC9}"/>
              </a:ext>
            </a:extLst>
          </p:cNvPr>
          <p:cNvSpPr txBox="1"/>
          <p:nvPr/>
        </p:nvSpPr>
        <p:spPr>
          <a:xfrm>
            <a:off x="5790069" y="4358313"/>
            <a:ext cx="3070673" cy="224676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latin typeface="Optima" panose="02000503060000020004" pitchFamily="2" charset="0"/>
              </a:rPr>
              <a:t>Pattern    Positions</a:t>
            </a:r>
          </a:p>
          <a:p>
            <a:pPr algn="ctr"/>
            <a:endParaRPr lang="en-US" sz="2800" b="1" dirty="0">
              <a:latin typeface="Optima" panose="02000503060000020004" pitchFamily="2" charset="0"/>
            </a:endParaRP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pan		0</a:t>
            </a: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banana	6</a:t>
            </a:r>
          </a:p>
          <a:p>
            <a:r>
              <a:rPr lang="en-US" sz="2800" dirty="0" err="1"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	7</a:t>
            </a:r>
          </a:p>
        </p:txBody>
      </p:sp>
    </p:spTree>
    <p:extLst>
      <p:ext uri="{BB962C8B-B14F-4D97-AF65-F5344CB8AC3E}">
        <p14:creationId xmlns:p14="http://schemas.microsoft.com/office/powerpoint/2010/main" val="2462266269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54992ED-EFEB-F842-87CB-2146E58B5B6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2326895F-4644-BE46-AACA-C63BB9787155}"/>
              </a:ext>
            </a:extLst>
          </p:cNvPr>
          <p:cNvSpPr/>
          <p:nvPr/>
        </p:nvSpPr>
        <p:spPr>
          <a:xfrm>
            <a:off x="3695699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A4711706-8DB7-C547-927C-7B7CE59AFC03}"/>
              </a:ext>
            </a:extLst>
          </p:cNvPr>
          <p:cNvSpPr/>
          <p:nvPr/>
        </p:nvSpPr>
        <p:spPr>
          <a:xfrm>
            <a:off x="3936487" y="2031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59E7174-9530-3D4F-9032-825A62550E73}"/>
              </a:ext>
            </a:extLst>
          </p:cNvPr>
          <p:cNvSpPr/>
          <p:nvPr/>
        </p:nvSpPr>
        <p:spPr>
          <a:xfrm>
            <a:off x="3695699" y="263793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94273714-3867-B347-8C81-B8557417EE9C}"/>
              </a:ext>
            </a:extLst>
          </p:cNvPr>
          <p:cNvCxnSpPr>
            <a:stCxn id="4" idx="3"/>
            <a:endCxn id="5" idx="0"/>
          </p:cNvCxnSpPr>
          <p:nvPr/>
        </p:nvCxnSpPr>
        <p:spPr>
          <a:xfrm flipH="1">
            <a:off x="3809999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AFB87C8-258D-0641-9504-88ED4D0EAD27}"/>
              </a:ext>
            </a:extLst>
          </p:cNvPr>
          <p:cNvCxnSpPr>
            <a:stCxn id="5" idx="4"/>
            <a:endCxn id="3" idx="0"/>
          </p:cNvCxnSpPr>
          <p:nvPr/>
        </p:nvCxnSpPr>
        <p:spPr>
          <a:xfrm>
            <a:off x="3809999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03BE61ED-805F-924B-9073-FAC84C326523}"/>
              </a:ext>
            </a:extLst>
          </p:cNvPr>
          <p:cNvSpPr txBox="1"/>
          <p:nvPr/>
        </p:nvSpPr>
        <p:spPr>
          <a:xfrm>
            <a:off x="4043259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24A9686-1194-884A-9E00-0B066507B87B}"/>
              </a:ext>
            </a:extLst>
          </p:cNvPr>
          <p:cNvSpPr txBox="1"/>
          <p:nvPr/>
        </p:nvSpPr>
        <p:spPr>
          <a:xfrm>
            <a:off x="3505200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B7E995E-2EED-A540-B801-4D668B6E831A}"/>
              </a:ext>
            </a:extLst>
          </p:cNvPr>
          <p:cNvSpPr txBox="1"/>
          <p:nvPr/>
        </p:nvSpPr>
        <p:spPr>
          <a:xfrm>
            <a:off x="3505200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851986D-A8B0-E147-8EBF-4CA554B37220}"/>
              </a:ext>
            </a:extLst>
          </p:cNvPr>
          <p:cNvCxnSpPr>
            <a:endCxn id="4" idx="7"/>
          </p:cNvCxnSpPr>
          <p:nvPr/>
        </p:nvCxnSpPr>
        <p:spPr>
          <a:xfrm flipH="1">
            <a:off x="4131608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98422B58-D06D-FE4E-97B9-F7B618ADEB3F}"/>
              </a:ext>
            </a:extLst>
          </p:cNvPr>
          <p:cNvSpPr/>
          <p:nvPr/>
        </p:nvSpPr>
        <p:spPr>
          <a:xfrm>
            <a:off x="4954695" y="33510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CCC0E386-4096-974B-8FDF-3785B0B345D5}"/>
              </a:ext>
            </a:extLst>
          </p:cNvPr>
          <p:cNvSpPr/>
          <p:nvPr/>
        </p:nvSpPr>
        <p:spPr>
          <a:xfrm>
            <a:off x="4954694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E758DE0-457B-BA48-98D9-C9B322AE6AF9}"/>
              </a:ext>
            </a:extLst>
          </p:cNvPr>
          <p:cNvCxnSpPr>
            <a:endCxn id="13" idx="0"/>
          </p:cNvCxnSpPr>
          <p:nvPr/>
        </p:nvCxnSpPr>
        <p:spPr>
          <a:xfrm flipH="1">
            <a:off x="5068994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F745D3EB-0E8C-F54F-8271-41BC32C8A26D}"/>
              </a:ext>
            </a:extLst>
          </p:cNvPr>
          <p:cNvSpPr/>
          <p:nvPr/>
        </p:nvSpPr>
        <p:spPr>
          <a:xfrm>
            <a:off x="4954695" y="26332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4A373B17-1471-7642-AC66-B95DBD9D9E21}"/>
              </a:ext>
            </a:extLst>
          </p:cNvPr>
          <p:cNvCxnSpPr>
            <a:stCxn id="13" idx="4"/>
            <a:endCxn id="15" idx="0"/>
          </p:cNvCxnSpPr>
          <p:nvPr/>
        </p:nvCxnSpPr>
        <p:spPr>
          <a:xfrm>
            <a:off x="5068994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8D7670F3-B815-D442-93C1-9942EC64A78E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>
            <a:off x="5068995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AAA98C5D-1EE6-D140-8079-848A99B505BC}"/>
              </a:ext>
            </a:extLst>
          </p:cNvPr>
          <p:cNvSpPr txBox="1"/>
          <p:nvPr/>
        </p:nvSpPr>
        <p:spPr>
          <a:xfrm>
            <a:off x="4892975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E4B55E5-A2B1-0744-BFBB-0E377D5081C6}"/>
              </a:ext>
            </a:extLst>
          </p:cNvPr>
          <p:cNvSpPr txBox="1"/>
          <p:nvPr/>
        </p:nvSpPr>
        <p:spPr>
          <a:xfrm>
            <a:off x="4800600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A6FC729-C726-D84C-9CF9-D67B82C88272}"/>
              </a:ext>
            </a:extLst>
          </p:cNvPr>
          <p:cNvSpPr txBox="1"/>
          <p:nvPr/>
        </p:nvSpPr>
        <p:spPr>
          <a:xfrm>
            <a:off x="4800600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9F7AC29-C80C-7242-B4D5-9E7C17ABE489}"/>
              </a:ext>
            </a:extLst>
          </p:cNvPr>
          <p:cNvSpPr/>
          <p:nvPr/>
        </p:nvSpPr>
        <p:spPr>
          <a:xfrm>
            <a:off x="7010401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17C9B89-64E8-7747-A933-20F5DEB49CA1}"/>
              </a:ext>
            </a:extLst>
          </p:cNvPr>
          <p:cNvSpPr/>
          <p:nvPr/>
        </p:nvSpPr>
        <p:spPr>
          <a:xfrm>
            <a:off x="7010400" y="20148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E5D123BA-E537-624A-9D13-5C5F63C3EC54}"/>
              </a:ext>
            </a:extLst>
          </p:cNvPr>
          <p:cNvSpPr/>
          <p:nvPr/>
        </p:nvSpPr>
        <p:spPr>
          <a:xfrm>
            <a:off x="7010401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271C7DD8-31CA-7942-99AE-8B3EF659CB94}"/>
              </a:ext>
            </a:extLst>
          </p:cNvPr>
          <p:cNvCxnSpPr>
            <a:stCxn id="22" idx="4"/>
            <a:endCxn id="23" idx="0"/>
          </p:cNvCxnSpPr>
          <p:nvPr/>
        </p:nvCxnSpPr>
        <p:spPr>
          <a:xfrm>
            <a:off x="7124700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B2A7C471-FF5A-4147-B85C-23FDF161A374}"/>
              </a:ext>
            </a:extLst>
          </p:cNvPr>
          <p:cNvCxnSpPr>
            <a:stCxn id="23" idx="4"/>
            <a:endCxn id="21" idx="0"/>
          </p:cNvCxnSpPr>
          <p:nvPr/>
        </p:nvCxnSpPr>
        <p:spPr>
          <a:xfrm>
            <a:off x="7124701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AB6159AD-A45B-8042-BA56-3FBB01118ED8}"/>
              </a:ext>
            </a:extLst>
          </p:cNvPr>
          <p:cNvSpPr txBox="1"/>
          <p:nvPr/>
        </p:nvSpPr>
        <p:spPr>
          <a:xfrm>
            <a:off x="6819902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58C134D-7384-084A-B296-FD66CC359D4A}"/>
              </a:ext>
            </a:extLst>
          </p:cNvPr>
          <p:cNvSpPr txBox="1"/>
          <p:nvPr/>
        </p:nvSpPr>
        <p:spPr>
          <a:xfrm>
            <a:off x="6819902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C3D8897-DB90-E747-800C-E2559F085236}"/>
              </a:ext>
            </a:extLst>
          </p:cNvPr>
          <p:cNvCxnSpPr>
            <a:endCxn id="22" idx="0"/>
          </p:cNvCxnSpPr>
          <p:nvPr/>
        </p:nvCxnSpPr>
        <p:spPr>
          <a:xfrm>
            <a:off x="5372100" y="1267641"/>
            <a:ext cx="1752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55E731DA-9D1E-834B-8007-1664EF87A120}"/>
              </a:ext>
            </a:extLst>
          </p:cNvPr>
          <p:cNvSpPr/>
          <p:nvPr/>
        </p:nvSpPr>
        <p:spPr>
          <a:xfrm>
            <a:off x="4954695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89AD88E2-0BFC-854D-AD89-898EA6E7A840}"/>
              </a:ext>
            </a:extLst>
          </p:cNvPr>
          <p:cNvSpPr/>
          <p:nvPr/>
        </p:nvSpPr>
        <p:spPr>
          <a:xfrm>
            <a:off x="4954695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8CDA35CE-E17B-564A-BED2-6F8C8EA9DCC7}"/>
              </a:ext>
            </a:extLst>
          </p:cNvPr>
          <p:cNvCxnSpPr>
            <a:endCxn id="30" idx="0"/>
          </p:cNvCxnSpPr>
          <p:nvPr/>
        </p:nvCxnSpPr>
        <p:spPr>
          <a:xfrm>
            <a:off x="5068994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03CF2CB1-7180-5F47-B078-5E7F6D18FBDF}"/>
              </a:ext>
            </a:extLst>
          </p:cNvPr>
          <p:cNvCxnSpPr>
            <a:stCxn id="30" idx="4"/>
            <a:endCxn id="29" idx="0"/>
          </p:cNvCxnSpPr>
          <p:nvPr/>
        </p:nvCxnSpPr>
        <p:spPr>
          <a:xfrm>
            <a:off x="5068995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64098B40-C842-7A40-9619-825C65699FFF}"/>
              </a:ext>
            </a:extLst>
          </p:cNvPr>
          <p:cNvSpPr txBox="1"/>
          <p:nvPr/>
        </p:nvSpPr>
        <p:spPr>
          <a:xfrm>
            <a:off x="4800600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2763795-7E95-0649-BCBD-76EC386F07CD}"/>
              </a:ext>
            </a:extLst>
          </p:cNvPr>
          <p:cNvSpPr txBox="1"/>
          <p:nvPr/>
        </p:nvSpPr>
        <p:spPr>
          <a:xfrm>
            <a:off x="4800600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66F99095-57B8-3442-9644-4661D78154A4}"/>
              </a:ext>
            </a:extLst>
          </p:cNvPr>
          <p:cNvSpPr/>
          <p:nvPr/>
        </p:nvSpPr>
        <p:spPr>
          <a:xfrm>
            <a:off x="4954695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CD2F78F-8FF7-E141-B073-8EBBDB44402E}"/>
              </a:ext>
            </a:extLst>
          </p:cNvPr>
          <p:cNvCxnSpPr>
            <a:endCxn id="35" idx="0"/>
          </p:cNvCxnSpPr>
          <p:nvPr/>
        </p:nvCxnSpPr>
        <p:spPr>
          <a:xfrm>
            <a:off x="5068994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5B8BFFA0-23D5-3A44-A01A-1CE6A5FC4E8E}"/>
              </a:ext>
            </a:extLst>
          </p:cNvPr>
          <p:cNvSpPr txBox="1"/>
          <p:nvPr/>
        </p:nvSpPr>
        <p:spPr>
          <a:xfrm>
            <a:off x="4800600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C9EE0E65-C082-154E-B5A1-571C1EF867B1}"/>
              </a:ext>
            </a:extLst>
          </p:cNvPr>
          <p:cNvSpPr/>
          <p:nvPr/>
        </p:nvSpPr>
        <p:spPr>
          <a:xfrm>
            <a:off x="5867401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BAE423C2-8222-EA41-A047-CC7FEABE664E}"/>
              </a:ext>
            </a:extLst>
          </p:cNvPr>
          <p:cNvCxnSpPr>
            <a:endCxn id="38" idx="0"/>
          </p:cNvCxnSpPr>
          <p:nvPr/>
        </p:nvCxnSpPr>
        <p:spPr>
          <a:xfrm>
            <a:off x="5372100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14189540-703F-1A48-9F61-E59F1292B906}"/>
              </a:ext>
            </a:extLst>
          </p:cNvPr>
          <p:cNvSpPr/>
          <p:nvPr/>
        </p:nvSpPr>
        <p:spPr>
          <a:xfrm>
            <a:off x="5867401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FBEA8544-E004-4C45-BD17-6486104E598E}"/>
              </a:ext>
            </a:extLst>
          </p:cNvPr>
          <p:cNvSpPr/>
          <p:nvPr/>
        </p:nvSpPr>
        <p:spPr>
          <a:xfrm>
            <a:off x="5867401" y="26419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68CD1B2-988C-A941-80A1-E09279263D86}"/>
              </a:ext>
            </a:extLst>
          </p:cNvPr>
          <p:cNvCxnSpPr>
            <a:endCxn id="41" idx="0"/>
          </p:cNvCxnSpPr>
          <p:nvPr/>
        </p:nvCxnSpPr>
        <p:spPr>
          <a:xfrm>
            <a:off x="5981700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29A8E12A-2BFA-4741-880C-655CC068EFEC}"/>
              </a:ext>
            </a:extLst>
          </p:cNvPr>
          <p:cNvCxnSpPr>
            <a:stCxn id="41" idx="4"/>
            <a:endCxn id="40" idx="0"/>
          </p:cNvCxnSpPr>
          <p:nvPr/>
        </p:nvCxnSpPr>
        <p:spPr>
          <a:xfrm>
            <a:off x="5981701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600D2EFC-4FEA-974A-989B-E3C89BDD7885}"/>
              </a:ext>
            </a:extLst>
          </p:cNvPr>
          <p:cNvSpPr txBox="1"/>
          <p:nvPr/>
        </p:nvSpPr>
        <p:spPr>
          <a:xfrm>
            <a:off x="5676902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43E751-6C3E-8C4F-A7BA-41FC75EA1186}"/>
              </a:ext>
            </a:extLst>
          </p:cNvPr>
          <p:cNvSpPr txBox="1"/>
          <p:nvPr/>
        </p:nvSpPr>
        <p:spPr>
          <a:xfrm>
            <a:off x="5676902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B59B6E56-13DD-2148-A584-C4F8F5CFEFFB}"/>
              </a:ext>
            </a:extLst>
          </p:cNvPr>
          <p:cNvSpPr/>
          <p:nvPr/>
        </p:nvSpPr>
        <p:spPr>
          <a:xfrm>
            <a:off x="4243658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66591BC5-9CEE-AB4E-BEB3-5F2CF79FF7EE}"/>
              </a:ext>
            </a:extLst>
          </p:cNvPr>
          <p:cNvCxnSpPr>
            <a:endCxn id="46" idx="0"/>
          </p:cNvCxnSpPr>
          <p:nvPr/>
        </p:nvCxnSpPr>
        <p:spPr>
          <a:xfrm>
            <a:off x="3890820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Oval 47">
            <a:extLst>
              <a:ext uri="{FF2B5EF4-FFF2-40B4-BE49-F238E27FC236}">
                <a16:creationId xmlns:a16="http://schemas.microsoft.com/office/drawing/2014/main" id="{E0D759B2-652A-EE4F-B681-C6FE99B7B633}"/>
              </a:ext>
            </a:extLst>
          </p:cNvPr>
          <p:cNvSpPr/>
          <p:nvPr/>
        </p:nvSpPr>
        <p:spPr>
          <a:xfrm>
            <a:off x="4242526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F549F50-A8D0-944E-AB62-6331C0CE1B19}"/>
              </a:ext>
            </a:extLst>
          </p:cNvPr>
          <p:cNvCxnSpPr/>
          <p:nvPr/>
        </p:nvCxnSpPr>
        <p:spPr>
          <a:xfrm>
            <a:off x="4372548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AFF56100-48E0-DE43-8291-3AA93E2ADC6E}"/>
              </a:ext>
            </a:extLst>
          </p:cNvPr>
          <p:cNvSpPr/>
          <p:nvPr/>
        </p:nvSpPr>
        <p:spPr>
          <a:xfrm>
            <a:off x="4241393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F51D78B4-F369-0240-B884-6504F9178D9A}"/>
              </a:ext>
            </a:extLst>
          </p:cNvPr>
          <p:cNvSpPr/>
          <p:nvPr/>
        </p:nvSpPr>
        <p:spPr>
          <a:xfrm>
            <a:off x="4241394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CA067AE-6A7E-994A-A5A9-7870930E622F}"/>
              </a:ext>
            </a:extLst>
          </p:cNvPr>
          <p:cNvCxnSpPr>
            <a:stCxn id="48" idx="4"/>
            <a:endCxn id="50" idx="0"/>
          </p:cNvCxnSpPr>
          <p:nvPr/>
        </p:nvCxnSpPr>
        <p:spPr>
          <a:xfrm flipH="1">
            <a:off x="4355693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11962C1-DEFA-1D4D-97F6-D911165FFCF3}"/>
              </a:ext>
            </a:extLst>
          </p:cNvPr>
          <p:cNvCxnSpPr/>
          <p:nvPr/>
        </p:nvCxnSpPr>
        <p:spPr>
          <a:xfrm>
            <a:off x="4355693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7F0C4DA4-B5DF-4B4D-99D6-CA950FBB67BB}"/>
              </a:ext>
            </a:extLst>
          </p:cNvPr>
          <p:cNvSpPr txBox="1"/>
          <p:nvPr/>
        </p:nvSpPr>
        <p:spPr>
          <a:xfrm>
            <a:off x="4043259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2402D21-45B2-634A-B339-5F61E999DE47}"/>
              </a:ext>
            </a:extLst>
          </p:cNvPr>
          <p:cNvSpPr txBox="1"/>
          <p:nvPr/>
        </p:nvSpPr>
        <p:spPr>
          <a:xfrm>
            <a:off x="4069948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1F51836-693C-C74F-B05D-743926E42212}"/>
              </a:ext>
            </a:extLst>
          </p:cNvPr>
          <p:cNvSpPr txBox="1"/>
          <p:nvPr/>
        </p:nvSpPr>
        <p:spPr>
          <a:xfrm>
            <a:off x="4063016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85A66AC-5053-4B41-AF3C-532025DED01E}"/>
              </a:ext>
            </a:extLst>
          </p:cNvPr>
          <p:cNvSpPr txBox="1"/>
          <p:nvPr/>
        </p:nvSpPr>
        <p:spPr>
          <a:xfrm>
            <a:off x="3903476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518CB8FE-BA40-D042-A253-D10907AF8CA2}"/>
              </a:ext>
            </a:extLst>
          </p:cNvPr>
          <p:cNvSpPr/>
          <p:nvPr/>
        </p:nvSpPr>
        <p:spPr>
          <a:xfrm>
            <a:off x="4240262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8C584A4A-DD04-6743-AE91-E1E95A23CF65}"/>
              </a:ext>
            </a:extLst>
          </p:cNvPr>
          <p:cNvCxnSpPr/>
          <p:nvPr/>
        </p:nvCxnSpPr>
        <p:spPr>
          <a:xfrm>
            <a:off x="4354561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A81F33AD-D451-B745-BF36-D9B4F49110FB}"/>
              </a:ext>
            </a:extLst>
          </p:cNvPr>
          <p:cNvSpPr txBox="1"/>
          <p:nvPr/>
        </p:nvSpPr>
        <p:spPr>
          <a:xfrm>
            <a:off x="4054479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4A2CEEC0-AD0C-FB41-9277-2C5738317B50}"/>
              </a:ext>
            </a:extLst>
          </p:cNvPr>
          <p:cNvSpPr/>
          <p:nvPr/>
        </p:nvSpPr>
        <p:spPr>
          <a:xfrm>
            <a:off x="5633277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1F56DEFE-A623-4449-8A72-F93F654023CB}"/>
              </a:ext>
            </a:extLst>
          </p:cNvPr>
          <p:cNvSpPr/>
          <p:nvPr/>
        </p:nvSpPr>
        <p:spPr>
          <a:xfrm>
            <a:off x="5632144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A770493E-09C8-4345-8DE0-B433BCB94EA7}"/>
              </a:ext>
            </a:extLst>
          </p:cNvPr>
          <p:cNvSpPr/>
          <p:nvPr/>
        </p:nvSpPr>
        <p:spPr>
          <a:xfrm>
            <a:off x="5632145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CFE505B5-CF2C-6D42-8DDD-EAEB9071843D}"/>
              </a:ext>
            </a:extLst>
          </p:cNvPr>
          <p:cNvCxnSpPr>
            <a:stCxn id="61" idx="4"/>
            <a:endCxn id="62" idx="0"/>
          </p:cNvCxnSpPr>
          <p:nvPr/>
        </p:nvCxnSpPr>
        <p:spPr>
          <a:xfrm flipH="1">
            <a:off x="5746444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9A2BBE3C-DD7B-7B41-923C-3AFF0BEA0964}"/>
              </a:ext>
            </a:extLst>
          </p:cNvPr>
          <p:cNvCxnSpPr/>
          <p:nvPr/>
        </p:nvCxnSpPr>
        <p:spPr>
          <a:xfrm>
            <a:off x="5746444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Oval 65">
            <a:extLst>
              <a:ext uri="{FF2B5EF4-FFF2-40B4-BE49-F238E27FC236}">
                <a16:creationId xmlns:a16="http://schemas.microsoft.com/office/drawing/2014/main" id="{B9EA6327-D1EA-D444-8284-9D3C0456AA08}"/>
              </a:ext>
            </a:extLst>
          </p:cNvPr>
          <p:cNvSpPr/>
          <p:nvPr/>
        </p:nvSpPr>
        <p:spPr>
          <a:xfrm>
            <a:off x="5631013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1F852267-BFD7-C944-AE7E-9A72F3CEE274}"/>
              </a:ext>
            </a:extLst>
          </p:cNvPr>
          <p:cNvCxnSpPr/>
          <p:nvPr/>
        </p:nvCxnSpPr>
        <p:spPr>
          <a:xfrm>
            <a:off x="5745312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1B436B1F-F711-8743-9EFA-40F93AACA853}"/>
              </a:ext>
            </a:extLst>
          </p:cNvPr>
          <p:cNvSpPr txBox="1"/>
          <p:nvPr/>
        </p:nvSpPr>
        <p:spPr>
          <a:xfrm>
            <a:off x="5434010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5611791F-AD0B-9D41-8CB1-4CB278F86F56}"/>
              </a:ext>
            </a:extLst>
          </p:cNvPr>
          <p:cNvSpPr txBox="1"/>
          <p:nvPr/>
        </p:nvSpPr>
        <p:spPr>
          <a:xfrm>
            <a:off x="5445230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6F9EBE9-F2F6-0048-AA9C-2F86ECA1C0A5}"/>
              </a:ext>
            </a:extLst>
          </p:cNvPr>
          <p:cNvSpPr txBox="1"/>
          <p:nvPr/>
        </p:nvSpPr>
        <p:spPr>
          <a:xfrm>
            <a:off x="5460699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1B224944-E642-6E48-BA0E-972F87215C63}"/>
              </a:ext>
            </a:extLst>
          </p:cNvPr>
          <p:cNvCxnSpPr>
            <a:endCxn id="61" idx="1"/>
          </p:cNvCxnSpPr>
          <p:nvPr/>
        </p:nvCxnSpPr>
        <p:spPr>
          <a:xfrm>
            <a:off x="5164484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6B3A3CC0-0CE9-984B-A821-1AD7FB72996D}"/>
              </a:ext>
            </a:extLst>
          </p:cNvPr>
          <p:cNvSpPr txBox="1"/>
          <p:nvPr/>
        </p:nvSpPr>
        <p:spPr>
          <a:xfrm>
            <a:off x="5207990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FF0FFA78-4186-2840-8D53-FF652BF43260}"/>
              </a:ext>
            </a:extLst>
          </p:cNvPr>
          <p:cNvSpPr txBox="1"/>
          <p:nvPr/>
        </p:nvSpPr>
        <p:spPr>
          <a:xfrm>
            <a:off x="6246706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C998480-4243-7E48-A570-1FC5E2A8E9E5}"/>
              </a:ext>
            </a:extLst>
          </p:cNvPr>
          <p:cNvSpPr txBox="1"/>
          <p:nvPr/>
        </p:nvSpPr>
        <p:spPr>
          <a:xfrm>
            <a:off x="5449479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36091C95-8953-6743-B585-AA8D4C20E9B5}"/>
              </a:ext>
            </a:extLst>
          </p:cNvPr>
          <p:cNvSpPr/>
          <p:nvPr/>
        </p:nvSpPr>
        <p:spPr>
          <a:xfrm>
            <a:off x="3201821" y="40617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A3027BBA-922D-4349-8D0B-295552DC152E}"/>
              </a:ext>
            </a:extLst>
          </p:cNvPr>
          <p:cNvSpPr/>
          <p:nvPr/>
        </p:nvSpPr>
        <p:spPr>
          <a:xfrm>
            <a:off x="3201821" y="33439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6D95C85D-6AE1-A14C-8415-3180F4506EA6}"/>
              </a:ext>
            </a:extLst>
          </p:cNvPr>
          <p:cNvCxnSpPr>
            <a:endCxn id="76" idx="0"/>
          </p:cNvCxnSpPr>
          <p:nvPr/>
        </p:nvCxnSpPr>
        <p:spPr>
          <a:xfrm flipH="1">
            <a:off x="3316121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2F1B46FD-8FBE-AC43-9C71-4E641B382FBA}"/>
              </a:ext>
            </a:extLst>
          </p:cNvPr>
          <p:cNvCxnSpPr>
            <a:stCxn id="76" idx="4"/>
            <a:endCxn id="75" idx="0"/>
          </p:cNvCxnSpPr>
          <p:nvPr/>
        </p:nvCxnSpPr>
        <p:spPr>
          <a:xfrm>
            <a:off x="3316121" y="357251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>
            <a:extLst>
              <a:ext uri="{FF2B5EF4-FFF2-40B4-BE49-F238E27FC236}">
                <a16:creationId xmlns:a16="http://schemas.microsoft.com/office/drawing/2014/main" id="{81CD05F0-88B0-B040-AAE0-09B11D078243}"/>
              </a:ext>
            </a:extLst>
          </p:cNvPr>
          <p:cNvSpPr txBox="1"/>
          <p:nvPr/>
        </p:nvSpPr>
        <p:spPr>
          <a:xfrm>
            <a:off x="3200934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A33C4AF2-FF64-1A44-8CE0-CE3AF10E0DC5}"/>
              </a:ext>
            </a:extLst>
          </p:cNvPr>
          <p:cNvSpPr txBox="1"/>
          <p:nvPr/>
        </p:nvSpPr>
        <p:spPr>
          <a:xfrm>
            <a:off x="2986905" y="36324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C4188B2A-A294-5F41-80F7-E1610EE9A00D}"/>
              </a:ext>
            </a:extLst>
          </p:cNvPr>
          <p:cNvSpPr/>
          <p:nvPr/>
        </p:nvSpPr>
        <p:spPr>
          <a:xfrm>
            <a:off x="3200400" y="474869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3BF88847-2C2F-FE4F-A339-29681E6C2D81}"/>
              </a:ext>
            </a:extLst>
          </p:cNvPr>
          <p:cNvSpPr/>
          <p:nvPr/>
        </p:nvSpPr>
        <p:spPr>
          <a:xfrm>
            <a:off x="3200401" y="53623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EA5D1A1C-BB46-E441-81BF-9E347D857278}"/>
              </a:ext>
            </a:extLst>
          </p:cNvPr>
          <p:cNvCxnSpPr>
            <a:endCxn id="81" idx="0"/>
          </p:cNvCxnSpPr>
          <p:nvPr/>
        </p:nvCxnSpPr>
        <p:spPr>
          <a:xfrm flipH="1">
            <a:off x="3314700" y="4291584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6482C39B-7249-E34B-93FC-5F9154D67D34}"/>
              </a:ext>
            </a:extLst>
          </p:cNvPr>
          <p:cNvCxnSpPr/>
          <p:nvPr/>
        </p:nvCxnSpPr>
        <p:spPr>
          <a:xfrm>
            <a:off x="3314700" y="497729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TextBox 84">
            <a:extLst>
              <a:ext uri="{FF2B5EF4-FFF2-40B4-BE49-F238E27FC236}">
                <a16:creationId xmlns:a16="http://schemas.microsoft.com/office/drawing/2014/main" id="{189D48C9-D21D-D147-9477-1BD4D12EF0AA}"/>
              </a:ext>
            </a:extLst>
          </p:cNvPr>
          <p:cNvSpPr txBox="1"/>
          <p:nvPr/>
        </p:nvSpPr>
        <p:spPr>
          <a:xfrm>
            <a:off x="3028955" y="50165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C3EA305-C877-7445-9522-986B920E401C}"/>
              </a:ext>
            </a:extLst>
          </p:cNvPr>
          <p:cNvSpPr txBox="1"/>
          <p:nvPr/>
        </p:nvSpPr>
        <p:spPr>
          <a:xfrm>
            <a:off x="3028955" y="434563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6C9D0072-F3DB-2C40-8419-53404641AA96}"/>
              </a:ext>
            </a:extLst>
          </p:cNvPr>
          <p:cNvSpPr/>
          <p:nvPr/>
        </p:nvSpPr>
        <p:spPr>
          <a:xfrm>
            <a:off x="6477001" y="33598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A52A4DDC-E2F8-4C47-83F3-0ED3113599BD}"/>
              </a:ext>
            </a:extLst>
          </p:cNvPr>
          <p:cNvCxnSpPr>
            <a:stCxn id="41" idx="5"/>
          </p:cNvCxnSpPr>
          <p:nvPr/>
        </p:nvCxnSpPr>
        <p:spPr>
          <a:xfrm>
            <a:off x="6062522" y="2837111"/>
            <a:ext cx="528779" cy="51572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Oval 88">
            <a:extLst>
              <a:ext uri="{FF2B5EF4-FFF2-40B4-BE49-F238E27FC236}">
                <a16:creationId xmlns:a16="http://schemas.microsoft.com/office/drawing/2014/main" id="{1D33BB59-39ED-304B-AB56-2C0DD4EDFE15}"/>
              </a:ext>
            </a:extLst>
          </p:cNvPr>
          <p:cNvSpPr/>
          <p:nvPr/>
        </p:nvSpPr>
        <p:spPr>
          <a:xfrm>
            <a:off x="6475869" y="39814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428FB8B4-E594-9245-95FA-0787882B15A0}"/>
              </a:ext>
            </a:extLst>
          </p:cNvPr>
          <p:cNvCxnSpPr/>
          <p:nvPr/>
        </p:nvCxnSpPr>
        <p:spPr>
          <a:xfrm>
            <a:off x="6590168" y="359644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Box 90">
            <a:extLst>
              <a:ext uri="{FF2B5EF4-FFF2-40B4-BE49-F238E27FC236}">
                <a16:creationId xmlns:a16="http://schemas.microsoft.com/office/drawing/2014/main" id="{FEF6E4BD-C23F-AD4C-9832-C3BE24BA5F5B}"/>
              </a:ext>
            </a:extLst>
          </p:cNvPr>
          <p:cNvSpPr txBox="1"/>
          <p:nvPr/>
        </p:nvSpPr>
        <p:spPr>
          <a:xfrm>
            <a:off x="6078868" y="300335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CC888D3-A367-334C-A121-E34FCC4D682B}"/>
              </a:ext>
            </a:extLst>
          </p:cNvPr>
          <p:cNvSpPr txBox="1"/>
          <p:nvPr/>
        </p:nvSpPr>
        <p:spPr>
          <a:xfrm>
            <a:off x="6290086" y="36007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2EEAA9FE-351E-7549-AB5B-AF7A8CDCB113}"/>
              </a:ext>
            </a:extLst>
          </p:cNvPr>
          <p:cNvSpPr>
            <a:spLocks noChangeAspect="1"/>
          </p:cNvSpPr>
          <p:nvPr/>
        </p:nvSpPr>
        <p:spPr>
          <a:xfrm>
            <a:off x="5029200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038E3B6-22D6-A743-B548-F638A04B0B3E}"/>
              </a:ext>
            </a:extLst>
          </p:cNvPr>
          <p:cNvSpPr txBox="1"/>
          <p:nvPr/>
        </p:nvSpPr>
        <p:spPr>
          <a:xfrm>
            <a:off x="5007964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F9A4B47D-A558-1C44-ACE7-7FD622B22665}"/>
              </a:ext>
            </a:extLst>
          </p:cNvPr>
          <p:cNvSpPr txBox="1"/>
          <p:nvPr/>
        </p:nvSpPr>
        <p:spPr>
          <a:xfrm>
            <a:off x="1981199" y="0"/>
            <a:ext cx="5246639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400" spc="8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panamaba</a:t>
            </a:r>
            <a:r>
              <a:rPr lang="en-US" sz="3400" spc="800" dirty="0" err="1">
                <a:latin typeface="Consolas" panose="020B0609020204030204" pitchFamily="49" charset="0"/>
                <a:cs typeface="Consolas" panose="020B0609020204030204" pitchFamily="49" charset="0"/>
              </a:rPr>
              <a:t>nanas</a:t>
            </a:r>
            <a:endParaRPr lang="en-US" sz="3400" spc="8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C13704A5-0C4C-4042-AFB7-0F34B382A781}"/>
              </a:ext>
            </a:extLst>
          </p:cNvPr>
          <p:cNvSpPr txBox="1"/>
          <p:nvPr/>
        </p:nvSpPr>
        <p:spPr>
          <a:xfrm>
            <a:off x="52507" y="978741"/>
            <a:ext cx="3070673" cy="224676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latin typeface="Optima" panose="02000503060000020004" pitchFamily="2" charset="0"/>
              </a:rPr>
              <a:t>Pattern    Positions</a:t>
            </a:r>
          </a:p>
          <a:p>
            <a:pPr algn="ctr"/>
            <a:endParaRPr lang="en-US" sz="2800" b="1" dirty="0">
              <a:latin typeface="Optima" panose="02000503060000020004" pitchFamily="2" charset="0"/>
            </a:endParaRP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pan		0</a:t>
            </a: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banana	6</a:t>
            </a:r>
          </a:p>
          <a:p>
            <a:r>
              <a:rPr lang="en-US" sz="2800" dirty="0" err="1"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	7</a:t>
            </a:r>
          </a:p>
        </p:txBody>
      </p:sp>
    </p:spTree>
    <p:extLst>
      <p:ext uri="{BB962C8B-B14F-4D97-AF65-F5344CB8AC3E}">
        <p14:creationId xmlns:p14="http://schemas.microsoft.com/office/powerpoint/2010/main" val="2839568187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54992ED-EFEB-F842-87CB-2146E58B5B6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2326895F-4644-BE46-AACA-C63BB9787155}"/>
              </a:ext>
            </a:extLst>
          </p:cNvPr>
          <p:cNvSpPr/>
          <p:nvPr/>
        </p:nvSpPr>
        <p:spPr>
          <a:xfrm>
            <a:off x="3695699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A4711706-8DB7-C547-927C-7B7CE59AFC03}"/>
              </a:ext>
            </a:extLst>
          </p:cNvPr>
          <p:cNvSpPr/>
          <p:nvPr/>
        </p:nvSpPr>
        <p:spPr>
          <a:xfrm>
            <a:off x="3936487" y="2031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59E7174-9530-3D4F-9032-825A62550E73}"/>
              </a:ext>
            </a:extLst>
          </p:cNvPr>
          <p:cNvSpPr/>
          <p:nvPr/>
        </p:nvSpPr>
        <p:spPr>
          <a:xfrm>
            <a:off x="3695699" y="263793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94273714-3867-B347-8C81-B8557417EE9C}"/>
              </a:ext>
            </a:extLst>
          </p:cNvPr>
          <p:cNvCxnSpPr>
            <a:stCxn id="4" idx="3"/>
            <a:endCxn id="5" idx="0"/>
          </p:cNvCxnSpPr>
          <p:nvPr/>
        </p:nvCxnSpPr>
        <p:spPr>
          <a:xfrm flipH="1">
            <a:off x="3809999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AFB87C8-258D-0641-9504-88ED4D0EAD27}"/>
              </a:ext>
            </a:extLst>
          </p:cNvPr>
          <p:cNvCxnSpPr>
            <a:stCxn id="5" idx="4"/>
            <a:endCxn id="3" idx="0"/>
          </p:cNvCxnSpPr>
          <p:nvPr/>
        </p:nvCxnSpPr>
        <p:spPr>
          <a:xfrm>
            <a:off x="3809999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03BE61ED-805F-924B-9073-FAC84C326523}"/>
              </a:ext>
            </a:extLst>
          </p:cNvPr>
          <p:cNvSpPr txBox="1"/>
          <p:nvPr/>
        </p:nvSpPr>
        <p:spPr>
          <a:xfrm>
            <a:off x="4043259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24A9686-1194-884A-9E00-0B066507B87B}"/>
              </a:ext>
            </a:extLst>
          </p:cNvPr>
          <p:cNvSpPr txBox="1"/>
          <p:nvPr/>
        </p:nvSpPr>
        <p:spPr>
          <a:xfrm>
            <a:off x="3505200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B7E995E-2EED-A540-B801-4D668B6E831A}"/>
              </a:ext>
            </a:extLst>
          </p:cNvPr>
          <p:cNvSpPr txBox="1"/>
          <p:nvPr/>
        </p:nvSpPr>
        <p:spPr>
          <a:xfrm>
            <a:off x="3505200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851986D-A8B0-E147-8EBF-4CA554B37220}"/>
              </a:ext>
            </a:extLst>
          </p:cNvPr>
          <p:cNvCxnSpPr>
            <a:endCxn id="4" idx="7"/>
          </p:cNvCxnSpPr>
          <p:nvPr/>
        </p:nvCxnSpPr>
        <p:spPr>
          <a:xfrm flipH="1">
            <a:off x="4131608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98422B58-D06D-FE4E-97B9-F7B618ADEB3F}"/>
              </a:ext>
            </a:extLst>
          </p:cNvPr>
          <p:cNvSpPr/>
          <p:nvPr/>
        </p:nvSpPr>
        <p:spPr>
          <a:xfrm>
            <a:off x="4954695" y="33510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CCC0E386-4096-974B-8FDF-3785B0B345D5}"/>
              </a:ext>
            </a:extLst>
          </p:cNvPr>
          <p:cNvSpPr/>
          <p:nvPr/>
        </p:nvSpPr>
        <p:spPr>
          <a:xfrm>
            <a:off x="4954694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E758DE0-457B-BA48-98D9-C9B322AE6AF9}"/>
              </a:ext>
            </a:extLst>
          </p:cNvPr>
          <p:cNvCxnSpPr>
            <a:endCxn id="13" idx="0"/>
          </p:cNvCxnSpPr>
          <p:nvPr/>
        </p:nvCxnSpPr>
        <p:spPr>
          <a:xfrm flipH="1">
            <a:off x="5068994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F745D3EB-0E8C-F54F-8271-41BC32C8A26D}"/>
              </a:ext>
            </a:extLst>
          </p:cNvPr>
          <p:cNvSpPr/>
          <p:nvPr/>
        </p:nvSpPr>
        <p:spPr>
          <a:xfrm>
            <a:off x="4954695" y="26332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4A373B17-1471-7642-AC66-B95DBD9D9E21}"/>
              </a:ext>
            </a:extLst>
          </p:cNvPr>
          <p:cNvCxnSpPr>
            <a:stCxn id="13" idx="4"/>
            <a:endCxn id="15" idx="0"/>
          </p:cNvCxnSpPr>
          <p:nvPr/>
        </p:nvCxnSpPr>
        <p:spPr>
          <a:xfrm>
            <a:off x="5068994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8D7670F3-B815-D442-93C1-9942EC64A78E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>
            <a:off x="5068995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AAA98C5D-1EE6-D140-8079-848A99B505BC}"/>
              </a:ext>
            </a:extLst>
          </p:cNvPr>
          <p:cNvSpPr txBox="1"/>
          <p:nvPr/>
        </p:nvSpPr>
        <p:spPr>
          <a:xfrm>
            <a:off x="4892975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E4B55E5-A2B1-0744-BFBB-0E377D5081C6}"/>
              </a:ext>
            </a:extLst>
          </p:cNvPr>
          <p:cNvSpPr txBox="1"/>
          <p:nvPr/>
        </p:nvSpPr>
        <p:spPr>
          <a:xfrm>
            <a:off x="4800600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A6FC729-C726-D84C-9CF9-D67B82C88272}"/>
              </a:ext>
            </a:extLst>
          </p:cNvPr>
          <p:cNvSpPr txBox="1"/>
          <p:nvPr/>
        </p:nvSpPr>
        <p:spPr>
          <a:xfrm>
            <a:off x="4800600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9F7AC29-C80C-7242-B4D5-9E7C17ABE489}"/>
              </a:ext>
            </a:extLst>
          </p:cNvPr>
          <p:cNvSpPr/>
          <p:nvPr/>
        </p:nvSpPr>
        <p:spPr>
          <a:xfrm>
            <a:off x="7010401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17C9B89-64E8-7747-A933-20F5DEB49CA1}"/>
              </a:ext>
            </a:extLst>
          </p:cNvPr>
          <p:cNvSpPr/>
          <p:nvPr/>
        </p:nvSpPr>
        <p:spPr>
          <a:xfrm>
            <a:off x="7010400" y="20148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E5D123BA-E537-624A-9D13-5C5F63C3EC54}"/>
              </a:ext>
            </a:extLst>
          </p:cNvPr>
          <p:cNvSpPr/>
          <p:nvPr/>
        </p:nvSpPr>
        <p:spPr>
          <a:xfrm>
            <a:off x="7010401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271C7DD8-31CA-7942-99AE-8B3EF659CB94}"/>
              </a:ext>
            </a:extLst>
          </p:cNvPr>
          <p:cNvCxnSpPr>
            <a:stCxn id="22" idx="4"/>
            <a:endCxn id="23" idx="0"/>
          </p:cNvCxnSpPr>
          <p:nvPr/>
        </p:nvCxnSpPr>
        <p:spPr>
          <a:xfrm>
            <a:off x="7124700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B2A7C471-FF5A-4147-B85C-23FDF161A374}"/>
              </a:ext>
            </a:extLst>
          </p:cNvPr>
          <p:cNvCxnSpPr>
            <a:stCxn id="23" idx="4"/>
            <a:endCxn id="21" idx="0"/>
          </p:cNvCxnSpPr>
          <p:nvPr/>
        </p:nvCxnSpPr>
        <p:spPr>
          <a:xfrm>
            <a:off x="7124701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AB6159AD-A45B-8042-BA56-3FBB01118ED8}"/>
              </a:ext>
            </a:extLst>
          </p:cNvPr>
          <p:cNvSpPr txBox="1"/>
          <p:nvPr/>
        </p:nvSpPr>
        <p:spPr>
          <a:xfrm>
            <a:off x="6819902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58C134D-7384-084A-B296-FD66CC359D4A}"/>
              </a:ext>
            </a:extLst>
          </p:cNvPr>
          <p:cNvSpPr txBox="1"/>
          <p:nvPr/>
        </p:nvSpPr>
        <p:spPr>
          <a:xfrm>
            <a:off x="6819902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C3D8897-DB90-E747-800C-E2559F085236}"/>
              </a:ext>
            </a:extLst>
          </p:cNvPr>
          <p:cNvCxnSpPr>
            <a:endCxn id="22" idx="0"/>
          </p:cNvCxnSpPr>
          <p:nvPr/>
        </p:nvCxnSpPr>
        <p:spPr>
          <a:xfrm>
            <a:off x="5372100" y="1267641"/>
            <a:ext cx="1752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55E731DA-9D1E-834B-8007-1664EF87A120}"/>
              </a:ext>
            </a:extLst>
          </p:cNvPr>
          <p:cNvSpPr/>
          <p:nvPr/>
        </p:nvSpPr>
        <p:spPr>
          <a:xfrm>
            <a:off x="4954695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89AD88E2-0BFC-854D-AD89-898EA6E7A840}"/>
              </a:ext>
            </a:extLst>
          </p:cNvPr>
          <p:cNvSpPr/>
          <p:nvPr/>
        </p:nvSpPr>
        <p:spPr>
          <a:xfrm>
            <a:off x="4954695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8CDA35CE-E17B-564A-BED2-6F8C8EA9DCC7}"/>
              </a:ext>
            </a:extLst>
          </p:cNvPr>
          <p:cNvCxnSpPr>
            <a:endCxn id="30" idx="0"/>
          </p:cNvCxnSpPr>
          <p:nvPr/>
        </p:nvCxnSpPr>
        <p:spPr>
          <a:xfrm>
            <a:off x="5068994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03CF2CB1-7180-5F47-B078-5E7F6D18FBDF}"/>
              </a:ext>
            </a:extLst>
          </p:cNvPr>
          <p:cNvCxnSpPr>
            <a:stCxn id="30" idx="4"/>
            <a:endCxn id="29" idx="0"/>
          </p:cNvCxnSpPr>
          <p:nvPr/>
        </p:nvCxnSpPr>
        <p:spPr>
          <a:xfrm>
            <a:off x="5068995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64098B40-C842-7A40-9619-825C65699FFF}"/>
              </a:ext>
            </a:extLst>
          </p:cNvPr>
          <p:cNvSpPr txBox="1"/>
          <p:nvPr/>
        </p:nvSpPr>
        <p:spPr>
          <a:xfrm>
            <a:off x="4800600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2763795-7E95-0649-BCBD-76EC386F07CD}"/>
              </a:ext>
            </a:extLst>
          </p:cNvPr>
          <p:cNvSpPr txBox="1"/>
          <p:nvPr/>
        </p:nvSpPr>
        <p:spPr>
          <a:xfrm>
            <a:off x="4800600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66F99095-57B8-3442-9644-4661D78154A4}"/>
              </a:ext>
            </a:extLst>
          </p:cNvPr>
          <p:cNvSpPr/>
          <p:nvPr/>
        </p:nvSpPr>
        <p:spPr>
          <a:xfrm>
            <a:off x="4954695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CD2F78F-8FF7-E141-B073-8EBBDB44402E}"/>
              </a:ext>
            </a:extLst>
          </p:cNvPr>
          <p:cNvCxnSpPr>
            <a:endCxn id="35" idx="0"/>
          </p:cNvCxnSpPr>
          <p:nvPr/>
        </p:nvCxnSpPr>
        <p:spPr>
          <a:xfrm>
            <a:off x="5068994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5B8BFFA0-23D5-3A44-A01A-1CE6A5FC4E8E}"/>
              </a:ext>
            </a:extLst>
          </p:cNvPr>
          <p:cNvSpPr txBox="1"/>
          <p:nvPr/>
        </p:nvSpPr>
        <p:spPr>
          <a:xfrm>
            <a:off x="4800600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C9EE0E65-C082-154E-B5A1-571C1EF867B1}"/>
              </a:ext>
            </a:extLst>
          </p:cNvPr>
          <p:cNvSpPr/>
          <p:nvPr/>
        </p:nvSpPr>
        <p:spPr>
          <a:xfrm>
            <a:off x="5867401" y="2026587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BAE423C2-8222-EA41-A047-CC7FEABE664E}"/>
              </a:ext>
            </a:extLst>
          </p:cNvPr>
          <p:cNvCxnSpPr>
            <a:endCxn id="38" idx="0"/>
          </p:cNvCxnSpPr>
          <p:nvPr/>
        </p:nvCxnSpPr>
        <p:spPr>
          <a:xfrm>
            <a:off x="5372100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14189540-703F-1A48-9F61-E59F1292B906}"/>
              </a:ext>
            </a:extLst>
          </p:cNvPr>
          <p:cNvSpPr/>
          <p:nvPr/>
        </p:nvSpPr>
        <p:spPr>
          <a:xfrm>
            <a:off x="5867401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FBEA8544-E004-4C45-BD17-6486104E598E}"/>
              </a:ext>
            </a:extLst>
          </p:cNvPr>
          <p:cNvSpPr/>
          <p:nvPr/>
        </p:nvSpPr>
        <p:spPr>
          <a:xfrm>
            <a:off x="5867401" y="26419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68CD1B2-988C-A941-80A1-E09279263D86}"/>
              </a:ext>
            </a:extLst>
          </p:cNvPr>
          <p:cNvCxnSpPr>
            <a:endCxn id="41" idx="0"/>
          </p:cNvCxnSpPr>
          <p:nvPr/>
        </p:nvCxnSpPr>
        <p:spPr>
          <a:xfrm>
            <a:off x="5981700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29A8E12A-2BFA-4741-880C-655CC068EFEC}"/>
              </a:ext>
            </a:extLst>
          </p:cNvPr>
          <p:cNvCxnSpPr>
            <a:stCxn id="41" idx="4"/>
            <a:endCxn id="40" idx="0"/>
          </p:cNvCxnSpPr>
          <p:nvPr/>
        </p:nvCxnSpPr>
        <p:spPr>
          <a:xfrm>
            <a:off x="5981701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600D2EFC-4FEA-974A-989B-E3C89BDD7885}"/>
              </a:ext>
            </a:extLst>
          </p:cNvPr>
          <p:cNvSpPr txBox="1"/>
          <p:nvPr/>
        </p:nvSpPr>
        <p:spPr>
          <a:xfrm>
            <a:off x="5676902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43E751-6C3E-8C4F-A7BA-41FC75EA1186}"/>
              </a:ext>
            </a:extLst>
          </p:cNvPr>
          <p:cNvSpPr txBox="1"/>
          <p:nvPr/>
        </p:nvSpPr>
        <p:spPr>
          <a:xfrm>
            <a:off x="5676902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B59B6E56-13DD-2148-A584-C4F8F5CFEFFB}"/>
              </a:ext>
            </a:extLst>
          </p:cNvPr>
          <p:cNvSpPr/>
          <p:nvPr/>
        </p:nvSpPr>
        <p:spPr>
          <a:xfrm>
            <a:off x="4243658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66591BC5-9CEE-AB4E-BEB3-5F2CF79FF7EE}"/>
              </a:ext>
            </a:extLst>
          </p:cNvPr>
          <p:cNvCxnSpPr>
            <a:endCxn id="46" idx="0"/>
          </p:cNvCxnSpPr>
          <p:nvPr/>
        </p:nvCxnSpPr>
        <p:spPr>
          <a:xfrm>
            <a:off x="3890820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Oval 47">
            <a:extLst>
              <a:ext uri="{FF2B5EF4-FFF2-40B4-BE49-F238E27FC236}">
                <a16:creationId xmlns:a16="http://schemas.microsoft.com/office/drawing/2014/main" id="{E0D759B2-652A-EE4F-B681-C6FE99B7B633}"/>
              </a:ext>
            </a:extLst>
          </p:cNvPr>
          <p:cNvSpPr/>
          <p:nvPr/>
        </p:nvSpPr>
        <p:spPr>
          <a:xfrm>
            <a:off x="4242526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F549F50-A8D0-944E-AB62-6331C0CE1B19}"/>
              </a:ext>
            </a:extLst>
          </p:cNvPr>
          <p:cNvCxnSpPr/>
          <p:nvPr/>
        </p:nvCxnSpPr>
        <p:spPr>
          <a:xfrm>
            <a:off x="4372548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AFF56100-48E0-DE43-8291-3AA93E2ADC6E}"/>
              </a:ext>
            </a:extLst>
          </p:cNvPr>
          <p:cNvSpPr/>
          <p:nvPr/>
        </p:nvSpPr>
        <p:spPr>
          <a:xfrm>
            <a:off x="4241393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F51D78B4-F369-0240-B884-6504F9178D9A}"/>
              </a:ext>
            </a:extLst>
          </p:cNvPr>
          <p:cNvSpPr/>
          <p:nvPr/>
        </p:nvSpPr>
        <p:spPr>
          <a:xfrm>
            <a:off x="4241394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CA067AE-6A7E-994A-A5A9-7870930E622F}"/>
              </a:ext>
            </a:extLst>
          </p:cNvPr>
          <p:cNvCxnSpPr>
            <a:stCxn id="48" idx="4"/>
            <a:endCxn id="50" idx="0"/>
          </p:cNvCxnSpPr>
          <p:nvPr/>
        </p:nvCxnSpPr>
        <p:spPr>
          <a:xfrm flipH="1">
            <a:off x="4355693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11962C1-DEFA-1D4D-97F6-D911165FFCF3}"/>
              </a:ext>
            </a:extLst>
          </p:cNvPr>
          <p:cNvCxnSpPr/>
          <p:nvPr/>
        </p:nvCxnSpPr>
        <p:spPr>
          <a:xfrm>
            <a:off x="4355693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7F0C4DA4-B5DF-4B4D-99D6-CA950FBB67BB}"/>
              </a:ext>
            </a:extLst>
          </p:cNvPr>
          <p:cNvSpPr txBox="1"/>
          <p:nvPr/>
        </p:nvSpPr>
        <p:spPr>
          <a:xfrm>
            <a:off x="4043259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2402D21-45B2-634A-B339-5F61E999DE47}"/>
              </a:ext>
            </a:extLst>
          </p:cNvPr>
          <p:cNvSpPr txBox="1"/>
          <p:nvPr/>
        </p:nvSpPr>
        <p:spPr>
          <a:xfrm>
            <a:off x="4069948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1F51836-693C-C74F-B05D-743926E42212}"/>
              </a:ext>
            </a:extLst>
          </p:cNvPr>
          <p:cNvSpPr txBox="1"/>
          <p:nvPr/>
        </p:nvSpPr>
        <p:spPr>
          <a:xfrm>
            <a:off x="4063016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85A66AC-5053-4B41-AF3C-532025DED01E}"/>
              </a:ext>
            </a:extLst>
          </p:cNvPr>
          <p:cNvSpPr txBox="1"/>
          <p:nvPr/>
        </p:nvSpPr>
        <p:spPr>
          <a:xfrm>
            <a:off x="3903476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518CB8FE-BA40-D042-A253-D10907AF8CA2}"/>
              </a:ext>
            </a:extLst>
          </p:cNvPr>
          <p:cNvSpPr/>
          <p:nvPr/>
        </p:nvSpPr>
        <p:spPr>
          <a:xfrm>
            <a:off x="4240262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8C584A4A-DD04-6743-AE91-E1E95A23CF65}"/>
              </a:ext>
            </a:extLst>
          </p:cNvPr>
          <p:cNvCxnSpPr/>
          <p:nvPr/>
        </p:nvCxnSpPr>
        <p:spPr>
          <a:xfrm>
            <a:off x="4354561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A81F33AD-D451-B745-BF36-D9B4F49110FB}"/>
              </a:ext>
            </a:extLst>
          </p:cNvPr>
          <p:cNvSpPr txBox="1"/>
          <p:nvPr/>
        </p:nvSpPr>
        <p:spPr>
          <a:xfrm>
            <a:off x="4054479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4A2CEEC0-AD0C-FB41-9277-2C5738317B50}"/>
              </a:ext>
            </a:extLst>
          </p:cNvPr>
          <p:cNvSpPr/>
          <p:nvPr/>
        </p:nvSpPr>
        <p:spPr>
          <a:xfrm>
            <a:off x="5633277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1F56DEFE-A623-4449-8A72-F93F654023CB}"/>
              </a:ext>
            </a:extLst>
          </p:cNvPr>
          <p:cNvSpPr/>
          <p:nvPr/>
        </p:nvSpPr>
        <p:spPr>
          <a:xfrm>
            <a:off x="5632144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A770493E-09C8-4345-8DE0-B433BCB94EA7}"/>
              </a:ext>
            </a:extLst>
          </p:cNvPr>
          <p:cNvSpPr/>
          <p:nvPr/>
        </p:nvSpPr>
        <p:spPr>
          <a:xfrm>
            <a:off x="5632145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CFE505B5-CF2C-6D42-8DDD-EAEB9071843D}"/>
              </a:ext>
            </a:extLst>
          </p:cNvPr>
          <p:cNvCxnSpPr>
            <a:stCxn id="61" idx="4"/>
            <a:endCxn id="62" idx="0"/>
          </p:cNvCxnSpPr>
          <p:nvPr/>
        </p:nvCxnSpPr>
        <p:spPr>
          <a:xfrm flipH="1">
            <a:off x="5746444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9A2BBE3C-DD7B-7B41-923C-3AFF0BEA0964}"/>
              </a:ext>
            </a:extLst>
          </p:cNvPr>
          <p:cNvCxnSpPr/>
          <p:nvPr/>
        </p:nvCxnSpPr>
        <p:spPr>
          <a:xfrm>
            <a:off x="5746444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Oval 65">
            <a:extLst>
              <a:ext uri="{FF2B5EF4-FFF2-40B4-BE49-F238E27FC236}">
                <a16:creationId xmlns:a16="http://schemas.microsoft.com/office/drawing/2014/main" id="{B9EA6327-D1EA-D444-8284-9D3C0456AA08}"/>
              </a:ext>
            </a:extLst>
          </p:cNvPr>
          <p:cNvSpPr/>
          <p:nvPr/>
        </p:nvSpPr>
        <p:spPr>
          <a:xfrm>
            <a:off x="5631013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1F852267-BFD7-C944-AE7E-9A72F3CEE274}"/>
              </a:ext>
            </a:extLst>
          </p:cNvPr>
          <p:cNvCxnSpPr/>
          <p:nvPr/>
        </p:nvCxnSpPr>
        <p:spPr>
          <a:xfrm>
            <a:off x="5745312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1B436B1F-F711-8743-9EFA-40F93AACA853}"/>
              </a:ext>
            </a:extLst>
          </p:cNvPr>
          <p:cNvSpPr txBox="1"/>
          <p:nvPr/>
        </p:nvSpPr>
        <p:spPr>
          <a:xfrm>
            <a:off x="5434010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5611791F-AD0B-9D41-8CB1-4CB278F86F56}"/>
              </a:ext>
            </a:extLst>
          </p:cNvPr>
          <p:cNvSpPr txBox="1"/>
          <p:nvPr/>
        </p:nvSpPr>
        <p:spPr>
          <a:xfrm>
            <a:off x="5445230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6F9EBE9-F2F6-0048-AA9C-2F86ECA1C0A5}"/>
              </a:ext>
            </a:extLst>
          </p:cNvPr>
          <p:cNvSpPr txBox="1"/>
          <p:nvPr/>
        </p:nvSpPr>
        <p:spPr>
          <a:xfrm>
            <a:off x="5460699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1B224944-E642-6E48-BA0E-972F87215C63}"/>
              </a:ext>
            </a:extLst>
          </p:cNvPr>
          <p:cNvCxnSpPr>
            <a:endCxn id="61" idx="1"/>
          </p:cNvCxnSpPr>
          <p:nvPr/>
        </p:nvCxnSpPr>
        <p:spPr>
          <a:xfrm>
            <a:off x="5164484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6B3A3CC0-0CE9-984B-A821-1AD7FB72996D}"/>
              </a:ext>
            </a:extLst>
          </p:cNvPr>
          <p:cNvSpPr txBox="1"/>
          <p:nvPr/>
        </p:nvSpPr>
        <p:spPr>
          <a:xfrm>
            <a:off x="5207990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FF0FFA78-4186-2840-8D53-FF652BF43260}"/>
              </a:ext>
            </a:extLst>
          </p:cNvPr>
          <p:cNvSpPr txBox="1"/>
          <p:nvPr/>
        </p:nvSpPr>
        <p:spPr>
          <a:xfrm>
            <a:off x="6246706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C998480-4243-7E48-A570-1FC5E2A8E9E5}"/>
              </a:ext>
            </a:extLst>
          </p:cNvPr>
          <p:cNvSpPr txBox="1"/>
          <p:nvPr/>
        </p:nvSpPr>
        <p:spPr>
          <a:xfrm>
            <a:off x="5449479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36091C95-8953-6743-B585-AA8D4C20E9B5}"/>
              </a:ext>
            </a:extLst>
          </p:cNvPr>
          <p:cNvSpPr/>
          <p:nvPr/>
        </p:nvSpPr>
        <p:spPr>
          <a:xfrm>
            <a:off x="3201821" y="40617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A3027BBA-922D-4349-8D0B-295552DC152E}"/>
              </a:ext>
            </a:extLst>
          </p:cNvPr>
          <p:cNvSpPr/>
          <p:nvPr/>
        </p:nvSpPr>
        <p:spPr>
          <a:xfrm>
            <a:off x="3201821" y="33439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6D95C85D-6AE1-A14C-8415-3180F4506EA6}"/>
              </a:ext>
            </a:extLst>
          </p:cNvPr>
          <p:cNvCxnSpPr>
            <a:endCxn id="76" idx="0"/>
          </p:cNvCxnSpPr>
          <p:nvPr/>
        </p:nvCxnSpPr>
        <p:spPr>
          <a:xfrm flipH="1">
            <a:off x="3316121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2F1B46FD-8FBE-AC43-9C71-4E641B382FBA}"/>
              </a:ext>
            </a:extLst>
          </p:cNvPr>
          <p:cNvCxnSpPr>
            <a:stCxn id="76" idx="4"/>
            <a:endCxn id="75" idx="0"/>
          </p:cNvCxnSpPr>
          <p:nvPr/>
        </p:nvCxnSpPr>
        <p:spPr>
          <a:xfrm>
            <a:off x="3316121" y="357251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>
            <a:extLst>
              <a:ext uri="{FF2B5EF4-FFF2-40B4-BE49-F238E27FC236}">
                <a16:creationId xmlns:a16="http://schemas.microsoft.com/office/drawing/2014/main" id="{81CD05F0-88B0-B040-AAE0-09B11D078243}"/>
              </a:ext>
            </a:extLst>
          </p:cNvPr>
          <p:cNvSpPr txBox="1"/>
          <p:nvPr/>
        </p:nvSpPr>
        <p:spPr>
          <a:xfrm>
            <a:off x="3200934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A33C4AF2-FF64-1A44-8CE0-CE3AF10E0DC5}"/>
              </a:ext>
            </a:extLst>
          </p:cNvPr>
          <p:cNvSpPr txBox="1"/>
          <p:nvPr/>
        </p:nvSpPr>
        <p:spPr>
          <a:xfrm>
            <a:off x="2986905" y="36324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C4188B2A-A294-5F41-80F7-E1610EE9A00D}"/>
              </a:ext>
            </a:extLst>
          </p:cNvPr>
          <p:cNvSpPr/>
          <p:nvPr/>
        </p:nvSpPr>
        <p:spPr>
          <a:xfrm>
            <a:off x="3200400" y="474869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3BF88847-2C2F-FE4F-A339-29681E6C2D81}"/>
              </a:ext>
            </a:extLst>
          </p:cNvPr>
          <p:cNvSpPr/>
          <p:nvPr/>
        </p:nvSpPr>
        <p:spPr>
          <a:xfrm>
            <a:off x="3200401" y="53623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EA5D1A1C-BB46-E441-81BF-9E347D857278}"/>
              </a:ext>
            </a:extLst>
          </p:cNvPr>
          <p:cNvCxnSpPr>
            <a:endCxn id="81" idx="0"/>
          </p:cNvCxnSpPr>
          <p:nvPr/>
        </p:nvCxnSpPr>
        <p:spPr>
          <a:xfrm flipH="1">
            <a:off x="3314700" y="4291584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6482C39B-7249-E34B-93FC-5F9154D67D34}"/>
              </a:ext>
            </a:extLst>
          </p:cNvPr>
          <p:cNvCxnSpPr/>
          <p:nvPr/>
        </p:nvCxnSpPr>
        <p:spPr>
          <a:xfrm>
            <a:off x="3314700" y="497729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TextBox 84">
            <a:extLst>
              <a:ext uri="{FF2B5EF4-FFF2-40B4-BE49-F238E27FC236}">
                <a16:creationId xmlns:a16="http://schemas.microsoft.com/office/drawing/2014/main" id="{189D48C9-D21D-D147-9477-1BD4D12EF0AA}"/>
              </a:ext>
            </a:extLst>
          </p:cNvPr>
          <p:cNvSpPr txBox="1"/>
          <p:nvPr/>
        </p:nvSpPr>
        <p:spPr>
          <a:xfrm>
            <a:off x="3028955" y="50165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C3EA305-C877-7445-9522-986B920E401C}"/>
              </a:ext>
            </a:extLst>
          </p:cNvPr>
          <p:cNvSpPr txBox="1"/>
          <p:nvPr/>
        </p:nvSpPr>
        <p:spPr>
          <a:xfrm>
            <a:off x="3028955" y="434563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6C9D0072-F3DB-2C40-8419-53404641AA96}"/>
              </a:ext>
            </a:extLst>
          </p:cNvPr>
          <p:cNvSpPr/>
          <p:nvPr/>
        </p:nvSpPr>
        <p:spPr>
          <a:xfrm>
            <a:off x="6477001" y="33598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A52A4DDC-E2F8-4C47-83F3-0ED3113599BD}"/>
              </a:ext>
            </a:extLst>
          </p:cNvPr>
          <p:cNvCxnSpPr>
            <a:stCxn id="41" idx="5"/>
          </p:cNvCxnSpPr>
          <p:nvPr/>
        </p:nvCxnSpPr>
        <p:spPr>
          <a:xfrm>
            <a:off x="6062522" y="2837111"/>
            <a:ext cx="528779" cy="51572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Oval 88">
            <a:extLst>
              <a:ext uri="{FF2B5EF4-FFF2-40B4-BE49-F238E27FC236}">
                <a16:creationId xmlns:a16="http://schemas.microsoft.com/office/drawing/2014/main" id="{1D33BB59-39ED-304B-AB56-2C0DD4EDFE15}"/>
              </a:ext>
            </a:extLst>
          </p:cNvPr>
          <p:cNvSpPr/>
          <p:nvPr/>
        </p:nvSpPr>
        <p:spPr>
          <a:xfrm>
            <a:off x="6475869" y="39814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428FB8B4-E594-9245-95FA-0787882B15A0}"/>
              </a:ext>
            </a:extLst>
          </p:cNvPr>
          <p:cNvCxnSpPr/>
          <p:nvPr/>
        </p:nvCxnSpPr>
        <p:spPr>
          <a:xfrm>
            <a:off x="6590168" y="359644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Box 90">
            <a:extLst>
              <a:ext uri="{FF2B5EF4-FFF2-40B4-BE49-F238E27FC236}">
                <a16:creationId xmlns:a16="http://schemas.microsoft.com/office/drawing/2014/main" id="{FEF6E4BD-C23F-AD4C-9832-C3BE24BA5F5B}"/>
              </a:ext>
            </a:extLst>
          </p:cNvPr>
          <p:cNvSpPr txBox="1"/>
          <p:nvPr/>
        </p:nvSpPr>
        <p:spPr>
          <a:xfrm>
            <a:off x="6078868" y="300335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CC888D3-A367-334C-A121-E34FCC4D682B}"/>
              </a:ext>
            </a:extLst>
          </p:cNvPr>
          <p:cNvSpPr txBox="1"/>
          <p:nvPr/>
        </p:nvSpPr>
        <p:spPr>
          <a:xfrm>
            <a:off x="6290086" y="36007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2EEAA9FE-351E-7549-AB5B-AF7A8CDCB113}"/>
              </a:ext>
            </a:extLst>
          </p:cNvPr>
          <p:cNvSpPr>
            <a:spLocks noChangeAspect="1"/>
          </p:cNvSpPr>
          <p:nvPr/>
        </p:nvSpPr>
        <p:spPr>
          <a:xfrm>
            <a:off x="5029200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038E3B6-22D6-A743-B548-F638A04B0B3E}"/>
              </a:ext>
            </a:extLst>
          </p:cNvPr>
          <p:cNvSpPr txBox="1"/>
          <p:nvPr/>
        </p:nvSpPr>
        <p:spPr>
          <a:xfrm>
            <a:off x="5007964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F9A4B47D-A558-1C44-ACE7-7FD622B22665}"/>
              </a:ext>
            </a:extLst>
          </p:cNvPr>
          <p:cNvSpPr txBox="1"/>
          <p:nvPr/>
        </p:nvSpPr>
        <p:spPr>
          <a:xfrm>
            <a:off x="1981199" y="0"/>
            <a:ext cx="5246639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400" spc="8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panamaba</a:t>
            </a:r>
            <a:r>
              <a:rPr lang="en-US" sz="3400" b="1" spc="800" dirty="0" err="1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  <a:r>
              <a:rPr lang="en-US" sz="3400" spc="800" dirty="0" err="1">
                <a:latin typeface="Consolas" panose="020B0609020204030204" pitchFamily="49" charset="0"/>
                <a:cs typeface="Consolas" panose="020B0609020204030204" pitchFamily="49" charset="0"/>
              </a:rPr>
              <a:t>anas</a:t>
            </a:r>
            <a:endParaRPr lang="en-US" sz="3400" spc="8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E961B935-9D07-F549-8A80-EAF84FB6A58C}"/>
              </a:ext>
            </a:extLst>
          </p:cNvPr>
          <p:cNvSpPr txBox="1"/>
          <p:nvPr/>
        </p:nvSpPr>
        <p:spPr>
          <a:xfrm>
            <a:off x="52507" y="978741"/>
            <a:ext cx="3070673" cy="224676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latin typeface="Optima" panose="02000503060000020004" pitchFamily="2" charset="0"/>
              </a:rPr>
              <a:t>Pattern    Positions</a:t>
            </a:r>
          </a:p>
          <a:p>
            <a:pPr algn="ctr"/>
            <a:endParaRPr lang="en-US" sz="2800" b="1" dirty="0">
              <a:latin typeface="Optima" panose="02000503060000020004" pitchFamily="2" charset="0"/>
            </a:endParaRP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pan		0</a:t>
            </a: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banana	6</a:t>
            </a:r>
          </a:p>
          <a:p>
            <a:r>
              <a:rPr lang="en-US" sz="2800" dirty="0" err="1"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	7</a:t>
            </a:r>
          </a:p>
        </p:txBody>
      </p:sp>
    </p:spTree>
    <p:extLst>
      <p:ext uri="{BB962C8B-B14F-4D97-AF65-F5344CB8AC3E}">
        <p14:creationId xmlns:p14="http://schemas.microsoft.com/office/powerpoint/2010/main" val="2593911113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54992ED-EFEB-F842-87CB-2146E58B5B6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2326895F-4644-BE46-AACA-C63BB9787155}"/>
              </a:ext>
            </a:extLst>
          </p:cNvPr>
          <p:cNvSpPr/>
          <p:nvPr/>
        </p:nvSpPr>
        <p:spPr>
          <a:xfrm>
            <a:off x="3695699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A4711706-8DB7-C547-927C-7B7CE59AFC03}"/>
              </a:ext>
            </a:extLst>
          </p:cNvPr>
          <p:cNvSpPr/>
          <p:nvPr/>
        </p:nvSpPr>
        <p:spPr>
          <a:xfrm>
            <a:off x="3936487" y="2031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59E7174-9530-3D4F-9032-825A62550E73}"/>
              </a:ext>
            </a:extLst>
          </p:cNvPr>
          <p:cNvSpPr/>
          <p:nvPr/>
        </p:nvSpPr>
        <p:spPr>
          <a:xfrm>
            <a:off x="3695699" y="263793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94273714-3867-B347-8C81-B8557417EE9C}"/>
              </a:ext>
            </a:extLst>
          </p:cNvPr>
          <p:cNvCxnSpPr>
            <a:stCxn id="4" idx="3"/>
            <a:endCxn id="5" idx="0"/>
          </p:cNvCxnSpPr>
          <p:nvPr/>
        </p:nvCxnSpPr>
        <p:spPr>
          <a:xfrm flipH="1">
            <a:off x="3809999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AFB87C8-258D-0641-9504-88ED4D0EAD27}"/>
              </a:ext>
            </a:extLst>
          </p:cNvPr>
          <p:cNvCxnSpPr>
            <a:stCxn id="5" idx="4"/>
            <a:endCxn id="3" idx="0"/>
          </p:cNvCxnSpPr>
          <p:nvPr/>
        </p:nvCxnSpPr>
        <p:spPr>
          <a:xfrm>
            <a:off x="3809999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03BE61ED-805F-924B-9073-FAC84C326523}"/>
              </a:ext>
            </a:extLst>
          </p:cNvPr>
          <p:cNvSpPr txBox="1"/>
          <p:nvPr/>
        </p:nvSpPr>
        <p:spPr>
          <a:xfrm>
            <a:off x="4043259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24A9686-1194-884A-9E00-0B066507B87B}"/>
              </a:ext>
            </a:extLst>
          </p:cNvPr>
          <p:cNvSpPr txBox="1"/>
          <p:nvPr/>
        </p:nvSpPr>
        <p:spPr>
          <a:xfrm>
            <a:off x="3505200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B7E995E-2EED-A540-B801-4D668B6E831A}"/>
              </a:ext>
            </a:extLst>
          </p:cNvPr>
          <p:cNvSpPr txBox="1"/>
          <p:nvPr/>
        </p:nvSpPr>
        <p:spPr>
          <a:xfrm>
            <a:off x="3505200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851986D-A8B0-E147-8EBF-4CA554B37220}"/>
              </a:ext>
            </a:extLst>
          </p:cNvPr>
          <p:cNvCxnSpPr>
            <a:endCxn id="4" idx="7"/>
          </p:cNvCxnSpPr>
          <p:nvPr/>
        </p:nvCxnSpPr>
        <p:spPr>
          <a:xfrm flipH="1">
            <a:off x="4131608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98422B58-D06D-FE4E-97B9-F7B618ADEB3F}"/>
              </a:ext>
            </a:extLst>
          </p:cNvPr>
          <p:cNvSpPr/>
          <p:nvPr/>
        </p:nvSpPr>
        <p:spPr>
          <a:xfrm>
            <a:off x="4954695" y="33510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CCC0E386-4096-974B-8FDF-3785B0B345D5}"/>
              </a:ext>
            </a:extLst>
          </p:cNvPr>
          <p:cNvSpPr/>
          <p:nvPr/>
        </p:nvSpPr>
        <p:spPr>
          <a:xfrm>
            <a:off x="4954694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E758DE0-457B-BA48-98D9-C9B322AE6AF9}"/>
              </a:ext>
            </a:extLst>
          </p:cNvPr>
          <p:cNvCxnSpPr>
            <a:endCxn id="13" idx="0"/>
          </p:cNvCxnSpPr>
          <p:nvPr/>
        </p:nvCxnSpPr>
        <p:spPr>
          <a:xfrm flipH="1">
            <a:off x="5068994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F745D3EB-0E8C-F54F-8271-41BC32C8A26D}"/>
              </a:ext>
            </a:extLst>
          </p:cNvPr>
          <p:cNvSpPr/>
          <p:nvPr/>
        </p:nvSpPr>
        <p:spPr>
          <a:xfrm>
            <a:off x="4954695" y="26332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4A373B17-1471-7642-AC66-B95DBD9D9E21}"/>
              </a:ext>
            </a:extLst>
          </p:cNvPr>
          <p:cNvCxnSpPr>
            <a:stCxn id="13" idx="4"/>
            <a:endCxn id="15" idx="0"/>
          </p:cNvCxnSpPr>
          <p:nvPr/>
        </p:nvCxnSpPr>
        <p:spPr>
          <a:xfrm>
            <a:off x="5068994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8D7670F3-B815-D442-93C1-9942EC64A78E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>
            <a:off x="5068995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AAA98C5D-1EE6-D140-8079-848A99B505BC}"/>
              </a:ext>
            </a:extLst>
          </p:cNvPr>
          <p:cNvSpPr txBox="1"/>
          <p:nvPr/>
        </p:nvSpPr>
        <p:spPr>
          <a:xfrm>
            <a:off x="4892975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E4B55E5-A2B1-0744-BFBB-0E377D5081C6}"/>
              </a:ext>
            </a:extLst>
          </p:cNvPr>
          <p:cNvSpPr txBox="1"/>
          <p:nvPr/>
        </p:nvSpPr>
        <p:spPr>
          <a:xfrm>
            <a:off x="4800600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A6FC729-C726-D84C-9CF9-D67B82C88272}"/>
              </a:ext>
            </a:extLst>
          </p:cNvPr>
          <p:cNvSpPr txBox="1"/>
          <p:nvPr/>
        </p:nvSpPr>
        <p:spPr>
          <a:xfrm>
            <a:off x="4800600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9F7AC29-C80C-7242-B4D5-9E7C17ABE489}"/>
              </a:ext>
            </a:extLst>
          </p:cNvPr>
          <p:cNvSpPr/>
          <p:nvPr/>
        </p:nvSpPr>
        <p:spPr>
          <a:xfrm>
            <a:off x="7010401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17C9B89-64E8-7747-A933-20F5DEB49CA1}"/>
              </a:ext>
            </a:extLst>
          </p:cNvPr>
          <p:cNvSpPr/>
          <p:nvPr/>
        </p:nvSpPr>
        <p:spPr>
          <a:xfrm>
            <a:off x="7010400" y="20148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E5D123BA-E537-624A-9D13-5C5F63C3EC54}"/>
              </a:ext>
            </a:extLst>
          </p:cNvPr>
          <p:cNvSpPr/>
          <p:nvPr/>
        </p:nvSpPr>
        <p:spPr>
          <a:xfrm>
            <a:off x="7010401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271C7DD8-31CA-7942-99AE-8B3EF659CB94}"/>
              </a:ext>
            </a:extLst>
          </p:cNvPr>
          <p:cNvCxnSpPr>
            <a:stCxn id="22" idx="4"/>
            <a:endCxn id="23" idx="0"/>
          </p:cNvCxnSpPr>
          <p:nvPr/>
        </p:nvCxnSpPr>
        <p:spPr>
          <a:xfrm>
            <a:off x="7124700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B2A7C471-FF5A-4147-B85C-23FDF161A374}"/>
              </a:ext>
            </a:extLst>
          </p:cNvPr>
          <p:cNvCxnSpPr>
            <a:stCxn id="23" idx="4"/>
            <a:endCxn id="21" idx="0"/>
          </p:cNvCxnSpPr>
          <p:nvPr/>
        </p:nvCxnSpPr>
        <p:spPr>
          <a:xfrm>
            <a:off x="7124701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AB6159AD-A45B-8042-BA56-3FBB01118ED8}"/>
              </a:ext>
            </a:extLst>
          </p:cNvPr>
          <p:cNvSpPr txBox="1"/>
          <p:nvPr/>
        </p:nvSpPr>
        <p:spPr>
          <a:xfrm>
            <a:off x="6819902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58C134D-7384-084A-B296-FD66CC359D4A}"/>
              </a:ext>
            </a:extLst>
          </p:cNvPr>
          <p:cNvSpPr txBox="1"/>
          <p:nvPr/>
        </p:nvSpPr>
        <p:spPr>
          <a:xfrm>
            <a:off x="6819902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C3D8897-DB90-E747-800C-E2559F085236}"/>
              </a:ext>
            </a:extLst>
          </p:cNvPr>
          <p:cNvCxnSpPr>
            <a:endCxn id="22" idx="0"/>
          </p:cNvCxnSpPr>
          <p:nvPr/>
        </p:nvCxnSpPr>
        <p:spPr>
          <a:xfrm>
            <a:off x="5372100" y="1267641"/>
            <a:ext cx="1752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55E731DA-9D1E-834B-8007-1664EF87A120}"/>
              </a:ext>
            </a:extLst>
          </p:cNvPr>
          <p:cNvSpPr/>
          <p:nvPr/>
        </p:nvSpPr>
        <p:spPr>
          <a:xfrm>
            <a:off x="4954695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89AD88E2-0BFC-854D-AD89-898EA6E7A840}"/>
              </a:ext>
            </a:extLst>
          </p:cNvPr>
          <p:cNvSpPr/>
          <p:nvPr/>
        </p:nvSpPr>
        <p:spPr>
          <a:xfrm>
            <a:off x="4954695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8CDA35CE-E17B-564A-BED2-6F8C8EA9DCC7}"/>
              </a:ext>
            </a:extLst>
          </p:cNvPr>
          <p:cNvCxnSpPr>
            <a:endCxn id="30" idx="0"/>
          </p:cNvCxnSpPr>
          <p:nvPr/>
        </p:nvCxnSpPr>
        <p:spPr>
          <a:xfrm>
            <a:off x="5068994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03CF2CB1-7180-5F47-B078-5E7F6D18FBDF}"/>
              </a:ext>
            </a:extLst>
          </p:cNvPr>
          <p:cNvCxnSpPr>
            <a:stCxn id="30" idx="4"/>
            <a:endCxn id="29" idx="0"/>
          </p:cNvCxnSpPr>
          <p:nvPr/>
        </p:nvCxnSpPr>
        <p:spPr>
          <a:xfrm>
            <a:off x="5068995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64098B40-C842-7A40-9619-825C65699FFF}"/>
              </a:ext>
            </a:extLst>
          </p:cNvPr>
          <p:cNvSpPr txBox="1"/>
          <p:nvPr/>
        </p:nvSpPr>
        <p:spPr>
          <a:xfrm>
            <a:off x="4800600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2763795-7E95-0649-BCBD-76EC386F07CD}"/>
              </a:ext>
            </a:extLst>
          </p:cNvPr>
          <p:cNvSpPr txBox="1"/>
          <p:nvPr/>
        </p:nvSpPr>
        <p:spPr>
          <a:xfrm>
            <a:off x="4800600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66F99095-57B8-3442-9644-4661D78154A4}"/>
              </a:ext>
            </a:extLst>
          </p:cNvPr>
          <p:cNvSpPr/>
          <p:nvPr/>
        </p:nvSpPr>
        <p:spPr>
          <a:xfrm>
            <a:off x="4954695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CD2F78F-8FF7-E141-B073-8EBBDB44402E}"/>
              </a:ext>
            </a:extLst>
          </p:cNvPr>
          <p:cNvCxnSpPr>
            <a:endCxn id="35" idx="0"/>
          </p:cNvCxnSpPr>
          <p:nvPr/>
        </p:nvCxnSpPr>
        <p:spPr>
          <a:xfrm>
            <a:off x="5068994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5B8BFFA0-23D5-3A44-A01A-1CE6A5FC4E8E}"/>
              </a:ext>
            </a:extLst>
          </p:cNvPr>
          <p:cNvSpPr txBox="1"/>
          <p:nvPr/>
        </p:nvSpPr>
        <p:spPr>
          <a:xfrm>
            <a:off x="4800600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C9EE0E65-C082-154E-B5A1-571C1EF867B1}"/>
              </a:ext>
            </a:extLst>
          </p:cNvPr>
          <p:cNvSpPr/>
          <p:nvPr/>
        </p:nvSpPr>
        <p:spPr>
          <a:xfrm>
            <a:off x="5867401" y="2026587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BAE423C2-8222-EA41-A047-CC7FEABE664E}"/>
              </a:ext>
            </a:extLst>
          </p:cNvPr>
          <p:cNvCxnSpPr>
            <a:endCxn id="38" idx="0"/>
          </p:cNvCxnSpPr>
          <p:nvPr/>
        </p:nvCxnSpPr>
        <p:spPr>
          <a:xfrm>
            <a:off x="5372100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14189540-703F-1A48-9F61-E59F1292B906}"/>
              </a:ext>
            </a:extLst>
          </p:cNvPr>
          <p:cNvSpPr/>
          <p:nvPr/>
        </p:nvSpPr>
        <p:spPr>
          <a:xfrm>
            <a:off x="5867401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FBEA8544-E004-4C45-BD17-6486104E598E}"/>
              </a:ext>
            </a:extLst>
          </p:cNvPr>
          <p:cNvSpPr/>
          <p:nvPr/>
        </p:nvSpPr>
        <p:spPr>
          <a:xfrm>
            <a:off x="5867401" y="2641989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68CD1B2-988C-A941-80A1-E09279263D86}"/>
              </a:ext>
            </a:extLst>
          </p:cNvPr>
          <p:cNvCxnSpPr>
            <a:endCxn id="41" idx="0"/>
          </p:cNvCxnSpPr>
          <p:nvPr/>
        </p:nvCxnSpPr>
        <p:spPr>
          <a:xfrm>
            <a:off x="5981700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29A8E12A-2BFA-4741-880C-655CC068EFEC}"/>
              </a:ext>
            </a:extLst>
          </p:cNvPr>
          <p:cNvCxnSpPr>
            <a:stCxn id="41" idx="4"/>
            <a:endCxn id="40" idx="0"/>
          </p:cNvCxnSpPr>
          <p:nvPr/>
        </p:nvCxnSpPr>
        <p:spPr>
          <a:xfrm>
            <a:off x="5981701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600D2EFC-4FEA-974A-989B-E3C89BDD7885}"/>
              </a:ext>
            </a:extLst>
          </p:cNvPr>
          <p:cNvSpPr txBox="1"/>
          <p:nvPr/>
        </p:nvSpPr>
        <p:spPr>
          <a:xfrm>
            <a:off x="5676902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43E751-6C3E-8C4F-A7BA-41FC75EA1186}"/>
              </a:ext>
            </a:extLst>
          </p:cNvPr>
          <p:cNvSpPr txBox="1"/>
          <p:nvPr/>
        </p:nvSpPr>
        <p:spPr>
          <a:xfrm>
            <a:off x="5676902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B59B6E56-13DD-2148-A584-C4F8F5CFEFFB}"/>
              </a:ext>
            </a:extLst>
          </p:cNvPr>
          <p:cNvSpPr/>
          <p:nvPr/>
        </p:nvSpPr>
        <p:spPr>
          <a:xfrm>
            <a:off x="4243658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66591BC5-9CEE-AB4E-BEB3-5F2CF79FF7EE}"/>
              </a:ext>
            </a:extLst>
          </p:cNvPr>
          <p:cNvCxnSpPr>
            <a:endCxn id="46" idx="0"/>
          </p:cNvCxnSpPr>
          <p:nvPr/>
        </p:nvCxnSpPr>
        <p:spPr>
          <a:xfrm>
            <a:off x="3890820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Oval 47">
            <a:extLst>
              <a:ext uri="{FF2B5EF4-FFF2-40B4-BE49-F238E27FC236}">
                <a16:creationId xmlns:a16="http://schemas.microsoft.com/office/drawing/2014/main" id="{E0D759B2-652A-EE4F-B681-C6FE99B7B633}"/>
              </a:ext>
            </a:extLst>
          </p:cNvPr>
          <p:cNvSpPr/>
          <p:nvPr/>
        </p:nvSpPr>
        <p:spPr>
          <a:xfrm>
            <a:off x="4242526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F549F50-A8D0-944E-AB62-6331C0CE1B19}"/>
              </a:ext>
            </a:extLst>
          </p:cNvPr>
          <p:cNvCxnSpPr/>
          <p:nvPr/>
        </p:nvCxnSpPr>
        <p:spPr>
          <a:xfrm>
            <a:off x="4372548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AFF56100-48E0-DE43-8291-3AA93E2ADC6E}"/>
              </a:ext>
            </a:extLst>
          </p:cNvPr>
          <p:cNvSpPr/>
          <p:nvPr/>
        </p:nvSpPr>
        <p:spPr>
          <a:xfrm>
            <a:off x="4241393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F51D78B4-F369-0240-B884-6504F9178D9A}"/>
              </a:ext>
            </a:extLst>
          </p:cNvPr>
          <p:cNvSpPr/>
          <p:nvPr/>
        </p:nvSpPr>
        <p:spPr>
          <a:xfrm>
            <a:off x="4241394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CA067AE-6A7E-994A-A5A9-7870930E622F}"/>
              </a:ext>
            </a:extLst>
          </p:cNvPr>
          <p:cNvCxnSpPr>
            <a:stCxn id="48" idx="4"/>
            <a:endCxn id="50" idx="0"/>
          </p:cNvCxnSpPr>
          <p:nvPr/>
        </p:nvCxnSpPr>
        <p:spPr>
          <a:xfrm flipH="1">
            <a:off x="4355693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11962C1-DEFA-1D4D-97F6-D911165FFCF3}"/>
              </a:ext>
            </a:extLst>
          </p:cNvPr>
          <p:cNvCxnSpPr/>
          <p:nvPr/>
        </p:nvCxnSpPr>
        <p:spPr>
          <a:xfrm>
            <a:off x="4355693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7F0C4DA4-B5DF-4B4D-99D6-CA950FBB67BB}"/>
              </a:ext>
            </a:extLst>
          </p:cNvPr>
          <p:cNvSpPr txBox="1"/>
          <p:nvPr/>
        </p:nvSpPr>
        <p:spPr>
          <a:xfrm>
            <a:off x="4043259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2402D21-45B2-634A-B339-5F61E999DE47}"/>
              </a:ext>
            </a:extLst>
          </p:cNvPr>
          <p:cNvSpPr txBox="1"/>
          <p:nvPr/>
        </p:nvSpPr>
        <p:spPr>
          <a:xfrm>
            <a:off x="4069948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1F51836-693C-C74F-B05D-743926E42212}"/>
              </a:ext>
            </a:extLst>
          </p:cNvPr>
          <p:cNvSpPr txBox="1"/>
          <p:nvPr/>
        </p:nvSpPr>
        <p:spPr>
          <a:xfrm>
            <a:off x="4063016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85A66AC-5053-4B41-AF3C-532025DED01E}"/>
              </a:ext>
            </a:extLst>
          </p:cNvPr>
          <p:cNvSpPr txBox="1"/>
          <p:nvPr/>
        </p:nvSpPr>
        <p:spPr>
          <a:xfrm>
            <a:off x="3903476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518CB8FE-BA40-D042-A253-D10907AF8CA2}"/>
              </a:ext>
            </a:extLst>
          </p:cNvPr>
          <p:cNvSpPr/>
          <p:nvPr/>
        </p:nvSpPr>
        <p:spPr>
          <a:xfrm>
            <a:off x="4240262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8C584A4A-DD04-6743-AE91-E1E95A23CF65}"/>
              </a:ext>
            </a:extLst>
          </p:cNvPr>
          <p:cNvCxnSpPr/>
          <p:nvPr/>
        </p:nvCxnSpPr>
        <p:spPr>
          <a:xfrm>
            <a:off x="4354561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A81F33AD-D451-B745-BF36-D9B4F49110FB}"/>
              </a:ext>
            </a:extLst>
          </p:cNvPr>
          <p:cNvSpPr txBox="1"/>
          <p:nvPr/>
        </p:nvSpPr>
        <p:spPr>
          <a:xfrm>
            <a:off x="4054479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4A2CEEC0-AD0C-FB41-9277-2C5738317B50}"/>
              </a:ext>
            </a:extLst>
          </p:cNvPr>
          <p:cNvSpPr/>
          <p:nvPr/>
        </p:nvSpPr>
        <p:spPr>
          <a:xfrm>
            <a:off x="5633277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1F56DEFE-A623-4449-8A72-F93F654023CB}"/>
              </a:ext>
            </a:extLst>
          </p:cNvPr>
          <p:cNvSpPr/>
          <p:nvPr/>
        </p:nvSpPr>
        <p:spPr>
          <a:xfrm>
            <a:off x="5632144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A770493E-09C8-4345-8DE0-B433BCB94EA7}"/>
              </a:ext>
            </a:extLst>
          </p:cNvPr>
          <p:cNvSpPr/>
          <p:nvPr/>
        </p:nvSpPr>
        <p:spPr>
          <a:xfrm>
            <a:off x="5632145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CFE505B5-CF2C-6D42-8DDD-EAEB9071843D}"/>
              </a:ext>
            </a:extLst>
          </p:cNvPr>
          <p:cNvCxnSpPr>
            <a:stCxn id="61" idx="4"/>
            <a:endCxn id="62" idx="0"/>
          </p:cNvCxnSpPr>
          <p:nvPr/>
        </p:nvCxnSpPr>
        <p:spPr>
          <a:xfrm flipH="1">
            <a:off x="5746444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9A2BBE3C-DD7B-7B41-923C-3AFF0BEA0964}"/>
              </a:ext>
            </a:extLst>
          </p:cNvPr>
          <p:cNvCxnSpPr/>
          <p:nvPr/>
        </p:nvCxnSpPr>
        <p:spPr>
          <a:xfrm>
            <a:off x="5746444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Oval 65">
            <a:extLst>
              <a:ext uri="{FF2B5EF4-FFF2-40B4-BE49-F238E27FC236}">
                <a16:creationId xmlns:a16="http://schemas.microsoft.com/office/drawing/2014/main" id="{B9EA6327-D1EA-D444-8284-9D3C0456AA08}"/>
              </a:ext>
            </a:extLst>
          </p:cNvPr>
          <p:cNvSpPr/>
          <p:nvPr/>
        </p:nvSpPr>
        <p:spPr>
          <a:xfrm>
            <a:off x="5631013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1F852267-BFD7-C944-AE7E-9A72F3CEE274}"/>
              </a:ext>
            </a:extLst>
          </p:cNvPr>
          <p:cNvCxnSpPr/>
          <p:nvPr/>
        </p:nvCxnSpPr>
        <p:spPr>
          <a:xfrm>
            <a:off x="5745312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1B436B1F-F711-8743-9EFA-40F93AACA853}"/>
              </a:ext>
            </a:extLst>
          </p:cNvPr>
          <p:cNvSpPr txBox="1"/>
          <p:nvPr/>
        </p:nvSpPr>
        <p:spPr>
          <a:xfrm>
            <a:off x="5434010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5611791F-AD0B-9D41-8CB1-4CB278F86F56}"/>
              </a:ext>
            </a:extLst>
          </p:cNvPr>
          <p:cNvSpPr txBox="1"/>
          <p:nvPr/>
        </p:nvSpPr>
        <p:spPr>
          <a:xfrm>
            <a:off x="5445230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6F9EBE9-F2F6-0048-AA9C-2F86ECA1C0A5}"/>
              </a:ext>
            </a:extLst>
          </p:cNvPr>
          <p:cNvSpPr txBox="1"/>
          <p:nvPr/>
        </p:nvSpPr>
        <p:spPr>
          <a:xfrm>
            <a:off x="5460699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1B224944-E642-6E48-BA0E-972F87215C63}"/>
              </a:ext>
            </a:extLst>
          </p:cNvPr>
          <p:cNvCxnSpPr>
            <a:endCxn id="61" idx="1"/>
          </p:cNvCxnSpPr>
          <p:nvPr/>
        </p:nvCxnSpPr>
        <p:spPr>
          <a:xfrm>
            <a:off x="5164484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6B3A3CC0-0CE9-984B-A821-1AD7FB72996D}"/>
              </a:ext>
            </a:extLst>
          </p:cNvPr>
          <p:cNvSpPr txBox="1"/>
          <p:nvPr/>
        </p:nvSpPr>
        <p:spPr>
          <a:xfrm>
            <a:off x="5207990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FF0FFA78-4186-2840-8D53-FF652BF43260}"/>
              </a:ext>
            </a:extLst>
          </p:cNvPr>
          <p:cNvSpPr txBox="1"/>
          <p:nvPr/>
        </p:nvSpPr>
        <p:spPr>
          <a:xfrm>
            <a:off x="6246706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C998480-4243-7E48-A570-1FC5E2A8E9E5}"/>
              </a:ext>
            </a:extLst>
          </p:cNvPr>
          <p:cNvSpPr txBox="1"/>
          <p:nvPr/>
        </p:nvSpPr>
        <p:spPr>
          <a:xfrm>
            <a:off x="5449479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36091C95-8953-6743-B585-AA8D4C20E9B5}"/>
              </a:ext>
            </a:extLst>
          </p:cNvPr>
          <p:cNvSpPr/>
          <p:nvPr/>
        </p:nvSpPr>
        <p:spPr>
          <a:xfrm>
            <a:off x="3201821" y="40617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A3027BBA-922D-4349-8D0B-295552DC152E}"/>
              </a:ext>
            </a:extLst>
          </p:cNvPr>
          <p:cNvSpPr/>
          <p:nvPr/>
        </p:nvSpPr>
        <p:spPr>
          <a:xfrm>
            <a:off x="3201821" y="33439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6D95C85D-6AE1-A14C-8415-3180F4506EA6}"/>
              </a:ext>
            </a:extLst>
          </p:cNvPr>
          <p:cNvCxnSpPr>
            <a:endCxn id="76" idx="0"/>
          </p:cNvCxnSpPr>
          <p:nvPr/>
        </p:nvCxnSpPr>
        <p:spPr>
          <a:xfrm flipH="1">
            <a:off x="3316121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2F1B46FD-8FBE-AC43-9C71-4E641B382FBA}"/>
              </a:ext>
            </a:extLst>
          </p:cNvPr>
          <p:cNvCxnSpPr>
            <a:stCxn id="76" idx="4"/>
            <a:endCxn id="75" idx="0"/>
          </p:cNvCxnSpPr>
          <p:nvPr/>
        </p:nvCxnSpPr>
        <p:spPr>
          <a:xfrm>
            <a:off x="3316121" y="357251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>
            <a:extLst>
              <a:ext uri="{FF2B5EF4-FFF2-40B4-BE49-F238E27FC236}">
                <a16:creationId xmlns:a16="http://schemas.microsoft.com/office/drawing/2014/main" id="{81CD05F0-88B0-B040-AAE0-09B11D078243}"/>
              </a:ext>
            </a:extLst>
          </p:cNvPr>
          <p:cNvSpPr txBox="1"/>
          <p:nvPr/>
        </p:nvSpPr>
        <p:spPr>
          <a:xfrm>
            <a:off x="3200934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A33C4AF2-FF64-1A44-8CE0-CE3AF10E0DC5}"/>
              </a:ext>
            </a:extLst>
          </p:cNvPr>
          <p:cNvSpPr txBox="1"/>
          <p:nvPr/>
        </p:nvSpPr>
        <p:spPr>
          <a:xfrm>
            <a:off x="2986905" y="36324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C4188B2A-A294-5F41-80F7-E1610EE9A00D}"/>
              </a:ext>
            </a:extLst>
          </p:cNvPr>
          <p:cNvSpPr/>
          <p:nvPr/>
        </p:nvSpPr>
        <p:spPr>
          <a:xfrm>
            <a:off x="3200400" y="474869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3BF88847-2C2F-FE4F-A339-29681E6C2D81}"/>
              </a:ext>
            </a:extLst>
          </p:cNvPr>
          <p:cNvSpPr/>
          <p:nvPr/>
        </p:nvSpPr>
        <p:spPr>
          <a:xfrm>
            <a:off x="3200401" y="53623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EA5D1A1C-BB46-E441-81BF-9E347D857278}"/>
              </a:ext>
            </a:extLst>
          </p:cNvPr>
          <p:cNvCxnSpPr>
            <a:endCxn id="81" idx="0"/>
          </p:cNvCxnSpPr>
          <p:nvPr/>
        </p:nvCxnSpPr>
        <p:spPr>
          <a:xfrm flipH="1">
            <a:off x="3314700" y="4291584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6482C39B-7249-E34B-93FC-5F9154D67D34}"/>
              </a:ext>
            </a:extLst>
          </p:cNvPr>
          <p:cNvCxnSpPr/>
          <p:nvPr/>
        </p:nvCxnSpPr>
        <p:spPr>
          <a:xfrm>
            <a:off x="3314700" y="497729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TextBox 84">
            <a:extLst>
              <a:ext uri="{FF2B5EF4-FFF2-40B4-BE49-F238E27FC236}">
                <a16:creationId xmlns:a16="http://schemas.microsoft.com/office/drawing/2014/main" id="{189D48C9-D21D-D147-9477-1BD4D12EF0AA}"/>
              </a:ext>
            </a:extLst>
          </p:cNvPr>
          <p:cNvSpPr txBox="1"/>
          <p:nvPr/>
        </p:nvSpPr>
        <p:spPr>
          <a:xfrm>
            <a:off x="3028955" y="50165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C3EA305-C877-7445-9522-986B920E401C}"/>
              </a:ext>
            </a:extLst>
          </p:cNvPr>
          <p:cNvSpPr txBox="1"/>
          <p:nvPr/>
        </p:nvSpPr>
        <p:spPr>
          <a:xfrm>
            <a:off x="3028955" y="434563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6C9D0072-F3DB-2C40-8419-53404641AA96}"/>
              </a:ext>
            </a:extLst>
          </p:cNvPr>
          <p:cNvSpPr/>
          <p:nvPr/>
        </p:nvSpPr>
        <p:spPr>
          <a:xfrm>
            <a:off x="6477001" y="33598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A52A4DDC-E2F8-4C47-83F3-0ED3113599BD}"/>
              </a:ext>
            </a:extLst>
          </p:cNvPr>
          <p:cNvCxnSpPr>
            <a:stCxn id="41" idx="5"/>
          </p:cNvCxnSpPr>
          <p:nvPr/>
        </p:nvCxnSpPr>
        <p:spPr>
          <a:xfrm>
            <a:off x="6062522" y="2837111"/>
            <a:ext cx="528779" cy="51572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Oval 88">
            <a:extLst>
              <a:ext uri="{FF2B5EF4-FFF2-40B4-BE49-F238E27FC236}">
                <a16:creationId xmlns:a16="http://schemas.microsoft.com/office/drawing/2014/main" id="{1D33BB59-39ED-304B-AB56-2C0DD4EDFE15}"/>
              </a:ext>
            </a:extLst>
          </p:cNvPr>
          <p:cNvSpPr/>
          <p:nvPr/>
        </p:nvSpPr>
        <p:spPr>
          <a:xfrm>
            <a:off x="6475869" y="39814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428FB8B4-E594-9245-95FA-0787882B15A0}"/>
              </a:ext>
            </a:extLst>
          </p:cNvPr>
          <p:cNvCxnSpPr/>
          <p:nvPr/>
        </p:nvCxnSpPr>
        <p:spPr>
          <a:xfrm>
            <a:off x="6590168" y="359644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Box 90">
            <a:extLst>
              <a:ext uri="{FF2B5EF4-FFF2-40B4-BE49-F238E27FC236}">
                <a16:creationId xmlns:a16="http://schemas.microsoft.com/office/drawing/2014/main" id="{FEF6E4BD-C23F-AD4C-9832-C3BE24BA5F5B}"/>
              </a:ext>
            </a:extLst>
          </p:cNvPr>
          <p:cNvSpPr txBox="1"/>
          <p:nvPr/>
        </p:nvSpPr>
        <p:spPr>
          <a:xfrm>
            <a:off x="6078868" y="300335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CC888D3-A367-334C-A121-E34FCC4D682B}"/>
              </a:ext>
            </a:extLst>
          </p:cNvPr>
          <p:cNvSpPr txBox="1"/>
          <p:nvPr/>
        </p:nvSpPr>
        <p:spPr>
          <a:xfrm>
            <a:off x="6290086" y="36007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2EEAA9FE-351E-7549-AB5B-AF7A8CDCB113}"/>
              </a:ext>
            </a:extLst>
          </p:cNvPr>
          <p:cNvSpPr>
            <a:spLocks noChangeAspect="1"/>
          </p:cNvSpPr>
          <p:nvPr/>
        </p:nvSpPr>
        <p:spPr>
          <a:xfrm>
            <a:off x="5029200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038E3B6-22D6-A743-B548-F638A04B0B3E}"/>
              </a:ext>
            </a:extLst>
          </p:cNvPr>
          <p:cNvSpPr txBox="1"/>
          <p:nvPr/>
        </p:nvSpPr>
        <p:spPr>
          <a:xfrm>
            <a:off x="5007964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F9A4B47D-A558-1C44-ACE7-7FD622B22665}"/>
              </a:ext>
            </a:extLst>
          </p:cNvPr>
          <p:cNvSpPr txBox="1"/>
          <p:nvPr/>
        </p:nvSpPr>
        <p:spPr>
          <a:xfrm>
            <a:off x="1981199" y="0"/>
            <a:ext cx="5246639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400" spc="8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panamaba</a:t>
            </a:r>
            <a:r>
              <a:rPr lang="en-US" sz="3400" b="1" spc="800" dirty="0" err="1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</a:t>
            </a:r>
            <a:r>
              <a:rPr lang="en-US" sz="3400" spc="800" dirty="0" err="1"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endParaRPr lang="en-US" sz="3400" spc="8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3878BBE4-6630-0E4B-8178-0BDD92736088}"/>
              </a:ext>
            </a:extLst>
          </p:cNvPr>
          <p:cNvSpPr txBox="1"/>
          <p:nvPr/>
        </p:nvSpPr>
        <p:spPr>
          <a:xfrm>
            <a:off x="52507" y="978741"/>
            <a:ext cx="3070673" cy="224676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latin typeface="Optima" panose="02000503060000020004" pitchFamily="2" charset="0"/>
              </a:rPr>
              <a:t>Pattern    Positions</a:t>
            </a:r>
          </a:p>
          <a:p>
            <a:pPr algn="ctr"/>
            <a:endParaRPr lang="en-US" sz="2800" b="1" dirty="0">
              <a:latin typeface="Optima" panose="02000503060000020004" pitchFamily="2" charset="0"/>
            </a:endParaRP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pan		0</a:t>
            </a: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banana	6</a:t>
            </a:r>
          </a:p>
          <a:p>
            <a:r>
              <a:rPr lang="en-US" sz="2800" dirty="0" err="1"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	7</a:t>
            </a:r>
          </a:p>
        </p:txBody>
      </p:sp>
    </p:spTree>
    <p:extLst>
      <p:ext uri="{BB962C8B-B14F-4D97-AF65-F5344CB8AC3E}">
        <p14:creationId xmlns:p14="http://schemas.microsoft.com/office/powerpoint/2010/main" val="1862382472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54992ED-EFEB-F842-87CB-2146E58B5B6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2326895F-4644-BE46-AACA-C63BB9787155}"/>
              </a:ext>
            </a:extLst>
          </p:cNvPr>
          <p:cNvSpPr/>
          <p:nvPr/>
        </p:nvSpPr>
        <p:spPr>
          <a:xfrm>
            <a:off x="3695699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A4711706-8DB7-C547-927C-7B7CE59AFC03}"/>
              </a:ext>
            </a:extLst>
          </p:cNvPr>
          <p:cNvSpPr/>
          <p:nvPr/>
        </p:nvSpPr>
        <p:spPr>
          <a:xfrm>
            <a:off x="3936487" y="2031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59E7174-9530-3D4F-9032-825A62550E73}"/>
              </a:ext>
            </a:extLst>
          </p:cNvPr>
          <p:cNvSpPr/>
          <p:nvPr/>
        </p:nvSpPr>
        <p:spPr>
          <a:xfrm>
            <a:off x="3695699" y="263793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94273714-3867-B347-8C81-B8557417EE9C}"/>
              </a:ext>
            </a:extLst>
          </p:cNvPr>
          <p:cNvCxnSpPr>
            <a:stCxn id="4" idx="3"/>
            <a:endCxn id="5" idx="0"/>
          </p:cNvCxnSpPr>
          <p:nvPr/>
        </p:nvCxnSpPr>
        <p:spPr>
          <a:xfrm flipH="1">
            <a:off x="3809999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AFB87C8-258D-0641-9504-88ED4D0EAD27}"/>
              </a:ext>
            </a:extLst>
          </p:cNvPr>
          <p:cNvCxnSpPr>
            <a:stCxn id="5" idx="4"/>
            <a:endCxn id="3" idx="0"/>
          </p:cNvCxnSpPr>
          <p:nvPr/>
        </p:nvCxnSpPr>
        <p:spPr>
          <a:xfrm>
            <a:off x="3809999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03BE61ED-805F-924B-9073-FAC84C326523}"/>
              </a:ext>
            </a:extLst>
          </p:cNvPr>
          <p:cNvSpPr txBox="1"/>
          <p:nvPr/>
        </p:nvSpPr>
        <p:spPr>
          <a:xfrm>
            <a:off x="4043259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24A9686-1194-884A-9E00-0B066507B87B}"/>
              </a:ext>
            </a:extLst>
          </p:cNvPr>
          <p:cNvSpPr txBox="1"/>
          <p:nvPr/>
        </p:nvSpPr>
        <p:spPr>
          <a:xfrm>
            <a:off x="3505200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B7E995E-2EED-A540-B801-4D668B6E831A}"/>
              </a:ext>
            </a:extLst>
          </p:cNvPr>
          <p:cNvSpPr txBox="1"/>
          <p:nvPr/>
        </p:nvSpPr>
        <p:spPr>
          <a:xfrm>
            <a:off x="3505200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851986D-A8B0-E147-8EBF-4CA554B37220}"/>
              </a:ext>
            </a:extLst>
          </p:cNvPr>
          <p:cNvCxnSpPr>
            <a:endCxn id="4" idx="7"/>
          </p:cNvCxnSpPr>
          <p:nvPr/>
        </p:nvCxnSpPr>
        <p:spPr>
          <a:xfrm flipH="1">
            <a:off x="4131608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98422B58-D06D-FE4E-97B9-F7B618ADEB3F}"/>
              </a:ext>
            </a:extLst>
          </p:cNvPr>
          <p:cNvSpPr/>
          <p:nvPr/>
        </p:nvSpPr>
        <p:spPr>
          <a:xfrm>
            <a:off x="4954695" y="33510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CCC0E386-4096-974B-8FDF-3785B0B345D5}"/>
              </a:ext>
            </a:extLst>
          </p:cNvPr>
          <p:cNvSpPr/>
          <p:nvPr/>
        </p:nvSpPr>
        <p:spPr>
          <a:xfrm>
            <a:off x="4954694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E758DE0-457B-BA48-98D9-C9B322AE6AF9}"/>
              </a:ext>
            </a:extLst>
          </p:cNvPr>
          <p:cNvCxnSpPr>
            <a:endCxn id="13" idx="0"/>
          </p:cNvCxnSpPr>
          <p:nvPr/>
        </p:nvCxnSpPr>
        <p:spPr>
          <a:xfrm flipH="1">
            <a:off x="5068994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F745D3EB-0E8C-F54F-8271-41BC32C8A26D}"/>
              </a:ext>
            </a:extLst>
          </p:cNvPr>
          <p:cNvSpPr/>
          <p:nvPr/>
        </p:nvSpPr>
        <p:spPr>
          <a:xfrm>
            <a:off x="4954695" y="26332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4A373B17-1471-7642-AC66-B95DBD9D9E21}"/>
              </a:ext>
            </a:extLst>
          </p:cNvPr>
          <p:cNvCxnSpPr>
            <a:stCxn id="13" idx="4"/>
            <a:endCxn id="15" idx="0"/>
          </p:cNvCxnSpPr>
          <p:nvPr/>
        </p:nvCxnSpPr>
        <p:spPr>
          <a:xfrm>
            <a:off x="5068994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8D7670F3-B815-D442-93C1-9942EC64A78E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>
            <a:off x="5068995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AAA98C5D-1EE6-D140-8079-848A99B505BC}"/>
              </a:ext>
            </a:extLst>
          </p:cNvPr>
          <p:cNvSpPr txBox="1"/>
          <p:nvPr/>
        </p:nvSpPr>
        <p:spPr>
          <a:xfrm>
            <a:off x="4892975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E4B55E5-A2B1-0744-BFBB-0E377D5081C6}"/>
              </a:ext>
            </a:extLst>
          </p:cNvPr>
          <p:cNvSpPr txBox="1"/>
          <p:nvPr/>
        </p:nvSpPr>
        <p:spPr>
          <a:xfrm>
            <a:off x="4800600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A6FC729-C726-D84C-9CF9-D67B82C88272}"/>
              </a:ext>
            </a:extLst>
          </p:cNvPr>
          <p:cNvSpPr txBox="1"/>
          <p:nvPr/>
        </p:nvSpPr>
        <p:spPr>
          <a:xfrm>
            <a:off x="4800600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9F7AC29-C80C-7242-B4D5-9E7C17ABE489}"/>
              </a:ext>
            </a:extLst>
          </p:cNvPr>
          <p:cNvSpPr/>
          <p:nvPr/>
        </p:nvSpPr>
        <p:spPr>
          <a:xfrm>
            <a:off x="7010401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17C9B89-64E8-7747-A933-20F5DEB49CA1}"/>
              </a:ext>
            </a:extLst>
          </p:cNvPr>
          <p:cNvSpPr/>
          <p:nvPr/>
        </p:nvSpPr>
        <p:spPr>
          <a:xfrm>
            <a:off x="7010400" y="20148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E5D123BA-E537-624A-9D13-5C5F63C3EC54}"/>
              </a:ext>
            </a:extLst>
          </p:cNvPr>
          <p:cNvSpPr/>
          <p:nvPr/>
        </p:nvSpPr>
        <p:spPr>
          <a:xfrm>
            <a:off x="7010401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271C7DD8-31CA-7942-99AE-8B3EF659CB94}"/>
              </a:ext>
            </a:extLst>
          </p:cNvPr>
          <p:cNvCxnSpPr>
            <a:stCxn id="22" idx="4"/>
            <a:endCxn id="23" idx="0"/>
          </p:cNvCxnSpPr>
          <p:nvPr/>
        </p:nvCxnSpPr>
        <p:spPr>
          <a:xfrm>
            <a:off x="7124700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B2A7C471-FF5A-4147-B85C-23FDF161A374}"/>
              </a:ext>
            </a:extLst>
          </p:cNvPr>
          <p:cNvCxnSpPr>
            <a:stCxn id="23" idx="4"/>
            <a:endCxn id="21" idx="0"/>
          </p:cNvCxnSpPr>
          <p:nvPr/>
        </p:nvCxnSpPr>
        <p:spPr>
          <a:xfrm>
            <a:off x="7124701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AB6159AD-A45B-8042-BA56-3FBB01118ED8}"/>
              </a:ext>
            </a:extLst>
          </p:cNvPr>
          <p:cNvSpPr txBox="1"/>
          <p:nvPr/>
        </p:nvSpPr>
        <p:spPr>
          <a:xfrm>
            <a:off x="6819902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58C134D-7384-084A-B296-FD66CC359D4A}"/>
              </a:ext>
            </a:extLst>
          </p:cNvPr>
          <p:cNvSpPr txBox="1"/>
          <p:nvPr/>
        </p:nvSpPr>
        <p:spPr>
          <a:xfrm>
            <a:off x="6819902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C3D8897-DB90-E747-800C-E2559F085236}"/>
              </a:ext>
            </a:extLst>
          </p:cNvPr>
          <p:cNvCxnSpPr>
            <a:endCxn id="22" idx="0"/>
          </p:cNvCxnSpPr>
          <p:nvPr/>
        </p:nvCxnSpPr>
        <p:spPr>
          <a:xfrm>
            <a:off x="5372100" y="1267641"/>
            <a:ext cx="1752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55E731DA-9D1E-834B-8007-1664EF87A120}"/>
              </a:ext>
            </a:extLst>
          </p:cNvPr>
          <p:cNvSpPr/>
          <p:nvPr/>
        </p:nvSpPr>
        <p:spPr>
          <a:xfrm>
            <a:off x="4954695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89AD88E2-0BFC-854D-AD89-898EA6E7A840}"/>
              </a:ext>
            </a:extLst>
          </p:cNvPr>
          <p:cNvSpPr/>
          <p:nvPr/>
        </p:nvSpPr>
        <p:spPr>
          <a:xfrm>
            <a:off x="4954695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8CDA35CE-E17B-564A-BED2-6F8C8EA9DCC7}"/>
              </a:ext>
            </a:extLst>
          </p:cNvPr>
          <p:cNvCxnSpPr>
            <a:endCxn id="30" idx="0"/>
          </p:cNvCxnSpPr>
          <p:nvPr/>
        </p:nvCxnSpPr>
        <p:spPr>
          <a:xfrm>
            <a:off x="5068994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03CF2CB1-7180-5F47-B078-5E7F6D18FBDF}"/>
              </a:ext>
            </a:extLst>
          </p:cNvPr>
          <p:cNvCxnSpPr>
            <a:stCxn id="30" idx="4"/>
            <a:endCxn id="29" idx="0"/>
          </p:cNvCxnSpPr>
          <p:nvPr/>
        </p:nvCxnSpPr>
        <p:spPr>
          <a:xfrm>
            <a:off x="5068995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64098B40-C842-7A40-9619-825C65699FFF}"/>
              </a:ext>
            </a:extLst>
          </p:cNvPr>
          <p:cNvSpPr txBox="1"/>
          <p:nvPr/>
        </p:nvSpPr>
        <p:spPr>
          <a:xfrm>
            <a:off x="4800600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2763795-7E95-0649-BCBD-76EC386F07CD}"/>
              </a:ext>
            </a:extLst>
          </p:cNvPr>
          <p:cNvSpPr txBox="1"/>
          <p:nvPr/>
        </p:nvSpPr>
        <p:spPr>
          <a:xfrm>
            <a:off x="4800600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66F99095-57B8-3442-9644-4661D78154A4}"/>
              </a:ext>
            </a:extLst>
          </p:cNvPr>
          <p:cNvSpPr/>
          <p:nvPr/>
        </p:nvSpPr>
        <p:spPr>
          <a:xfrm>
            <a:off x="4954695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CD2F78F-8FF7-E141-B073-8EBBDB44402E}"/>
              </a:ext>
            </a:extLst>
          </p:cNvPr>
          <p:cNvCxnSpPr>
            <a:endCxn id="35" idx="0"/>
          </p:cNvCxnSpPr>
          <p:nvPr/>
        </p:nvCxnSpPr>
        <p:spPr>
          <a:xfrm>
            <a:off x="5068994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5B8BFFA0-23D5-3A44-A01A-1CE6A5FC4E8E}"/>
              </a:ext>
            </a:extLst>
          </p:cNvPr>
          <p:cNvSpPr txBox="1"/>
          <p:nvPr/>
        </p:nvSpPr>
        <p:spPr>
          <a:xfrm>
            <a:off x="4800600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C9EE0E65-C082-154E-B5A1-571C1EF867B1}"/>
              </a:ext>
            </a:extLst>
          </p:cNvPr>
          <p:cNvSpPr/>
          <p:nvPr/>
        </p:nvSpPr>
        <p:spPr>
          <a:xfrm>
            <a:off x="5867401" y="2026587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BAE423C2-8222-EA41-A047-CC7FEABE664E}"/>
              </a:ext>
            </a:extLst>
          </p:cNvPr>
          <p:cNvCxnSpPr>
            <a:endCxn id="38" idx="0"/>
          </p:cNvCxnSpPr>
          <p:nvPr/>
        </p:nvCxnSpPr>
        <p:spPr>
          <a:xfrm>
            <a:off x="5372100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14189540-703F-1A48-9F61-E59F1292B906}"/>
              </a:ext>
            </a:extLst>
          </p:cNvPr>
          <p:cNvSpPr/>
          <p:nvPr/>
        </p:nvSpPr>
        <p:spPr>
          <a:xfrm>
            <a:off x="5867401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FBEA8544-E004-4C45-BD17-6486104E598E}"/>
              </a:ext>
            </a:extLst>
          </p:cNvPr>
          <p:cNvSpPr/>
          <p:nvPr/>
        </p:nvSpPr>
        <p:spPr>
          <a:xfrm>
            <a:off x="5867401" y="2641989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68CD1B2-988C-A941-80A1-E09279263D86}"/>
              </a:ext>
            </a:extLst>
          </p:cNvPr>
          <p:cNvCxnSpPr>
            <a:endCxn id="41" idx="0"/>
          </p:cNvCxnSpPr>
          <p:nvPr/>
        </p:nvCxnSpPr>
        <p:spPr>
          <a:xfrm>
            <a:off x="5981700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29A8E12A-2BFA-4741-880C-655CC068EFEC}"/>
              </a:ext>
            </a:extLst>
          </p:cNvPr>
          <p:cNvCxnSpPr>
            <a:stCxn id="41" idx="4"/>
            <a:endCxn id="40" idx="0"/>
          </p:cNvCxnSpPr>
          <p:nvPr/>
        </p:nvCxnSpPr>
        <p:spPr>
          <a:xfrm>
            <a:off x="5981701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600D2EFC-4FEA-974A-989B-E3C89BDD7885}"/>
              </a:ext>
            </a:extLst>
          </p:cNvPr>
          <p:cNvSpPr txBox="1"/>
          <p:nvPr/>
        </p:nvSpPr>
        <p:spPr>
          <a:xfrm>
            <a:off x="5676902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43E751-6C3E-8C4F-A7BA-41FC75EA1186}"/>
              </a:ext>
            </a:extLst>
          </p:cNvPr>
          <p:cNvSpPr txBox="1"/>
          <p:nvPr/>
        </p:nvSpPr>
        <p:spPr>
          <a:xfrm>
            <a:off x="5676902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B59B6E56-13DD-2148-A584-C4F8F5CFEFFB}"/>
              </a:ext>
            </a:extLst>
          </p:cNvPr>
          <p:cNvSpPr/>
          <p:nvPr/>
        </p:nvSpPr>
        <p:spPr>
          <a:xfrm>
            <a:off x="4243658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66591BC5-9CEE-AB4E-BEB3-5F2CF79FF7EE}"/>
              </a:ext>
            </a:extLst>
          </p:cNvPr>
          <p:cNvCxnSpPr>
            <a:endCxn id="46" idx="0"/>
          </p:cNvCxnSpPr>
          <p:nvPr/>
        </p:nvCxnSpPr>
        <p:spPr>
          <a:xfrm>
            <a:off x="3890820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Oval 47">
            <a:extLst>
              <a:ext uri="{FF2B5EF4-FFF2-40B4-BE49-F238E27FC236}">
                <a16:creationId xmlns:a16="http://schemas.microsoft.com/office/drawing/2014/main" id="{E0D759B2-652A-EE4F-B681-C6FE99B7B633}"/>
              </a:ext>
            </a:extLst>
          </p:cNvPr>
          <p:cNvSpPr/>
          <p:nvPr/>
        </p:nvSpPr>
        <p:spPr>
          <a:xfrm>
            <a:off x="4242526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F549F50-A8D0-944E-AB62-6331C0CE1B19}"/>
              </a:ext>
            </a:extLst>
          </p:cNvPr>
          <p:cNvCxnSpPr/>
          <p:nvPr/>
        </p:nvCxnSpPr>
        <p:spPr>
          <a:xfrm>
            <a:off x="4372548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AFF56100-48E0-DE43-8291-3AA93E2ADC6E}"/>
              </a:ext>
            </a:extLst>
          </p:cNvPr>
          <p:cNvSpPr/>
          <p:nvPr/>
        </p:nvSpPr>
        <p:spPr>
          <a:xfrm>
            <a:off x="4241393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F51D78B4-F369-0240-B884-6504F9178D9A}"/>
              </a:ext>
            </a:extLst>
          </p:cNvPr>
          <p:cNvSpPr/>
          <p:nvPr/>
        </p:nvSpPr>
        <p:spPr>
          <a:xfrm>
            <a:off x="4241394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CA067AE-6A7E-994A-A5A9-7870930E622F}"/>
              </a:ext>
            </a:extLst>
          </p:cNvPr>
          <p:cNvCxnSpPr>
            <a:stCxn id="48" idx="4"/>
            <a:endCxn id="50" idx="0"/>
          </p:cNvCxnSpPr>
          <p:nvPr/>
        </p:nvCxnSpPr>
        <p:spPr>
          <a:xfrm flipH="1">
            <a:off x="4355693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11962C1-DEFA-1D4D-97F6-D911165FFCF3}"/>
              </a:ext>
            </a:extLst>
          </p:cNvPr>
          <p:cNvCxnSpPr/>
          <p:nvPr/>
        </p:nvCxnSpPr>
        <p:spPr>
          <a:xfrm>
            <a:off x="4355693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7F0C4DA4-B5DF-4B4D-99D6-CA950FBB67BB}"/>
              </a:ext>
            </a:extLst>
          </p:cNvPr>
          <p:cNvSpPr txBox="1"/>
          <p:nvPr/>
        </p:nvSpPr>
        <p:spPr>
          <a:xfrm>
            <a:off x="4043259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2402D21-45B2-634A-B339-5F61E999DE47}"/>
              </a:ext>
            </a:extLst>
          </p:cNvPr>
          <p:cNvSpPr txBox="1"/>
          <p:nvPr/>
        </p:nvSpPr>
        <p:spPr>
          <a:xfrm>
            <a:off x="4069948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1F51836-693C-C74F-B05D-743926E42212}"/>
              </a:ext>
            </a:extLst>
          </p:cNvPr>
          <p:cNvSpPr txBox="1"/>
          <p:nvPr/>
        </p:nvSpPr>
        <p:spPr>
          <a:xfrm>
            <a:off x="4063016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85A66AC-5053-4B41-AF3C-532025DED01E}"/>
              </a:ext>
            </a:extLst>
          </p:cNvPr>
          <p:cNvSpPr txBox="1"/>
          <p:nvPr/>
        </p:nvSpPr>
        <p:spPr>
          <a:xfrm>
            <a:off x="3903476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518CB8FE-BA40-D042-A253-D10907AF8CA2}"/>
              </a:ext>
            </a:extLst>
          </p:cNvPr>
          <p:cNvSpPr/>
          <p:nvPr/>
        </p:nvSpPr>
        <p:spPr>
          <a:xfrm>
            <a:off x="4240262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8C584A4A-DD04-6743-AE91-E1E95A23CF65}"/>
              </a:ext>
            </a:extLst>
          </p:cNvPr>
          <p:cNvCxnSpPr/>
          <p:nvPr/>
        </p:nvCxnSpPr>
        <p:spPr>
          <a:xfrm>
            <a:off x="4354561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A81F33AD-D451-B745-BF36-D9B4F49110FB}"/>
              </a:ext>
            </a:extLst>
          </p:cNvPr>
          <p:cNvSpPr txBox="1"/>
          <p:nvPr/>
        </p:nvSpPr>
        <p:spPr>
          <a:xfrm>
            <a:off x="4054479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4A2CEEC0-AD0C-FB41-9277-2C5738317B50}"/>
              </a:ext>
            </a:extLst>
          </p:cNvPr>
          <p:cNvSpPr/>
          <p:nvPr/>
        </p:nvSpPr>
        <p:spPr>
          <a:xfrm>
            <a:off x="5633277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1F56DEFE-A623-4449-8A72-F93F654023CB}"/>
              </a:ext>
            </a:extLst>
          </p:cNvPr>
          <p:cNvSpPr/>
          <p:nvPr/>
        </p:nvSpPr>
        <p:spPr>
          <a:xfrm>
            <a:off x="5632144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A770493E-09C8-4345-8DE0-B433BCB94EA7}"/>
              </a:ext>
            </a:extLst>
          </p:cNvPr>
          <p:cNvSpPr/>
          <p:nvPr/>
        </p:nvSpPr>
        <p:spPr>
          <a:xfrm>
            <a:off x="5632145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CFE505B5-CF2C-6D42-8DDD-EAEB9071843D}"/>
              </a:ext>
            </a:extLst>
          </p:cNvPr>
          <p:cNvCxnSpPr>
            <a:stCxn id="61" idx="4"/>
            <a:endCxn id="62" idx="0"/>
          </p:cNvCxnSpPr>
          <p:nvPr/>
        </p:nvCxnSpPr>
        <p:spPr>
          <a:xfrm flipH="1">
            <a:off x="5746444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9A2BBE3C-DD7B-7B41-923C-3AFF0BEA0964}"/>
              </a:ext>
            </a:extLst>
          </p:cNvPr>
          <p:cNvCxnSpPr/>
          <p:nvPr/>
        </p:nvCxnSpPr>
        <p:spPr>
          <a:xfrm>
            <a:off x="5746444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Oval 65">
            <a:extLst>
              <a:ext uri="{FF2B5EF4-FFF2-40B4-BE49-F238E27FC236}">
                <a16:creationId xmlns:a16="http://schemas.microsoft.com/office/drawing/2014/main" id="{B9EA6327-D1EA-D444-8284-9D3C0456AA08}"/>
              </a:ext>
            </a:extLst>
          </p:cNvPr>
          <p:cNvSpPr/>
          <p:nvPr/>
        </p:nvSpPr>
        <p:spPr>
          <a:xfrm>
            <a:off x="5631013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1F852267-BFD7-C944-AE7E-9A72F3CEE274}"/>
              </a:ext>
            </a:extLst>
          </p:cNvPr>
          <p:cNvCxnSpPr/>
          <p:nvPr/>
        </p:nvCxnSpPr>
        <p:spPr>
          <a:xfrm>
            <a:off x="5745312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1B436B1F-F711-8743-9EFA-40F93AACA853}"/>
              </a:ext>
            </a:extLst>
          </p:cNvPr>
          <p:cNvSpPr txBox="1"/>
          <p:nvPr/>
        </p:nvSpPr>
        <p:spPr>
          <a:xfrm>
            <a:off x="5434010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5611791F-AD0B-9D41-8CB1-4CB278F86F56}"/>
              </a:ext>
            </a:extLst>
          </p:cNvPr>
          <p:cNvSpPr txBox="1"/>
          <p:nvPr/>
        </p:nvSpPr>
        <p:spPr>
          <a:xfrm>
            <a:off x="5445230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6F9EBE9-F2F6-0048-AA9C-2F86ECA1C0A5}"/>
              </a:ext>
            </a:extLst>
          </p:cNvPr>
          <p:cNvSpPr txBox="1"/>
          <p:nvPr/>
        </p:nvSpPr>
        <p:spPr>
          <a:xfrm>
            <a:off x="5460699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1B224944-E642-6E48-BA0E-972F87215C63}"/>
              </a:ext>
            </a:extLst>
          </p:cNvPr>
          <p:cNvCxnSpPr>
            <a:endCxn id="61" idx="1"/>
          </p:cNvCxnSpPr>
          <p:nvPr/>
        </p:nvCxnSpPr>
        <p:spPr>
          <a:xfrm>
            <a:off x="5164484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6B3A3CC0-0CE9-984B-A821-1AD7FB72996D}"/>
              </a:ext>
            </a:extLst>
          </p:cNvPr>
          <p:cNvSpPr txBox="1"/>
          <p:nvPr/>
        </p:nvSpPr>
        <p:spPr>
          <a:xfrm>
            <a:off x="5207990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FF0FFA78-4186-2840-8D53-FF652BF43260}"/>
              </a:ext>
            </a:extLst>
          </p:cNvPr>
          <p:cNvSpPr txBox="1"/>
          <p:nvPr/>
        </p:nvSpPr>
        <p:spPr>
          <a:xfrm>
            <a:off x="6246706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C998480-4243-7E48-A570-1FC5E2A8E9E5}"/>
              </a:ext>
            </a:extLst>
          </p:cNvPr>
          <p:cNvSpPr txBox="1"/>
          <p:nvPr/>
        </p:nvSpPr>
        <p:spPr>
          <a:xfrm>
            <a:off x="5449479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36091C95-8953-6743-B585-AA8D4C20E9B5}"/>
              </a:ext>
            </a:extLst>
          </p:cNvPr>
          <p:cNvSpPr/>
          <p:nvPr/>
        </p:nvSpPr>
        <p:spPr>
          <a:xfrm>
            <a:off x="3201821" y="40617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A3027BBA-922D-4349-8D0B-295552DC152E}"/>
              </a:ext>
            </a:extLst>
          </p:cNvPr>
          <p:cNvSpPr/>
          <p:nvPr/>
        </p:nvSpPr>
        <p:spPr>
          <a:xfrm>
            <a:off x="3201821" y="33439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6D95C85D-6AE1-A14C-8415-3180F4506EA6}"/>
              </a:ext>
            </a:extLst>
          </p:cNvPr>
          <p:cNvCxnSpPr>
            <a:endCxn id="76" idx="0"/>
          </p:cNvCxnSpPr>
          <p:nvPr/>
        </p:nvCxnSpPr>
        <p:spPr>
          <a:xfrm flipH="1">
            <a:off x="3316121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2F1B46FD-8FBE-AC43-9C71-4E641B382FBA}"/>
              </a:ext>
            </a:extLst>
          </p:cNvPr>
          <p:cNvCxnSpPr>
            <a:stCxn id="76" idx="4"/>
            <a:endCxn id="75" idx="0"/>
          </p:cNvCxnSpPr>
          <p:nvPr/>
        </p:nvCxnSpPr>
        <p:spPr>
          <a:xfrm>
            <a:off x="3316121" y="357251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>
            <a:extLst>
              <a:ext uri="{FF2B5EF4-FFF2-40B4-BE49-F238E27FC236}">
                <a16:creationId xmlns:a16="http://schemas.microsoft.com/office/drawing/2014/main" id="{81CD05F0-88B0-B040-AAE0-09B11D078243}"/>
              </a:ext>
            </a:extLst>
          </p:cNvPr>
          <p:cNvSpPr txBox="1"/>
          <p:nvPr/>
        </p:nvSpPr>
        <p:spPr>
          <a:xfrm>
            <a:off x="3200934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A33C4AF2-FF64-1A44-8CE0-CE3AF10E0DC5}"/>
              </a:ext>
            </a:extLst>
          </p:cNvPr>
          <p:cNvSpPr txBox="1"/>
          <p:nvPr/>
        </p:nvSpPr>
        <p:spPr>
          <a:xfrm>
            <a:off x="2986905" y="36324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C4188B2A-A294-5F41-80F7-E1610EE9A00D}"/>
              </a:ext>
            </a:extLst>
          </p:cNvPr>
          <p:cNvSpPr/>
          <p:nvPr/>
        </p:nvSpPr>
        <p:spPr>
          <a:xfrm>
            <a:off x="3200400" y="474869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3BF88847-2C2F-FE4F-A339-29681E6C2D81}"/>
              </a:ext>
            </a:extLst>
          </p:cNvPr>
          <p:cNvSpPr/>
          <p:nvPr/>
        </p:nvSpPr>
        <p:spPr>
          <a:xfrm>
            <a:off x="3200401" y="53623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EA5D1A1C-BB46-E441-81BF-9E347D857278}"/>
              </a:ext>
            </a:extLst>
          </p:cNvPr>
          <p:cNvCxnSpPr>
            <a:endCxn id="81" idx="0"/>
          </p:cNvCxnSpPr>
          <p:nvPr/>
        </p:nvCxnSpPr>
        <p:spPr>
          <a:xfrm flipH="1">
            <a:off x="3314700" y="4291584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6482C39B-7249-E34B-93FC-5F9154D67D34}"/>
              </a:ext>
            </a:extLst>
          </p:cNvPr>
          <p:cNvCxnSpPr/>
          <p:nvPr/>
        </p:nvCxnSpPr>
        <p:spPr>
          <a:xfrm>
            <a:off x="3314700" y="497729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TextBox 84">
            <a:extLst>
              <a:ext uri="{FF2B5EF4-FFF2-40B4-BE49-F238E27FC236}">
                <a16:creationId xmlns:a16="http://schemas.microsoft.com/office/drawing/2014/main" id="{189D48C9-D21D-D147-9477-1BD4D12EF0AA}"/>
              </a:ext>
            </a:extLst>
          </p:cNvPr>
          <p:cNvSpPr txBox="1"/>
          <p:nvPr/>
        </p:nvSpPr>
        <p:spPr>
          <a:xfrm>
            <a:off x="3028955" y="50165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C3EA305-C877-7445-9522-986B920E401C}"/>
              </a:ext>
            </a:extLst>
          </p:cNvPr>
          <p:cNvSpPr txBox="1"/>
          <p:nvPr/>
        </p:nvSpPr>
        <p:spPr>
          <a:xfrm>
            <a:off x="3028955" y="434563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6C9D0072-F3DB-2C40-8419-53404641AA96}"/>
              </a:ext>
            </a:extLst>
          </p:cNvPr>
          <p:cNvSpPr/>
          <p:nvPr/>
        </p:nvSpPr>
        <p:spPr>
          <a:xfrm>
            <a:off x="6477001" y="3359828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A52A4DDC-E2F8-4C47-83F3-0ED3113599BD}"/>
              </a:ext>
            </a:extLst>
          </p:cNvPr>
          <p:cNvCxnSpPr>
            <a:stCxn id="41" idx="5"/>
          </p:cNvCxnSpPr>
          <p:nvPr/>
        </p:nvCxnSpPr>
        <p:spPr>
          <a:xfrm>
            <a:off x="6062522" y="2837111"/>
            <a:ext cx="528779" cy="51572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Oval 88">
            <a:extLst>
              <a:ext uri="{FF2B5EF4-FFF2-40B4-BE49-F238E27FC236}">
                <a16:creationId xmlns:a16="http://schemas.microsoft.com/office/drawing/2014/main" id="{1D33BB59-39ED-304B-AB56-2C0DD4EDFE15}"/>
              </a:ext>
            </a:extLst>
          </p:cNvPr>
          <p:cNvSpPr/>
          <p:nvPr/>
        </p:nvSpPr>
        <p:spPr>
          <a:xfrm>
            <a:off x="6475869" y="39814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428FB8B4-E594-9245-95FA-0787882B15A0}"/>
              </a:ext>
            </a:extLst>
          </p:cNvPr>
          <p:cNvCxnSpPr/>
          <p:nvPr/>
        </p:nvCxnSpPr>
        <p:spPr>
          <a:xfrm>
            <a:off x="6590168" y="359644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Box 90">
            <a:extLst>
              <a:ext uri="{FF2B5EF4-FFF2-40B4-BE49-F238E27FC236}">
                <a16:creationId xmlns:a16="http://schemas.microsoft.com/office/drawing/2014/main" id="{FEF6E4BD-C23F-AD4C-9832-C3BE24BA5F5B}"/>
              </a:ext>
            </a:extLst>
          </p:cNvPr>
          <p:cNvSpPr txBox="1"/>
          <p:nvPr/>
        </p:nvSpPr>
        <p:spPr>
          <a:xfrm>
            <a:off x="6078868" y="300335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CC888D3-A367-334C-A121-E34FCC4D682B}"/>
              </a:ext>
            </a:extLst>
          </p:cNvPr>
          <p:cNvSpPr txBox="1"/>
          <p:nvPr/>
        </p:nvSpPr>
        <p:spPr>
          <a:xfrm>
            <a:off x="6290086" y="36007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2EEAA9FE-351E-7549-AB5B-AF7A8CDCB113}"/>
              </a:ext>
            </a:extLst>
          </p:cNvPr>
          <p:cNvSpPr>
            <a:spLocks noChangeAspect="1"/>
          </p:cNvSpPr>
          <p:nvPr/>
        </p:nvSpPr>
        <p:spPr>
          <a:xfrm>
            <a:off x="5029200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038E3B6-22D6-A743-B548-F638A04B0B3E}"/>
              </a:ext>
            </a:extLst>
          </p:cNvPr>
          <p:cNvSpPr txBox="1"/>
          <p:nvPr/>
        </p:nvSpPr>
        <p:spPr>
          <a:xfrm>
            <a:off x="5007964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F9A4B47D-A558-1C44-ACE7-7FD622B22665}"/>
              </a:ext>
            </a:extLst>
          </p:cNvPr>
          <p:cNvSpPr txBox="1"/>
          <p:nvPr/>
        </p:nvSpPr>
        <p:spPr>
          <a:xfrm>
            <a:off x="1981199" y="0"/>
            <a:ext cx="5246639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400" spc="8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panamaba</a:t>
            </a:r>
            <a:r>
              <a:rPr lang="en-US" sz="3400" b="1" spc="800" dirty="0" err="1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nan</a:t>
            </a:r>
            <a:r>
              <a:rPr lang="en-US" sz="3400" spc="800" dirty="0" err="1">
                <a:latin typeface="Consolas" panose="020B0609020204030204" pitchFamily="49" charset="0"/>
                <a:cs typeface="Consolas" panose="020B0609020204030204" pitchFamily="49" charset="0"/>
              </a:rPr>
              <a:t>as</a:t>
            </a:r>
            <a:endParaRPr lang="en-US" sz="3400" spc="8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6DEE7569-1EC9-804F-A22A-AA7913687A79}"/>
              </a:ext>
            </a:extLst>
          </p:cNvPr>
          <p:cNvSpPr txBox="1"/>
          <p:nvPr/>
        </p:nvSpPr>
        <p:spPr>
          <a:xfrm>
            <a:off x="52507" y="978741"/>
            <a:ext cx="3070673" cy="224676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latin typeface="Optima" panose="02000503060000020004" pitchFamily="2" charset="0"/>
              </a:rPr>
              <a:t>Pattern    Positions</a:t>
            </a:r>
          </a:p>
          <a:p>
            <a:pPr algn="ctr"/>
            <a:endParaRPr lang="en-US" sz="2800" b="1" dirty="0">
              <a:latin typeface="Optima" panose="02000503060000020004" pitchFamily="2" charset="0"/>
            </a:endParaRP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pan		0</a:t>
            </a: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banana	6</a:t>
            </a:r>
          </a:p>
          <a:p>
            <a:r>
              <a:rPr lang="en-US" sz="2800" dirty="0" err="1"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	7</a:t>
            </a:r>
          </a:p>
        </p:txBody>
      </p:sp>
    </p:spTree>
    <p:extLst>
      <p:ext uri="{BB962C8B-B14F-4D97-AF65-F5344CB8AC3E}">
        <p14:creationId xmlns:p14="http://schemas.microsoft.com/office/powerpoint/2010/main" val="927271893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54992ED-EFEB-F842-87CB-2146E58B5B6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2326895F-4644-BE46-AACA-C63BB9787155}"/>
              </a:ext>
            </a:extLst>
          </p:cNvPr>
          <p:cNvSpPr/>
          <p:nvPr/>
        </p:nvSpPr>
        <p:spPr>
          <a:xfrm>
            <a:off x="3695699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A4711706-8DB7-C547-927C-7B7CE59AFC03}"/>
              </a:ext>
            </a:extLst>
          </p:cNvPr>
          <p:cNvSpPr/>
          <p:nvPr/>
        </p:nvSpPr>
        <p:spPr>
          <a:xfrm>
            <a:off x="3936487" y="2031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59E7174-9530-3D4F-9032-825A62550E73}"/>
              </a:ext>
            </a:extLst>
          </p:cNvPr>
          <p:cNvSpPr/>
          <p:nvPr/>
        </p:nvSpPr>
        <p:spPr>
          <a:xfrm>
            <a:off x="3695699" y="263793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94273714-3867-B347-8C81-B8557417EE9C}"/>
              </a:ext>
            </a:extLst>
          </p:cNvPr>
          <p:cNvCxnSpPr>
            <a:stCxn id="4" idx="3"/>
            <a:endCxn id="5" idx="0"/>
          </p:cNvCxnSpPr>
          <p:nvPr/>
        </p:nvCxnSpPr>
        <p:spPr>
          <a:xfrm flipH="1">
            <a:off x="3809999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AFB87C8-258D-0641-9504-88ED4D0EAD27}"/>
              </a:ext>
            </a:extLst>
          </p:cNvPr>
          <p:cNvCxnSpPr>
            <a:stCxn id="5" idx="4"/>
            <a:endCxn id="3" idx="0"/>
          </p:cNvCxnSpPr>
          <p:nvPr/>
        </p:nvCxnSpPr>
        <p:spPr>
          <a:xfrm>
            <a:off x="3809999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03BE61ED-805F-924B-9073-FAC84C326523}"/>
              </a:ext>
            </a:extLst>
          </p:cNvPr>
          <p:cNvSpPr txBox="1"/>
          <p:nvPr/>
        </p:nvSpPr>
        <p:spPr>
          <a:xfrm>
            <a:off x="4043259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24A9686-1194-884A-9E00-0B066507B87B}"/>
              </a:ext>
            </a:extLst>
          </p:cNvPr>
          <p:cNvSpPr txBox="1"/>
          <p:nvPr/>
        </p:nvSpPr>
        <p:spPr>
          <a:xfrm>
            <a:off x="3505200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B7E995E-2EED-A540-B801-4D668B6E831A}"/>
              </a:ext>
            </a:extLst>
          </p:cNvPr>
          <p:cNvSpPr txBox="1"/>
          <p:nvPr/>
        </p:nvSpPr>
        <p:spPr>
          <a:xfrm>
            <a:off x="3505200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851986D-A8B0-E147-8EBF-4CA554B37220}"/>
              </a:ext>
            </a:extLst>
          </p:cNvPr>
          <p:cNvCxnSpPr>
            <a:endCxn id="4" idx="7"/>
          </p:cNvCxnSpPr>
          <p:nvPr/>
        </p:nvCxnSpPr>
        <p:spPr>
          <a:xfrm flipH="1">
            <a:off x="4131608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98422B58-D06D-FE4E-97B9-F7B618ADEB3F}"/>
              </a:ext>
            </a:extLst>
          </p:cNvPr>
          <p:cNvSpPr/>
          <p:nvPr/>
        </p:nvSpPr>
        <p:spPr>
          <a:xfrm>
            <a:off x="4954695" y="33510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CCC0E386-4096-974B-8FDF-3785B0B345D5}"/>
              </a:ext>
            </a:extLst>
          </p:cNvPr>
          <p:cNvSpPr/>
          <p:nvPr/>
        </p:nvSpPr>
        <p:spPr>
          <a:xfrm>
            <a:off x="4954694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E758DE0-457B-BA48-98D9-C9B322AE6AF9}"/>
              </a:ext>
            </a:extLst>
          </p:cNvPr>
          <p:cNvCxnSpPr>
            <a:endCxn id="13" idx="0"/>
          </p:cNvCxnSpPr>
          <p:nvPr/>
        </p:nvCxnSpPr>
        <p:spPr>
          <a:xfrm flipH="1">
            <a:off x="5068994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F745D3EB-0E8C-F54F-8271-41BC32C8A26D}"/>
              </a:ext>
            </a:extLst>
          </p:cNvPr>
          <p:cNvSpPr/>
          <p:nvPr/>
        </p:nvSpPr>
        <p:spPr>
          <a:xfrm>
            <a:off x="4954695" y="26332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4A373B17-1471-7642-AC66-B95DBD9D9E21}"/>
              </a:ext>
            </a:extLst>
          </p:cNvPr>
          <p:cNvCxnSpPr>
            <a:stCxn id="13" idx="4"/>
            <a:endCxn id="15" idx="0"/>
          </p:cNvCxnSpPr>
          <p:nvPr/>
        </p:nvCxnSpPr>
        <p:spPr>
          <a:xfrm>
            <a:off x="5068994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8D7670F3-B815-D442-93C1-9942EC64A78E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>
            <a:off x="5068995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AAA98C5D-1EE6-D140-8079-848A99B505BC}"/>
              </a:ext>
            </a:extLst>
          </p:cNvPr>
          <p:cNvSpPr txBox="1"/>
          <p:nvPr/>
        </p:nvSpPr>
        <p:spPr>
          <a:xfrm>
            <a:off x="4892975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E4B55E5-A2B1-0744-BFBB-0E377D5081C6}"/>
              </a:ext>
            </a:extLst>
          </p:cNvPr>
          <p:cNvSpPr txBox="1"/>
          <p:nvPr/>
        </p:nvSpPr>
        <p:spPr>
          <a:xfrm>
            <a:off x="4800600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A6FC729-C726-D84C-9CF9-D67B82C88272}"/>
              </a:ext>
            </a:extLst>
          </p:cNvPr>
          <p:cNvSpPr txBox="1"/>
          <p:nvPr/>
        </p:nvSpPr>
        <p:spPr>
          <a:xfrm>
            <a:off x="4800600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9F7AC29-C80C-7242-B4D5-9E7C17ABE489}"/>
              </a:ext>
            </a:extLst>
          </p:cNvPr>
          <p:cNvSpPr/>
          <p:nvPr/>
        </p:nvSpPr>
        <p:spPr>
          <a:xfrm>
            <a:off x="7010401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17C9B89-64E8-7747-A933-20F5DEB49CA1}"/>
              </a:ext>
            </a:extLst>
          </p:cNvPr>
          <p:cNvSpPr/>
          <p:nvPr/>
        </p:nvSpPr>
        <p:spPr>
          <a:xfrm>
            <a:off x="7010400" y="20148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E5D123BA-E537-624A-9D13-5C5F63C3EC54}"/>
              </a:ext>
            </a:extLst>
          </p:cNvPr>
          <p:cNvSpPr/>
          <p:nvPr/>
        </p:nvSpPr>
        <p:spPr>
          <a:xfrm>
            <a:off x="7010401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271C7DD8-31CA-7942-99AE-8B3EF659CB94}"/>
              </a:ext>
            </a:extLst>
          </p:cNvPr>
          <p:cNvCxnSpPr>
            <a:stCxn id="22" idx="4"/>
            <a:endCxn id="23" idx="0"/>
          </p:cNvCxnSpPr>
          <p:nvPr/>
        </p:nvCxnSpPr>
        <p:spPr>
          <a:xfrm>
            <a:off x="7124700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B2A7C471-FF5A-4147-B85C-23FDF161A374}"/>
              </a:ext>
            </a:extLst>
          </p:cNvPr>
          <p:cNvCxnSpPr>
            <a:stCxn id="23" idx="4"/>
            <a:endCxn id="21" idx="0"/>
          </p:cNvCxnSpPr>
          <p:nvPr/>
        </p:nvCxnSpPr>
        <p:spPr>
          <a:xfrm>
            <a:off x="7124701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AB6159AD-A45B-8042-BA56-3FBB01118ED8}"/>
              </a:ext>
            </a:extLst>
          </p:cNvPr>
          <p:cNvSpPr txBox="1"/>
          <p:nvPr/>
        </p:nvSpPr>
        <p:spPr>
          <a:xfrm>
            <a:off x="6819902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58C134D-7384-084A-B296-FD66CC359D4A}"/>
              </a:ext>
            </a:extLst>
          </p:cNvPr>
          <p:cNvSpPr txBox="1"/>
          <p:nvPr/>
        </p:nvSpPr>
        <p:spPr>
          <a:xfrm>
            <a:off x="6819902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C3D8897-DB90-E747-800C-E2559F085236}"/>
              </a:ext>
            </a:extLst>
          </p:cNvPr>
          <p:cNvCxnSpPr>
            <a:endCxn id="22" idx="0"/>
          </p:cNvCxnSpPr>
          <p:nvPr/>
        </p:nvCxnSpPr>
        <p:spPr>
          <a:xfrm>
            <a:off x="5372100" y="1267641"/>
            <a:ext cx="1752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55E731DA-9D1E-834B-8007-1664EF87A120}"/>
              </a:ext>
            </a:extLst>
          </p:cNvPr>
          <p:cNvSpPr/>
          <p:nvPr/>
        </p:nvSpPr>
        <p:spPr>
          <a:xfrm>
            <a:off x="4954695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89AD88E2-0BFC-854D-AD89-898EA6E7A840}"/>
              </a:ext>
            </a:extLst>
          </p:cNvPr>
          <p:cNvSpPr/>
          <p:nvPr/>
        </p:nvSpPr>
        <p:spPr>
          <a:xfrm>
            <a:off x="4954695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8CDA35CE-E17B-564A-BED2-6F8C8EA9DCC7}"/>
              </a:ext>
            </a:extLst>
          </p:cNvPr>
          <p:cNvCxnSpPr>
            <a:endCxn id="30" idx="0"/>
          </p:cNvCxnSpPr>
          <p:nvPr/>
        </p:nvCxnSpPr>
        <p:spPr>
          <a:xfrm>
            <a:off x="5068994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03CF2CB1-7180-5F47-B078-5E7F6D18FBDF}"/>
              </a:ext>
            </a:extLst>
          </p:cNvPr>
          <p:cNvCxnSpPr>
            <a:stCxn id="30" idx="4"/>
            <a:endCxn id="29" idx="0"/>
          </p:cNvCxnSpPr>
          <p:nvPr/>
        </p:nvCxnSpPr>
        <p:spPr>
          <a:xfrm>
            <a:off x="5068995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64098B40-C842-7A40-9619-825C65699FFF}"/>
              </a:ext>
            </a:extLst>
          </p:cNvPr>
          <p:cNvSpPr txBox="1"/>
          <p:nvPr/>
        </p:nvSpPr>
        <p:spPr>
          <a:xfrm>
            <a:off x="4800600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2763795-7E95-0649-BCBD-76EC386F07CD}"/>
              </a:ext>
            </a:extLst>
          </p:cNvPr>
          <p:cNvSpPr txBox="1"/>
          <p:nvPr/>
        </p:nvSpPr>
        <p:spPr>
          <a:xfrm>
            <a:off x="4800600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66F99095-57B8-3442-9644-4661D78154A4}"/>
              </a:ext>
            </a:extLst>
          </p:cNvPr>
          <p:cNvSpPr/>
          <p:nvPr/>
        </p:nvSpPr>
        <p:spPr>
          <a:xfrm>
            <a:off x="4954695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CD2F78F-8FF7-E141-B073-8EBBDB44402E}"/>
              </a:ext>
            </a:extLst>
          </p:cNvPr>
          <p:cNvCxnSpPr>
            <a:endCxn id="35" idx="0"/>
          </p:cNvCxnSpPr>
          <p:nvPr/>
        </p:nvCxnSpPr>
        <p:spPr>
          <a:xfrm>
            <a:off x="5068994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5B8BFFA0-23D5-3A44-A01A-1CE6A5FC4E8E}"/>
              </a:ext>
            </a:extLst>
          </p:cNvPr>
          <p:cNvSpPr txBox="1"/>
          <p:nvPr/>
        </p:nvSpPr>
        <p:spPr>
          <a:xfrm>
            <a:off x="4800600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C9EE0E65-C082-154E-B5A1-571C1EF867B1}"/>
              </a:ext>
            </a:extLst>
          </p:cNvPr>
          <p:cNvSpPr/>
          <p:nvPr/>
        </p:nvSpPr>
        <p:spPr>
          <a:xfrm>
            <a:off x="5867401" y="2026587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BAE423C2-8222-EA41-A047-CC7FEABE664E}"/>
              </a:ext>
            </a:extLst>
          </p:cNvPr>
          <p:cNvCxnSpPr>
            <a:endCxn id="38" idx="0"/>
          </p:cNvCxnSpPr>
          <p:nvPr/>
        </p:nvCxnSpPr>
        <p:spPr>
          <a:xfrm>
            <a:off x="5372100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14189540-703F-1A48-9F61-E59F1292B906}"/>
              </a:ext>
            </a:extLst>
          </p:cNvPr>
          <p:cNvSpPr/>
          <p:nvPr/>
        </p:nvSpPr>
        <p:spPr>
          <a:xfrm>
            <a:off x="5867401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FBEA8544-E004-4C45-BD17-6486104E598E}"/>
              </a:ext>
            </a:extLst>
          </p:cNvPr>
          <p:cNvSpPr/>
          <p:nvPr/>
        </p:nvSpPr>
        <p:spPr>
          <a:xfrm>
            <a:off x="5867401" y="2641989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68CD1B2-988C-A941-80A1-E09279263D86}"/>
              </a:ext>
            </a:extLst>
          </p:cNvPr>
          <p:cNvCxnSpPr>
            <a:endCxn id="41" idx="0"/>
          </p:cNvCxnSpPr>
          <p:nvPr/>
        </p:nvCxnSpPr>
        <p:spPr>
          <a:xfrm>
            <a:off x="5981700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29A8E12A-2BFA-4741-880C-655CC068EFEC}"/>
              </a:ext>
            </a:extLst>
          </p:cNvPr>
          <p:cNvCxnSpPr>
            <a:stCxn id="41" idx="4"/>
            <a:endCxn id="40" idx="0"/>
          </p:cNvCxnSpPr>
          <p:nvPr/>
        </p:nvCxnSpPr>
        <p:spPr>
          <a:xfrm>
            <a:off x="5981701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600D2EFC-4FEA-974A-989B-E3C89BDD7885}"/>
              </a:ext>
            </a:extLst>
          </p:cNvPr>
          <p:cNvSpPr txBox="1"/>
          <p:nvPr/>
        </p:nvSpPr>
        <p:spPr>
          <a:xfrm>
            <a:off x="5676902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43E751-6C3E-8C4F-A7BA-41FC75EA1186}"/>
              </a:ext>
            </a:extLst>
          </p:cNvPr>
          <p:cNvSpPr txBox="1"/>
          <p:nvPr/>
        </p:nvSpPr>
        <p:spPr>
          <a:xfrm>
            <a:off x="5676902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B59B6E56-13DD-2148-A584-C4F8F5CFEFFB}"/>
              </a:ext>
            </a:extLst>
          </p:cNvPr>
          <p:cNvSpPr/>
          <p:nvPr/>
        </p:nvSpPr>
        <p:spPr>
          <a:xfrm>
            <a:off x="4243658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66591BC5-9CEE-AB4E-BEB3-5F2CF79FF7EE}"/>
              </a:ext>
            </a:extLst>
          </p:cNvPr>
          <p:cNvCxnSpPr>
            <a:endCxn id="46" idx="0"/>
          </p:cNvCxnSpPr>
          <p:nvPr/>
        </p:nvCxnSpPr>
        <p:spPr>
          <a:xfrm>
            <a:off x="3890820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Oval 47">
            <a:extLst>
              <a:ext uri="{FF2B5EF4-FFF2-40B4-BE49-F238E27FC236}">
                <a16:creationId xmlns:a16="http://schemas.microsoft.com/office/drawing/2014/main" id="{E0D759B2-652A-EE4F-B681-C6FE99B7B633}"/>
              </a:ext>
            </a:extLst>
          </p:cNvPr>
          <p:cNvSpPr/>
          <p:nvPr/>
        </p:nvSpPr>
        <p:spPr>
          <a:xfrm>
            <a:off x="4242526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F549F50-A8D0-944E-AB62-6331C0CE1B19}"/>
              </a:ext>
            </a:extLst>
          </p:cNvPr>
          <p:cNvCxnSpPr/>
          <p:nvPr/>
        </p:nvCxnSpPr>
        <p:spPr>
          <a:xfrm>
            <a:off x="4372548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AFF56100-48E0-DE43-8291-3AA93E2ADC6E}"/>
              </a:ext>
            </a:extLst>
          </p:cNvPr>
          <p:cNvSpPr/>
          <p:nvPr/>
        </p:nvSpPr>
        <p:spPr>
          <a:xfrm>
            <a:off x="4241393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F51D78B4-F369-0240-B884-6504F9178D9A}"/>
              </a:ext>
            </a:extLst>
          </p:cNvPr>
          <p:cNvSpPr/>
          <p:nvPr/>
        </p:nvSpPr>
        <p:spPr>
          <a:xfrm>
            <a:off x="4241394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CA067AE-6A7E-994A-A5A9-7870930E622F}"/>
              </a:ext>
            </a:extLst>
          </p:cNvPr>
          <p:cNvCxnSpPr>
            <a:stCxn id="48" idx="4"/>
            <a:endCxn id="50" idx="0"/>
          </p:cNvCxnSpPr>
          <p:nvPr/>
        </p:nvCxnSpPr>
        <p:spPr>
          <a:xfrm flipH="1">
            <a:off x="4355693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11962C1-DEFA-1D4D-97F6-D911165FFCF3}"/>
              </a:ext>
            </a:extLst>
          </p:cNvPr>
          <p:cNvCxnSpPr/>
          <p:nvPr/>
        </p:nvCxnSpPr>
        <p:spPr>
          <a:xfrm>
            <a:off x="4355693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7F0C4DA4-B5DF-4B4D-99D6-CA950FBB67BB}"/>
              </a:ext>
            </a:extLst>
          </p:cNvPr>
          <p:cNvSpPr txBox="1"/>
          <p:nvPr/>
        </p:nvSpPr>
        <p:spPr>
          <a:xfrm>
            <a:off x="4043259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2402D21-45B2-634A-B339-5F61E999DE47}"/>
              </a:ext>
            </a:extLst>
          </p:cNvPr>
          <p:cNvSpPr txBox="1"/>
          <p:nvPr/>
        </p:nvSpPr>
        <p:spPr>
          <a:xfrm>
            <a:off x="4069948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1F51836-693C-C74F-B05D-743926E42212}"/>
              </a:ext>
            </a:extLst>
          </p:cNvPr>
          <p:cNvSpPr txBox="1"/>
          <p:nvPr/>
        </p:nvSpPr>
        <p:spPr>
          <a:xfrm>
            <a:off x="4063016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85A66AC-5053-4B41-AF3C-532025DED01E}"/>
              </a:ext>
            </a:extLst>
          </p:cNvPr>
          <p:cNvSpPr txBox="1"/>
          <p:nvPr/>
        </p:nvSpPr>
        <p:spPr>
          <a:xfrm>
            <a:off x="3903476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518CB8FE-BA40-D042-A253-D10907AF8CA2}"/>
              </a:ext>
            </a:extLst>
          </p:cNvPr>
          <p:cNvSpPr/>
          <p:nvPr/>
        </p:nvSpPr>
        <p:spPr>
          <a:xfrm>
            <a:off x="4240262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8C584A4A-DD04-6743-AE91-E1E95A23CF65}"/>
              </a:ext>
            </a:extLst>
          </p:cNvPr>
          <p:cNvCxnSpPr/>
          <p:nvPr/>
        </p:nvCxnSpPr>
        <p:spPr>
          <a:xfrm>
            <a:off x="4354561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A81F33AD-D451-B745-BF36-D9B4F49110FB}"/>
              </a:ext>
            </a:extLst>
          </p:cNvPr>
          <p:cNvSpPr txBox="1"/>
          <p:nvPr/>
        </p:nvSpPr>
        <p:spPr>
          <a:xfrm>
            <a:off x="4054479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4A2CEEC0-AD0C-FB41-9277-2C5738317B50}"/>
              </a:ext>
            </a:extLst>
          </p:cNvPr>
          <p:cNvSpPr/>
          <p:nvPr/>
        </p:nvSpPr>
        <p:spPr>
          <a:xfrm>
            <a:off x="5633277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1F56DEFE-A623-4449-8A72-F93F654023CB}"/>
              </a:ext>
            </a:extLst>
          </p:cNvPr>
          <p:cNvSpPr/>
          <p:nvPr/>
        </p:nvSpPr>
        <p:spPr>
          <a:xfrm>
            <a:off x="5632144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A770493E-09C8-4345-8DE0-B433BCB94EA7}"/>
              </a:ext>
            </a:extLst>
          </p:cNvPr>
          <p:cNvSpPr/>
          <p:nvPr/>
        </p:nvSpPr>
        <p:spPr>
          <a:xfrm>
            <a:off x="5632145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CFE505B5-CF2C-6D42-8DDD-EAEB9071843D}"/>
              </a:ext>
            </a:extLst>
          </p:cNvPr>
          <p:cNvCxnSpPr>
            <a:stCxn id="61" idx="4"/>
            <a:endCxn id="62" idx="0"/>
          </p:cNvCxnSpPr>
          <p:nvPr/>
        </p:nvCxnSpPr>
        <p:spPr>
          <a:xfrm flipH="1">
            <a:off x="5746444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9A2BBE3C-DD7B-7B41-923C-3AFF0BEA0964}"/>
              </a:ext>
            </a:extLst>
          </p:cNvPr>
          <p:cNvCxnSpPr/>
          <p:nvPr/>
        </p:nvCxnSpPr>
        <p:spPr>
          <a:xfrm>
            <a:off x="5746444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Oval 65">
            <a:extLst>
              <a:ext uri="{FF2B5EF4-FFF2-40B4-BE49-F238E27FC236}">
                <a16:creationId xmlns:a16="http://schemas.microsoft.com/office/drawing/2014/main" id="{B9EA6327-D1EA-D444-8284-9D3C0456AA08}"/>
              </a:ext>
            </a:extLst>
          </p:cNvPr>
          <p:cNvSpPr/>
          <p:nvPr/>
        </p:nvSpPr>
        <p:spPr>
          <a:xfrm>
            <a:off x="5631013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1F852267-BFD7-C944-AE7E-9A72F3CEE274}"/>
              </a:ext>
            </a:extLst>
          </p:cNvPr>
          <p:cNvCxnSpPr/>
          <p:nvPr/>
        </p:nvCxnSpPr>
        <p:spPr>
          <a:xfrm>
            <a:off x="5745312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1B436B1F-F711-8743-9EFA-40F93AACA853}"/>
              </a:ext>
            </a:extLst>
          </p:cNvPr>
          <p:cNvSpPr txBox="1"/>
          <p:nvPr/>
        </p:nvSpPr>
        <p:spPr>
          <a:xfrm>
            <a:off x="5434010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5611791F-AD0B-9D41-8CB1-4CB278F86F56}"/>
              </a:ext>
            </a:extLst>
          </p:cNvPr>
          <p:cNvSpPr txBox="1"/>
          <p:nvPr/>
        </p:nvSpPr>
        <p:spPr>
          <a:xfrm>
            <a:off x="5445230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6F9EBE9-F2F6-0048-AA9C-2F86ECA1C0A5}"/>
              </a:ext>
            </a:extLst>
          </p:cNvPr>
          <p:cNvSpPr txBox="1"/>
          <p:nvPr/>
        </p:nvSpPr>
        <p:spPr>
          <a:xfrm>
            <a:off x="5460699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1B224944-E642-6E48-BA0E-972F87215C63}"/>
              </a:ext>
            </a:extLst>
          </p:cNvPr>
          <p:cNvCxnSpPr>
            <a:endCxn id="61" idx="1"/>
          </p:cNvCxnSpPr>
          <p:nvPr/>
        </p:nvCxnSpPr>
        <p:spPr>
          <a:xfrm>
            <a:off x="5164484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6B3A3CC0-0CE9-984B-A821-1AD7FB72996D}"/>
              </a:ext>
            </a:extLst>
          </p:cNvPr>
          <p:cNvSpPr txBox="1"/>
          <p:nvPr/>
        </p:nvSpPr>
        <p:spPr>
          <a:xfrm>
            <a:off x="5207990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FF0FFA78-4186-2840-8D53-FF652BF43260}"/>
              </a:ext>
            </a:extLst>
          </p:cNvPr>
          <p:cNvSpPr txBox="1"/>
          <p:nvPr/>
        </p:nvSpPr>
        <p:spPr>
          <a:xfrm>
            <a:off x="6246706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C998480-4243-7E48-A570-1FC5E2A8E9E5}"/>
              </a:ext>
            </a:extLst>
          </p:cNvPr>
          <p:cNvSpPr txBox="1"/>
          <p:nvPr/>
        </p:nvSpPr>
        <p:spPr>
          <a:xfrm>
            <a:off x="5449479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36091C95-8953-6743-B585-AA8D4C20E9B5}"/>
              </a:ext>
            </a:extLst>
          </p:cNvPr>
          <p:cNvSpPr/>
          <p:nvPr/>
        </p:nvSpPr>
        <p:spPr>
          <a:xfrm>
            <a:off x="3201821" y="40617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A3027BBA-922D-4349-8D0B-295552DC152E}"/>
              </a:ext>
            </a:extLst>
          </p:cNvPr>
          <p:cNvSpPr/>
          <p:nvPr/>
        </p:nvSpPr>
        <p:spPr>
          <a:xfrm>
            <a:off x="3201821" y="33439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6D95C85D-6AE1-A14C-8415-3180F4506EA6}"/>
              </a:ext>
            </a:extLst>
          </p:cNvPr>
          <p:cNvCxnSpPr>
            <a:endCxn id="76" idx="0"/>
          </p:cNvCxnSpPr>
          <p:nvPr/>
        </p:nvCxnSpPr>
        <p:spPr>
          <a:xfrm flipH="1">
            <a:off x="3316121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2F1B46FD-8FBE-AC43-9C71-4E641B382FBA}"/>
              </a:ext>
            </a:extLst>
          </p:cNvPr>
          <p:cNvCxnSpPr>
            <a:stCxn id="76" idx="4"/>
            <a:endCxn id="75" idx="0"/>
          </p:cNvCxnSpPr>
          <p:nvPr/>
        </p:nvCxnSpPr>
        <p:spPr>
          <a:xfrm>
            <a:off x="3316121" y="357251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>
            <a:extLst>
              <a:ext uri="{FF2B5EF4-FFF2-40B4-BE49-F238E27FC236}">
                <a16:creationId xmlns:a16="http://schemas.microsoft.com/office/drawing/2014/main" id="{81CD05F0-88B0-B040-AAE0-09B11D078243}"/>
              </a:ext>
            </a:extLst>
          </p:cNvPr>
          <p:cNvSpPr txBox="1"/>
          <p:nvPr/>
        </p:nvSpPr>
        <p:spPr>
          <a:xfrm>
            <a:off x="3200934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A33C4AF2-FF64-1A44-8CE0-CE3AF10E0DC5}"/>
              </a:ext>
            </a:extLst>
          </p:cNvPr>
          <p:cNvSpPr txBox="1"/>
          <p:nvPr/>
        </p:nvSpPr>
        <p:spPr>
          <a:xfrm>
            <a:off x="2986905" y="36324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C4188B2A-A294-5F41-80F7-E1610EE9A00D}"/>
              </a:ext>
            </a:extLst>
          </p:cNvPr>
          <p:cNvSpPr/>
          <p:nvPr/>
        </p:nvSpPr>
        <p:spPr>
          <a:xfrm>
            <a:off x="3200400" y="474869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3BF88847-2C2F-FE4F-A339-29681E6C2D81}"/>
              </a:ext>
            </a:extLst>
          </p:cNvPr>
          <p:cNvSpPr/>
          <p:nvPr/>
        </p:nvSpPr>
        <p:spPr>
          <a:xfrm>
            <a:off x="3200401" y="53623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EA5D1A1C-BB46-E441-81BF-9E347D857278}"/>
              </a:ext>
            </a:extLst>
          </p:cNvPr>
          <p:cNvCxnSpPr>
            <a:endCxn id="81" idx="0"/>
          </p:cNvCxnSpPr>
          <p:nvPr/>
        </p:nvCxnSpPr>
        <p:spPr>
          <a:xfrm flipH="1">
            <a:off x="3314700" y="4291584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6482C39B-7249-E34B-93FC-5F9154D67D34}"/>
              </a:ext>
            </a:extLst>
          </p:cNvPr>
          <p:cNvCxnSpPr/>
          <p:nvPr/>
        </p:nvCxnSpPr>
        <p:spPr>
          <a:xfrm>
            <a:off x="3314700" y="497729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TextBox 84">
            <a:extLst>
              <a:ext uri="{FF2B5EF4-FFF2-40B4-BE49-F238E27FC236}">
                <a16:creationId xmlns:a16="http://schemas.microsoft.com/office/drawing/2014/main" id="{189D48C9-D21D-D147-9477-1BD4D12EF0AA}"/>
              </a:ext>
            </a:extLst>
          </p:cNvPr>
          <p:cNvSpPr txBox="1"/>
          <p:nvPr/>
        </p:nvSpPr>
        <p:spPr>
          <a:xfrm>
            <a:off x="3028955" y="50165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C3EA305-C877-7445-9522-986B920E401C}"/>
              </a:ext>
            </a:extLst>
          </p:cNvPr>
          <p:cNvSpPr txBox="1"/>
          <p:nvPr/>
        </p:nvSpPr>
        <p:spPr>
          <a:xfrm>
            <a:off x="3028955" y="434563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6C9D0072-F3DB-2C40-8419-53404641AA96}"/>
              </a:ext>
            </a:extLst>
          </p:cNvPr>
          <p:cNvSpPr/>
          <p:nvPr/>
        </p:nvSpPr>
        <p:spPr>
          <a:xfrm>
            <a:off x="6477001" y="3359828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A52A4DDC-E2F8-4C47-83F3-0ED3113599BD}"/>
              </a:ext>
            </a:extLst>
          </p:cNvPr>
          <p:cNvCxnSpPr>
            <a:stCxn id="41" idx="5"/>
          </p:cNvCxnSpPr>
          <p:nvPr/>
        </p:nvCxnSpPr>
        <p:spPr>
          <a:xfrm>
            <a:off x="6062522" y="2837111"/>
            <a:ext cx="528779" cy="51572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Oval 88">
            <a:extLst>
              <a:ext uri="{FF2B5EF4-FFF2-40B4-BE49-F238E27FC236}">
                <a16:creationId xmlns:a16="http://schemas.microsoft.com/office/drawing/2014/main" id="{1D33BB59-39ED-304B-AB56-2C0DD4EDFE15}"/>
              </a:ext>
            </a:extLst>
          </p:cNvPr>
          <p:cNvSpPr/>
          <p:nvPr/>
        </p:nvSpPr>
        <p:spPr>
          <a:xfrm>
            <a:off x="6475869" y="3981460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428FB8B4-E594-9245-95FA-0787882B15A0}"/>
              </a:ext>
            </a:extLst>
          </p:cNvPr>
          <p:cNvCxnSpPr/>
          <p:nvPr/>
        </p:nvCxnSpPr>
        <p:spPr>
          <a:xfrm>
            <a:off x="6590168" y="359644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Box 90">
            <a:extLst>
              <a:ext uri="{FF2B5EF4-FFF2-40B4-BE49-F238E27FC236}">
                <a16:creationId xmlns:a16="http://schemas.microsoft.com/office/drawing/2014/main" id="{FEF6E4BD-C23F-AD4C-9832-C3BE24BA5F5B}"/>
              </a:ext>
            </a:extLst>
          </p:cNvPr>
          <p:cNvSpPr txBox="1"/>
          <p:nvPr/>
        </p:nvSpPr>
        <p:spPr>
          <a:xfrm>
            <a:off x="6078868" y="300335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CC888D3-A367-334C-A121-E34FCC4D682B}"/>
              </a:ext>
            </a:extLst>
          </p:cNvPr>
          <p:cNvSpPr txBox="1"/>
          <p:nvPr/>
        </p:nvSpPr>
        <p:spPr>
          <a:xfrm>
            <a:off x="6290086" y="36007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2EEAA9FE-351E-7549-AB5B-AF7A8CDCB113}"/>
              </a:ext>
            </a:extLst>
          </p:cNvPr>
          <p:cNvSpPr>
            <a:spLocks noChangeAspect="1"/>
          </p:cNvSpPr>
          <p:nvPr/>
        </p:nvSpPr>
        <p:spPr>
          <a:xfrm>
            <a:off x="5029200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038E3B6-22D6-A743-B548-F638A04B0B3E}"/>
              </a:ext>
            </a:extLst>
          </p:cNvPr>
          <p:cNvSpPr txBox="1"/>
          <p:nvPr/>
        </p:nvSpPr>
        <p:spPr>
          <a:xfrm>
            <a:off x="5007964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F9A4B47D-A558-1C44-ACE7-7FD622B22665}"/>
              </a:ext>
            </a:extLst>
          </p:cNvPr>
          <p:cNvSpPr txBox="1"/>
          <p:nvPr/>
        </p:nvSpPr>
        <p:spPr>
          <a:xfrm>
            <a:off x="1981199" y="0"/>
            <a:ext cx="5246639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400" spc="8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panamaba</a:t>
            </a:r>
            <a:r>
              <a:rPr lang="en-US" sz="3400" b="1" spc="800" dirty="0" err="1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nana</a:t>
            </a:r>
            <a:r>
              <a:rPr lang="en-US" sz="3400" spc="800" dirty="0" err="1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  <a:endParaRPr lang="en-US" sz="3400" spc="8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B99F9743-946B-5B43-B65D-35ABCBAD7C34}"/>
              </a:ext>
            </a:extLst>
          </p:cNvPr>
          <p:cNvSpPr txBox="1"/>
          <p:nvPr/>
        </p:nvSpPr>
        <p:spPr>
          <a:xfrm>
            <a:off x="52507" y="978741"/>
            <a:ext cx="3070673" cy="267765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latin typeface="Optima" panose="02000503060000020004" pitchFamily="2" charset="0"/>
              </a:rPr>
              <a:t>Pattern    Positions</a:t>
            </a:r>
          </a:p>
          <a:p>
            <a:pPr algn="ctr"/>
            <a:endParaRPr lang="en-US" sz="2800" b="1" dirty="0">
              <a:latin typeface="Optima" panose="02000503060000020004" pitchFamily="2" charset="0"/>
            </a:endParaRP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pan		0</a:t>
            </a: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banana	6</a:t>
            </a:r>
          </a:p>
          <a:p>
            <a:r>
              <a:rPr lang="en-US" sz="2800" dirty="0" err="1"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	7</a:t>
            </a: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nana		8</a:t>
            </a:r>
          </a:p>
        </p:txBody>
      </p:sp>
    </p:spTree>
    <p:extLst>
      <p:ext uri="{BB962C8B-B14F-4D97-AF65-F5344CB8AC3E}">
        <p14:creationId xmlns:p14="http://schemas.microsoft.com/office/powerpoint/2010/main" val="401232809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36A9B48-7433-AD4D-BF11-658DF6642C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A First Attempt at Read Mapping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09E9538-D01E-6E4B-BF36-CDAA0D081B4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620FB74C-5F2C-8647-8ECC-8C01CED430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3737064"/>
            <a:ext cx="6629400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en-US" sz="24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CTGAGGATGGACTACGCTACTACTGATAGCTGTTT</a:t>
            </a:r>
            <a:br>
              <a:rPr lang="en-US" altLang="en-US" sz="24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</a:br>
            <a:r>
              <a:rPr lang="en-US" altLang="en-US" sz="24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  GAGGA    C</a:t>
            </a:r>
            <a:r>
              <a:rPr lang="en-US" altLang="en-US" sz="2400" dirty="0">
                <a:solidFill>
                  <a:srgbClr val="FF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C</a:t>
            </a:r>
            <a:r>
              <a:rPr lang="en-US" altLang="en-US" sz="24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ACG       TGA</a:t>
            </a:r>
            <a:r>
              <a:rPr lang="en-US" altLang="en-US" sz="2400" dirty="0">
                <a:solidFill>
                  <a:srgbClr val="FF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-</a:t>
            </a:r>
            <a:r>
              <a:rPr lang="en-US" altLang="en-US" sz="24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3" name="Content Placeholder 3">
            <a:extLst>
              <a:ext uri="{FF2B5EF4-FFF2-40B4-BE49-F238E27FC236}">
                <a16:creationId xmlns:a16="http://schemas.microsoft.com/office/drawing/2014/main" id="{9F00CC28-7DFA-CD47-A465-027D9C11482E}"/>
              </a:ext>
            </a:extLst>
          </p:cNvPr>
          <p:cNvSpPr txBox="1">
            <a:spLocks/>
          </p:cNvSpPr>
          <p:nvPr/>
        </p:nvSpPr>
        <p:spPr>
          <a:xfrm>
            <a:off x="338983" y="5039428"/>
            <a:ext cx="8483819" cy="99060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itchFamily="34" charset="0"/>
              <a:buNone/>
            </a:pPr>
            <a:r>
              <a:rPr lang="en-US" sz="2800" b="1" dirty="0">
                <a:solidFill>
                  <a:schemeClr val="bg2"/>
                </a:solidFill>
                <a:latin typeface="Optima" panose="02000503060000020004" pitchFamily="2" charset="0"/>
              </a:rPr>
              <a:t>Idea: </a:t>
            </a:r>
            <a:r>
              <a:rPr lang="en-US" sz="2800" dirty="0">
                <a:latin typeface="Optima" panose="02000503060000020004" pitchFamily="2" charset="0"/>
              </a:rPr>
              <a:t>We could </a:t>
            </a:r>
            <a:r>
              <a:rPr lang="en-US" sz="2800" i="1" dirty="0">
                <a:latin typeface="Optima" panose="02000503060000020004" pitchFamily="2" charset="0"/>
              </a:rPr>
              <a:t>align</a:t>
            </a:r>
            <a:r>
              <a:rPr lang="en-US" sz="2800" dirty="0">
                <a:latin typeface="Optima" panose="02000503060000020004" pitchFamily="2" charset="0"/>
              </a:rPr>
              <a:t> each read against the reference genome (using a fitting alignment).</a:t>
            </a:r>
            <a:endParaRPr lang="en-US" sz="2800" b="1" dirty="0">
              <a:latin typeface="Optima" panose="02000503060000020004" pitchFamily="2" charset="0"/>
            </a:endParaRPr>
          </a:p>
        </p:txBody>
      </p:sp>
      <p:sp>
        <p:nvSpPr>
          <p:cNvPr id="10" name="Content Placeholder 3">
            <a:extLst>
              <a:ext uri="{FF2B5EF4-FFF2-40B4-BE49-F238E27FC236}">
                <a16:creationId xmlns:a16="http://schemas.microsoft.com/office/drawing/2014/main" id="{F1B26D92-32CD-4C49-9198-E5AAA821F773}"/>
              </a:ext>
            </a:extLst>
          </p:cNvPr>
          <p:cNvSpPr txBox="1">
            <a:spLocks/>
          </p:cNvSpPr>
          <p:nvPr/>
        </p:nvSpPr>
        <p:spPr>
          <a:xfrm>
            <a:off x="355381" y="1712553"/>
            <a:ext cx="8483819" cy="1319572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itchFamily="34" charset="0"/>
              <a:buNone/>
            </a:pPr>
            <a:r>
              <a:rPr lang="en-US" sz="2800" b="1" dirty="0">
                <a:solidFill>
                  <a:schemeClr val="accent1"/>
                </a:solidFill>
                <a:latin typeface="Optima" panose="02000503060000020004" pitchFamily="2" charset="0"/>
              </a:rPr>
              <a:t>Read-mapping: </a:t>
            </a:r>
            <a:r>
              <a:rPr lang="en-US" sz="2800" dirty="0">
                <a:latin typeface="Optima" panose="02000503060000020004" pitchFamily="2" charset="0"/>
              </a:rPr>
              <a:t>Comparison of sequencing reads </a:t>
            </a:r>
            <a:r>
              <a:rPr lang="en-US" sz="2800" i="1" dirty="0">
                <a:latin typeface="Optima" panose="02000503060000020004" pitchFamily="2" charset="0"/>
              </a:rPr>
              <a:t>Patterns </a:t>
            </a:r>
            <a:r>
              <a:rPr lang="en-US" sz="2800" dirty="0">
                <a:latin typeface="Optima" panose="02000503060000020004" pitchFamily="2" charset="0"/>
              </a:rPr>
              <a:t>from an individual against a </a:t>
            </a:r>
            <a:r>
              <a:rPr lang="en-US" sz="2800" b="1" dirty="0">
                <a:solidFill>
                  <a:schemeClr val="accent1"/>
                </a:solidFill>
                <a:latin typeface="Optima" panose="02000503060000020004" pitchFamily="2" charset="0"/>
              </a:rPr>
              <a:t>reference human genome</a:t>
            </a:r>
            <a:r>
              <a:rPr lang="en-US" sz="2800" dirty="0">
                <a:latin typeface="Optima" panose="02000503060000020004" pitchFamily="2" charset="0"/>
              </a:rPr>
              <a:t> </a:t>
            </a:r>
            <a:r>
              <a:rPr lang="en-US" sz="2800" i="1" dirty="0">
                <a:latin typeface="Optima" panose="02000503060000020004" pitchFamily="2" charset="0"/>
              </a:rPr>
              <a:t>Text</a:t>
            </a:r>
            <a:r>
              <a:rPr lang="en-US" sz="2800" dirty="0">
                <a:latin typeface="Optima" panose="02000503060000020004" pitchFamily="2" charset="0"/>
              </a:rPr>
              <a:t> stored in a database.</a:t>
            </a:r>
            <a:endParaRPr lang="en-US" sz="2800" b="1" dirty="0">
              <a:latin typeface="Optima" panose="02000503060000020004" pitchFamily="2" charset="0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70E082C2-3ECC-FE46-B3E3-14BD68E58EB0}"/>
              </a:ext>
            </a:extLst>
          </p:cNvPr>
          <p:cNvSpPr/>
          <p:nvPr/>
        </p:nvSpPr>
        <p:spPr>
          <a:xfrm>
            <a:off x="7422169" y="4106396"/>
            <a:ext cx="121270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i="1" dirty="0">
                <a:latin typeface="Optima" panose="02000503060000020004" pitchFamily="2" charset="0"/>
              </a:rPr>
              <a:t>Patterns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E6D93399-24BC-1045-A8FD-D85B8062C1C8}"/>
              </a:ext>
            </a:extLst>
          </p:cNvPr>
          <p:cNvSpPr/>
          <p:nvPr/>
        </p:nvSpPr>
        <p:spPr>
          <a:xfrm>
            <a:off x="7416524" y="3729335"/>
            <a:ext cx="70692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i="1" dirty="0">
                <a:latin typeface="Optima" panose="02000503060000020004" pitchFamily="2" charset="0"/>
              </a:rPr>
              <a:t>Text</a:t>
            </a:r>
          </a:p>
        </p:txBody>
      </p:sp>
    </p:spTree>
    <p:extLst>
      <p:ext uri="{BB962C8B-B14F-4D97-AF65-F5344CB8AC3E}">
        <p14:creationId xmlns:p14="http://schemas.microsoft.com/office/powerpoint/2010/main" val="1150520389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54992ED-EFEB-F842-87CB-2146E58B5B6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2326895F-4644-BE46-AACA-C63BB9787155}"/>
              </a:ext>
            </a:extLst>
          </p:cNvPr>
          <p:cNvSpPr/>
          <p:nvPr/>
        </p:nvSpPr>
        <p:spPr>
          <a:xfrm>
            <a:off x="3985394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A4711706-8DB7-C547-927C-7B7CE59AFC03}"/>
              </a:ext>
            </a:extLst>
          </p:cNvPr>
          <p:cNvSpPr/>
          <p:nvPr/>
        </p:nvSpPr>
        <p:spPr>
          <a:xfrm>
            <a:off x="4226182" y="2031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59E7174-9530-3D4F-9032-825A62550E73}"/>
              </a:ext>
            </a:extLst>
          </p:cNvPr>
          <p:cNvSpPr/>
          <p:nvPr/>
        </p:nvSpPr>
        <p:spPr>
          <a:xfrm>
            <a:off x="3985394" y="263793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94273714-3867-B347-8C81-B8557417EE9C}"/>
              </a:ext>
            </a:extLst>
          </p:cNvPr>
          <p:cNvCxnSpPr>
            <a:stCxn id="4" idx="3"/>
            <a:endCxn id="5" idx="0"/>
          </p:cNvCxnSpPr>
          <p:nvPr/>
        </p:nvCxnSpPr>
        <p:spPr>
          <a:xfrm flipH="1">
            <a:off x="4099694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AFB87C8-258D-0641-9504-88ED4D0EAD27}"/>
              </a:ext>
            </a:extLst>
          </p:cNvPr>
          <p:cNvCxnSpPr>
            <a:stCxn id="5" idx="4"/>
            <a:endCxn id="3" idx="0"/>
          </p:cNvCxnSpPr>
          <p:nvPr/>
        </p:nvCxnSpPr>
        <p:spPr>
          <a:xfrm>
            <a:off x="4099694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03BE61ED-805F-924B-9073-FAC84C326523}"/>
              </a:ext>
            </a:extLst>
          </p:cNvPr>
          <p:cNvSpPr txBox="1"/>
          <p:nvPr/>
        </p:nvSpPr>
        <p:spPr>
          <a:xfrm>
            <a:off x="4332954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24A9686-1194-884A-9E00-0B066507B87B}"/>
              </a:ext>
            </a:extLst>
          </p:cNvPr>
          <p:cNvSpPr txBox="1"/>
          <p:nvPr/>
        </p:nvSpPr>
        <p:spPr>
          <a:xfrm>
            <a:off x="3794895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B7E995E-2EED-A540-B801-4D668B6E831A}"/>
              </a:ext>
            </a:extLst>
          </p:cNvPr>
          <p:cNvSpPr txBox="1"/>
          <p:nvPr/>
        </p:nvSpPr>
        <p:spPr>
          <a:xfrm>
            <a:off x="3794895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851986D-A8B0-E147-8EBF-4CA554B37220}"/>
              </a:ext>
            </a:extLst>
          </p:cNvPr>
          <p:cNvCxnSpPr>
            <a:endCxn id="4" idx="7"/>
          </p:cNvCxnSpPr>
          <p:nvPr/>
        </p:nvCxnSpPr>
        <p:spPr>
          <a:xfrm flipH="1">
            <a:off x="4421303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98422B58-D06D-FE4E-97B9-F7B618ADEB3F}"/>
              </a:ext>
            </a:extLst>
          </p:cNvPr>
          <p:cNvSpPr/>
          <p:nvPr/>
        </p:nvSpPr>
        <p:spPr>
          <a:xfrm>
            <a:off x="5244390" y="33510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CCC0E386-4096-974B-8FDF-3785B0B345D5}"/>
              </a:ext>
            </a:extLst>
          </p:cNvPr>
          <p:cNvSpPr/>
          <p:nvPr/>
        </p:nvSpPr>
        <p:spPr>
          <a:xfrm>
            <a:off x="5244389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E758DE0-457B-BA48-98D9-C9B322AE6AF9}"/>
              </a:ext>
            </a:extLst>
          </p:cNvPr>
          <p:cNvCxnSpPr>
            <a:endCxn id="13" idx="0"/>
          </p:cNvCxnSpPr>
          <p:nvPr/>
        </p:nvCxnSpPr>
        <p:spPr>
          <a:xfrm flipH="1">
            <a:off x="5358689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F745D3EB-0E8C-F54F-8271-41BC32C8A26D}"/>
              </a:ext>
            </a:extLst>
          </p:cNvPr>
          <p:cNvSpPr/>
          <p:nvPr/>
        </p:nvSpPr>
        <p:spPr>
          <a:xfrm>
            <a:off x="5244390" y="26332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4A373B17-1471-7642-AC66-B95DBD9D9E21}"/>
              </a:ext>
            </a:extLst>
          </p:cNvPr>
          <p:cNvCxnSpPr>
            <a:stCxn id="13" idx="4"/>
            <a:endCxn id="15" idx="0"/>
          </p:cNvCxnSpPr>
          <p:nvPr/>
        </p:nvCxnSpPr>
        <p:spPr>
          <a:xfrm>
            <a:off x="5358689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8D7670F3-B815-D442-93C1-9942EC64A78E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>
            <a:off x="5358690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AAA98C5D-1EE6-D140-8079-848A99B505BC}"/>
              </a:ext>
            </a:extLst>
          </p:cNvPr>
          <p:cNvSpPr txBox="1"/>
          <p:nvPr/>
        </p:nvSpPr>
        <p:spPr>
          <a:xfrm>
            <a:off x="5182670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E4B55E5-A2B1-0744-BFBB-0E377D5081C6}"/>
              </a:ext>
            </a:extLst>
          </p:cNvPr>
          <p:cNvSpPr txBox="1"/>
          <p:nvPr/>
        </p:nvSpPr>
        <p:spPr>
          <a:xfrm>
            <a:off x="5090295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A6FC729-C726-D84C-9CF9-D67B82C88272}"/>
              </a:ext>
            </a:extLst>
          </p:cNvPr>
          <p:cNvSpPr txBox="1"/>
          <p:nvPr/>
        </p:nvSpPr>
        <p:spPr>
          <a:xfrm>
            <a:off x="5090295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9F7AC29-C80C-7242-B4D5-9E7C17ABE489}"/>
              </a:ext>
            </a:extLst>
          </p:cNvPr>
          <p:cNvSpPr/>
          <p:nvPr/>
        </p:nvSpPr>
        <p:spPr>
          <a:xfrm>
            <a:off x="7300096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17C9B89-64E8-7747-A933-20F5DEB49CA1}"/>
              </a:ext>
            </a:extLst>
          </p:cNvPr>
          <p:cNvSpPr/>
          <p:nvPr/>
        </p:nvSpPr>
        <p:spPr>
          <a:xfrm>
            <a:off x="7300095" y="20148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E5D123BA-E537-624A-9D13-5C5F63C3EC54}"/>
              </a:ext>
            </a:extLst>
          </p:cNvPr>
          <p:cNvSpPr/>
          <p:nvPr/>
        </p:nvSpPr>
        <p:spPr>
          <a:xfrm>
            <a:off x="7300096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271C7DD8-31CA-7942-99AE-8B3EF659CB94}"/>
              </a:ext>
            </a:extLst>
          </p:cNvPr>
          <p:cNvCxnSpPr>
            <a:stCxn id="22" idx="4"/>
            <a:endCxn id="23" idx="0"/>
          </p:cNvCxnSpPr>
          <p:nvPr/>
        </p:nvCxnSpPr>
        <p:spPr>
          <a:xfrm>
            <a:off x="7414395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B2A7C471-FF5A-4147-B85C-23FDF161A374}"/>
              </a:ext>
            </a:extLst>
          </p:cNvPr>
          <p:cNvCxnSpPr>
            <a:stCxn id="23" idx="4"/>
            <a:endCxn id="21" idx="0"/>
          </p:cNvCxnSpPr>
          <p:nvPr/>
        </p:nvCxnSpPr>
        <p:spPr>
          <a:xfrm>
            <a:off x="7414396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AB6159AD-A45B-8042-BA56-3FBB01118ED8}"/>
              </a:ext>
            </a:extLst>
          </p:cNvPr>
          <p:cNvSpPr txBox="1"/>
          <p:nvPr/>
        </p:nvSpPr>
        <p:spPr>
          <a:xfrm>
            <a:off x="7109597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58C134D-7384-084A-B296-FD66CC359D4A}"/>
              </a:ext>
            </a:extLst>
          </p:cNvPr>
          <p:cNvSpPr txBox="1"/>
          <p:nvPr/>
        </p:nvSpPr>
        <p:spPr>
          <a:xfrm>
            <a:off x="7109597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C3D8897-DB90-E747-800C-E2559F085236}"/>
              </a:ext>
            </a:extLst>
          </p:cNvPr>
          <p:cNvCxnSpPr>
            <a:endCxn id="22" idx="0"/>
          </p:cNvCxnSpPr>
          <p:nvPr/>
        </p:nvCxnSpPr>
        <p:spPr>
          <a:xfrm>
            <a:off x="5661795" y="1267641"/>
            <a:ext cx="1752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55E731DA-9D1E-834B-8007-1664EF87A120}"/>
              </a:ext>
            </a:extLst>
          </p:cNvPr>
          <p:cNvSpPr/>
          <p:nvPr/>
        </p:nvSpPr>
        <p:spPr>
          <a:xfrm>
            <a:off x="5244390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89AD88E2-0BFC-854D-AD89-898EA6E7A840}"/>
              </a:ext>
            </a:extLst>
          </p:cNvPr>
          <p:cNvSpPr/>
          <p:nvPr/>
        </p:nvSpPr>
        <p:spPr>
          <a:xfrm>
            <a:off x="5244390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8CDA35CE-E17B-564A-BED2-6F8C8EA9DCC7}"/>
              </a:ext>
            </a:extLst>
          </p:cNvPr>
          <p:cNvCxnSpPr>
            <a:endCxn id="30" idx="0"/>
          </p:cNvCxnSpPr>
          <p:nvPr/>
        </p:nvCxnSpPr>
        <p:spPr>
          <a:xfrm>
            <a:off x="5358689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03CF2CB1-7180-5F47-B078-5E7F6D18FBDF}"/>
              </a:ext>
            </a:extLst>
          </p:cNvPr>
          <p:cNvCxnSpPr>
            <a:stCxn id="30" idx="4"/>
            <a:endCxn id="29" idx="0"/>
          </p:cNvCxnSpPr>
          <p:nvPr/>
        </p:nvCxnSpPr>
        <p:spPr>
          <a:xfrm>
            <a:off x="5358690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64098B40-C842-7A40-9619-825C65699FFF}"/>
              </a:ext>
            </a:extLst>
          </p:cNvPr>
          <p:cNvSpPr txBox="1"/>
          <p:nvPr/>
        </p:nvSpPr>
        <p:spPr>
          <a:xfrm>
            <a:off x="5090295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2763795-7E95-0649-BCBD-76EC386F07CD}"/>
              </a:ext>
            </a:extLst>
          </p:cNvPr>
          <p:cNvSpPr txBox="1"/>
          <p:nvPr/>
        </p:nvSpPr>
        <p:spPr>
          <a:xfrm>
            <a:off x="5090295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66F99095-57B8-3442-9644-4661D78154A4}"/>
              </a:ext>
            </a:extLst>
          </p:cNvPr>
          <p:cNvSpPr/>
          <p:nvPr/>
        </p:nvSpPr>
        <p:spPr>
          <a:xfrm>
            <a:off x="5244390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CD2F78F-8FF7-E141-B073-8EBBDB44402E}"/>
              </a:ext>
            </a:extLst>
          </p:cNvPr>
          <p:cNvCxnSpPr>
            <a:endCxn id="35" idx="0"/>
          </p:cNvCxnSpPr>
          <p:nvPr/>
        </p:nvCxnSpPr>
        <p:spPr>
          <a:xfrm>
            <a:off x="5358689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5B8BFFA0-23D5-3A44-A01A-1CE6A5FC4E8E}"/>
              </a:ext>
            </a:extLst>
          </p:cNvPr>
          <p:cNvSpPr txBox="1"/>
          <p:nvPr/>
        </p:nvSpPr>
        <p:spPr>
          <a:xfrm>
            <a:off x="5090295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C9EE0E65-C082-154E-B5A1-571C1EF867B1}"/>
              </a:ext>
            </a:extLst>
          </p:cNvPr>
          <p:cNvSpPr/>
          <p:nvPr/>
        </p:nvSpPr>
        <p:spPr>
          <a:xfrm>
            <a:off x="6157096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BAE423C2-8222-EA41-A047-CC7FEABE664E}"/>
              </a:ext>
            </a:extLst>
          </p:cNvPr>
          <p:cNvCxnSpPr>
            <a:endCxn id="38" idx="0"/>
          </p:cNvCxnSpPr>
          <p:nvPr/>
        </p:nvCxnSpPr>
        <p:spPr>
          <a:xfrm>
            <a:off x="5661795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14189540-703F-1A48-9F61-E59F1292B906}"/>
              </a:ext>
            </a:extLst>
          </p:cNvPr>
          <p:cNvSpPr/>
          <p:nvPr/>
        </p:nvSpPr>
        <p:spPr>
          <a:xfrm>
            <a:off x="6157096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FBEA8544-E004-4C45-BD17-6486104E598E}"/>
              </a:ext>
            </a:extLst>
          </p:cNvPr>
          <p:cNvSpPr/>
          <p:nvPr/>
        </p:nvSpPr>
        <p:spPr>
          <a:xfrm>
            <a:off x="6157096" y="26419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68CD1B2-988C-A941-80A1-E09279263D86}"/>
              </a:ext>
            </a:extLst>
          </p:cNvPr>
          <p:cNvCxnSpPr>
            <a:endCxn id="41" idx="0"/>
          </p:cNvCxnSpPr>
          <p:nvPr/>
        </p:nvCxnSpPr>
        <p:spPr>
          <a:xfrm>
            <a:off x="6271395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29A8E12A-2BFA-4741-880C-655CC068EFEC}"/>
              </a:ext>
            </a:extLst>
          </p:cNvPr>
          <p:cNvCxnSpPr>
            <a:stCxn id="41" idx="4"/>
            <a:endCxn id="40" idx="0"/>
          </p:cNvCxnSpPr>
          <p:nvPr/>
        </p:nvCxnSpPr>
        <p:spPr>
          <a:xfrm>
            <a:off x="6271396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600D2EFC-4FEA-974A-989B-E3C89BDD7885}"/>
              </a:ext>
            </a:extLst>
          </p:cNvPr>
          <p:cNvSpPr txBox="1"/>
          <p:nvPr/>
        </p:nvSpPr>
        <p:spPr>
          <a:xfrm>
            <a:off x="5966597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43E751-6C3E-8C4F-A7BA-41FC75EA1186}"/>
              </a:ext>
            </a:extLst>
          </p:cNvPr>
          <p:cNvSpPr txBox="1"/>
          <p:nvPr/>
        </p:nvSpPr>
        <p:spPr>
          <a:xfrm>
            <a:off x="5966597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B59B6E56-13DD-2148-A584-C4F8F5CFEFFB}"/>
              </a:ext>
            </a:extLst>
          </p:cNvPr>
          <p:cNvSpPr/>
          <p:nvPr/>
        </p:nvSpPr>
        <p:spPr>
          <a:xfrm>
            <a:off x="4533353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66591BC5-9CEE-AB4E-BEB3-5F2CF79FF7EE}"/>
              </a:ext>
            </a:extLst>
          </p:cNvPr>
          <p:cNvCxnSpPr>
            <a:endCxn id="46" idx="0"/>
          </p:cNvCxnSpPr>
          <p:nvPr/>
        </p:nvCxnSpPr>
        <p:spPr>
          <a:xfrm>
            <a:off x="4180515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Oval 47">
            <a:extLst>
              <a:ext uri="{FF2B5EF4-FFF2-40B4-BE49-F238E27FC236}">
                <a16:creationId xmlns:a16="http://schemas.microsoft.com/office/drawing/2014/main" id="{E0D759B2-652A-EE4F-B681-C6FE99B7B633}"/>
              </a:ext>
            </a:extLst>
          </p:cNvPr>
          <p:cNvSpPr/>
          <p:nvPr/>
        </p:nvSpPr>
        <p:spPr>
          <a:xfrm>
            <a:off x="4532221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F549F50-A8D0-944E-AB62-6331C0CE1B19}"/>
              </a:ext>
            </a:extLst>
          </p:cNvPr>
          <p:cNvCxnSpPr/>
          <p:nvPr/>
        </p:nvCxnSpPr>
        <p:spPr>
          <a:xfrm>
            <a:off x="4662243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AFF56100-48E0-DE43-8291-3AA93E2ADC6E}"/>
              </a:ext>
            </a:extLst>
          </p:cNvPr>
          <p:cNvSpPr/>
          <p:nvPr/>
        </p:nvSpPr>
        <p:spPr>
          <a:xfrm>
            <a:off x="4531088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F51D78B4-F369-0240-B884-6504F9178D9A}"/>
              </a:ext>
            </a:extLst>
          </p:cNvPr>
          <p:cNvSpPr/>
          <p:nvPr/>
        </p:nvSpPr>
        <p:spPr>
          <a:xfrm>
            <a:off x="4531089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CA067AE-6A7E-994A-A5A9-7870930E622F}"/>
              </a:ext>
            </a:extLst>
          </p:cNvPr>
          <p:cNvCxnSpPr>
            <a:stCxn id="48" idx="4"/>
            <a:endCxn id="50" idx="0"/>
          </p:cNvCxnSpPr>
          <p:nvPr/>
        </p:nvCxnSpPr>
        <p:spPr>
          <a:xfrm flipH="1">
            <a:off x="4645388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11962C1-DEFA-1D4D-97F6-D911165FFCF3}"/>
              </a:ext>
            </a:extLst>
          </p:cNvPr>
          <p:cNvCxnSpPr/>
          <p:nvPr/>
        </p:nvCxnSpPr>
        <p:spPr>
          <a:xfrm>
            <a:off x="4645388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7F0C4DA4-B5DF-4B4D-99D6-CA950FBB67BB}"/>
              </a:ext>
            </a:extLst>
          </p:cNvPr>
          <p:cNvSpPr txBox="1"/>
          <p:nvPr/>
        </p:nvSpPr>
        <p:spPr>
          <a:xfrm>
            <a:off x="4332954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2402D21-45B2-634A-B339-5F61E999DE47}"/>
              </a:ext>
            </a:extLst>
          </p:cNvPr>
          <p:cNvSpPr txBox="1"/>
          <p:nvPr/>
        </p:nvSpPr>
        <p:spPr>
          <a:xfrm>
            <a:off x="4359643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1F51836-693C-C74F-B05D-743926E42212}"/>
              </a:ext>
            </a:extLst>
          </p:cNvPr>
          <p:cNvSpPr txBox="1"/>
          <p:nvPr/>
        </p:nvSpPr>
        <p:spPr>
          <a:xfrm>
            <a:off x="4352711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85A66AC-5053-4B41-AF3C-532025DED01E}"/>
              </a:ext>
            </a:extLst>
          </p:cNvPr>
          <p:cNvSpPr txBox="1"/>
          <p:nvPr/>
        </p:nvSpPr>
        <p:spPr>
          <a:xfrm>
            <a:off x="4193171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518CB8FE-BA40-D042-A253-D10907AF8CA2}"/>
              </a:ext>
            </a:extLst>
          </p:cNvPr>
          <p:cNvSpPr/>
          <p:nvPr/>
        </p:nvSpPr>
        <p:spPr>
          <a:xfrm>
            <a:off x="4529957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8C584A4A-DD04-6743-AE91-E1E95A23CF65}"/>
              </a:ext>
            </a:extLst>
          </p:cNvPr>
          <p:cNvCxnSpPr/>
          <p:nvPr/>
        </p:nvCxnSpPr>
        <p:spPr>
          <a:xfrm>
            <a:off x="4644256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A81F33AD-D451-B745-BF36-D9B4F49110FB}"/>
              </a:ext>
            </a:extLst>
          </p:cNvPr>
          <p:cNvSpPr txBox="1"/>
          <p:nvPr/>
        </p:nvSpPr>
        <p:spPr>
          <a:xfrm>
            <a:off x="4344174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4A2CEEC0-AD0C-FB41-9277-2C5738317B50}"/>
              </a:ext>
            </a:extLst>
          </p:cNvPr>
          <p:cNvSpPr/>
          <p:nvPr/>
        </p:nvSpPr>
        <p:spPr>
          <a:xfrm>
            <a:off x="5922972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1F56DEFE-A623-4449-8A72-F93F654023CB}"/>
              </a:ext>
            </a:extLst>
          </p:cNvPr>
          <p:cNvSpPr/>
          <p:nvPr/>
        </p:nvSpPr>
        <p:spPr>
          <a:xfrm>
            <a:off x="5921839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A770493E-09C8-4345-8DE0-B433BCB94EA7}"/>
              </a:ext>
            </a:extLst>
          </p:cNvPr>
          <p:cNvSpPr/>
          <p:nvPr/>
        </p:nvSpPr>
        <p:spPr>
          <a:xfrm>
            <a:off x="5921840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CFE505B5-CF2C-6D42-8DDD-EAEB9071843D}"/>
              </a:ext>
            </a:extLst>
          </p:cNvPr>
          <p:cNvCxnSpPr>
            <a:stCxn id="61" idx="4"/>
            <a:endCxn id="62" idx="0"/>
          </p:cNvCxnSpPr>
          <p:nvPr/>
        </p:nvCxnSpPr>
        <p:spPr>
          <a:xfrm flipH="1">
            <a:off x="6036139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9A2BBE3C-DD7B-7B41-923C-3AFF0BEA0964}"/>
              </a:ext>
            </a:extLst>
          </p:cNvPr>
          <p:cNvCxnSpPr/>
          <p:nvPr/>
        </p:nvCxnSpPr>
        <p:spPr>
          <a:xfrm>
            <a:off x="6036139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Oval 65">
            <a:extLst>
              <a:ext uri="{FF2B5EF4-FFF2-40B4-BE49-F238E27FC236}">
                <a16:creationId xmlns:a16="http://schemas.microsoft.com/office/drawing/2014/main" id="{B9EA6327-D1EA-D444-8284-9D3C0456AA08}"/>
              </a:ext>
            </a:extLst>
          </p:cNvPr>
          <p:cNvSpPr/>
          <p:nvPr/>
        </p:nvSpPr>
        <p:spPr>
          <a:xfrm>
            <a:off x="5920708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1F852267-BFD7-C944-AE7E-9A72F3CEE274}"/>
              </a:ext>
            </a:extLst>
          </p:cNvPr>
          <p:cNvCxnSpPr/>
          <p:nvPr/>
        </p:nvCxnSpPr>
        <p:spPr>
          <a:xfrm>
            <a:off x="6035007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1B436B1F-F711-8743-9EFA-40F93AACA853}"/>
              </a:ext>
            </a:extLst>
          </p:cNvPr>
          <p:cNvSpPr txBox="1"/>
          <p:nvPr/>
        </p:nvSpPr>
        <p:spPr>
          <a:xfrm>
            <a:off x="5723705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5611791F-AD0B-9D41-8CB1-4CB278F86F56}"/>
              </a:ext>
            </a:extLst>
          </p:cNvPr>
          <p:cNvSpPr txBox="1"/>
          <p:nvPr/>
        </p:nvSpPr>
        <p:spPr>
          <a:xfrm>
            <a:off x="5734925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6F9EBE9-F2F6-0048-AA9C-2F86ECA1C0A5}"/>
              </a:ext>
            </a:extLst>
          </p:cNvPr>
          <p:cNvSpPr txBox="1"/>
          <p:nvPr/>
        </p:nvSpPr>
        <p:spPr>
          <a:xfrm>
            <a:off x="5750394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1B224944-E642-6E48-BA0E-972F87215C63}"/>
              </a:ext>
            </a:extLst>
          </p:cNvPr>
          <p:cNvCxnSpPr>
            <a:endCxn id="61" idx="1"/>
          </p:cNvCxnSpPr>
          <p:nvPr/>
        </p:nvCxnSpPr>
        <p:spPr>
          <a:xfrm>
            <a:off x="5454179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6B3A3CC0-0CE9-984B-A821-1AD7FB72996D}"/>
              </a:ext>
            </a:extLst>
          </p:cNvPr>
          <p:cNvSpPr txBox="1"/>
          <p:nvPr/>
        </p:nvSpPr>
        <p:spPr>
          <a:xfrm>
            <a:off x="5497685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FF0FFA78-4186-2840-8D53-FF652BF43260}"/>
              </a:ext>
            </a:extLst>
          </p:cNvPr>
          <p:cNvSpPr txBox="1"/>
          <p:nvPr/>
        </p:nvSpPr>
        <p:spPr>
          <a:xfrm>
            <a:off x="6536401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C998480-4243-7E48-A570-1FC5E2A8E9E5}"/>
              </a:ext>
            </a:extLst>
          </p:cNvPr>
          <p:cNvSpPr txBox="1"/>
          <p:nvPr/>
        </p:nvSpPr>
        <p:spPr>
          <a:xfrm>
            <a:off x="5739174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36091C95-8953-6743-B585-AA8D4C20E9B5}"/>
              </a:ext>
            </a:extLst>
          </p:cNvPr>
          <p:cNvSpPr/>
          <p:nvPr/>
        </p:nvSpPr>
        <p:spPr>
          <a:xfrm>
            <a:off x="3491516" y="40617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A3027BBA-922D-4349-8D0B-295552DC152E}"/>
              </a:ext>
            </a:extLst>
          </p:cNvPr>
          <p:cNvSpPr/>
          <p:nvPr/>
        </p:nvSpPr>
        <p:spPr>
          <a:xfrm>
            <a:off x="3491516" y="33439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6D95C85D-6AE1-A14C-8415-3180F4506EA6}"/>
              </a:ext>
            </a:extLst>
          </p:cNvPr>
          <p:cNvCxnSpPr>
            <a:endCxn id="76" idx="0"/>
          </p:cNvCxnSpPr>
          <p:nvPr/>
        </p:nvCxnSpPr>
        <p:spPr>
          <a:xfrm flipH="1">
            <a:off x="3605816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2F1B46FD-8FBE-AC43-9C71-4E641B382FBA}"/>
              </a:ext>
            </a:extLst>
          </p:cNvPr>
          <p:cNvCxnSpPr>
            <a:stCxn id="76" idx="4"/>
            <a:endCxn id="75" idx="0"/>
          </p:cNvCxnSpPr>
          <p:nvPr/>
        </p:nvCxnSpPr>
        <p:spPr>
          <a:xfrm>
            <a:off x="3605816" y="357251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>
            <a:extLst>
              <a:ext uri="{FF2B5EF4-FFF2-40B4-BE49-F238E27FC236}">
                <a16:creationId xmlns:a16="http://schemas.microsoft.com/office/drawing/2014/main" id="{81CD05F0-88B0-B040-AAE0-09B11D078243}"/>
              </a:ext>
            </a:extLst>
          </p:cNvPr>
          <p:cNvSpPr txBox="1"/>
          <p:nvPr/>
        </p:nvSpPr>
        <p:spPr>
          <a:xfrm>
            <a:off x="3490629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A33C4AF2-FF64-1A44-8CE0-CE3AF10E0DC5}"/>
              </a:ext>
            </a:extLst>
          </p:cNvPr>
          <p:cNvSpPr txBox="1"/>
          <p:nvPr/>
        </p:nvSpPr>
        <p:spPr>
          <a:xfrm>
            <a:off x="3276600" y="36324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C4188B2A-A294-5F41-80F7-E1610EE9A00D}"/>
              </a:ext>
            </a:extLst>
          </p:cNvPr>
          <p:cNvSpPr/>
          <p:nvPr/>
        </p:nvSpPr>
        <p:spPr>
          <a:xfrm>
            <a:off x="3490095" y="474869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3BF88847-2C2F-FE4F-A339-29681E6C2D81}"/>
              </a:ext>
            </a:extLst>
          </p:cNvPr>
          <p:cNvSpPr/>
          <p:nvPr/>
        </p:nvSpPr>
        <p:spPr>
          <a:xfrm>
            <a:off x="3490096" y="53623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EA5D1A1C-BB46-E441-81BF-9E347D857278}"/>
              </a:ext>
            </a:extLst>
          </p:cNvPr>
          <p:cNvCxnSpPr>
            <a:endCxn id="81" idx="0"/>
          </p:cNvCxnSpPr>
          <p:nvPr/>
        </p:nvCxnSpPr>
        <p:spPr>
          <a:xfrm flipH="1">
            <a:off x="3604395" y="4291584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6482C39B-7249-E34B-93FC-5F9154D67D34}"/>
              </a:ext>
            </a:extLst>
          </p:cNvPr>
          <p:cNvCxnSpPr/>
          <p:nvPr/>
        </p:nvCxnSpPr>
        <p:spPr>
          <a:xfrm>
            <a:off x="3604395" y="497729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TextBox 84">
            <a:extLst>
              <a:ext uri="{FF2B5EF4-FFF2-40B4-BE49-F238E27FC236}">
                <a16:creationId xmlns:a16="http://schemas.microsoft.com/office/drawing/2014/main" id="{189D48C9-D21D-D147-9477-1BD4D12EF0AA}"/>
              </a:ext>
            </a:extLst>
          </p:cNvPr>
          <p:cNvSpPr txBox="1"/>
          <p:nvPr/>
        </p:nvSpPr>
        <p:spPr>
          <a:xfrm>
            <a:off x="3318650" y="50165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C3EA305-C877-7445-9522-986B920E401C}"/>
              </a:ext>
            </a:extLst>
          </p:cNvPr>
          <p:cNvSpPr txBox="1"/>
          <p:nvPr/>
        </p:nvSpPr>
        <p:spPr>
          <a:xfrm>
            <a:off x="3318650" y="434563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6C9D0072-F3DB-2C40-8419-53404641AA96}"/>
              </a:ext>
            </a:extLst>
          </p:cNvPr>
          <p:cNvSpPr/>
          <p:nvPr/>
        </p:nvSpPr>
        <p:spPr>
          <a:xfrm>
            <a:off x="6766696" y="33598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A52A4DDC-E2F8-4C47-83F3-0ED3113599BD}"/>
              </a:ext>
            </a:extLst>
          </p:cNvPr>
          <p:cNvCxnSpPr>
            <a:stCxn id="41" idx="5"/>
          </p:cNvCxnSpPr>
          <p:nvPr/>
        </p:nvCxnSpPr>
        <p:spPr>
          <a:xfrm>
            <a:off x="6352217" y="2837111"/>
            <a:ext cx="528779" cy="51572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Oval 88">
            <a:extLst>
              <a:ext uri="{FF2B5EF4-FFF2-40B4-BE49-F238E27FC236}">
                <a16:creationId xmlns:a16="http://schemas.microsoft.com/office/drawing/2014/main" id="{1D33BB59-39ED-304B-AB56-2C0DD4EDFE15}"/>
              </a:ext>
            </a:extLst>
          </p:cNvPr>
          <p:cNvSpPr/>
          <p:nvPr/>
        </p:nvSpPr>
        <p:spPr>
          <a:xfrm>
            <a:off x="6765564" y="39814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428FB8B4-E594-9245-95FA-0787882B15A0}"/>
              </a:ext>
            </a:extLst>
          </p:cNvPr>
          <p:cNvCxnSpPr/>
          <p:nvPr/>
        </p:nvCxnSpPr>
        <p:spPr>
          <a:xfrm>
            <a:off x="6879863" y="359644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Box 90">
            <a:extLst>
              <a:ext uri="{FF2B5EF4-FFF2-40B4-BE49-F238E27FC236}">
                <a16:creationId xmlns:a16="http://schemas.microsoft.com/office/drawing/2014/main" id="{FEF6E4BD-C23F-AD4C-9832-C3BE24BA5F5B}"/>
              </a:ext>
            </a:extLst>
          </p:cNvPr>
          <p:cNvSpPr txBox="1"/>
          <p:nvPr/>
        </p:nvSpPr>
        <p:spPr>
          <a:xfrm>
            <a:off x="6368563" y="300335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CC888D3-A367-334C-A121-E34FCC4D682B}"/>
              </a:ext>
            </a:extLst>
          </p:cNvPr>
          <p:cNvSpPr txBox="1"/>
          <p:nvPr/>
        </p:nvSpPr>
        <p:spPr>
          <a:xfrm>
            <a:off x="6579781" y="36007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2EEAA9FE-351E-7549-AB5B-AF7A8CDCB113}"/>
              </a:ext>
            </a:extLst>
          </p:cNvPr>
          <p:cNvSpPr>
            <a:spLocks noChangeAspect="1"/>
          </p:cNvSpPr>
          <p:nvPr/>
        </p:nvSpPr>
        <p:spPr>
          <a:xfrm>
            <a:off x="5318895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038E3B6-22D6-A743-B548-F638A04B0B3E}"/>
              </a:ext>
            </a:extLst>
          </p:cNvPr>
          <p:cNvSpPr txBox="1"/>
          <p:nvPr/>
        </p:nvSpPr>
        <p:spPr>
          <a:xfrm>
            <a:off x="5297659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F9A4B47D-A558-1C44-ACE7-7FD622B22665}"/>
              </a:ext>
            </a:extLst>
          </p:cNvPr>
          <p:cNvSpPr txBox="1"/>
          <p:nvPr/>
        </p:nvSpPr>
        <p:spPr>
          <a:xfrm>
            <a:off x="1981199" y="0"/>
            <a:ext cx="5246639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400" spc="8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panamaban</a:t>
            </a:r>
            <a:r>
              <a:rPr lang="en-US" sz="3400" spc="800" dirty="0" err="1">
                <a:latin typeface="Consolas" panose="020B0609020204030204" pitchFamily="49" charset="0"/>
                <a:cs typeface="Consolas" panose="020B0609020204030204" pitchFamily="49" charset="0"/>
              </a:rPr>
              <a:t>anas</a:t>
            </a:r>
            <a:endParaRPr lang="en-US" sz="3400" spc="8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8985CA62-869C-9C49-A586-4DB3E7B62B9A}"/>
              </a:ext>
            </a:extLst>
          </p:cNvPr>
          <p:cNvSpPr txBox="1"/>
          <p:nvPr/>
        </p:nvSpPr>
        <p:spPr>
          <a:xfrm>
            <a:off x="52507" y="978741"/>
            <a:ext cx="3070673" cy="267765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latin typeface="Optima" panose="02000503060000020004" pitchFamily="2" charset="0"/>
              </a:rPr>
              <a:t>Pattern    Positions</a:t>
            </a:r>
          </a:p>
          <a:p>
            <a:pPr algn="ctr"/>
            <a:endParaRPr lang="en-US" sz="2800" b="1" dirty="0">
              <a:latin typeface="Optima" panose="02000503060000020004" pitchFamily="2" charset="0"/>
            </a:endParaRP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pan		0</a:t>
            </a: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banana	6</a:t>
            </a:r>
          </a:p>
          <a:p>
            <a:r>
              <a:rPr lang="en-US" sz="2800" dirty="0" err="1"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	7</a:t>
            </a: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nana		8</a:t>
            </a:r>
          </a:p>
        </p:txBody>
      </p:sp>
    </p:spTree>
    <p:extLst>
      <p:ext uri="{BB962C8B-B14F-4D97-AF65-F5344CB8AC3E}">
        <p14:creationId xmlns:p14="http://schemas.microsoft.com/office/powerpoint/2010/main" val="1291850025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54992ED-EFEB-F842-87CB-2146E58B5B6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2326895F-4644-BE46-AACA-C63BB9787155}"/>
              </a:ext>
            </a:extLst>
          </p:cNvPr>
          <p:cNvSpPr/>
          <p:nvPr/>
        </p:nvSpPr>
        <p:spPr>
          <a:xfrm>
            <a:off x="3985394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A4711706-8DB7-C547-927C-7B7CE59AFC03}"/>
              </a:ext>
            </a:extLst>
          </p:cNvPr>
          <p:cNvSpPr/>
          <p:nvPr/>
        </p:nvSpPr>
        <p:spPr>
          <a:xfrm>
            <a:off x="4226182" y="2031310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59E7174-9530-3D4F-9032-825A62550E73}"/>
              </a:ext>
            </a:extLst>
          </p:cNvPr>
          <p:cNvSpPr/>
          <p:nvPr/>
        </p:nvSpPr>
        <p:spPr>
          <a:xfrm>
            <a:off x="3985394" y="263793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94273714-3867-B347-8C81-B8557417EE9C}"/>
              </a:ext>
            </a:extLst>
          </p:cNvPr>
          <p:cNvCxnSpPr>
            <a:stCxn id="4" idx="3"/>
            <a:endCxn id="5" idx="0"/>
          </p:cNvCxnSpPr>
          <p:nvPr/>
        </p:nvCxnSpPr>
        <p:spPr>
          <a:xfrm flipH="1">
            <a:off x="4099694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AFB87C8-258D-0641-9504-88ED4D0EAD27}"/>
              </a:ext>
            </a:extLst>
          </p:cNvPr>
          <p:cNvCxnSpPr>
            <a:stCxn id="5" idx="4"/>
            <a:endCxn id="3" idx="0"/>
          </p:cNvCxnSpPr>
          <p:nvPr/>
        </p:nvCxnSpPr>
        <p:spPr>
          <a:xfrm>
            <a:off x="4099694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03BE61ED-805F-924B-9073-FAC84C326523}"/>
              </a:ext>
            </a:extLst>
          </p:cNvPr>
          <p:cNvSpPr txBox="1"/>
          <p:nvPr/>
        </p:nvSpPr>
        <p:spPr>
          <a:xfrm>
            <a:off x="4332954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24A9686-1194-884A-9E00-0B066507B87B}"/>
              </a:ext>
            </a:extLst>
          </p:cNvPr>
          <p:cNvSpPr txBox="1"/>
          <p:nvPr/>
        </p:nvSpPr>
        <p:spPr>
          <a:xfrm>
            <a:off x="3794895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B7E995E-2EED-A540-B801-4D668B6E831A}"/>
              </a:ext>
            </a:extLst>
          </p:cNvPr>
          <p:cNvSpPr txBox="1"/>
          <p:nvPr/>
        </p:nvSpPr>
        <p:spPr>
          <a:xfrm>
            <a:off x="3794895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851986D-A8B0-E147-8EBF-4CA554B37220}"/>
              </a:ext>
            </a:extLst>
          </p:cNvPr>
          <p:cNvCxnSpPr>
            <a:endCxn id="4" idx="7"/>
          </p:cNvCxnSpPr>
          <p:nvPr/>
        </p:nvCxnSpPr>
        <p:spPr>
          <a:xfrm flipH="1">
            <a:off x="4421303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98422B58-D06D-FE4E-97B9-F7B618ADEB3F}"/>
              </a:ext>
            </a:extLst>
          </p:cNvPr>
          <p:cNvSpPr/>
          <p:nvPr/>
        </p:nvSpPr>
        <p:spPr>
          <a:xfrm>
            <a:off x="5244390" y="33510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CCC0E386-4096-974B-8FDF-3785B0B345D5}"/>
              </a:ext>
            </a:extLst>
          </p:cNvPr>
          <p:cNvSpPr/>
          <p:nvPr/>
        </p:nvSpPr>
        <p:spPr>
          <a:xfrm>
            <a:off x="5244389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E758DE0-457B-BA48-98D9-C9B322AE6AF9}"/>
              </a:ext>
            </a:extLst>
          </p:cNvPr>
          <p:cNvCxnSpPr>
            <a:endCxn id="13" idx="0"/>
          </p:cNvCxnSpPr>
          <p:nvPr/>
        </p:nvCxnSpPr>
        <p:spPr>
          <a:xfrm flipH="1">
            <a:off x="5358689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F745D3EB-0E8C-F54F-8271-41BC32C8A26D}"/>
              </a:ext>
            </a:extLst>
          </p:cNvPr>
          <p:cNvSpPr/>
          <p:nvPr/>
        </p:nvSpPr>
        <p:spPr>
          <a:xfrm>
            <a:off x="5244390" y="26332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4A373B17-1471-7642-AC66-B95DBD9D9E21}"/>
              </a:ext>
            </a:extLst>
          </p:cNvPr>
          <p:cNvCxnSpPr>
            <a:stCxn id="13" idx="4"/>
            <a:endCxn id="15" idx="0"/>
          </p:cNvCxnSpPr>
          <p:nvPr/>
        </p:nvCxnSpPr>
        <p:spPr>
          <a:xfrm>
            <a:off x="5358689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8D7670F3-B815-D442-93C1-9942EC64A78E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>
            <a:off x="5358690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AAA98C5D-1EE6-D140-8079-848A99B505BC}"/>
              </a:ext>
            </a:extLst>
          </p:cNvPr>
          <p:cNvSpPr txBox="1"/>
          <p:nvPr/>
        </p:nvSpPr>
        <p:spPr>
          <a:xfrm>
            <a:off x="5182670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E4B55E5-A2B1-0744-BFBB-0E377D5081C6}"/>
              </a:ext>
            </a:extLst>
          </p:cNvPr>
          <p:cNvSpPr txBox="1"/>
          <p:nvPr/>
        </p:nvSpPr>
        <p:spPr>
          <a:xfrm>
            <a:off x="5090295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A6FC729-C726-D84C-9CF9-D67B82C88272}"/>
              </a:ext>
            </a:extLst>
          </p:cNvPr>
          <p:cNvSpPr txBox="1"/>
          <p:nvPr/>
        </p:nvSpPr>
        <p:spPr>
          <a:xfrm>
            <a:off x="5090295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9F7AC29-C80C-7242-B4D5-9E7C17ABE489}"/>
              </a:ext>
            </a:extLst>
          </p:cNvPr>
          <p:cNvSpPr/>
          <p:nvPr/>
        </p:nvSpPr>
        <p:spPr>
          <a:xfrm>
            <a:off x="7300096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17C9B89-64E8-7747-A933-20F5DEB49CA1}"/>
              </a:ext>
            </a:extLst>
          </p:cNvPr>
          <p:cNvSpPr/>
          <p:nvPr/>
        </p:nvSpPr>
        <p:spPr>
          <a:xfrm>
            <a:off x="7300095" y="20148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E5D123BA-E537-624A-9D13-5C5F63C3EC54}"/>
              </a:ext>
            </a:extLst>
          </p:cNvPr>
          <p:cNvSpPr/>
          <p:nvPr/>
        </p:nvSpPr>
        <p:spPr>
          <a:xfrm>
            <a:off x="7300096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271C7DD8-31CA-7942-99AE-8B3EF659CB94}"/>
              </a:ext>
            </a:extLst>
          </p:cNvPr>
          <p:cNvCxnSpPr>
            <a:stCxn id="22" idx="4"/>
            <a:endCxn id="23" idx="0"/>
          </p:cNvCxnSpPr>
          <p:nvPr/>
        </p:nvCxnSpPr>
        <p:spPr>
          <a:xfrm>
            <a:off x="7414395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B2A7C471-FF5A-4147-B85C-23FDF161A374}"/>
              </a:ext>
            </a:extLst>
          </p:cNvPr>
          <p:cNvCxnSpPr>
            <a:stCxn id="23" idx="4"/>
            <a:endCxn id="21" idx="0"/>
          </p:cNvCxnSpPr>
          <p:nvPr/>
        </p:nvCxnSpPr>
        <p:spPr>
          <a:xfrm>
            <a:off x="7414396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AB6159AD-A45B-8042-BA56-3FBB01118ED8}"/>
              </a:ext>
            </a:extLst>
          </p:cNvPr>
          <p:cNvSpPr txBox="1"/>
          <p:nvPr/>
        </p:nvSpPr>
        <p:spPr>
          <a:xfrm>
            <a:off x="7109597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58C134D-7384-084A-B296-FD66CC359D4A}"/>
              </a:ext>
            </a:extLst>
          </p:cNvPr>
          <p:cNvSpPr txBox="1"/>
          <p:nvPr/>
        </p:nvSpPr>
        <p:spPr>
          <a:xfrm>
            <a:off x="7109597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C3D8897-DB90-E747-800C-E2559F085236}"/>
              </a:ext>
            </a:extLst>
          </p:cNvPr>
          <p:cNvCxnSpPr>
            <a:endCxn id="22" idx="0"/>
          </p:cNvCxnSpPr>
          <p:nvPr/>
        </p:nvCxnSpPr>
        <p:spPr>
          <a:xfrm>
            <a:off x="5661795" y="1267641"/>
            <a:ext cx="1752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55E731DA-9D1E-834B-8007-1664EF87A120}"/>
              </a:ext>
            </a:extLst>
          </p:cNvPr>
          <p:cNvSpPr/>
          <p:nvPr/>
        </p:nvSpPr>
        <p:spPr>
          <a:xfrm>
            <a:off x="5244390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89AD88E2-0BFC-854D-AD89-898EA6E7A840}"/>
              </a:ext>
            </a:extLst>
          </p:cNvPr>
          <p:cNvSpPr/>
          <p:nvPr/>
        </p:nvSpPr>
        <p:spPr>
          <a:xfrm>
            <a:off x="5244390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8CDA35CE-E17B-564A-BED2-6F8C8EA9DCC7}"/>
              </a:ext>
            </a:extLst>
          </p:cNvPr>
          <p:cNvCxnSpPr>
            <a:endCxn id="30" idx="0"/>
          </p:cNvCxnSpPr>
          <p:nvPr/>
        </p:nvCxnSpPr>
        <p:spPr>
          <a:xfrm>
            <a:off x="5358689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03CF2CB1-7180-5F47-B078-5E7F6D18FBDF}"/>
              </a:ext>
            </a:extLst>
          </p:cNvPr>
          <p:cNvCxnSpPr>
            <a:stCxn id="30" idx="4"/>
            <a:endCxn id="29" idx="0"/>
          </p:cNvCxnSpPr>
          <p:nvPr/>
        </p:nvCxnSpPr>
        <p:spPr>
          <a:xfrm>
            <a:off x="5358690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64098B40-C842-7A40-9619-825C65699FFF}"/>
              </a:ext>
            </a:extLst>
          </p:cNvPr>
          <p:cNvSpPr txBox="1"/>
          <p:nvPr/>
        </p:nvSpPr>
        <p:spPr>
          <a:xfrm>
            <a:off x="5090295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2763795-7E95-0649-BCBD-76EC386F07CD}"/>
              </a:ext>
            </a:extLst>
          </p:cNvPr>
          <p:cNvSpPr txBox="1"/>
          <p:nvPr/>
        </p:nvSpPr>
        <p:spPr>
          <a:xfrm>
            <a:off x="5090295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66F99095-57B8-3442-9644-4661D78154A4}"/>
              </a:ext>
            </a:extLst>
          </p:cNvPr>
          <p:cNvSpPr/>
          <p:nvPr/>
        </p:nvSpPr>
        <p:spPr>
          <a:xfrm>
            <a:off x="5244390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CD2F78F-8FF7-E141-B073-8EBBDB44402E}"/>
              </a:ext>
            </a:extLst>
          </p:cNvPr>
          <p:cNvCxnSpPr>
            <a:endCxn id="35" idx="0"/>
          </p:cNvCxnSpPr>
          <p:nvPr/>
        </p:nvCxnSpPr>
        <p:spPr>
          <a:xfrm>
            <a:off x="5358689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5B8BFFA0-23D5-3A44-A01A-1CE6A5FC4E8E}"/>
              </a:ext>
            </a:extLst>
          </p:cNvPr>
          <p:cNvSpPr txBox="1"/>
          <p:nvPr/>
        </p:nvSpPr>
        <p:spPr>
          <a:xfrm>
            <a:off x="5090295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C9EE0E65-C082-154E-B5A1-571C1EF867B1}"/>
              </a:ext>
            </a:extLst>
          </p:cNvPr>
          <p:cNvSpPr/>
          <p:nvPr/>
        </p:nvSpPr>
        <p:spPr>
          <a:xfrm>
            <a:off x="6157096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BAE423C2-8222-EA41-A047-CC7FEABE664E}"/>
              </a:ext>
            </a:extLst>
          </p:cNvPr>
          <p:cNvCxnSpPr>
            <a:endCxn id="38" idx="0"/>
          </p:cNvCxnSpPr>
          <p:nvPr/>
        </p:nvCxnSpPr>
        <p:spPr>
          <a:xfrm>
            <a:off x="5661795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14189540-703F-1A48-9F61-E59F1292B906}"/>
              </a:ext>
            </a:extLst>
          </p:cNvPr>
          <p:cNvSpPr/>
          <p:nvPr/>
        </p:nvSpPr>
        <p:spPr>
          <a:xfrm>
            <a:off x="6157096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FBEA8544-E004-4C45-BD17-6486104E598E}"/>
              </a:ext>
            </a:extLst>
          </p:cNvPr>
          <p:cNvSpPr/>
          <p:nvPr/>
        </p:nvSpPr>
        <p:spPr>
          <a:xfrm>
            <a:off x="6157096" y="26419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68CD1B2-988C-A941-80A1-E09279263D86}"/>
              </a:ext>
            </a:extLst>
          </p:cNvPr>
          <p:cNvCxnSpPr>
            <a:endCxn id="41" idx="0"/>
          </p:cNvCxnSpPr>
          <p:nvPr/>
        </p:nvCxnSpPr>
        <p:spPr>
          <a:xfrm>
            <a:off x="6271395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29A8E12A-2BFA-4741-880C-655CC068EFEC}"/>
              </a:ext>
            </a:extLst>
          </p:cNvPr>
          <p:cNvCxnSpPr>
            <a:stCxn id="41" idx="4"/>
            <a:endCxn id="40" idx="0"/>
          </p:cNvCxnSpPr>
          <p:nvPr/>
        </p:nvCxnSpPr>
        <p:spPr>
          <a:xfrm>
            <a:off x="6271396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600D2EFC-4FEA-974A-989B-E3C89BDD7885}"/>
              </a:ext>
            </a:extLst>
          </p:cNvPr>
          <p:cNvSpPr txBox="1"/>
          <p:nvPr/>
        </p:nvSpPr>
        <p:spPr>
          <a:xfrm>
            <a:off x="5966597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43E751-6C3E-8C4F-A7BA-41FC75EA1186}"/>
              </a:ext>
            </a:extLst>
          </p:cNvPr>
          <p:cNvSpPr txBox="1"/>
          <p:nvPr/>
        </p:nvSpPr>
        <p:spPr>
          <a:xfrm>
            <a:off x="5966597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B59B6E56-13DD-2148-A584-C4F8F5CFEFFB}"/>
              </a:ext>
            </a:extLst>
          </p:cNvPr>
          <p:cNvSpPr/>
          <p:nvPr/>
        </p:nvSpPr>
        <p:spPr>
          <a:xfrm>
            <a:off x="4533353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66591BC5-9CEE-AB4E-BEB3-5F2CF79FF7EE}"/>
              </a:ext>
            </a:extLst>
          </p:cNvPr>
          <p:cNvCxnSpPr>
            <a:endCxn id="46" idx="0"/>
          </p:cNvCxnSpPr>
          <p:nvPr/>
        </p:nvCxnSpPr>
        <p:spPr>
          <a:xfrm>
            <a:off x="4180515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Oval 47">
            <a:extLst>
              <a:ext uri="{FF2B5EF4-FFF2-40B4-BE49-F238E27FC236}">
                <a16:creationId xmlns:a16="http://schemas.microsoft.com/office/drawing/2014/main" id="{E0D759B2-652A-EE4F-B681-C6FE99B7B633}"/>
              </a:ext>
            </a:extLst>
          </p:cNvPr>
          <p:cNvSpPr/>
          <p:nvPr/>
        </p:nvSpPr>
        <p:spPr>
          <a:xfrm>
            <a:off x="4532221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F549F50-A8D0-944E-AB62-6331C0CE1B19}"/>
              </a:ext>
            </a:extLst>
          </p:cNvPr>
          <p:cNvCxnSpPr/>
          <p:nvPr/>
        </p:nvCxnSpPr>
        <p:spPr>
          <a:xfrm>
            <a:off x="4662243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AFF56100-48E0-DE43-8291-3AA93E2ADC6E}"/>
              </a:ext>
            </a:extLst>
          </p:cNvPr>
          <p:cNvSpPr/>
          <p:nvPr/>
        </p:nvSpPr>
        <p:spPr>
          <a:xfrm>
            <a:off x="4531088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F51D78B4-F369-0240-B884-6504F9178D9A}"/>
              </a:ext>
            </a:extLst>
          </p:cNvPr>
          <p:cNvSpPr/>
          <p:nvPr/>
        </p:nvSpPr>
        <p:spPr>
          <a:xfrm>
            <a:off x="4531089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CA067AE-6A7E-994A-A5A9-7870930E622F}"/>
              </a:ext>
            </a:extLst>
          </p:cNvPr>
          <p:cNvCxnSpPr>
            <a:stCxn id="48" idx="4"/>
            <a:endCxn id="50" idx="0"/>
          </p:cNvCxnSpPr>
          <p:nvPr/>
        </p:nvCxnSpPr>
        <p:spPr>
          <a:xfrm flipH="1">
            <a:off x="4645388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11962C1-DEFA-1D4D-97F6-D911165FFCF3}"/>
              </a:ext>
            </a:extLst>
          </p:cNvPr>
          <p:cNvCxnSpPr/>
          <p:nvPr/>
        </p:nvCxnSpPr>
        <p:spPr>
          <a:xfrm>
            <a:off x="4645388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7F0C4DA4-B5DF-4B4D-99D6-CA950FBB67BB}"/>
              </a:ext>
            </a:extLst>
          </p:cNvPr>
          <p:cNvSpPr txBox="1"/>
          <p:nvPr/>
        </p:nvSpPr>
        <p:spPr>
          <a:xfrm>
            <a:off x="4332954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2402D21-45B2-634A-B339-5F61E999DE47}"/>
              </a:ext>
            </a:extLst>
          </p:cNvPr>
          <p:cNvSpPr txBox="1"/>
          <p:nvPr/>
        </p:nvSpPr>
        <p:spPr>
          <a:xfrm>
            <a:off x="4359643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1F51836-693C-C74F-B05D-743926E42212}"/>
              </a:ext>
            </a:extLst>
          </p:cNvPr>
          <p:cNvSpPr txBox="1"/>
          <p:nvPr/>
        </p:nvSpPr>
        <p:spPr>
          <a:xfrm>
            <a:off x="4352711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85A66AC-5053-4B41-AF3C-532025DED01E}"/>
              </a:ext>
            </a:extLst>
          </p:cNvPr>
          <p:cNvSpPr txBox="1"/>
          <p:nvPr/>
        </p:nvSpPr>
        <p:spPr>
          <a:xfrm>
            <a:off x="4193171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518CB8FE-BA40-D042-A253-D10907AF8CA2}"/>
              </a:ext>
            </a:extLst>
          </p:cNvPr>
          <p:cNvSpPr/>
          <p:nvPr/>
        </p:nvSpPr>
        <p:spPr>
          <a:xfrm>
            <a:off x="4529957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8C584A4A-DD04-6743-AE91-E1E95A23CF65}"/>
              </a:ext>
            </a:extLst>
          </p:cNvPr>
          <p:cNvCxnSpPr/>
          <p:nvPr/>
        </p:nvCxnSpPr>
        <p:spPr>
          <a:xfrm>
            <a:off x="4644256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A81F33AD-D451-B745-BF36-D9B4F49110FB}"/>
              </a:ext>
            </a:extLst>
          </p:cNvPr>
          <p:cNvSpPr txBox="1"/>
          <p:nvPr/>
        </p:nvSpPr>
        <p:spPr>
          <a:xfrm>
            <a:off x="4344174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4A2CEEC0-AD0C-FB41-9277-2C5738317B50}"/>
              </a:ext>
            </a:extLst>
          </p:cNvPr>
          <p:cNvSpPr/>
          <p:nvPr/>
        </p:nvSpPr>
        <p:spPr>
          <a:xfrm>
            <a:off x="5922972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1F56DEFE-A623-4449-8A72-F93F654023CB}"/>
              </a:ext>
            </a:extLst>
          </p:cNvPr>
          <p:cNvSpPr/>
          <p:nvPr/>
        </p:nvSpPr>
        <p:spPr>
          <a:xfrm>
            <a:off x="5921839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A770493E-09C8-4345-8DE0-B433BCB94EA7}"/>
              </a:ext>
            </a:extLst>
          </p:cNvPr>
          <p:cNvSpPr/>
          <p:nvPr/>
        </p:nvSpPr>
        <p:spPr>
          <a:xfrm>
            <a:off x="5921840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CFE505B5-CF2C-6D42-8DDD-EAEB9071843D}"/>
              </a:ext>
            </a:extLst>
          </p:cNvPr>
          <p:cNvCxnSpPr>
            <a:stCxn id="61" idx="4"/>
            <a:endCxn id="62" idx="0"/>
          </p:cNvCxnSpPr>
          <p:nvPr/>
        </p:nvCxnSpPr>
        <p:spPr>
          <a:xfrm flipH="1">
            <a:off x="6036139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9A2BBE3C-DD7B-7B41-923C-3AFF0BEA0964}"/>
              </a:ext>
            </a:extLst>
          </p:cNvPr>
          <p:cNvCxnSpPr/>
          <p:nvPr/>
        </p:nvCxnSpPr>
        <p:spPr>
          <a:xfrm>
            <a:off x="6036139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Oval 65">
            <a:extLst>
              <a:ext uri="{FF2B5EF4-FFF2-40B4-BE49-F238E27FC236}">
                <a16:creationId xmlns:a16="http://schemas.microsoft.com/office/drawing/2014/main" id="{B9EA6327-D1EA-D444-8284-9D3C0456AA08}"/>
              </a:ext>
            </a:extLst>
          </p:cNvPr>
          <p:cNvSpPr/>
          <p:nvPr/>
        </p:nvSpPr>
        <p:spPr>
          <a:xfrm>
            <a:off x="5920708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1F852267-BFD7-C944-AE7E-9A72F3CEE274}"/>
              </a:ext>
            </a:extLst>
          </p:cNvPr>
          <p:cNvCxnSpPr/>
          <p:nvPr/>
        </p:nvCxnSpPr>
        <p:spPr>
          <a:xfrm>
            <a:off x="6035007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1B436B1F-F711-8743-9EFA-40F93AACA853}"/>
              </a:ext>
            </a:extLst>
          </p:cNvPr>
          <p:cNvSpPr txBox="1"/>
          <p:nvPr/>
        </p:nvSpPr>
        <p:spPr>
          <a:xfrm>
            <a:off x="5723705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5611791F-AD0B-9D41-8CB1-4CB278F86F56}"/>
              </a:ext>
            </a:extLst>
          </p:cNvPr>
          <p:cNvSpPr txBox="1"/>
          <p:nvPr/>
        </p:nvSpPr>
        <p:spPr>
          <a:xfrm>
            <a:off x="5734925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6F9EBE9-F2F6-0048-AA9C-2F86ECA1C0A5}"/>
              </a:ext>
            </a:extLst>
          </p:cNvPr>
          <p:cNvSpPr txBox="1"/>
          <p:nvPr/>
        </p:nvSpPr>
        <p:spPr>
          <a:xfrm>
            <a:off x="5750394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1B224944-E642-6E48-BA0E-972F87215C63}"/>
              </a:ext>
            </a:extLst>
          </p:cNvPr>
          <p:cNvCxnSpPr>
            <a:endCxn id="61" idx="1"/>
          </p:cNvCxnSpPr>
          <p:nvPr/>
        </p:nvCxnSpPr>
        <p:spPr>
          <a:xfrm>
            <a:off x="5454179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6B3A3CC0-0CE9-984B-A821-1AD7FB72996D}"/>
              </a:ext>
            </a:extLst>
          </p:cNvPr>
          <p:cNvSpPr txBox="1"/>
          <p:nvPr/>
        </p:nvSpPr>
        <p:spPr>
          <a:xfrm>
            <a:off x="5497685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FF0FFA78-4186-2840-8D53-FF652BF43260}"/>
              </a:ext>
            </a:extLst>
          </p:cNvPr>
          <p:cNvSpPr txBox="1"/>
          <p:nvPr/>
        </p:nvSpPr>
        <p:spPr>
          <a:xfrm>
            <a:off x="6536401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C998480-4243-7E48-A570-1FC5E2A8E9E5}"/>
              </a:ext>
            </a:extLst>
          </p:cNvPr>
          <p:cNvSpPr txBox="1"/>
          <p:nvPr/>
        </p:nvSpPr>
        <p:spPr>
          <a:xfrm>
            <a:off x="5739174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36091C95-8953-6743-B585-AA8D4C20E9B5}"/>
              </a:ext>
            </a:extLst>
          </p:cNvPr>
          <p:cNvSpPr/>
          <p:nvPr/>
        </p:nvSpPr>
        <p:spPr>
          <a:xfrm>
            <a:off x="3491516" y="40617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A3027BBA-922D-4349-8D0B-295552DC152E}"/>
              </a:ext>
            </a:extLst>
          </p:cNvPr>
          <p:cNvSpPr/>
          <p:nvPr/>
        </p:nvSpPr>
        <p:spPr>
          <a:xfrm>
            <a:off x="3491516" y="33439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6D95C85D-6AE1-A14C-8415-3180F4506EA6}"/>
              </a:ext>
            </a:extLst>
          </p:cNvPr>
          <p:cNvCxnSpPr>
            <a:endCxn id="76" idx="0"/>
          </p:cNvCxnSpPr>
          <p:nvPr/>
        </p:nvCxnSpPr>
        <p:spPr>
          <a:xfrm flipH="1">
            <a:off x="3605816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2F1B46FD-8FBE-AC43-9C71-4E641B382FBA}"/>
              </a:ext>
            </a:extLst>
          </p:cNvPr>
          <p:cNvCxnSpPr>
            <a:stCxn id="76" idx="4"/>
            <a:endCxn id="75" idx="0"/>
          </p:cNvCxnSpPr>
          <p:nvPr/>
        </p:nvCxnSpPr>
        <p:spPr>
          <a:xfrm>
            <a:off x="3605816" y="357251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>
            <a:extLst>
              <a:ext uri="{FF2B5EF4-FFF2-40B4-BE49-F238E27FC236}">
                <a16:creationId xmlns:a16="http://schemas.microsoft.com/office/drawing/2014/main" id="{81CD05F0-88B0-B040-AAE0-09B11D078243}"/>
              </a:ext>
            </a:extLst>
          </p:cNvPr>
          <p:cNvSpPr txBox="1"/>
          <p:nvPr/>
        </p:nvSpPr>
        <p:spPr>
          <a:xfrm>
            <a:off x="3490629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A33C4AF2-FF64-1A44-8CE0-CE3AF10E0DC5}"/>
              </a:ext>
            </a:extLst>
          </p:cNvPr>
          <p:cNvSpPr txBox="1"/>
          <p:nvPr/>
        </p:nvSpPr>
        <p:spPr>
          <a:xfrm>
            <a:off x="3276600" y="36324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C4188B2A-A294-5F41-80F7-E1610EE9A00D}"/>
              </a:ext>
            </a:extLst>
          </p:cNvPr>
          <p:cNvSpPr/>
          <p:nvPr/>
        </p:nvSpPr>
        <p:spPr>
          <a:xfrm>
            <a:off x="3490095" y="474869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3BF88847-2C2F-FE4F-A339-29681E6C2D81}"/>
              </a:ext>
            </a:extLst>
          </p:cNvPr>
          <p:cNvSpPr/>
          <p:nvPr/>
        </p:nvSpPr>
        <p:spPr>
          <a:xfrm>
            <a:off x="3490096" y="53623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EA5D1A1C-BB46-E441-81BF-9E347D857278}"/>
              </a:ext>
            </a:extLst>
          </p:cNvPr>
          <p:cNvCxnSpPr>
            <a:endCxn id="81" idx="0"/>
          </p:cNvCxnSpPr>
          <p:nvPr/>
        </p:nvCxnSpPr>
        <p:spPr>
          <a:xfrm flipH="1">
            <a:off x="3604395" y="4291584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6482C39B-7249-E34B-93FC-5F9154D67D34}"/>
              </a:ext>
            </a:extLst>
          </p:cNvPr>
          <p:cNvCxnSpPr/>
          <p:nvPr/>
        </p:nvCxnSpPr>
        <p:spPr>
          <a:xfrm>
            <a:off x="3604395" y="497729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TextBox 84">
            <a:extLst>
              <a:ext uri="{FF2B5EF4-FFF2-40B4-BE49-F238E27FC236}">
                <a16:creationId xmlns:a16="http://schemas.microsoft.com/office/drawing/2014/main" id="{189D48C9-D21D-D147-9477-1BD4D12EF0AA}"/>
              </a:ext>
            </a:extLst>
          </p:cNvPr>
          <p:cNvSpPr txBox="1"/>
          <p:nvPr/>
        </p:nvSpPr>
        <p:spPr>
          <a:xfrm>
            <a:off x="3318650" y="50165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C3EA305-C877-7445-9522-986B920E401C}"/>
              </a:ext>
            </a:extLst>
          </p:cNvPr>
          <p:cNvSpPr txBox="1"/>
          <p:nvPr/>
        </p:nvSpPr>
        <p:spPr>
          <a:xfrm>
            <a:off x="3318650" y="434563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6C9D0072-F3DB-2C40-8419-53404641AA96}"/>
              </a:ext>
            </a:extLst>
          </p:cNvPr>
          <p:cNvSpPr/>
          <p:nvPr/>
        </p:nvSpPr>
        <p:spPr>
          <a:xfrm>
            <a:off x="6766696" y="33598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A52A4DDC-E2F8-4C47-83F3-0ED3113599BD}"/>
              </a:ext>
            </a:extLst>
          </p:cNvPr>
          <p:cNvCxnSpPr>
            <a:stCxn id="41" idx="5"/>
          </p:cNvCxnSpPr>
          <p:nvPr/>
        </p:nvCxnSpPr>
        <p:spPr>
          <a:xfrm>
            <a:off x="6352217" y="2837111"/>
            <a:ext cx="528779" cy="51572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Oval 88">
            <a:extLst>
              <a:ext uri="{FF2B5EF4-FFF2-40B4-BE49-F238E27FC236}">
                <a16:creationId xmlns:a16="http://schemas.microsoft.com/office/drawing/2014/main" id="{1D33BB59-39ED-304B-AB56-2C0DD4EDFE15}"/>
              </a:ext>
            </a:extLst>
          </p:cNvPr>
          <p:cNvSpPr/>
          <p:nvPr/>
        </p:nvSpPr>
        <p:spPr>
          <a:xfrm>
            <a:off x="6765564" y="39814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428FB8B4-E594-9245-95FA-0787882B15A0}"/>
              </a:ext>
            </a:extLst>
          </p:cNvPr>
          <p:cNvCxnSpPr/>
          <p:nvPr/>
        </p:nvCxnSpPr>
        <p:spPr>
          <a:xfrm>
            <a:off x="6879863" y="359644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Box 90">
            <a:extLst>
              <a:ext uri="{FF2B5EF4-FFF2-40B4-BE49-F238E27FC236}">
                <a16:creationId xmlns:a16="http://schemas.microsoft.com/office/drawing/2014/main" id="{FEF6E4BD-C23F-AD4C-9832-C3BE24BA5F5B}"/>
              </a:ext>
            </a:extLst>
          </p:cNvPr>
          <p:cNvSpPr txBox="1"/>
          <p:nvPr/>
        </p:nvSpPr>
        <p:spPr>
          <a:xfrm>
            <a:off x="6368563" y="300335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CC888D3-A367-334C-A121-E34FCC4D682B}"/>
              </a:ext>
            </a:extLst>
          </p:cNvPr>
          <p:cNvSpPr txBox="1"/>
          <p:nvPr/>
        </p:nvSpPr>
        <p:spPr>
          <a:xfrm>
            <a:off x="6579781" y="36007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2EEAA9FE-351E-7549-AB5B-AF7A8CDCB113}"/>
              </a:ext>
            </a:extLst>
          </p:cNvPr>
          <p:cNvSpPr>
            <a:spLocks noChangeAspect="1"/>
          </p:cNvSpPr>
          <p:nvPr/>
        </p:nvSpPr>
        <p:spPr>
          <a:xfrm>
            <a:off x="5318895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038E3B6-22D6-A743-B548-F638A04B0B3E}"/>
              </a:ext>
            </a:extLst>
          </p:cNvPr>
          <p:cNvSpPr txBox="1"/>
          <p:nvPr/>
        </p:nvSpPr>
        <p:spPr>
          <a:xfrm>
            <a:off x="5297659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F9A4B47D-A558-1C44-ACE7-7FD622B22665}"/>
              </a:ext>
            </a:extLst>
          </p:cNvPr>
          <p:cNvSpPr txBox="1"/>
          <p:nvPr/>
        </p:nvSpPr>
        <p:spPr>
          <a:xfrm>
            <a:off x="1981199" y="0"/>
            <a:ext cx="5246639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400" spc="8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panamaban</a:t>
            </a:r>
            <a:r>
              <a:rPr lang="en-US" sz="3400" b="1" spc="800" dirty="0" err="1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  <a:r>
              <a:rPr lang="en-US" sz="3400" spc="800" dirty="0" err="1"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endParaRPr lang="en-US" sz="3400" spc="8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69F4E8F9-DADD-6A40-AD52-CE230229E30C}"/>
              </a:ext>
            </a:extLst>
          </p:cNvPr>
          <p:cNvSpPr txBox="1"/>
          <p:nvPr/>
        </p:nvSpPr>
        <p:spPr>
          <a:xfrm>
            <a:off x="52507" y="978741"/>
            <a:ext cx="3070673" cy="267765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latin typeface="Optima" panose="02000503060000020004" pitchFamily="2" charset="0"/>
              </a:rPr>
              <a:t>Pattern    Positions</a:t>
            </a:r>
          </a:p>
          <a:p>
            <a:pPr algn="ctr"/>
            <a:endParaRPr lang="en-US" sz="2800" b="1" dirty="0">
              <a:latin typeface="Optima" panose="02000503060000020004" pitchFamily="2" charset="0"/>
            </a:endParaRP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pan		0</a:t>
            </a: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banana	6</a:t>
            </a:r>
          </a:p>
          <a:p>
            <a:r>
              <a:rPr lang="en-US" sz="2800" dirty="0" err="1"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	7</a:t>
            </a: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nana		8</a:t>
            </a:r>
          </a:p>
        </p:txBody>
      </p:sp>
    </p:spTree>
    <p:extLst>
      <p:ext uri="{BB962C8B-B14F-4D97-AF65-F5344CB8AC3E}">
        <p14:creationId xmlns:p14="http://schemas.microsoft.com/office/powerpoint/2010/main" val="603181799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54992ED-EFEB-F842-87CB-2146E58B5B6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2326895F-4644-BE46-AACA-C63BB9787155}"/>
              </a:ext>
            </a:extLst>
          </p:cNvPr>
          <p:cNvSpPr/>
          <p:nvPr/>
        </p:nvSpPr>
        <p:spPr>
          <a:xfrm>
            <a:off x="3985394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A4711706-8DB7-C547-927C-7B7CE59AFC03}"/>
              </a:ext>
            </a:extLst>
          </p:cNvPr>
          <p:cNvSpPr/>
          <p:nvPr/>
        </p:nvSpPr>
        <p:spPr>
          <a:xfrm>
            <a:off x="4226182" y="2031310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59E7174-9530-3D4F-9032-825A62550E73}"/>
              </a:ext>
            </a:extLst>
          </p:cNvPr>
          <p:cNvSpPr/>
          <p:nvPr/>
        </p:nvSpPr>
        <p:spPr>
          <a:xfrm>
            <a:off x="3985394" y="2637933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94273714-3867-B347-8C81-B8557417EE9C}"/>
              </a:ext>
            </a:extLst>
          </p:cNvPr>
          <p:cNvCxnSpPr>
            <a:stCxn id="4" idx="3"/>
            <a:endCxn id="5" idx="0"/>
          </p:cNvCxnSpPr>
          <p:nvPr/>
        </p:nvCxnSpPr>
        <p:spPr>
          <a:xfrm flipH="1">
            <a:off x="4099694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AFB87C8-258D-0641-9504-88ED4D0EAD27}"/>
              </a:ext>
            </a:extLst>
          </p:cNvPr>
          <p:cNvCxnSpPr>
            <a:stCxn id="5" idx="4"/>
            <a:endCxn id="3" idx="0"/>
          </p:cNvCxnSpPr>
          <p:nvPr/>
        </p:nvCxnSpPr>
        <p:spPr>
          <a:xfrm>
            <a:off x="4099694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03BE61ED-805F-924B-9073-FAC84C326523}"/>
              </a:ext>
            </a:extLst>
          </p:cNvPr>
          <p:cNvSpPr txBox="1"/>
          <p:nvPr/>
        </p:nvSpPr>
        <p:spPr>
          <a:xfrm>
            <a:off x="4332954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24A9686-1194-884A-9E00-0B066507B87B}"/>
              </a:ext>
            </a:extLst>
          </p:cNvPr>
          <p:cNvSpPr txBox="1"/>
          <p:nvPr/>
        </p:nvSpPr>
        <p:spPr>
          <a:xfrm>
            <a:off x="3794895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B7E995E-2EED-A540-B801-4D668B6E831A}"/>
              </a:ext>
            </a:extLst>
          </p:cNvPr>
          <p:cNvSpPr txBox="1"/>
          <p:nvPr/>
        </p:nvSpPr>
        <p:spPr>
          <a:xfrm>
            <a:off x="3794895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851986D-A8B0-E147-8EBF-4CA554B37220}"/>
              </a:ext>
            </a:extLst>
          </p:cNvPr>
          <p:cNvCxnSpPr>
            <a:endCxn id="4" idx="7"/>
          </p:cNvCxnSpPr>
          <p:nvPr/>
        </p:nvCxnSpPr>
        <p:spPr>
          <a:xfrm flipH="1">
            <a:off x="4421303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98422B58-D06D-FE4E-97B9-F7B618ADEB3F}"/>
              </a:ext>
            </a:extLst>
          </p:cNvPr>
          <p:cNvSpPr/>
          <p:nvPr/>
        </p:nvSpPr>
        <p:spPr>
          <a:xfrm>
            <a:off x="5244390" y="33510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CCC0E386-4096-974B-8FDF-3785B0B345D5}"/>
              </a:ext>
            </a:extLst>
          </p:cNvPr>
          <p:cNvSpPr/>
          <p:nvPr/>
        </p:nvSpPr>
        <p:spPr>
          <a:xfrm>
            <a:off x="5244389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E758DE0-457B-BA48-98D9-C9B322AE6AF9}"/>
              </a:ext>
            </a:extLst>
          </p:cNvPr>
          <p:cNvCxnSpPr>
            <a:endCxn id="13" idx="0"/>
          </p:cNvCxnSpPr>
          <p:nvPr/>
        </p:nvCxnSpPr>
        <p:spPr>
          <a:xfrm flipH="1">
            <a:off x="5358689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F745D3EB-0E8C-F54F-8271-41BC32C8A26D}"/>
              </a:ext>
            </a:extLst>
          </p:cNvPr>
          <p:cNvSpPr/>
          <p:nvPr/>
        </p:nvSpPr>
        <p:spPr>
          <a:xfrm>
            <a:off x="5244390" y="26332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4A373B17-1471-7642-AC66-B95DBD9D9E21}"/>
              </a:ext>
            </a:extLst>
          </p:cNvPr>
          <p:cNvCxnSpPr>
            <a:stCxn id="13" idx="4"/>
            <a:endCxn id="15" idx="0"/>
          </p:cNvCxnSpPr>
          <p:nvPr/>
        </p:nvCxnSpPr>
        <p:spPr>
          <a:xfrm>
            <a:off x="5358689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8D7670F3-B815-D442-93C1-9942EC64A78E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>
            <a:off x="5358690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AAA98C5D-1EE6-D140-8079-848A99B505BC}"/>
              </a:ext>
            </a:extLst>
          </p:cNvPr>
          <p:cNvSpPr txBox="1"/>
          <p:nvPr/>
        </p:nvSpPr>
        <p:spPr>
          <a:xfrm>
            <a:off x="5182670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E4B55E5-A2B1-0744-BFBB-0E377D5081C6}"/>
              </a:ext>
            </a:extLst>
          </p:cNvPr>
          <p:cNvSpPr txBox="1"/>
          <p:nvPr/>
        </p:nvSpPr>
        <p:spPr>
          <a:xfrm>
            <a:off x="5090295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A6FC729-C726-D84C-9CF9-D67B82C88272}"/>
              </a:ext>
            </a:extLst>
          </p:cNvPr>
          <p:cNvSpPr txBox="1"/>
          <p:nvPr/>
        </p:nvSpPr>
        <p:spPr>
          <a:xfrm>
            <a:off x="5090295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9F7AC29-C80C-7242-B4D5-9E7C17ABE489}"/>
              </a:ext>
            </a:extLst>
          </p:cNvPr>
          <p:cNvSpPr/>
          <p:nvPr/>
        </p:nvSpPr>
        <p:spPr>
          <a:xfrm>
            <a:off x="7300096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17C9B89-64E8-7747-A933-20F5DEB49CA1}"/>
              </a:ext>
            </a:extLst>
          </p:cNvPr>
          <p:cNvSpPr/>
          <p:nvPr/>
        </p:nvSpPr>
        <p:spPr>
          <a:xfrm>
            <a:off x="7300095" y="20148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E5D123BA-E537-624A-9D13-5C5F63C3EC54}"/>
              </a:ext>
            </a:extLst>
          </p:cNvPr>
          <p:cNvSpPr/>
          <p:nvPr/>
        </p:nvSpPr>
        <p:spPr>
          <a:xfrm>
            <a:off x="7300096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271C7DD8-31CA-7942-99AE-8B3EF659CB94}"/>
              </a:ext>
            </a:extLst>
          </p:cNvPr>
          <p:cNvCxnSpPr>
            <a:stCxn id="22" idx="4"/>
            <a:endCxn id="23" idx="0"/>
          </p:cNvCxnSpPr>
          <p:nvPr/>
        </p:nvCxnSpPr>
        <p:spPr>
          <a:xfrm>
            <a:off x="7414395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B2A7C471-FF5A-4147-B85C-23FDF161A374}"/>
              </a:ext>
            </a:extLst>
          </p:cNvPr>
          <p:cNvCxnSpPr>
            <a:stCxn id="23" idx="4"/>
            <a:endCxn id="21" idx="0"/>
          </p:cNvCxnSpPr>
          <p:nvPr/>
        </p:nvCxnSpPr>
        <p:spPr>
          <a:xfrm>
            <a:off x="7414396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AB6159AD-A45B-8042-BA56-3FBB01118ED8}"/>
              </a:ext>
            </a:extLst>
          </p:cNvPr>
          <p:cNvSpPr txBox="1"/>
          <p:nvPr/>
        </p:nvSpPr>
        <p:spPr>
          <a:xfrm>
            <a:off x="7109597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58C134D-7384-084A-B296-FD66CC359D4A}"/>
              </a:ext>
            </a:extLst>
          </p:cNvPr>
          <p:cNvSpPr txBox="1"/>
          <p:nvPr/>
        </p:nvSpPr>
        <p:spPr>
          <a:xfrm>
            <a:off x="7109597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C3D8897-DB90-E747-800C-E2559F085236}"/>
              </a:ext>
            </a:extLst>
          </p:cNvPr>
          <p:cNvCxnSpPr>
            <a:endCxn id="22" idx="0"/>
          </p:cNvCxnSpPr>
          <p:nvPr/>
        </p:nvCxnSpPr>
        <p:spPr>
          <a:xfrm>
            <a:off x="5661795" y="1267641"/>
            <a:ext cx="1752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55E731DA-9D1E-834B-8007-1664EF87A120}"/>
              </a:ext>
            </a:extLst>
          </p:cNvPr>
          <p:cNvSpPr/>
          <p:nvPr/>
        </p:nvSpPr>
        <p:spPr>
          <a:xfrm>
            <a:off x="5244390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89AD88E2-0BFC-854D-AD89-898EA6E7A840}"/>
              </a:ext>
            </a:extLst>
          </p:cNvPr>
          <p:cNvSpPr/>
          <p:nvPr/>
        </p:nvSpPr>
        <p:spPr>
          <a:xfrm>
            <a:off x="5244390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8CDA35CE-E17B-564A-BED2-6F8C8EA9DCC7}"/>
              </a:ext>
            </a:extLst>
          </p:cNvPr>
          <p:cNvCxnSpPr>
            <a:endCxn id="30" idx="0"/>
          </p:cNvCxnSpPr>
          <p:nvPr/>
        </p:nvCxnSpPr>
        <p:spPr>
          <a:xfrm>
            <a:off x="5358689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03CF2CB1-7180-5F47-B078-5E7F6D18FBDF}"/>
              </a:ext>
            </a:extLst>
          </p:cNvPr>
          <p:cNvCxnSpPr>
            <a:stCxn id="30" idx="4"/>
            <a:endCxn id="29" idx="0"/>
          </p:cNvCxnSpPr>
          <p:nvPr/>
        </p:nvCxnSpPr>
        <p:spPr>
          <a:xfrm>
            <a:off x="5358690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64098B40-C842-7A40-9619-825C65699FFF}"/>
              </a:ext>
            </a:extLst>
          </p:cNvPr>
          <p:cNvSpPr txBox="1"/>
          <p:nvPr/>
        </p:nvSpPr>
        <p:spPr>
          <a:xfrm>
            <a:off x="5090295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2763795-7E95-0649-BCBD-76EC386F07CD}"/>
              </a:ext>
            </a:extLst>
          </p:cNvPr>
          <p:cNvSpPr txBox="1"/>
          <p:nvPr/>
        </p:nvSpPr>
        <p:spPr>
          <a:xfrm>
            <a:off x="5090295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66F99095-57B8-3442-9644-4661D78154A4}"/>
              </a:ext>
            </a:extLst>
          </p:cNvPr>
          <p:cNvSpPr/>
          <p:nvPr/>
        </p:nvSpPr>
        <p:spPr>
          <a:xfrm>
            <a:off x="5244390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CD2F78F-8FF7-E141-B073-8EBBDB44402E}"/>
              </a:ext>
            </a:extLst>
          </p:cNvPr>
          <p:cNvCxnSpPr>
            <a:endCxn id="35" idx="0"/>
          </p:cNvCxnSpPr>
          <p:nvPr/>
        </p:nvCxnSpPr>
        <p:spPr>
          <a:xfrm>
            <a:off x="5358689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5B8BFFA0-23D5-3A44-A01A-1CE6A5FC4E8E}"/>
              </a:ext>
            </a:extLst>
          </p:cNvPr>
          <p:cNvSpPr txBox="1"/>
          <p:nvPr/>
        </p:nvSpPr>
        <p:spPr>
          <a:xfrm>
            <a:off x="5090295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C9EE0E65-C082-154E-B5A1-571C1EF867B1}"/>
              </a:ext>
            </a:extLst>
          </p:cNvPr>
          <p:cNvSpPr/>
          <p:nvPr/>
        </p:nvSpPr>
        <p:spPr>
          <a:xfrm>
            <a:off x="6157096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BAE423C2-8222-EA41-A047-CC7FEABE664E}"/>
              </a:ext>
            </a:extLst>
          </p:cNvPr>
          <p:cNvCxnSpPr>
            <a:endCxn id="38" idx="0"/>
          </p:cNvCxnSpPr>
          <p:nvPr/>
        </p:nvCxnSpPr>
        <p:spPr>
          <a:xfrm>
            <a:off x="5661795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14189540-703F-1A48-9F61-E59F1292B906}"/>
              </a:ext>
            </a:extLst>
          </p:cNvPr>
          <p:cNvSpPr/>
          <p:nvPr/>
        </p:nvSpPr>
        <p:spPr>
          <a:xfrm>
            <a:off x="6157096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FBEA8544-E004-4C45-BD17-6486104E598E}"/>
              </a:ext>
            </a:extLst>
          </p:cNvPr>
          <p:cNvSpPr/>
          <p:nvPr/>
        </p:nvSpPr>
        <p:spPr>
          <a:xfrm>
            <a:off x="6157096" y="26419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68CD1B2-988C-A941-80A1-E09279263D86}"/>
              </a:ext>
            </a:extLst>
          </p:cNvPr>
          <p:cNvCxnSpPr>
            <a:endCxn id="41" idx="0"/>
          </p:cNvCxnSpPr>
          <p:nvPr/>
        </p:nvCxnSpPr>
        <p:spPr>
          <a:xfrm>
            <a:off x="6271395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29A8E12A-2BFA-4741-880C-655CC068EFEC}"/>
              </a:ext>
            </a:extLst>
          </p:cNvPr>
          <p:cNvCxnSpPr>
            <a:stCxn id="41" idx="4"/>
            <a:endCxn id="40" idx="0"/>
          </p:cNvCxnSpPr>
          <p:nvPr/>
        </p:nvCxnSpPr>
        <p:spPr>
          <a:xfrm>
            <a:off x="6271396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600D2EFC-4FEA-974A-989B-E3C89BDD7885}"/>
              </a:ext>
            </a:extLst>
          </p:cNvPr>
          <p:cNvSpPr txBox="1"/>
          <p:nvPr/>
        </p:nvSpPr>
        <p:spPr>
          <a:xfrm>
            <a:off x="5966597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43E751-6C3E-8C4F-A7BA-41FC75EA1186}"/>
              </a:ext>
            </a:extLst>
          </p:cNvPr>
          <p:cNvSpPr txBox="1"/>
          <p:nvPr/>
        </p:nvSpPr>
        <p:spPr>
          <a:xfrm>
            <a:off x="5966597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B59B6E56-13DD-2148-A584-C4F8F5CFEFFB}"/>
              </a:ext>
            </a:extLst>
          </p:cNvPr>
          <p:cNvSpPr/>
          <p:nvPr/>
        </p:nvSpPr>
        <p:spPr>
          <a:xfrm>
            <a:off x="4533353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66591BC5-9CEE-AB4E-BEB3-5F2CF79FF7EE}"/>
              </a:ext>
            </a:extLst>
          </p:cNvPr>
          <p:cNvCxnSpPr>
            <a:endCxn id="46" idx="0"/>
          </p:cNvCxnSpPr>
          <p:nvPr/>
        </p:nvCxnSpPr>
        <p:spPr>
          <a:xfrm>
            <a:off x="4180515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Oval 47">
            <a:extLst>
              <a:ext uri="{FF2B5EF4-FFF2-40B4-BE49-F238E27FC236}">
                <a16:creationId xmlns:a16="http://schemas.microsoft.com/office/drawing/2014/main" id="{E0D759B2-652A-EE4F-B681-C6FE99B7B633}"/>
              </a:ext>
            </a:extLst>
          </p:cNvPr>
          <p:cNvSpPr/>
          <p:nvPr/>
        </p:nvSpPr>
        <p:spPr>
          <a:xfrm>
            <a:off x="4532221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F549F50-A8D0-944E-AB62-6331C0CE1B19}"/>
              </a:ext>
            </a:extLst>
          </p:cNvPr>
          <p:cNvCxnSpPr/>
          <p:nvPr/>
        </p:nvCxnSpPr>
        <p:spPr>
          <a:xfrm>
            <a:off x="4662243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AFF56100-48E0-DE43-8291-3AA93E2ADC6E}"/>
              </a:ext>
            </a:extLst>
          </p:cNvPr>
          <p:cNvSpPr/>
          <p:nvPr/>
        </p:nvSpPr>
        <p:spPr>
          <a:xfrm>
            <a:off x="4531088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F51D78B4-F369-0240-B884-6504F9178D9A}"/>
              </a:ext>
            </a:extLst>
          </p:cNvPr>
          <p:cNvSpPr/>
          <p:nvPr/>
        </p:nvSpPr>
        <p:spPr>
          <a:xfrm>
            <a:off x="4531089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CA067AE-6A7E-994A-A5A9-7870930E622F}"/>
              </a:ext>
            </a:extLst>
          </p:cNvPr>
          <p:cNvCxnSpPr>
            <a:stCxn id="48" idx="4"/>
            <a:endCxn id="50" idx="0"/>
          </p:cNvCxnSpPr>
          <p:nvPr/>
        </p:nvCxnSpPr>
        <p:spPr>
          <a:xfrm flipH="1">
            <a:off x="4645388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11962C1-DEFA-1D4D-97F6-D911165FFCF3}"/>
              </a:ext>
            </a:extLst>
          </p:cNvPr>
          <p:cNvCxnSpPr/>
          <p:nvPr/>
        </p:nvCxnSpPr>
        <p:spPr>
          <a:xfrm>
            <a:off x="4645388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7F0C4DA4-B5DF-4B4D-99D6-CA950FBB67BB}"/>
              </a:ext>
            </a:extLst>
          </p:cNvPr>
          <p:cNvSpPr txBox="1"/>
          <p:nvPr/>
        </p:nvSpPr>
        <p:spPr>
          <a:xfrm>
            <a:off x="4332954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2402D21-45B2-634A-B339-5F61E999DE47}"/>
              </a:ext>
            </a:extLst>
          </p:cNvPr>
          <p:cNvSpPr txBox="1"/>
          <p:nvPr/>
        </p:nvSpPr>
        <p:spPr>
          <a:xfrm>
            <a:off x="4359643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1F51836-693C-C74F-B05D-743926E42212}"/>
              </a:ext>
            </a:extLst>
          </p:cNvPr>
          <p:cNvSpPr txBox="1"/>
          <p:nvPr/>
        </p:nvSpPr>
        <p:spPr>
          <a:xfrm>
            <a:off x="4352711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85A66AC-5053-4B41-AF3C-532025DED01E}"/>
              </a:ext>
            </a:extLst>
          </p:cNvPr>
          <p:cNvSpPr txBox="1"/>
          <p:nvPr/>
        </p:nvSpPr>
        <p:spPr>
          <a:xfrm>
            <a:off x="4193171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518CB8FE-BA40-D042-A253-D10907AF8CA2}"/>
              </a:ext>
            </a:extLst>
          </p:cNvPr>
          <p:cNvSpPr/>
          <p:nvPr/>
        </p:nvSpPr>
        <p:spPr>
          <a:xfrm>
            <a:off x="4529957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8C584A4A-DD04-6743-AE91-E1E95A23CF65}"/>
              </a:ext>
            </a:extLst>
          </p:cNvPr>
          <p:cNvCxnSpPr/>
          <p:nvPr/>
        </p:nvCxnSpPr>
        <p:spPr>
          <a:xfrm>
            <a:off x="4644256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A81F33AD-D451-B745-BF36-D9B4F49110FB}"/>
              </a:ext>
            </a:extLst>
          </p:cNvPr>
          <p:cNvSpPr txBox="1"/>
          <p:nvPr/>
        </p:nvSpPr>
        <p:spPr>
          <a:xfrm>
            <a:off x="4344174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4A2CEEC0-AD0C-FB41-9277-2C5738317B50}"/>
              </a:ext>
            </a:extLst>
          </p:cNvPr>
          <p:cNvSpPr/>
          <p:nvPr/>
        </p:nvSpPr>
        <p:spPr>
          <a:xfrm>
            <a:off x="5922972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1F56DEFE-A623-4449-8A72-F93F654023CB}"/>
              </a:ext>
            </a:extLst>
          </p:cNvPr>
          <p:cNvSpPr/>
          <p:nvPr/>
        </p:nvSpPr>
        <p:spPr>
          <a:xfrm>
            <a:off x="5921839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A770493E-09C8-4345-8DE0-B433BCB94EA7}"/>
              </a:ext>
            </a:extLst>
          </p:cNvPr>
          <p:cNvSpPr/>
          <p:nvPr/>
        </p:nvSpPr>
        <p:spPr>
          <a:xfrm>
            <a:off x="5921840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CFE505B5-CF2C-6D42-8DDD-EAEB9071843D}"/>
              </a:ext>
            </a:extLst>
          </p:cNvPr>
          <p:cNvCxnSpPr>
            <a:stCxn id="61" idx="4"/>
            <a:endCxn id="62" idx="0"/>
          </p:cNvCxnSpPr>
          <p:nvPr/>
        </p:nvCxnSpPr>
        <p:spPr>
          <a:xfrm flipH="1">
            <a:off x="6036139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9A2BBE3C-DD7B-7B41-923C-3AFF0BEA0964}"/>
              </a:ext>
            </a:extLst>
          </p:cNvPr>
          <p:cNvCxnSpPr/>
          <p:nvPr/>
        </p:nvCxnSpPr>
        <p:spPr>
          <a:xfrm>
            <a:off x="6036139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Oval 65">
            <a:extLst>
              <a:ext uri="{FF2B5EF4-FFF2-40B4-BE49-F238E27FC236}">
                <a16:creationId xmlns:a16="http://schemas.microsoft.com/office/drawing/2014/main" id="{B9EA6327-D1EA-D444-8284-9D3C0456AA08}"/>
              </a:ext>
            </a:extLst>
          </p:cNvPr>
          <p:cNvSpPr/>
          <p:nvPr/>
        </p:nvSpPr>
        <p:spPr>
          <a:xfrm>
            <a:off x="5920708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1F852267-BFD7-C944-AE7E-9A72F3CEE274}"/>
              </a:ext>
            </a:extLst>
          </p:cNvPr>
          <p:cNvCxnSpPr/>
          <p:nvPr/>
        </p:nvCxnSpPr>
        <p:spPr>
          <a:xfrm>
            <a:off x="6035007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1B436B1F-F711-8743-9EFA-40F93AACA853}"/>
              </a:ext>
            </a:extLst>
          </p:cNvPr>
          <p:cNvSpPr txBox="1"/>
          <p:nvPr/>
        </p:nvSpPr>
        <p:spPr>
          <a:xfrm>
            <a:off x="5723705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5611791F-AD0B-9D41-8CB1-4CB278F86F56}"/>
              </a:ext>
            </a:extLst>
          </p:cNvPr>
          <p:cNvSpPr txBox="1"/>
          <p:nvPr/>
        </p:nvSpPr>
        <p:spPr>
          <a:xfrm>
            <a:off x="5734925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6F9EBE9-F2F6-0048-AA9C-2F86ECA1C0A5}"/>
              </a:ext>
            </a:extLst>
          </p:cNvPr>
          <p:cNvSpPr txBox="1"/>
          <p:nvPr/>
        </p:nvSpPr>
        <p:spPr>
          <a:xfrm>
            <a:off x="5750394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1B224944-E642-6E48-BA0E-972F87215C63}"/>
              </a:ext>
            </a:extLst>
          </p:cNvPr>
          <p:cNvCxnSpPr>
            <a:endCxn id="61" idx="1"/>
          </p:cNvCxnSpPr>
          <p:nvPr/>
        </p:nvCxnSpPr>
        <p:spPr>
          <a:xfrm>
            <a:off x="5454179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6B3A3CC0-0CE9-984B-A821-1AD7FB72996D}"/>
              </a:ext>
            </a:extLst>
          </p:cNvPr>
          <p:cNvSpPr txBox="1"/>
          <p:nvPr/>
        </p:nvSpPr>
        <p:spPr>
          <a:xfrm>
            <a:off x="5497685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FF0FFA78-4186-2840-8D53-FF652BF43260}"/>
              </a:ext>
            </a:extLst>
          </p:cNvPr>
          <p:cNvSpPr txBox="1"/>
          <p:nvPr/>
        </p:nvSpPr>
        <p:spPr>
          <a:xfrm>
            <a:off x="6536401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C998480-4243-7E48-A570-1FC5E2A8E9E5}"/>
              </a:ext>
            </a:extLst>
          </p:cNvPr>
          <p:cNvSpPr txBox="1"/>
          <p:nvPr/>
        </p:nvSpPr>
        <p:spPr>
          <a:xfrm>
            <a:off x="5739174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36091C95-8953-6743-B585-AA8D4C20E9B5}"/>
              </a:ext>
            </a:extLst>
          </p:cNvPr>
          <p:cNvSpPr/>
          <p:nvPr/>
        </p:nvSpPr>
        <p:spPr>
          <a:xfrm>
            <a:off x="3491516" y="40617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A3027BBA-922D-4349-8D0B-295552DC152E}"/>
              </a:ext>
            </a:extLst>
          </p:cNvPr>
          <p:cNvSpPr/>
          <p:nvPr/>
        </p:nvSpPr>
        <p:spPr>
          <a:xfrm>
            <a:off x="3491516" y="33439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6D95C85D-6AE1-A14C-8415-3180F4506EA6}"/>
              </a:ext>
            </a:extLst>
          </p:cNvPr>
          <p:cNvCxnSpPr>
            <a:endCxn id="76" idx="0"/>
          </p:cNvCxnSpPr>
          <p:nvPr/>
        </p:nvCxnSpPr>
        <p:spPr>
          <a:xfrm flipH="1">
            <a:off x="3605816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2F1B46FD-8FBE-AC43-9C71-4E641B382FBA}"/>
              </a:ext>
            </a:extLst>
          </p:cNvPr>
          <p:cNvCxnSpPr>
            <a:stCxn id="76" idx="4"/>
            <a:endCxn id="75" idx="0"/>
          </p:cNvCxnSpPr>
          <p:nvPr/>
        </p:nvCxnSpPr>
        <p:spPr>
          <a:xfrm>
            <a:off x="3605816" y="357251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>
            <a:extLst>
              <a:ext uri="{FF2B5EF4-FFF2-40B4-BE49-F238E27FC236}">
                <a16:creationId xmlns:a16="http://schemas.microsoft.com/office/drawing/2014/main" id="{81CD05F0-88B0-B040-AAE0-09B11D078243}"/>
              </a:ext>
            </a:extLst>
          </p:cNvPr>
          <p:cNvSpPr txBox="1"/>
          <p:nvPr/>
        </p:nvSpPr>
        <p:spPr>
          <a:xfrm>
            <a:off x="3490629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A33C4AF2-FF64-1A44-8CE0-CE3AF10E0DC5}"/>
              </a:ext>
            </a:extLst>
          </p:cNvPr>
          <p:cNvSpPr txBox="1"/>
          <p:nvPr/>
        </p:nvSpPr>
        <p:spPr>
          <a:xfrm>
            <a:off x="3276600" y="36324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C4188B2A-A294-5F41-80F7-E1610EE9A00D}"/>
              </a:ext>
            </a:extLst>
          </p:cNvPr>
          <p:cNvSpPr/>
          <p:nvPr/>
        </p:nvSpPr>
        <p:spPr>
          <a:xfrm>
            <a:off x="3490095" y="474869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3BF88847-2C2F-FE4F-A339-29681E6C2D81}"/>
              </a:ext>
            </a:extLst>
          </p:cNvPr>
          <p:cNvSpPr/>
          <p:nvPr/>
        </p:nvSpPr>
        <p:spPr>
          <a:xfrm>
            <a:off x="3490096" y="53623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EA5D1A1C-BB46-E441-81BF-9E347D857278}"/>
              </a:ext>
            </a:extLst>
          </p:cNvPr>
          <p:cNvCxnSpPr>
            <a:endCxn id="81" idx="0"/>
          </p:cNvCxnSpPr>
          <p:nvPr/>
        </p:nvCxnSpPr>
        <p:spPr>
          <a:xfrm flipH="1">
            <a:off x="3604395" y="4291584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6482C39B-7249-E34B-93FC-5F9154D67D34}"/>
              </a:ext>
            </a:extLst>
          </p:cNvPr>
          <p:cNvCxnSpPr/>
          <p:nvPr/>
        </p:nvCxnSpPr>
        <p:spPr>
          <a:xfrm>
            <a:off x="3604395" y="497729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TextBox 84">
            <a:extLst>
              <a:ext uri="{FF2B5EF4-FFF2-40B4-BE49-F238E27FC236}">
                <a16:creationId xmlns:a16="http://schemas.microsoft.com/office/drawing/2014/main" id="{189D48C9-D21D-D147-9477-1BD4D12EF0AA}"/>
              </a:ext>
            </a:extLst>
          </p:cNvPr>
          <p:cNvSpPr txBox="1"/>
          <p:nvPr/>
        </p:nvSpPr>
        <p:spPr>
          <a:xfrm>
            <a:off x="3318650" y="50165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C3EA305-C877-7445-9522-986B920E401C}"/>
              </a:ext>
            </a:extLst>
          </p:cNvPr>
          <p:cNvSpPr txBox="1"/>
          <p:nvPr/>
        </p:nvSpPr>
        <p:spPr>
          <a:xfrm>
            <a:off x="3318650" y="434563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6C9D0072-F3DB-2C40-8419-53404641AA96}"/>
              </a:ext>
            </a:extLst>
          </p:cNvPr>
          <p:cNvSpPr/>
          <p:nvPr/>
        </p:nvSpPr>
        <p:spPr>
          <a:xfrm>
            <a:off x="6766696" y="33598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A52A4DDC-E2F8-4C47-83F3-0ED3113599BD}"/>
              </a:ext>
            </a:extLst>
          </p:cNvPr>
          <p:cNvCxnSpPr>
            <a:stCxn id="41" idx="5"/>
          </p:cNvCxnSpPr>
          <p:nvPr/>
        </p:nvCxnSpPr>
        <p:spPr>
          <a:xfrm>
            <a:off x="6352217" y="2837111"/>
            <a:ext cx="528779" cy="51572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Oval 88">
            <a:extLst>
              <a:ext uri="{FF2B5EF4-FFF2-40B4-BE49-F238E27FC236}">
                <a16:creationId xmlns:a16="http://schemas.microsoft.com/office/drawing/2014/main" id="{1D33BB59-39ED-304B-AB56-2C0DD4EDFE15}"/>
              </a:ext>
            </a:extLst>
          </p:cNvPr>
          <p:cNvSpPr/>
          <p:nvPr/>
        </p:nvSpPr>
        <p:spPr>
          <a:xfrm>
            <a:off x="6765564" y="39814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428FB8B4-E594-9245-95FA-0787882B15A0}"/>
              </a:ext>
            </a:extLst>
          </p:cNvPr>
          <p:cNvCxnSpPr/>
          <p:nvPr/>
        </p:nvCxnSpPr>
        <p:spPr>
          <a:xfrm>
            <a:off x="6879863" y="359644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Box 90">
            <a:extLst>
              <a:ext uri="{FF2B5EF4-FFF2-40B4-BE49-F238E27FC236}">
                <a16:creationId xmlns:a16="http://schemas.microsoft.com/office/drawing/2014/main" id="{FEF6E4BD-C23F-AD4C-9832-C3BE24BA5F5B}"/>
              </a:ext>
            </a:extLst>
          </p:cNvPr>
          <p:cNvSpPr txBox="1"/>
          <p:nvPr/>
        </p:nvSpPr>
        <p:spPr>
          <a:xfrm>
            <a:off x="6368563" y="300335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CC888D3-A367-334C-A121-E34FCC4D682B}"/>
              </a:ext>
            </a:extLst>
          </p:cNvPr>
          <p:cNvSpPr txBox="1"/>
          <p:nvPr/>
        </p:nvSpPr>
        <p:spPr>
          <a:xfrm>
            <a:off x="6579781" y="36007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2EEAA9FE-351E-7549-AB5B-AF7A8CDCB113}"/>
              </a:ext>
            </a:extLst>
          </p:cNvPr>
          <p:cNvSpPr>
            <a:spLocks noChangeAspect="1"/>
          </p:cNvSpPr>
          <p:nvPr/>
        </p:nvSpPr>
        <p:spPr>
          <a:xfrm>
            <a:off x="5318895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038E3B6-22D6-A743-B548-F638A04B0B3E}"/>
              </a:ext>
            </a:extLst>
          </p:cNvPr>
          <p:cNvSpPr txBox="1"/>
          <p:nvPr/>
        </p:nvSpPr>
        <p:spPr>
          <a:xfrm>
            <a:off x="5297659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F9A4B47D-A558-1C44-ACE7-7FD622B22665}"/>
              </a:ext>
            </a:extLst>
          </p:cNvPr>
          <p:cNvSpPr txBox="1"/>
          <p:nvPr/>
        </p:nvSpPr>
        <p:spPr>
          <a:xfrm>
            <a:off x="1981199" y="0"/>
            <a:ext cx="5246639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400" spc="8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panamaban</a:t>
            </a:r>
            <a:r>
              <a:rPr lang="en-US" sz="3400" b="1" spc="800" dirty="0" err="1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</a:t>
            </a:r>
            <a:r>
              <a:rPr lang="en-US" sz="3400" spc="800" dirty="0" err="1">
                <a:latin typeface="Consolas" panose="020B0609020204030204" pitchFamily="49" charset="0"/>
                <a:cs typeface="Consolas" panose="020B0609020204030204" pitchFamily="49" charset="0"/>
              </a:rPr>
              <a:t>as</a:t>
            </a:r>
            <a:endParaRPr lang="en-US" sz="3400" spc="8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B6DFB830-4ED8-6D4E-89C2-4BAD0517C100}"/>
              </a:ext>
            </a:extLst>
          </p:cNvPr>
          <p:cNvSpPr txBox="1"/>
          <p:nvPr/>
        </p:nvSpPr>
        <p:spPr>
          <a:xfrm>
            <a:off x="52507" y="978741"/>
            <a:ext cx="3070673" cy="267765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latin typeface="Optima" panose="02000503060000020004" pitchFamily="2" charset="0"/>
              </a:rPr>
              <a:t>Pattern    Positions</a:t>
            </a:r>
          </a:p>
          <a:p>
            <a:pPr algn="ctr"/>
            <a:endParaRPr lang="en-US" sz="2800" b="1" dirty="0">
              <a:latin typeface="Optima" panose="02000503060000020004" pitchFamily="2" charset="0"/>
            </a:endParaRP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pan		0</a:t>
            </a: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banana	6</a:t>
            </a:r>
          </a:p>
          <a:p>
            <a:r>
              <a:rPr lang="en-US" sz="2800" dirty="0" err="1"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	7</a:t>
            </a: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nana		8</a:t>
            </a:r>
          </a:p>
        </p:txBody>
      </p:sp>
    </p:spTree>
    <p:extLst>
      <p:ext uri="{BB962C8B-B14F-4D97-AF65-F5344CB8AC3E}">
        <p14:creationId xmlns:p14="http://schemas.microsoft.com/office/powerpoint/2010/main" val="2228866666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54992ED-EFEB-F842-87CB-2146E58B5B6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2326895F-4644-BE46-AACA-C63BB9787155}"/>
              </a:ext>
            </a:extLst>
          </p:cNvPr>
          <p:cNvSpPr/>
          <p:nvPr/>
        </p:nvSpPr>
        <p:spPr>
          <a:xfrm>
            <a:off x="3985394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A4711706-8DB7-C547-927C-7B7CE59AFC03}"/>
              </a:ext>
            </a:extLst>
          </p:cNvPr>
          <p:cNvSpPr/>
          <p:nvPr/>
        </p:nvSpPr>
        <p:spPr>
          <a:xfrm>
            <a:off x="4226182" y="2031310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59E7174-9530-3D4F-9032-825A62550E73}"/>
              </a:ext>
            </a:extLst>
          </p:cNvPr>
          <p:cNvSpPr/>
          <p:nvPr/>
        </p:nvSpPr>
        <p:spPr>
          <a:xfrm>
            <a:off x="3985394" y="2637933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94273714-3867-B347-8C81-B8557417EE9C}"/>
              </a:ext>
            </a:extLst>
          </p:cNvPr>
          <p:cNvCxnSpPr>
            <a:stCxn id="4" idx="3"/>
            <a:endCxn id="5" idx="0"/>
          </p:cNvCxnSpPr>
          <p:nvPr/>
        </p:nvCxnSpPr>
        <p:spPr>
          <a:xfrm flipH="1">
            <a:off x="4099694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AFB87C8-258D-0641-9504-88ED4D0EAD27}"/>
              </a:ext>
            </a:extLst>
          </p:cNvPr>
          <p:cNvCxnSpPr>
            <a:stCxn id="5" idx="4"/>
            <a:endCxn id="3" idx="0"/>
          </p:cNvCxnSpPr>
          <p:nvPr/>
        </p:nvCxnSpPr>
        <p:spPr>
          <a:xfrm>
            <a:off x="4099694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03BE61ED-805F-924B-9073-FAC84C326523}"/>
              </a:ext>
            </a:extLst>
          </p:cNvPr>
          <p:cNvSpPr txBox="1"/>
          <p:nvPr/>
        </p:nvSpPr>
        <p:spPr>
          <a:xfrm>
            <a:off x="4332954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24A9686-1194-884A-9E00-0B066507B87B}"/>
              </a:ext>
            </a:extLst>
          </p:cNvPr>
          <p:cNvSpPr txBox="1"/>
          <p:nvPr/>
        </p:nvSpPr>
        <p:spPr>
          <a:xfrm>
            <a:off x="3794895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B7E995E-2EED-A540-B801-4D668B6E831A}"/>
              </a:ext>
            </a:extLst>
          </p:cNvPr>
          <p:cNvSpPr txBox="1"/>
          <p:nvPr/>
        </p:nvSpPr>
        <p:spPr>
          <a:xfrm>
            <a:off x="3794895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851986D-A8B0-E147-8EBF-4CA554B37220}"/>
              </a:ext>
            </a:extLst>
          </p:cNvPr>
          <p:cNvCxnSpPr>
            <a:endCxn id="4" idx="7"/>
          </p:cNvCxnSpPr>
          <p:nvPr/>
        </p:nvCxnSpPr>
        <p:spPr>
          <a:xfrm flipH="1">
            <a:off x="4421303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98422B58-D06D-FE4E-97B9-F7B618ADEB3F}"/>
              </a:ext>
            </a:extLst>
          </p:cNvPr>
          <p:cNvSpPr/>
          <p:nvPr/>
        </p:nvSpPr>
        <p:spPr>
          <a:xfrm>
            <a:off x="5244390" y="33510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CCC0E386-4096-974B-8FDF-3785B0B345D5}"/>
              </a:ext>
            </a:extLst>
          </p:cNvPr>
          <p:cNvSpPr/>
          <p:nvPr/>
        </p:nvSpPr>
        <p:spPr>
          <a:xfrm>
            <a:off x="5244389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E758DE0-457B-BA48-98D9-C9B322AE6AF9}"/>
              </a:ext>
            </a:extLst>
          </p:cNvPr>
          <p:cNvCxnSpPr>
            <a:endCxn id="13" idx="0"/>
          </p:cNvCxnSpPr>
          <p:nvPr/>
        </p:nvCxnSpPr>
        <p:spPr>
          <a:xfrm flipH="1">
            <a:off x="5358689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F745D3EB-0E8C-F54F-8271-41BC32C8A26D}"/>
              </a:ext>
            </a:extLst>
          </p:cNvPr>
          <p:cNvSpPr/>
          <p:nvPr/>
        </p:nvSpPr>
        <p:spPr>
          <a:xfrm>
            <a:off x="5244390" y="26332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4A373B17-1471-7642-AC66-B95DBD9D9E21}"/>
              </a:ext>
            </a:extLst>
          </p:cNvPr>
          <p:cNvCxnSpPr>
            <a:stCxn id="13" idx="4"/>
            <a:endCxn id="15" idx="0"/>
          </p:cNvCxnSpPr>
          <p:nvPr/>
        </p:nvCxnSpPr>
        <p:spPr>
          <a:xfrm>
            <a:off x="5358689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8D7670F3-B815-D442-93C1-9942EC64A78E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>
            <a:off x="5358690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AAA98C5D-1EE6-D140-8079-848A99B505BC}"/>
              </a:ext>
            </a:extLst>
          </p:cNvPr>
          <p:cNvSpPr txBox="1"/>
          <p:nvPr/>
        </p:nvSpPr>
        <p:spPr>
          <a:xfrm>
            <a:off x="5182670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E4B55E5-A2B1-0744-BFBB-0E377D5081C6}"/>
              </a:ext>
            </a:extLst>
          </p:cNvPr>
          <p:cNvSpPr txBox="1"/>
          <p:nvPr/>
        </p:nvSpPr>
        <p:spPr>
          <a:xfrm>
            <a:off x="5090295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A6FC729-C726-D84C-9CF9-D67B82C88272}"/>
              </a:ext>
            </a:extLst>
          </p:cNvPr>
          <p:cNvSpPr txBox="1"/>
          <p:nvPr/>
        </p:nvSpPr>
        <p:spPr>
          <a:xfrm>
            <a:off x="5090295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9F7AC29-C80C-7242-B4D5-9E7C17ABE489}"/>
              </a:ext>
            </a:extLst>
          </p:cNvPr>
          <p:cNvSpPr/>
          <p:nvPr/>
        </p:nvSpPr>
        <p:spPr>
          <a:xfrm>
            <a:off x="7300096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17C9B89-64E8-7747-A933-20F5DEB49CA1}"/>
              </a:ext>
            </a:extLst>
          </p:cNvPr>
          <p:cNvSpPr/>
          <p:nvPr/>
        </p:nvSpPr>
        <p:spPr>
          <a:xfrm>
            <a:off x="7300095" y="20148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E5D123BA-E537-624A-9D13-5C5F63C3EC54}"/>
              </a:ext>
            </a:extLst>
          </p:cNvPr>
          <p:cNvSpPr/>
          <p:nvPr/>
        </p:nvSpPr>
        <p:spPr>
          <a:xfrm>
            <a:off x="7300096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271C7DD8-31CA-7942-99AE-8B3EF659CB94}"/>
              </a:ext>
            </a:extLst>
          </p:cNvPr>
          <p:cNvCxnSpPr>
            <a:stCxn id="22" idx="4"/>
            <a:endCxn id="23" idx="0"/>
          </p:cNvCxnSpPr>
          <p:nvPr/>
        </p:nvCxnSpPr>
        <p:spPr>
          <a:xfrm>
            <a:off x="7414395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B2A7C471-FF5A-4147-B85C-23FDF161A374}"/>
              </a:ext>
            </a:extLst>
          </p:cNvPr>
          <p:cNvCxnSpPr>
            <a:stCxn id="23" idx="4"/>
            <a:endCxn id="21" idx="0"/>
          </p:cNvCxnSpPr>
          <p:nvPr/>
        </p:nvCxnSpPr>
        <p:spPr>
          <a:xfrm>
            <a:off x="7414396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AB6159AD-A45B-8042-BA56-3FBB01118ED8}"/>
              </a:ext>
            </a:extLst>
          </p:cNvPr>
          <p:cNvSpPr txBox="1"/>
          <p:nvPr/>
        </p:nvSpPr>
        <p:spPr>
          <a:xfrm>
            <a:off x="7109597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58C134D-7384-084A-B296-FD66CC359D4A}"/>
              </a:ext>
            </a:extLst>
          </p:cNvPr>
          <p:cNvSpPr txBox="1"/>
          <p:nvPr/>
        </p:nvSpPr>
        <p:spPr>
          <a:xfrm>
            <a:off x="7109597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C3D8897-DB90-E747-800C-E2559F085236}"/>
              </a:ext>
            </a:extLst>
          </p:cNvPr>
          <p:cNvCxnSpPr>
            <a:endCxn id="22" idx="0"/>
          </p:cNvCxnSpPr>
          <p:nvPr/>
        </p:nvCxnSpPr>
        <p:spPr>
          <a:xfrm>
            <a:off x="5661795" y="1267641"/>
            <a:ext cx="1752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55E731DA-9D1E-834B-8007-1664EF87A120}"/>
              </a:ext>
            </a:extLst>
          </p:cNvPr>
          <p:cNvSpPr/>
          <p:nvPr/>
        </p:nvSpPr>
        <p:spPr>
          <a:xfrm>
            <a:off x="5244390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89AD88E2-0BFC-854D-AD89-898EA6E7A840}"/>
              </a:ext>
            </a:extLst>
          </p:cNvPr>
          <p:cNvSpPr/>
          <p:nvPr/>
        </p:nvSpPr>
        <p:spPr>
          <a:xfrm>
            <a:off x="5244390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8CDA35CE-E17B-564A-BED2-6F8C8EA9DCC7}"/>
              </a:ext>
            </a:extLst>
          </p:cNvPr>
          <p:cNvCxnSpPr>
            <a:endCxn id="30" idx="0"/>
          </p:cNvCxnSpPr>
          <p:nvPr/>
        </p:nvCxnSpPr>
        <p:spPr>
          <a:xfrm>
            <a:off x="5358689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03CF2CB1-7180-5F47-B078-5E7F6D18FBDF}"/>
              </a:ext>
            </a:extLst>
          </p:cNvPr>
          <p:cNvCxnSpPr>
            <a:stCxn id="30" idx="4"/>
            <a:endCxn id="29" idx="0"/>
          </p:cNvCxnSpPr>
          <p:nvPr/>
        </p:nvCxnSpPr>
        <p:spPr>
          <a:xfrm>
            <a:off x="5358690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64098B40-C842-7A40-9619-825C65699FFF}"/>
              </a:ext>
            </a:extLst>
          </p:cNvPr>
          <p:cNvSpPr txBox="1"/>
          <p:nvPr/>
        </p:nvSpPr>
        <p:spPr>
          <a:xfrm>
            <a:off x="5090295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2763795-7E95-0649-BCBD-76EC386F07CD}"/>
              </a:ext>
            </a:extLst>
          </p:cNvPr>
          <p:cNvSpPr txBox="1"/>
          <p:nvPr/>
        </p:nvSpPr>
        <p:spPr>
          <a:xfrm>
            <a:off x="5090295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66F99095-57B8-3442-9644-4661D78154A4}"/>
              </a:ext>
            </a:extLst>
          </p:cNvPr>
          <p:cNvSpPr/>
          <p:nvPr/>
        </p:nvSpPr>
        <p:spPr>
          <a:xfrm>
            <a:off x="5244390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CD2F78F-8FF7-E141-B073-8EBBDB44402E}"/>
              </a:ext>
            </a:extLst>
          </p:cNvPr>
          <p:cNvCxnSpPr>
            <a:endCxn id="35" idx="0"/>
          </p:cNvCxnSpPr>
          <p:nvPr/>
        </p:nvCxnSpPr>
        <p:spPr>
          <a:xfrm>
            <a:off x="5358689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5B8BFFA0-23D5-3A44-A01A-1CE6A5FC4E8E}"/>
              </a:ext>
            </a:extLst>
          </p:cNvPr>
          <p:cNvSpPr txBox="1"/>
          <p:nvPr/>
        </p:nvSpPr>
        <p:spPr>
          <a:xfrm>
            <a:off x="5090295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C9EE0E65-C082-154E-B5A1-571C1EF867B1}"/>
              </a:ext>
            </a:extLst>
          </p:cNvPr>
          <p:cNvSpPr/>
          <p:nvPr/>
        </p:nvSpPr>
        <p:spPr>
          <a:xfrm>
            <a:off x="6157096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BAE423C2-8222-EA41-A047-CC7FEABE664E}"/>
              </a:ext>
            </a:extLst>
          </p:cNvPr>
          <p:cNvCxnSpPr>
            <a:endCxn id="38" idx="0"/>
          </p:cNvCxnSpPr>
          <p:nvPr/>
        </p:nvCxnSpPr>
        <p:spPr>
          <a:xfrm>
            <a:off x="5661795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14189540-703F-1A48-9F61-E59F1292B906}"/>
              </a:ext>
            </a:extLst>
          </p:cNvPr>
          <p:cNvSpPr/>
          <p:nvPr/>
        </p:nvSpPr>
        <p:spPr>
          <a:xfrm>
            <a:off x="6157096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FBEA8544-E004-4C45-BD17-6486104E598E}"/>
              </a:ext>
            </a:extLst>
          </p:cNvPr>
          <p:cNvSpPr/>
          <p:nvPr/>
        </p:nvSpPr>
        <p:spPr>
          <a:xfrm>
            <a:off x="6157096" y="26419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68CD1B2-988C-A941-80A1-E09279263D86}"/>
              </a:ext>
            </a:extLst>
          </p:cNvPr>
          <p:cNvCxnSpPr>
            <a:endCxn id="41" idx="0"/>
          </p:cNvCxnSpPr>
          <p:nvPr/>
        </p:nvCxnSpPr>
        <p:spPr>
          <a:xfrm>
            <a:off x="6271395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29A8E12A-2BFA-4741-880C-655CC068EFEC}"/>
              </a:ext>
            </a:extLst>
          </p:cNvPr>
          <p:cNvCxnSpPr>
            <a:stCxn id="41" idx="4"/>
            <a:endCxn id="40" idx="0"/>
          </p:cNvCxnSpPr>
          <p:nvPr/>
        </p:nvCxnSpPr>
        <p:spPr>
          <a:xfrm>
            <a:off x="6271396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600D2EFC-4FEA-974A-989B-E3C89BDD7885}"/>
              </a:ext>
            </a:extLst>
          </p:cNvPr>
          <p:cNvSpPr txBox="1"/>
          <p:nvPr/>
        </p:nvSpPr>
        <p:spPr>
          <a:xfrm>
            <a:off x="5966597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43E751-6C3E-8C4F-A7BA-41FC75EA1186}"/>
              </a:ext>
            </a:extLst>
          </p:cNvPr>
          <p:cNvSpPr txBox="1"/>
          <p:nvPr/>
        </p:nvSpPr>
        <p:spPr>
          <a:xfrm>
            <a:off x="5966597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B59B6E56-13DD-2148-A584-C4F8F5CFEFFB}"/>
              </a:ext>
            </a:extLst>
          </p:cNvPr>
          <p:cNvSpPr/>
          <p:nvPr/>
        </p:nvSpPr>
        <p:spPr>
          <a:xfrm>
            <a:off x="4533353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66591BC5-9CEE-AB4E-BEB3-5F2CF79FF7EE}"/>
              </a:ext>
            </a:extLst>
          </p:cNvPr>
          <p:cNvCxnSpPr>
            <a:endCxn id="46" idx="0"/>
          </p:cNvCxnSpPr>
          <p:nvPr/>
        </p:nvCxnSpPr>
        <p:spPr>
          <a:xfrm>
            <a:off x="4180515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Oval 47">
            <a:extLst>
              <a:ext uri="{FF2B5EF4-FFF2-40B4-BE49-F238E27FC236}">
                <a16:creationId xmlns:a16="http://schemas.microsoft.com/office/drawing/2014/main" id="{E0D759B2-652A-EE4F-B681-C6FE99B7B633}"/>
              </a:ext>
            </a:extLst>
          </p:cNvPr>
          <p:cNvSpPr/>
          <p:nvPr/>
        </p:nvSpPr>
        <p:spPr>
          <a:xfrm>
            <a:off x="4532221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F549F50-A8D0-944E-AB62-6331C0CE1B19}"/>
              </a:ext>
            </a:extLst>
          </p:cNvPr>
          <p:cNvCxnSpPr/>
          <p:nvPr/>
        </p:nvCxnSpPr>
        <p:spPr>
          <a:xfrm>
            <a:off x="4662243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AFF56100-48E0-DE43-8291-3AA93E2ADC6E}"/>
              </a:ext>
            </a:extLst>
          </p:cNvPr>
          <p:cNvSpPr/>
          <p:nvPr/>
        </p:nvSpPr>
        <p:spPr>
          <a:xfrm>
            <a:off x="4531088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F51D78B4-F369-0240-B884-6504F9178D9A}"/>
              </a:ext>
            </a:extLst>
          </p:cNvPr>
          <p:cNvSpPr/>
          <p:nvPr/>
        </p:nvSpPr>
        <p:spPr>
          <a:xfrm>
            <a:off x="4531089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CA067AE-6A7E-994A-A5A9-7870930E622F}"/>
              </a:ext>
            </a:extLst>
          </p:cNvPr>
          <p:cNvCxnSpPr>
            <a:stCxn id="48" idx="4"/>
            <a:endCxn id="50" idx="0"/>
          </p:cNvCxnSpPr>
          <p:nvPr/>
        </p:nvCxnSpPr>
        <p:spPr>
          <a:xfrm flipH="1">
            <a:off x="4645388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11962C1-DEFA-1D4D-97F6-D911165FFCF3}"/>
              </a:ext>
            </a:extLst>
          </p:cNvPr>
          <p:cNvCxnSpPr/>
          <p:nvPr/>
        </p:nvCxnSpPr>
        <p:spPr>
          <a:xfrm>
            <a:off x="4645388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7F0C4DA4-B5DF-4B4D-99D6-CA950FBB67BB}"/>
              </a:ext>
            </a:extLst>
          </p:cNvPr>
          <p:cNvSpPr txBox="1"/>
          <p:nvPr/>
        </p:nvSpPr>
        <p:spPr>
          <a:xfrm>
            <a:off x="4332954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2402D21-45B2-634A-B339-5F61E999DE47}"/>
              </a:ext>
            </a:extLst>
          </p:cNvPr>
          <p:cNvSpPr txBox="1"/>
          <p:nvPr/>
        </p:nvSpPr>
        <p:spPr>
          <a:xfrm>
            <a:off x="4359643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1F51836-693C-C74F-B05D-743926E42212}"/>
              </a:ext>
            </a:extLst>
          </p:cNvPr>
          <p:cNvSpPr txBox="1"/>
          <p:nvPr/>
        </p:nvSpPr>
        <p:spPr>
          <a:xfrm>
            <a:off x="4352711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85A66AC-5053-4B41-AF3C-532025DED01E}"/>
              </a:ext>
            </a:extLst>
          </p:cNvPr>
          <p:cNvSpPr txBox="1"/>
          <p:nvPr/>
        </p:nvSpPr>
        <p:spPr>
          <a:xfrm>
            <a:off x="4193171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518CB8FE-BA40-D042-A253-D10907AF8CA2}"/>
              </a:ext>
            </a:extLst>
          </p:cNvPr>
          <p:cNvSpPr/>
          <p:nvPr/>
        </p:nvSpPr>
        <p:spPr>
          <a:xfrm>
            <a:off x="4529957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8C584A4A-DD04-6743-AE91-E1E95A23CF65}"/>
              </a:ext>
            </a:extLst>
          </p:cNvPr>
          <p:cNvCxnSpPr/>
          <p:nvPr/>
        </p:nvCxnSpPr>
        <p:spPr>
          <a:xfrm>
            <a:off x="4644256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A81F33AD-D451-B745-BF36-D9B4F49110FB}"/>
              </a:ext>
            </a:extLst>
          </p:cNvPr>
          <p:cNvSpPr txBox="1"/>
          <p:nvPr/>
        </p:nvSpPr>
        <p:spPr>
          <a:xfrm>
            <a:off x="4344174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4A2CEEC0-AD0C-FB41-9277-2C5738317B50}"/>
              </a:ext>
            </a:extLst>
          </p:cNvPr>
          <p:cNvSpPr/>
          <p:nvPr/>
        </p:nvSpPr>
        <p:spPr>
          <a:xfrm>
            <a:off x="5922972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1F56DEFE-A623-4449-8A72-F93F654023CB}"/>
              </a:ext>
            </a:extLst>
          </p:cNvPr>
          <p:cNvSpPr/>
          <p:nvPr/>
        </p:nvSpPr>
        <p:spPr>
          <a:xfrm>
            <a:off x="5921839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A770493E-09C8-4345-8DE0-B433BCB94EA7}"/>
              </a:ext>
            </a:extLst>
          </p:cNvPr>
          <p:cNvSpPr/>
          <p:nvPr/>
        </p:nvSpPr>
        <p:spPr>
          <a:xfrm>
            <a:off x="5921840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CFE505B5-CF2C-6D42-8DDD-EAEB9071843D}"/>
              </a:ext>
            </a:extLst>
          </p:cNvPr>
          <p:cNvCxnSpPr>
            <a:stCxn id="61" idx="4"/>
            <a:endCxn id="62" idx="0"/>
          </p:cNvCxnSpPr>
          <p:nvPr/>
        </p:nvCxnSpPr>
        <p:spPr>
          <a:xfrm flipH="1">
            <a:off x="6036139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9A2BBE3C-DD7B-7B41-923C-3AFF0BEA0964}"/>
              </a:ext>
            </a:extLst>
          </p:cNvPr>
          <p:cNvCxnSpPr/>
          <p:nvPr/>
        </p:nvCxnSpPr>
        <p:spPr>
          <a:xfrm>
            <a:off x="6036139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Oval 65">
            <a:extLst>
              <a:ext uri="{FF2B5EF4-FFF2-40B4-BE49-F238E27FC236}">
                <a16:creationId xmlns:a16="http://schemas.microsoft.com/office/drawing/2014/main" id="{B9EA6327-D1EA-D444-8284-9D3C0456AA08}"/>
              </a:ext>
            </a:extLst>
          </p:cNvPr>
          <p:cNvSpPr/>
          <p:nvPr/>
        </p:nvSpPr>
        <p:spPr>
          <a:xfrm>
            <a:off x="5920708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1F852267-BFD7-C944-AE7E-9A72F3CEE274}"/>
              </a:ext>
            </a:extLst>
          </p:cNvPr>
          <p:cNvCxnSpPr/>
          <p:nvPr/>
        </p:nvCxnSpPr>
        <p:spPr>
          <a:xfrm>
            <a:off x="6035007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1B436B1F-F711-8743-9EFA-40F93AACA853}"/>
              </a:ext>
            </a:extLst>
          </p:cNvPr>
          <p:cNvSpPr txBox="1"/>
          <p:nvPr/>
        </p:nvSpPr>
        <p:spPr>
          <a:xfrm>
            <a:off x="5723705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5611791F-AD0B-9D41-8CB1-4CB278F86F56}"/>
              </a:ext>
            </a:extLst>
          </p:cNvPr>
          <p:cNvSpPr txBox="1"/>
          <p:nvPr/>
        </p:nvSpPr>
        <p:spPr>
          <a:xfrm>
            <a:off x="5734925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6F9EBE9-F2F6-0048-AA9C-2F86ECA1C0A5}"/>
              </a:ext>
            </a:extLst>
          </p:cNvPr>
          <p:cNvSpPr txBox="1"/>
          <p:nvPr/>
        </p:nvSpPr>
        <p:spPr>
          <a:xfrm>
            <a:off x="5750394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1B224944-E642-6E48-BA0E-972F87215C63}"/>
              </a:ext>
            </a:extLst>
          </p:cNvPr>
          <p:cNvCxnSpPr>
            <a:endCxn id="61" idx="1"/>
          </p:cNvCxnSpPr>
          <p:nvPr/>
        </p:nvCxnSpPr>
        <p:spPr>
          <a:xfrm>
            <a:off x="5454179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6B3A3CC0-0CE9-984B-A821-1AD7FB72996D}"/>
              </a:ext>
            </a:extLst>
          </p:cNvPr>
          <p:cNvSpPr txBox="1"/>
          <p:nvPr/>
        </p:nvSpPr>
        <p:spPr>
          <a:xfrm>
            <a:off x="5497685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FF0FFA78-4186-2840-8D53-FF652BF43260}"/>
              </a:ext>
            </a:extLst>
          </p:cNvPr>
          <p:cNvSpPr txBox="1"/>
          <p:nvPr/>
        </p:nvSpPr>
        <p:spPr>
          <a:xfrm>
            <a:off x="6536401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C998480-4243-7E48-A570-1FC5E2A8E9E5}"/>
              </a:ext>
            </a:extLst>
          </p:cNvPr>
          <p:cNvSpPr txBox="1"/>
          <p:nvPr/>
        </p:nvSpPr>
        <p:spPr>
          <a:xfrm>
            <a:off x="5739174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36091C95-8953-6743-B585-AA8D4C20E9B5}"/>
              </a:ext>
            </a:extLst>
          </p:cNvPr>
          <p:cNvSpPr/>
          <p:nvPr/>
        </p:nvSpPr>
        <p:spPr>
          <a:xfrm>
            <a:off x="3491516" y="40617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A3027BBA-922D-4349-8D0B-295552DC152E}"/>
              </a:ext>
            </a:extLst>
          </p:cNvPr>
          <p:cNvSpPr/>
          <p:nvPr/>
        </p:nvSpPr>
        <p:spPr>
          <a:xfrm>
            <a:off x="3491516" y="3343914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6D95C85D-6AE1-A14C-8415-3180F4506EA6}"/>
              </a:ext>
            </a:extLst>
          </p:cNvPr>
          <p:cNvCxnSpPr>
            <a:endCxn id="76" idx="0"/>
          </p:cNvCxnSpPr>
          <p:nvPr/>
        </p:nvCxnSpPr>
        <p:spPr>
          <a:xfrm flipH="1">
            <a:off x="3605816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2F1B46FD-8FBE-AC43-9C71-4E641B382FBA}"/>
              </a:ext>
            </a:extLst>
          </p:cNvPr>
          <p:cNvCxnSpPr>
            <a:stCxn id="76" idx="4"/>
            <a:endCxn id="75" idx="0"/>
          </p:cNvCxnSpPr>
          <p:nvPr/>
        </p:nvCxnSpPr>
        <p:spPr>
          <a:xfrm>
            <a:off x="3605816" y="357251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>
            <a:extLst>
              <a:ext uri="{FF2B5EF4-FFF2-40B4-BE49-F238E27FC236}">
                <a16:creationId xmlns:a16="http://schemas.microsoft.com/office/drawing/2014/main" id="{81CD05F0-88B0-B040-AAE0-09B11D078243}"/>
              </a:ext>
            </a:extLst>
          </p:cNvPr>
          <p:cNvSpPr txBox="1"/>
          <p:nvPr/>
        </p:nvSpPr>
        <p:spPr>
          <a:xfrm>
            <a:off x="3490629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A33C4AF2-FF64-1A44-8CE0-CE3AF10E0DC5}"/>
              </a:ext>
            </a:extLst>
          </p:cNvPr>
          <p:cNvSpPr txBox="1"/>
          <p:nvPr/>
        </p:nvSpPr>
        <p:spPr>
          <a:xfrm>
            <a:off x="3276600" y="36324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C4188B2A-A294-5F41-80F7-E1610EE9A00D}"/>
              </a:ext>
            </a:extLst>
          </p:cNvPr>
          <p:cNvSpPr/>
          <p:nvPr/>
        </p:nvSpPr>
        <p:spPr>
          <a:xfrm>
            <a:off x="3490095" y="474869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3BF88847-2C2F-FE4F-A339-29681E6C2D81}"/>
              </a:ext>
            </a:extLst>
          </p:cNvPr>
          <p:cNvSpPr/>
          <p:nvPr/>
        </p:nvSpPr>
        <p:spPr>
          <a:xfrm>
            <a:off x="3490096" y="53623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EA5D1A1C-BB46-E441-81BF-9E347D857278}"/>
              </a:ext>
            </a:extLst>
          </p:cNvPr>
          <p:cNvCxnSpPr>
            <a:endCxn id="81" idx="0"/>
          </p:cNvCxnSpPr>
          <p:nvPr/>
        </p:nvCxnSpPr>
        <p:spPr>
          <a:xfrm flipH="1">
            <a:off x="3604395" y="4291584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6482C39B-7249-E34B-93FC-5F9154D67D34}"/>
              </a:ext>
            </a:extLst>
          </p:cNvPr>
          <p:cNvCxnSpPr/>
          <p:nvPr/>
        </p:nvCxnSpPr>
        <p:spPr>
          <a:xfrm>
            <a:off x="3604395" y="497729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TextBox 84">
            <a:extLst>
              <a:ext uri="{FF2B5EF4-FFF2-40B4-BE49-F238E27FC236}">
                <a16:creationId xmlns:a16="http://schemas.microsoft.com/office/drawing/2014/main" id="{189D48C9-D21D-D147-9477-1BD4D12EF0AA}"/>
              </a:ext>
            </a:extLst>
          </p:cNvPr>
          <p:cNvSpPr txBox="1"/>
          <p:nvPr/>
        </p:nvSpPr>
        <p:spPr>
          <a:xfrm>
            <a:off x="3318650" y="50165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C3EA305-C877-7445-9522-986B920E401C}"/>
              </a:ext>
            </a:extLst>
          </p:cNvPr>
          <p:cNvSpPr txBox="1"/>
          <p:nvPr/>
        </p:nvSpPr>
        <p:spPr>
          <a:xfrm>
            <a:off x="3318650" y="434563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6C9D0072-F3DB-2C40-8419-53404641AA96}"/>
              </a:ext>
            </a:extLst>
          </p:cNvPr>
          <p:cNvSpPr/>
          <p:nvPr/>
        </p:nvSpPr>
        <p:spPr>
          <a:xfrm>
            <a:off x="6766696" y="33598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A52A4DDC-E2F8-4C47-83F3-0ED3113599BD}"/>
              </a:ext>
            </a:extLst>
          </p:cNvPr>
          <p:cNvCxnSpPr>
            <a:stCxn id="41" idx="5"/>
          </p:cNvCxnSpPr>
          <p:nvPr/>
        </p:nvCxnSpPr>
        <p:spPr>
          <a:xfrm>
            <a:off x="6352217" y="2837111"/>
            <a:ext cx="528779" cy="51572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Oval 88">
            <a:extLst>
              <a:ext uri="{FF2B5EF4-FFF2-40B4-BE49-F238E27FC236}">
                <a16:creationId xmlns:a16="http://schemas.microsoft.com/office/drawing/2014/main" id="{1D33BB59-39ED-304B-AB56-2C0DD4EDFE15}"/>
              </a:ext>
            </a:extLst>
          </p:cNvPr>
          <p:cNvSpPr/>
          <p:nvPr/>
        </p:nvSpPr>
        <p:spPr>
          <a:xfrm>
            <a:off x="6765564" y="39814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428FB8B4-E594-9245-95FA-0787882B15A0}"/>
              </a:ext>
            </a:extLst>
          </p:cNvPr>
          <p:cNvCxnSpPr/>
          <p:nvPr/>
        </p:nvCxnSpPr>
        <p:spPr>
          <a:xfrm>
            <a:off x="6879863" y="359644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Box 90">
            <a:extLst>
              <a:ext uri="{FF2B5EF4-FFF2-40B4-BE49-F238E27FC236}">
                <a16:creationId xmlns:a16="http://schemas.microsoft.com/office/drawing/2014/main" id="{FEF6E4BD-C23F-AD4C-9832-C3BE24BA5F5B}"/>
              </a:ext>
            </a:extLst>
          </p:cNvPr>
          <p:cNvSpPr txBox="1"/>
          <p:nvPr/>
        </p:nvSpPr>
        <p:spPr>
          <a:xfrm>
            <a:off x="6368563" y="300335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CC888D3-A367-334C-A121-E34FCC4D682B}"/>
              </a:ext>
            </a:extLst>
          </p:cNvPr>
          <p:cNvSpPr txBox="1"/>
          <p:nvPr/>
        </p:nvSpPr>
        <p:spPr>
          <a:xfrm>
            <a:off x="6579781" y="36007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2EEAA9FE-351E-7549-AB5B-AF7A8CDCB113}"/>
              </a:ext>
            </a:extLst>
          </p:cNvPr>
          <p:cNvSpPr>
            <a:spLocks noChangeAspect="1"/>
          </p:cNvSpPr>
          <p:nvPr/>
        </p:nvSpPr>
        <p:spPr>
          <a:xfrm>
            <a:off x="5318895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038E3B6-22D6-A743-B548-F638A04B0B3E}"/>
              </a:ext>
            </a:extLst>
          </p:cNvPr>
          <p:cNvSpPr txBox="1"/>
          <p:nvPr/>
        </p:nvSpPr>
        <p:spPr>
          <a:xfrm>
            <a:off x="5297659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F9A4B47D-A558-1C44-ACE7-7FD622B22665}"/>
              </a:ext>
            </a:extLst>
          </p:cNvPr>
          <p:cNvSpPr txBox="1"/>
          <p:nvPr/>
        </p:nvSpPr>
        <p:spPr>
          <a:xfrm>
            <a:off x="1981199" y="0"/>
            <a:ext cx="5246639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400" spc="8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panamaban</a:t>
            </a:r>
            <a:r>
              <a:rPr lang="en-US" sz="3400" b="1" spc="800" dirty="0" err="1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</a:t>
            </a:r>
            <a:r>
              <a:rPr lang="en-US" sz="3400" spc="800" dirty="0" err="1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  <a:endParaRPr lang="en-US" sz="3400" spc="8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2A37DA18-7D78-2B42-BD6F-96D3126E0FB0}"/>
              </a:ext>
            </a:extLst>
          </p:cNvPr>
          <p:cNvSpPr txBox="1"/>
          <p:nvPr/>
        </p:nvSpPr>
        <p:spPr>
          <a:xfrm>
            <a:off x="52507" y="978741"/>
            <a:ext cx="3070673" cy="267765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latin typeface="Optima" panose="02000503060000020004" pitchFamily="2" charset="0"/>
              </a:rPr>
              <a:t>Pattern    Positions</a:t>
            </a:r>
          </a:p>
          <a:p>
            <a:pPr algn="ctr"/>
            <a:endParaRPr lang="en-US" sz="2800" b="1" dirty="0">
              <a:latin typeface="Optima" panose="02000503060000020004" pitchFamily="2" charset="0"/>
            </a:endParaRP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pan		0</a:t>
            </a: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banana	6</a:t>
            </a:r>
          </a:p>
          <a:p>
            <a:r>
              <a:rPr lang="en-US" sz="2800" dirty="0" err="1"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	7</a:t>
            </a: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nana		8</a:t>
            </a:r>
          </a:p>
        </p:txBody>
      </p:sp>
    </p:spTree>
    <p:extLst>
      <p:ext uri="{BB962C8B-B14F-4D97-AF65-F5344CB8AC3E}">
        <p14:creationId xmlns:p14="http://schemas.microsoft.com/office/powerpoint/2010/main" val="2349355932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54992ED-EFEB-F842-87CB-2146E58B5B6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2326895F-4644-BE46-AACA-C63BB9787155}"/>
              </a:ext>
            </a:extLst>
          </p:cNvPr>
          <p:cNvSpPr/>
          <p:nvPr/>
        </p:nvSpPr>
        <p:spPr>
          <a:xfrm>
            <a:off x="3985394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A4711706-8DB7-C547-927C-7B7CE59AFC03}"/>
              </a:ext>
            </a:extLst>
          </p:cNvPr>
          <p:cNvSpPr/>
          <p:nvPr/>
        </p:nvSpPr>
        <p:spPr>
          <a:xfrm>
            <a:off x="4226182" y="2031310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59E7174-9530-3D4F-9032-825A62550E73}"/>
              </a:ext>
            </a:extLst>
          </p:cNvPr>
          <p:cNvSpPr/>
          <p:nvPr/>
        </p:nvSpPr>
        <p:spPr>
          <a:xfrm>
            <a:off x="3985394" y="2637933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94273714-3867-B347-8C81-B8557417EE9C}"/>
              </a:ext>
            </a:extLst>
          </p:cNvPr>
          <p:cNvCxnSpPr>
            <a:stCxn id="4" idx="3"/>
            <a:endCxn id="5" idx="0"/>
          </p:cNvCxnSpPr>
          <p:nvPr/>
        </p:nvCxnSpPr>
        <p:spPr>
          <a:xfrm flipH="1">
            <a:off x="4099694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AFB87C8-258D-0641-9504-88ED4D0EAD27}"/>
              </a:ext>
            </a:extLst>
          </p:cNvPr>
          <p:cNvCxnSpPr>
            <a:stCxn id="5" idx="4"/>
            <a:endCxn id="3" idx="0"/>
          </p:cNvCxnSpPr>
          <p:nvPr/>
        </p:nvCxnSpPr>
        <p:spPr>
          <a:xfrm>
            <a:off x="4099694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03BE61ED-805F-924B-9073-FAC84C326523}"/>
              </a:ext>
            </a:extLst>
          </p:cNvPr>
          <p:cNvSpPr txBox="1"/>
          <p:nvPr/>
        </p:nvSpPr>
        <p:spPr>
          <a:xfrm>
            <a:off x="4332954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24A9686-1194-884A-9E00-0B066507B87B}"/>
              </a:ext>
            </a:extLst>
          </p:cNvPr>
          <p:cNvSpPr txBox="1"/>
          <p:nvPr/>
        </p:nvSpPr>
        <p:spPr>
          <a:xfrm>
            <a:off x="3794895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B7E995E-2EED-A540-B801-4D668B6E831A}"/>
              </a:ext>
            </a:extLst>
          </p:cNvPr>
          <p:cNvSpPr txBox="1"/>
          <p:nvPr/>
        </p:nvSpPr>
        <p:spPr>
          <a:xfrm>
            <a:off x="3794895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851986D-A8B0-E147-8EBF-4CA554B37220}"/>
              </a:ext>
            </a:extLst>
          </p:cNvPr>
          <p:cNvCxnSpPr>
            <a:endCxn id="4" idx="7"/>
          </p:cNvCxnSpPr>
          <p:nvPr/>
        </p:nvCxnSpPr>
        <p:spPr>
          <a:xfrm flipH="1">
            <a:off x="4421303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98422B58-D06D-FE4E-97B9-F7B618ADEB3F}"/>
              </a:ext>
            </a:extLst>
          </p:cNvPr>
          <p:cNvSpPr/>
          <p:nvPr/>
        </p:nvSpPr>
        <p:spPr>
          <a:xfrm>
            <a:off x="5244390" y="33510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CCC0E386-4096-974B-8FDF-3785B0B345D5}"/>
              </a:ext>
            </a:extLst>
          </p:cNvPr>
          <p:cNvSpPr/>
          <p:nvPr/>
        </p:nvSpPr>
        <p:spPr>
          <a:xfrm>
            <a:off x="5244389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E758DE0-457B-BA48-98D9-C9B322AE6AF9}"/>
              </a:ext>
            </a:extLst>
          </p:cNvPr>
          <p:cNvCxnSpPr>
            <a:endCxn id="13" idx="0"/>
          </p:cNvCxnSpPr>
          <p:nvPr/>
        </p:nvCxnSpPr>
        <p:spPr>
          <a:xfrm flipH="1">
            <a:off x="5358689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F745D3EB-0E8C-F54F-8271-41BC32C8A26D}"/>
              </a:ext>
            </a:extLst>
          </p:cNvPr>
          <p:cNvSpPr/>
          <p:nvPr/>
        </p:nvSpPr>
        <p:spPr>
          <a:xfrm>
            <a:off x="5244390" y="26332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4A373B17-1471-7642-AC66-B95DBD9D9E21}"/>
              </a:ext>
            </a:extLst>
          </p:cNvPr>
          <p:cNvCxnSpPr>
            <a:stCxn id="13" idx="4"/>
            <a:endCxn id="15" idx="0"/>
          </p:cNvCxnSpPr>
          <p:nvPr/>
        </p:nvCxnSpPr>
        <p:spPr>
          <a:xfrm>
            <a:off x="5358689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8D7670F3-B815-D442-93C1-9942EC64A78E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>
            <a:off x="5358690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AAA98C5D-1EE6-D140-8079-848A99B505BC}"/>
              </a:ext>
            </a:extLst>
          </p:cNvPr>
          <p:cNvSpPr txBox="1"/>
          <p:nvPr/>
        </p:nvSpPr>
        <p:spPr>
          <a:xfrm>
            <a:off x="5182670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E4B55E5-A2B1-0744-BFBB-0E377D5081C6}"/>
              </a:ext>
            </a:extLst>
          </p:cNvPr>
          <p:cNvSpPr txBox="1"/>
          <p:nvPr/>
        </p:nvSpPr>
        <p:spPr>
          <a:xfrm>
            <a:off x="5090295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A6FC729-C726-D84C-9CF9-D67B82C88272}"/>
              </a:ext>
            </a:extLst>
          </p:cNvPr>
          <p:cNvSpPr txBox="1"/>
          <p:nvPr/>
        </p:nvSpPr>
        <p:spPr>
          <a:xfrm>
            <a:off x="5090295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9F7AC29-C80C-7242-B4D5-9E7C17ABE489}"/>
              </a:ext>
            </a:extLst>
          </p:cNvPr>
          <p:cNvSpPr/>
          <p:nvPr/>
        </p:nvSpPr>
        <p:spPr>
          <a:xfrm>
            <a:off x="7300096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17C9B89-64E8-7747-A933-20F5DEB49CA1}"/>
              </a:ext>
            </a:extLst>
          </p:cNvPr>
          <p:cNvSpPr/>
          <p:nvPr/>
        </p:nvSpPr>
        <p:spPr>
          <a:xfrm>
            <a:off x="7300095" y="20148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E5D123BA-E537-624A-9D13-5C5F63C3EC54}"/>
              </a:ext>
            </a:extLst>
          </p:cNvPr>
          <p:cNvSpPr/>
          <p:nvPr/>
        </p:nvSpPr>
        <p:spPr>
          <a:xfrm>
            <a:off x="7300096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271C7DD8-31CA-7942-99AE-8B3EF659CB94}"/>
              </a:ext>
            </a:extLst>
          </p:cNvPr>
          <p:cNvCxnSpPr>
            <a:stCxn id="22" idx="4"/>
            <a:endCxn id="23" idx="0"/>
          </p:cNvCxnSpPr>
          <p:nvPr/>
        </p:nvCxnSpPr>
        <p:spPr>
          <a:xfrm>
            <a:off x="7414395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B2A7C471-FF5A-4147-B85C-23FDF161A374}"/>
              </a:ext>
            </a:extLst>
          </p:cNvPr>
          <p:cNvCxnSpPr>
            <a:stCxn id="23" idx="4"/>
            <a:endCxn id="21" idx="0"/>
          </p:cNvCxnSpPr>
          <p:nvPr/>
        </p:nvCxnSpPr>
        <p:spPr>
          <a:xfrm>
            <a:off x="7414396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AB6159AD-A45B-8042-BA56-3FBB01118ED8}"/>
              </a:ext>
            </a:extLst>
          </p:cNvPr>
          <p:cNvSpPr txBox="1"/>
          <p:nvPr/>
        </p:nvSpPr>
        <p:spPr>
          <a:xfrm>
            <a:off x="7109597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58C134D-7384-084A-B296-FD66CC359D4A}"/>
              </a:ext>
            </a:extLst>
          </p:cNvPr>
          <p:cNvSpPr txBox="1"/>
          <p:nvPr/>
        </p:nvSpPr>
        <p:spPr>
          <a:xfrm>
            <a:off x="7109597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C3D8897-DB90-E747-800C-E2559F085236}"/>
              </a:ext>
            </a:extLst>
          </p:cNvPr>
          <p:cNvCxnSpPr>
            <a:endCxn id="22" idx="0"/>
          </p:cNvCxnSpPr>
          <p:nvPr/>
        </p:nvCxnSpPr>
        <p:spPr>
          <a:xfrm>
            <a:off x="5661795" y="1267641"/>
            <a:ext cx="1752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55E731DA-9D1E-834B-8007-1664EF87A120}"/>
              </a:ext>
            </a:extLst>
          </p:cNvPr>
          <p:cNvSpPr/>
          <p:nvPr/>
        </p:nvSpPr>
        <p:spPr>
          <a:xfrm>
            <a:off x="5244390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89AD88E2-0BFC-854D-AD89-898EA6E7A840}"/>
              </a:ext>
            </a:extLst>
          </p:cNvPr>
          <p:cNvSpPr/>
          <p:nvPr/>
        </p:nvSpPr>
        <p:spPr>
          <a:xfrm>
            <a:off x="5244390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8CDA35CE-E17B-564A-BED2-6F8C8EA9DCC7}"/>
              </a:ext>
            </a:extLst>
          </p:cNvPr>
          <p:cNvCxnSpPr>
            <a:endCxn id="30" idx="0"/>
          </p:cNvCxnSpPr>
          <p:nvPr/>
        </p:nvCxnSpPr>
        <p:spPr>
          <a:xfrm>
            <a:off x="5358689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03CF2CB1-7180-5F47-B078-5E7F6D18FBDF}"/>
              </a:ext>
            </a:extLst>
          </p:cNvPr>
          <p:cNvCxnSpPr>
            <a:stCxn id="30" idx="4"/>
            <a:endCxn id="29" idx="0"/>
          </p:cNvCxnSpPr>
          <p:nvPr/>
        </p:nvCxnSpPr>
        <p:spPr>
          <a:xfrm>
            <a:off x="5358690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64098B40-C842-7A40-9619-825C65699FFF}"/>
              </a:ext>
            </a:extLst>
          </p:cNvPr>
          <p:cNvSpPr txBox="1"/>
          <p:nvPr/>
        </p:nvSpPr>
        <p:spPr>
          <a:xfrm>
            <a:off x="5090295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2763795-7E95-0649-BCBD-76EC386F07CD}"/>
              </a:ext>
            </a:extLst>
          </p:cNvPr>
          <p:cNvSpPr txBox="1"/>
          <p:nvPr/>
        </p:nvSpPr>
        <p:spPr>
          <a:xfrm>
            <a:off x="5090295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66F99095-57B8-3442-9644-4661D78154A4}"/>
              </a:ext>
            </a:extLst>
          </p:cNvPr>
          <p:cNvSpPr/>
          <p:nvPr/>
        </p:nvSpPr>
        <p:spPr>
          <a:xfrm>
            <a:off x="5244390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CD2F78F-8FF7-E141-B073-8EBBDB44402E}"/>
              </a:ext>
            </a:extLst>
          </p:cNvPr>
          <p:cNvCxnSpPr>
            <a:endCxn id="35" idx="0"/>
          </p:cNvCxnSpPr>
          <p:nvPr/>
        </p:nvCxnSpPr>
        <p:spPr>
          <a:xfrm>
            <a:off x="5358689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5B8BFFA0-23D5-3A44-A01A-1CE6A5FC4E8E}"/>
              </a:ext>
            </a:extLst>
          </p:cNvPr>
          <p:cNvSpPr txBox="1"/>
          <p:nvPr/>
        </p:nvSpPr>
        <p:spPr>
          <a:xfrm>
            <a:off x="5090295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C9EE0E65-C082-154E-B5A1-571C1EF867B1}"/>
              </a:ext>
            </a:extLst>
          </p:cNvPr>
          <p:cNvSpPr/>
          <p:nvPr/>
        </p:nvSpPr>
        <p:spPr>
          <a:xfrm>
            <a:off x="6157096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BAE423C2-8222-EA41-A047-CC7FEABE664E}"/>
              </a:ext>
            </a:extLst>
          </p:cNvPr>
          <p:cNvCxnSpPr>
            <a:endCxn id="38" idx="0"/>
          </p:cNvCxnSpPr>
          <p:nvPr/>
        </p:nvCxnSpPr>
        <p:spPr>
          <a:xfrm>
            <a:off x="5661795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14189540-703F-1A48-9F61-E59F1292B906}"/>
              </a:ext>
            </a:extLst>
          </p:cNvPr>
          <p:cNvSpPr/>
          <p:nvPr/>
        </p:nvSpPr>
        <p:spPr>
          <a:xfrm>
            <a:off x="6157096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FBEA8544-E004-4C45-BD17-6486104E598E}"/>
              </a:ext>
            </a:extLst>
          </p:cNvPr>
          <p:cNvSpPr/>
          <p:nvPr/>
        </p:nvSpPr>
        <p:spPr>
          <a:xfrm>
            <a:off x="6157096" y="26419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68CD1B2-988C-A941-80A1-E09279263D86}"/>
              </a:ext>
            </a:extLst>
          </p:cNvPr>
          <p:cNvCxnSpPr>
            <a:endCxn id="41" idx="0"/>
          </p:cNvCxnSpPr>
          <p:nvPr/>
        </p:nvCxnSpPr>
        <p:spPr>
          <a:xfrm>
            <a:off x="6271395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29A8E12A-2BFA-4741-880C-655CC068EFEC}"/>
              </a:ext>
            </a:extLst>
          </p:cNvPr>
          <p:cNvCxnSpPr>
            <a:stCxn id="41" idx="4"/>
            <a:endCxn id="40" idx="0"/>
          </p:cNvCxnSpPr>
          <p:nvPr/>
        </p:nvCxnSpPr>
        <p:spPr>
          <a:xfrm>
            <a:off x="6271396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600D2EFC-4FEA-974A-989B-E3C89BDD7885}"/>
              </a:ext>
            </a:extLst>
          </p:cNvPr>
          <p:cNvSpPr txBox="1"/>
          <p:nvPr/>
        </p:nvSpPr>
        <p:spPr>
          <a:xfrm>
            <a:off x="5966597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43E751-6C3E-8C4F-A7BA-41FC75EA1186}"/>
              </a:ext>
            </a:extLst>
          </p:cNvPr>
          <p:cNvSpPr txBox="1"/>
          <p:nvPr/>
        </p:nvSpPr>
        <p:spPr>
          <a:xfrm>
            <a:off x="5966597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B59B6E56-13DD-2148-A584-C4F8F5CFEFFB}"/>
              </a:ext>
            </a:extLst>
          </p:cNvPr>
          <p:cNvSpPr/>
          <p:nvPr/>
        </p:nvSpPr>
        <p:spPr>
          <a:xfrm>
            <a:off x="4533353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66591BC5-9CEE-AB4E-BEB3-5F2CF79FF7EE}"/>
              </a:ext>
            </a:extLst>
          </p:cNvPr>
          <p:cNvCxnSpPr>
            <a:endCxn id="46" idx="0"/>
          </p:cNvCxnSpPr>
          <p:nvPr/>
        </p:nvCxnSpPr>
        <p:spPr>
          <a:xfrm>
            <a:off x="4180515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Oval 47">
            <a:extLst>
              <a:ext uri="{FF2B5EF4-FFF2-40B4-BE49-F238E27FC236}">
                <a16:creationId xmlns:a16="http://schemas.microsoft.com/office/drawing/2014/main" id="{E0D759B2-652A-EE4F-B681-C6FE99B7B633}"/>
              </a:ext>
            </a:extLst>
          </p:cNvPr>
          <p:cNvSpPr/>
          <p:nvPr/>
        </p:nvSpPr>
        <p:spPr>
          <a:xfrm>
            <a:off x="4532221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F549F50-A8D0-944E-AB62-6331C0CE1B19}"/>
              </a:ext>
            </a:extLst>
          </p:cNvPr>
          <p:cNvCxnSpPr/>
          <p:nvPr/>
        </p:nvCxnSpPr>
        <p:spPr>
          <a:xfrm>
            <a:off x="4662243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AFF56100-48E0-DE43-8291-3AA93E2ADC6E}"/>
              </a:ext>
            </a:extLst>
          </p:cNvPr>
          <p:cNvSpPr/>
          <p:nvPr/>
        </p:nvSpPr>
        <p:spPr>
          <a:xfrm>
            <a:off x="4531088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F51D78B4-F369-0240-B884-6504F9178D9A}"/>
              </a:ext>
            </a:extLst>
          </p:cNvPr>
          <p:cNvSpPr/>
          <p:nvPr/>
        </p:nvSpPr>
        <p:spPr>
          <a:xfrm>
            <a:off x="4531089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CA067AE-6A7E-994A-A5A9-7870930E622F}"/>
              </a:ext>
            </a:extLst>
          </p:cNvPr>
          <p:cNvCxnSpPr>
            <a:stCxn id="48" idx="4"/>
            <a:endCxn id="50" idx="0"/>
          </p:cNvCxnSpPr>
          <p:nvPr/>
        </p:nvCxnSpPr>
        <p:spPr>
          <a:xfrm flipH="1">
            <a:off x="4645388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11962C1-DEFA-1D4D-97F6-D911165FFCF3}"/>
              </a:ext>
            </a:extLst>
          </p:cNvPr>
          <p:cNvCxnSpPr/>
          <p:nvPr/>
        </p:nvCxnSpPr>
        <p:spPr>
          <a:xfrm>
            <a:off x="4645388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7F0C4DA4-B5DF-4B4D-99D6-CA950FBB67BB}"/>
              </a:ext>
            </a:extLst>
          </p:cNvPr>
          <p:cNvSpPr txBox="1"/>
          <p:nvPr/>
        </p:nvSpPr>
        <p:spPr>
          <a:xfrm>
            <a:off x="4332954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2402D21-45B2-634A-B339-5F61E999DE47}"/>
              </a:ext>
            </a:extLst>
          </p:cNvPr>
          <p:cNvSpPr txBox="1"/>
          <p:nvPr/>
        </p:nvSpPr>
        <p:spPr>
          <a:xfrm>
            <a:off x="4359643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1F51836-693C-C74F-B05D-743926E42212}"/>
              </a:ext>
            </a:extLst>
          </p:cNvPr>
          <p:cNvSpPr txBox="1"/>
          <p:nvPr/>
        </p:nvSpPr>
        <p:spPr>
          <a:xfrm>
            <a:off x="4352711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85A66AC-5053-4B41-AF3C-532025DED01E}"/>
              </a:ext>
            </a:extLst>
          </p:cNvPr>
          <p:cNvSpPr txBox="1"/>
          <p:nvPr/>
        </p:nvSpPr>
        <p:spPr>
          <a:xfrm>
            <a:off x="4193171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518CB8FE-BA40-D042-A253-D10907AF8CA2}"/>
              </a:ext>
            </a:extLst>
          </p:cNvPr>
          <p:cNvSpPr/>
          <p:nvPr/>
        </p:nvSpPr>
        <p:spPr>
          <a:xfrm>
            <a:off x="4529957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8C584A4A-DD04-6743-AE91-E1E95A23CF65}"/>
              </a:ext>
            </a:extLst>
          </p:cNvPr>
          <p:cNvCxnSpPr/>
          <p:nvPr/>
        </p:nvCxnSpPr>
        <p:spPr>
          <a:xfrm>
            <a:off x="4644256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A81F33AD-D451-B745-BF36-D9B4F49110FB}"/>
              </a:ext>
            </a:extLst>
          </p:cNvPr>
          <p:cNvSpPr txBox="1"/>
          <p:nvPr/>
        </p:nvSpPr>
        <p:spPr>
          <a:xfrm>
            <a:off x="4344174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4A2CEEC0-AD0C-FB41-9277-2C5738317B50}"/>
              </a:ext>
            </a:extLst>
          </p:cNvPr>
          <p:cNvSpPr/>
          <p:nvPr/>
        </p:nvSpPr>
        <p:spPr>
          <a:xfrm>
            <a:off x="5922972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1F56DEFE-A623-4449-8A72-F93F654023CB}"/>
              </a:ext>
            </a:extLst>
          </p:cNvPr>
          <p:cNvSpPr/>
          <p:nvPr/>
        </p:nvSpPr>
        <p:spPr>
          <a:xfrm>
            <a:off x="5921839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A770493E-09C8-4345-8DE0-B433BCB94EA7}"/>
              </a:ext>
            </a:extLst>
          </p:cNvPr>
          <p:cNvSpPr/>
          <p:nvPr/>
        </p:nvSpPr>
        <p:spPr>
          <a:xfrm>
            <a:off x="5921840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CFE505B5-CF2C-6D42-8DDD-EAEB9071843D}"/>
              </a:ext>
            </a:extLst>
          </p:cNvPr>
          <p:cNvCxnSpPr>
            <a:stCxn id="61" idx="4"/>
            <a:endCxn id="62" idx="0"/>
          </p:cNvCxnSpPr>
          <p:nvPr/>
        </p:nvCxnSpPr>
        <p:spPr>
          <a:xfrm flipH="1">
            <a:off x="6036139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9A2BBE3C-DD7B-7B41-923C-3AFF0BEA0964}"/>
              </a:ext>
            </a:extLst>
          </p:cNvPr>
          <p:cNvCxnSpPr/>
          <p:nvPr/>
        </p:nvCxnSpPr>
        <p:spPr>
          <a:xfrm>
            <a:off x="6036139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Oval 65">
            <a:extLst>
              <a:ext uri="{FF2B5EF4-FFF2-40B4-BE49-F238E27FC236}">
                <a16:creationId xmlns:a16="http://schemas.microsoft.com/office/drawing/2014/main" id="{B9EA6327-D1EA-D444-8284-9D3C0456AA08}"/>
              </a:ext>
            </a:extLst>
          </p:cNvPr>
          <p:cNvSpPr/>
          <p:nvPr/>
        </p:nvSpPr>
        <p:spPr>
          <a:xfrm>
            <a:off x="5920708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1F852267-BFD7-C944-AE7E-9A72F3CEE274}"/>
              </a:ext>
            </a:extLst>
          </p:cNvPr>
          <p:cNvCxnSpPr/>
          <p:nvPr/>
        </p:nvCxnSpPr>
        <p:spPr>
          <a:xfrm>
            <a:off x="6035007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1B436B1F-F711-8743-9EFA-40F93AACA853}"/>
              </a:ext>
            </a:extLst>
          </p:cNvPr>
          <p:cNvSpPr txBox="1"/>
          <p:nvPr/>
        </p:nvSpPr>
        <p:spPr>
          <a:xfrm>
            <a:off x="5723705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5611791F-AD0B-9D41-8CB1-4CB278F86F56}"/>
              </a:ext>
            </a:extLst>
          </p:cNvPr>
          <p:cNvSpPr txBox="1"/>
          <p:nvPr/>
        </p:nvSpPr>
        <p:spPr>
          <a:xfrm>
            <a:off x="5734925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6F9EBE9-F2F6-0048-AA9C-2F86ECA1C0A5}"/>
              </a:ext>
            </a:extLst>
          </p:cNvPr>
          <p:cNvSpPr txBox="1"/>
          <p:nvPr/>
        </p:nvSpPr>
        <p:spPr>
          <a:xfrm>
            <a:off x="5750394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1B224944-E642-6E48-BA0E-972F87215C63}"/>
              </a:ext>
            </a:extLst>
          </p:cNvPr>
          <p:cNvCxnSpPr>
            <a:endCxn id="61" idx="1"/>
          </p:cNvCxnSpPr>
          <p:nvPr/>
        </p:nvCxnSpPr>
        <p:spPr>
          <a:xfrm>
            <a:off x="5454179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6B3A3CC0-0CE9-984B-A821-1AD7FB72996D}"/>
              </a:ext>
            </a:extLst>
          </p:cNvPr>
          <p:cNvSpPr txBox="1"/>
          <p:nvPr/>
        </p:nvSpPr>
        <p:spPr>
          <a:xfrm>
            <a:off x="5497685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FF0FFA78-4186-2840-8D53-FF652BF43260}"/>
              </a:ext>
            </a:extLst>
          </p:cNvPr>
          <p:cNvSpPr txBox="1"/>
          <p:nvPr/>
        </p:nvSpPr>
        <p:spPr>
          <a:xfrm>
            <a:off x="6536401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C998480-4243-7E48-A570-1FC5E2A8E9E5}"/>
              </a:ext>
            </a:extLst>
          </p:cNvPr>
          <p:cNvSpPr txBox="1"/>
          <p:nvPr/>
        </p:nvSpPr>
        <p:spPr>
          <a:xfrm>
            <a:off x="5739174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36091C95-8953-6743-B585-AA8D4C20E9B5}"/>
              </a:ext>
            </a:extLst>
          </p:cNvPr>
          <p:cNvSpPr/>
          <p:nvPr/>
        </p:nvSpPr>
        <p:spPr>
          <a:xfrm>
            <a:off x="3491516" y="4061798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A3027BBA-922D-4349-8D0B-295552DC152E}"/>
              </a:ext>
            </a:extLst>
          </p:cNvPr>
          <p:cNvSpPr/>
          <p:nvPr/>
        </p:nvSpPr>
        <p:spPr>
          <a:xfrm>
            <a:off x="3491516" y="3343914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6D95C85D-6AE1-A14C-8415-3180F4506EA6}"/>
              </a:ext>
            </a:extLst>
          </p:cNvPr>
          <p:cNvCxnSpPr>
            <a:endCxn id="76" idx="0"/>
          </p:cNvCxnSpPr>
          <p:nvPr/>
        </p:nvCxnSpPr>
        <p:spPr>
          <a:xfrm flipH="1">
            <a:off x="3605816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2F1B46FD-8FBE-AC43-9C71-4E641B382FBA}"/>
              </a:ext>
            </a:extLst>
          </p:cNvPr>
          <p:cNvCxnSpPr>
            <a:stCxn id="76" idx="4"/>
            <a:endCxn id="75" idx="0"/>
          </p:cNvCxnSpPr>
          <p:nvPr/>
        </p:nvCxnSpPr>
        <p:spPr>
          <a:xfrm>
            <a:off x="3605816" y="357251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>
            <a:extLst>
              <a:ext uri="{FF2B5EF4-FFF2-40B4-BE49-F238E27FC236}">
                <a16:creationId xmlns:a16="http://schemas.microsoft.com/office/drawing/2014/main" id="{81CD05F0-88B0-B040-AAE0-09B11D078243}"/>
              </a:ext>
            </a:extLst>
          </p:cNvPr>
          <p:cNvSpPr txBox="1"/>
          <p:nvPr/>
        </p:nvSpPr>
        <p:spPr>
          <a:xfrm>
            <a:off x="3490629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A33C4AF2-FF64-1A44-8CE0-CE3AF10E0DC5}"/>
              </a:ext>
            </a:extLst>
          </p:cNvPr>
          <p:cNvSpPr txBox="1"/>
          <p:nvPr/>
        </p:nvSpPr>
        <p:spPr>
          <a:xfrm>
            <a:off x="3276600" y="36324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C4188B2A-A294-5F41-80F7-E1610EE9A00D}"/>
              </a:ext>
            </a:extLst>
          </p:cNvPr>
          <p:cNvSpPr/>
          <p:nvPr/>
        </p:nvSpPr>
        <p:spPr>
          <a:xfrm>
            <a:off x="3490095" y="474869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3BF88847-2C2F-FE4F-A339-29681E6C2D81}"/>
              </a:ext>
            </a:extLst>
          </p:cNvPr>
          <p:cNvSpPr/>
          <p:nvPr/>
        </p:nvSpPr>
        <p:spPr>
          <a:xfrm>
            <a:off x="3490096" y="53623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EA5D1A1C-BB46-E441-81BF-9E347D857278}"/>
              </a:ext>
            </a:extLst>
          </p:cNvPr>
          <p:cNvCxnSpPr>
            <a:endCxn id="81" idx="0"/>
          </p:cNvCxnSpPr>
          <p:nvPr/>
        </p:nvCxnSpPr>
        <p:spPr>
          <a:xfrm flipH="1">
            <a:off x="3604395" y="4291584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6482C39B-7249-E34B-93FC-5F9154D67D34}"/>
              </a:ext>
            </a:extLst>
          </p:cNvPr>
          <p:cNvCxnSpPr/>
          <p:nvPr/>
        </p:nvCxnSpPr>
        <p:spPr>
          <a:xfrm>
            <a:off x="3604395" y="497729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TextBox 84">
            <a:extLst>
              <a:ext uri="{FF2B5EF4-FFF2-40B4-BE49-F238E27FC236}">
                <a16:creationId xmlns:a16="http://schemas.microsoft.com/office/drawing/2014/main" id="{189D48C9-D21D-D147-9477-1BD4D12EF0AA}"/>
              </a:ext>
            </a:extLst>
          </p:cNvPr>
          <p:cNvSpPr txBox="1"/>
          <p:nvPr/>
        </p:nvSpPr>
        <p:spPr>
          <a:xfrm>
            <a:off x="3318650" y="50165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C3EA305-C877-7445-9522-986B920E401C}"/>
              </a:ext>
            </a:extLst>
          </p:cNvPr>
          <p:cNvSpPr txBox="1"/>
          <p:nvPr/>
        </p:nvSpPr>
        <p:spPr>
          <a:xfrm>
            <a:off x="3318650" y="434563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6C9D0072-F3DB-2C40-8419-53404641AA96}"/>
              </a:ext>
            </a:extLst>
          </p:cNvPr>
          <p:cNvSpPr/>
          <p:nvPr/>
        </p:nvSpPr>
        <p:spPr>
          <a:xfrm>
            <a:off x="6766696" y="33598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A52A4DDC-E2F8-4C47-83F3-0ED3113599BD}"/>
              </a:ext>
            </a:extLst>
          </p:cNvPr>
          <p:cNvCxnSpPr>
            <a:stCxn id="41" idx="5"/>
          </p:cNvCxnSpPr>
          <p:nvPr/>
        </p:nvCxnSpPr>
        <p:spPr>
          <a:xfrm>
            <a:off x="6352217" y="2837111"/>
            <a:ext cx="528779" cy="51572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Oval 88">
            <a:extLst>
              <a:ext uri="{FF2B5EF4-FFF2-40B4-BE49-F238E27FC236}">
                <a16:creationId xmlns:a16="http://schemas.microsoft.com/office/drawing/2014/main" id="{1D33BB59-39ED-304B-AB56-2C0DD4EDFE15}"/>
              </a:ext>
            </a:extLst>
          </p:cNvPr>
          <p:cNvSpPr/>
          <p:nvPr/>
        </p:nvSpPr>
        <p:spPr>
          <a:xfrm>
            <a:off x="6765564" y="39814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428FB8B4-E594-9245-95FA-0787882B15A0}"/>
              </a:ext>
            </a:extLst>
          </p:cNvPr>
          <p:cNvCxnSpPr/>
          <p:nvPr/>
        </p:nvCxnSpPr>
        <p:spPr>
          <a:xfrm>
            <a:off x="6879863" y="359644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Box 90">
            <a:extLst>
              <a:ext uri="{FF2B5EF4-FFF2-40B4-BE49-F238E27FC236}">
                <a16:creationId xmlns:a16="http://schemas.microsoft.com/office/drawing/2014/main" id="{FEF6E4BD-C23F-AD4C-9832-C3BE24BA5F5B}"/>
              </a:ext>
            </a:extLst>
          </p:cNvPr>
          <p:cNvSpPr txBox="1"/>
          <p:nvPr/>
        </p:nvSpPr>
        <p:spPr>
          <a:xfrm>
            <a:off x="6368563" y="300335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CC888D3-A367-334C-A121-E34FCC4D682B}"/>
              </a:ext>
            </a:extLst>
          </p:cNvPr>
          <p:cNvSpPr txBox="1"/>
          <p:nvPr/>
        </p:nvSpPr>
        <p:spPr>
          <a:xfrm>
            <a:off x="6579781" y="36007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2EEAA9FE-351E-7549-AB5B-AF7A8CDCB113}"/>
              </a:ext>
            </a:extLst>
          </p:cNvPr>
          <p:cNvSpPr>
            <a:spLocks noChangeAspect="1"/>
          </p:cNvSpPr>
          <p:nvPr/>
        </p:nvSpPr>
        <p:spPr>
          <a:xfrm>
            <a:off x="5318895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038E3B6-22D6-A743-B548-F638A04B0B3E}"/>
              </a:ext>
            </a:extLst>
          </p:cNvPr>
          <p:cNvSpPr txBox="1"/>
          <p:nvPr/>
        </p:nvSpPr>
        <p:spPr>
          <a:xfrm>
            <a:off x="5297659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F9A4B47D-A558-1C44-ACE7-7FD622B22665}"/>
              </a:ext>
            </a:extLst>
          </p:cNvPr>
          <p:cNvSpPr txBox="1"/>
          <p:nvPr/>
        </p:nvSpPr>
        <p:spPr>
          <a:xfrm>
            <a:off x="1981199" y="0"/>
            <a:ext cx="5246639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400" spc="8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panamaban</a:t>
            </a:r>
            <a:r>
              <a:rPr lang="en-US" sz="3400" b="1" spc="800" dirty="0" err="1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</a:t>
            </a:r>
            <a:r>
              <a:rPr lang="en-US" sz="3400" b="1" spc="800" dirty="0" err="1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  <a:endParaRPr lang="en-US" sz="3400" b="1" spc="800" dirty="0">
              <a:solidFill>
                <a:schemeClr val="tx2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BE8D988C-9BCF-C842-B811-4F7D7ADDC749}"/>
              </a:ext>
            </a:extLst>
          </p:cNvPr>
          <p:cNvSpPr txBox="1"/>
          <p:nvPr/>
        </p:nvSpPr>
        <p:spPr>
          <a:xfrm>
            <a:off x="52507" y="978741"/>
            <a:ext cx="3070673" cy="267765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latin typeface="Optima" panose="02000503060000020004" pitchFamily="2" charset="0"/>
              </a:rPr>
              <a:t>Pattern    Positions</a:t>
            </a:r>
          </a:p>
          <a:p>
            <a:pPr algn="ctr"/>
            <a:endParaRPr lang="en-US" sz="2800" b="1" dirty="0">
              <a:latin typeface="Optima" panose="02000503060000020004" pitchFamily="2" charset="0"/>
            </a:endParaRP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pan		0</a:t>
            </a: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banana	6</a:t>
            </a:r>
          </a:p>
          <a:p>
            <a:r>
              <a:rPr lang="en-US" sz="2800" dirty="0" err="1"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	7</a:t>
            </a: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nana		8</a:t>
            </a:r>
          </a:p>
        </p:txBody>
      </p:sp>
    </p:spTree>
    <p:extLst>
      <p:ext uri="{BB962C8B-B14F-4D97-AF65-F5344CB8AC3E}">
        <p14:creationId xmlns:p14="http://schemas.microsoft.com/office/powerpoint/2010/main" val="559880061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54992ED-EFEB-F842-87CB-2146E58B5B6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2326895F-4644-BE46-AACA-C63BB9787155}"/>
              </a:ext>
            </a:extLst>
          </p:cNvPr>
          <p:cNvSpPr/>
          <p:nvPr/>
        </p:nvSpPr>
        <p:spPr>
          <a:xfrm>
            <a:off x="4305299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A4711706-8DB7-C547-927C-7B7CE59AFC03}"/>
              </a:ext>
            </a:extLst>
          </p:cNvPr>
          <p:cNvSpPr/>
          <p:nvPr/>
        </p:nvSpPr>
        <p:spPr>
          <a:xfrm>
            <a:off x="4546087" y="2031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59E7174-9530-3D4F-9032-825A62550E73}"/>
              </a:ext>
            </a:extLst>
          </p:cNvPr>
          <p:cNvSpPr/>
          <p:nvPr/>
        </p:nvSpPr>
        <p:spPr>
          <a:xfrm>
            <a:off x="4305299" y="263793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94273714-3867-B347-8C81-B8557417EE9C}"/>
              </a:ext>
            </a:extLst>
          </p:cNvPr>
          <p:cNvCxnSpPr>
            <a:stCxn id="4" idx="3"/>
            <a:endCxn id="5" idx="0"/>
          </p:cNvCxnSpPr>
          <p:nvPr/>
        </p:nvCxnSpPr>
        <p:spPr>
          <a:xfrm flipH="1">
            <a:off x="4419599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AFB87C8-258D-0641-9504-88ED4D0EAD27}"/>
              </a:ext>
            </a:extLst>
          </p:cNvPr>
          <p:cNvCxnSpPr>
            <a:stCxn id="5" idx="4"/>
            <a:endCxn id="3" idx="0"/>
          </p:cNvCxnSpPr>
          <p:nvPr/>
        </p:nvCxnSpPr>
        <p:spPr>
          <a:xfrm>
            <a:off x="4419599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03BE61ED-805F-924B-9073-FAC84C326523}"/>
              </a:ext>
            </a:extLst>
          </p:cNvPr>
          <p:cNvSpPr txBox="1"/>
          <p:nvPr/>
        </p:nvSpPr>
        <p:spPr>
          <a:xfrm>
            <a:off x="4652859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24A9686-1194-884A-9E00-0B066507B87B}"/>
              </a:ext>
            </a:extLst>
          </p:cNvPr>
          <p:cNvSpPr txBox="1"/>
          <p:nvPr/>
        </p:nvSpPr>
        <p:spPr>
          <a:xfrm>
            <a:off x="4114800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B7E995E-2EED-A540-B801-4D668B6E831A}"/>
              </a:ext>
            </a:extLst>
          </p:cNvPr>
          <p:cNvSpPr txBox="1"/>
          <p:nvPr/>
        </p:nvSpPr>
        <p:spPr>
          <a:xfrm>
            <a:off x="4114800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851986D-A8B0-E147-8EBF-4CA554B37220}"/>
              </a:ext>
            </a:extLst>
          </p:cNvPr>
          <p:cNvCxnSpPr>
            <a:endCxn id="4" idx="7"/>
          </p:cNvCxnSpPr>
          <p:nvPr/>
        </p:nvCxnSpPr>
        <p:spPr>
          <a:xfrm flipH="1">
            <a:off x="4741208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98422B58-D06D-FE4E-97B9-F7B618ADEB3F}"/>
              </a:ext>
            </a:extLst>
          </p:cNvPr>
          <p:cNvSpPr/>
          <p:nvPr/>
        </p:nvSpPr>
        <p:spPr>
          <a:xfrm>
            <a:off x="5564295" y="33510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CCC0E386-4096-974B-8FDF-3785B0B345D5}"/>
              </a:ext>
            </a:extLst>
          </p:cNvPr>
          <p:cNvSpPr/>
          <p:nvPr/>
        </p:nvSpPr>
        <p:spPr>
          <a:xfrm>
            <a:off x="5564294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E758DE0-457B-BA48-98D9-C9B322AE6AF9}"/>
              </a:ext>
            </a:extLst>
          </p:cNvPr>
          <p:cNvCxnSpPr>
            <a:endCxn id="13" idx="0"/>
          </p:cNvCxnSpPr>
          <p:nvPr/>
        </p:nvCxnSpPr>
        <p:spPr>
          <a:xfrm flipH="1">
            <a:off x="5678594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F745D3EB-0E8C-F54F-8271-41BC32C8A26D}"/>
              </a:ext>
            </a:extLst>
          </p:cNvPr>
          <p:cNvSpPr/>
          <p:nvPr/>
        </p:nvSpPr>
        <p:spPr>
          <a:xfrm>
            <a:off x="5564295" y="26332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4A373B17-1471-7642-AC66-B95DBD9D9E21}"/>
              </a:ext>
            </a:extLst>
          </p:cNvPr>
          <p:cNvCxnSpPr>
            <a:stCxn id="13" idx="4"/>
            <a:endCxn id="15" idx="0"/>
          </p:cNvCxnSpPr>
          <p:nvPr/>
        </p:nvCxnSpPr>
        <p:spPr>
          <a:xfrm>
            <a:off x="5678594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8D7670F3-B815-D442-93C1-9942EC64A78E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>
            <a:off x="5678595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AAA98C5D-1EE6-D140-8079-848A99B505BC}"/>
              </a:ext>
            </a:extLst>
          </p:cNvPr>
          <p:cNvSpPr txBox="1"/>
          <p:nvPr/>
        </p:nvSpPr>
        <p:spPr>
          <a:xfrm>
            <a:off x="5502575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E4B55E5-A2B1-0744-BFBB-0E377D5081C6}"/>
              </a:ext>
            </a:extLst>
          </p:cNvPr>
          <p:cNvSpPr txBox="1"/>
          <p:nvPr/>
        </p:nvSpPr>
        <p:spPr>
          <a:xfrm>
            <a:off x="5410200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A6FC729-C726-D84C-9CF9-D67B82C88272}"/>
              </a:ext>
            </a:extLst>
          </p:cNvPr>
          <p:cNvSpPr txBox="1"/>
          <p:nvPr/>
        </p:nvSpPr>
        <p:spPr>
          <a:xfrm>
            <a:off x="5410200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9F7AC29-C80C-7242-B4D5-9E7C17ABE489}"/>
              </a:ext>
            </a:extLst>
          </p:cNvPr>
          <p:cNvSpPr/>
          <p:nvPr/>
        </p:nvSpPr>
        <p:spPr>
          <a:xfrm>
            <a:off x="7620001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17C9B89-64E8-7747-A933-20F5DEB49CA1}"/>
              </a:ext>
            </a:extLst>
          </p:cNvPr>
          <p:cNvSpPr/>
          <p:nvPr/>
        </p:nvSpPr>
        <p:spPr>
          <a:xfrm>
            <a:off x="7620000" y="20148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E5D123BA-E537-624A-9D13-5C5F63C3EC54}"/>
              </a:ext>
            </a:extLst>
          </p:cNvPr>
          <p:cNvSpPr/>
          <p:nvPr/>
        </p:nvSpPr>
        <p:spPr>
          <a:xfrm>
            <a:off x="7620001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271C7DD8-31CA-7942-99AE-8B3EF659CB94}"/>
              </a:ext>
            </a:extLst>
          </p:cNvPr>
          <p:cNvCxnSpPr>
            <a:stCxn id="22" idx="4"/>
            <a:endCxn id="23" idx="0"/>
          </p:cNvCxnSpPr>
          <p:nvPr/>
        </p:nvCxnSpPr>
        <p:spPr>
          <a:xfrm>
            <a:off x="7734300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B2A7C471-FF5A-4147-B85C-23FDF161A374}"/>
              </a:ext>
            </a:extLst>
          </p:cNvPr>
          <p:cNvCxnSpPr>
            <a:stCxn id="23" idx="4"/>
            <a:endCxn id="21" idx="0"/>
          </p:cNvCxnSpPr>
          <p:nvPr/>
        </p:nvCxnSpPr>
        <p:spPr>
          <a:xfrm>
            <a:off x="7734301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AB6159AD-A45B-8042-BA56-3FBB01118ED8}"/>
              </a:ext>
            </a:extLst>
          </p:cNvPr>
          <p:cNvSpPr txBox="1"/>
          <p:nvPr/>
        </p:nvSpPr>
        <p:spPr>
          <a:xfrm>
            <a:off x="7429502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58C134D-7384-084A-B296-FD66CC359D4A}"/>
              </a:ext>
            </a:extLst>
          </p:cNvPr>
          <p:cNvSpPr txBox="1"/>
          <p:nvPr/>
        </p:nvSpPr>
        <p:spPr>
          <a:xfrm>
            <a:off x="7429502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C3D8897-DB90-E747-800C-E2559F085236}"/>
              </a:ext>
            </a:extLst>
          </p:cNvPr>
          <p:cNvCxnSpPr>
            <a:endCxn id="22" idx="0"/>
          </p:cNvCxnSpPr>
          <p:nvPr/>
        </p:nvCxnSpPr>
        <p:spPr>
          <a:xfrm>
            <a:off x="5981700" y="1267641"/>
            <a:ext cx="1752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55E731DA-9D1E-834B-8007-1664EF87A120}"/>
              </a:ext>
            </a:extLst>
          </p:cNvPr>
          <p:cNvSpPr/>
          <p:nvPr/>
        </p:nvSpPr>
        <p:spPr>
          <a:xfrm>
            <a:off x="5564295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89AD88E2-0BFC-854D-AD89-898EA6E7A840}"/>
              </a:ext>
            </a:extLst>
          </p:cNvPr>
          <p:cNvSpPr/>
          <p:nvPr/>
        </p:nvSpPr>
        <p:spPr>
          <a:xfrm>
            <a:off x="5564295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8CDA35CE-E17B-564A-BED2-6F8C8EA9DCC7}"/>
              </a:ext>
            </a:extLst>
          </p:cNvPr>
          <p:cNvCxnSpPr>
            <a:endCxn id="30" idx="0"/>
          </p:cNvCxnSpPr>
          <p:nvPr/>
        </p:nvCxnSpPr>
        <p:spPr>
          <a:xfrm>
            <a:off x="5678594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03CF2CB1-7180-5F47-B078-5E7F6D18FBDF}"/>
              </a:ext>
            </a:extLst>
          </p:cNvPr>
          <p:cNvCxnSpPr>
            <a:stCxn id="30" idx="4"/>
            <a:endCxn id="29" idx="0"/>
          </p:cNvCxnSpPr>
          <p:nvPr/>
        </p:nvCxnSpPr>
        <p:spPr>
          <a:xfrm>
            <a:off x="5678595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64098B40-C842-7A40-9619-825C65699FFF}"/>
              </a:ext>
            </a:extLst>
          </p:cNvPr>
          <p:cNvSpPr txBox="1"/>
          <p:nvPr/>
        </p:nvSpPr>
        <p:spPr>
          <a:xfrm>
            <a:off x="5410200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2763795-7E95-0649-BCBD-76EC386F07CD}"/>
              </a:ext>
            </a:extLst>
          </p:cNvPr>
          <p:cNvSpPr txBox="1"/>
          <p:nvPr/>
        </p:nvSpPr>
        <p:spPr>
          <a:xfrm>
            <a:off x="5410200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66F99095-57B8-3442-9644-4661D78154A4}"/>
              </a:ext>
            </a:extLst>
          </p:cNvPr>
          <p:cNvSpPr/>
          <p:nvPr/>
        </p:nvSpPr>
        <p:spPr>
          <a:xfrm>
            <a:off x="5564295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CD2F78F-8FF7-E141-B073-8EBBDB44402E}"/>
              </a:ext>
            </a:extLst>
          </p:cNvPr>
          <p:cNvCxnSpPr>
            <a:endCxn id="35" idx="0"/>
          </p:cNvCxnSpPr>
          <p:nvPr/>
        </p:nvCxnSpPr>
        <p:spPr>
          <a:xfrm>
            <a:off x="5678594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5B8BFFA0-23D5-3A44-A01A-1CE6A5FC4E8E}"/>
              </a:ext>
            </a:extLst>
          </p:cNvPr>
          <p:cNvSpPr txBox="1"/>
          <p:nvPr/>
        </p:nvSpPr>
        <p:spPr>
          <a:xfrm>
            <a:off x="5410200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C9EE0E65-C082-154E-B5A1-571C1EF867B1}"/>
              </a:ext>
            </a:extLst>
          </p:cNvPr>
          <p:cNvSpPr/>
          <p:nvPr/>
        </p:nvSpPr>
        <p:spPr>
          <a:xfrm>
            <a:off x="6477001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BAE423C2-8222-EA41-A047-CC7FEABE664E}"/>
              </a:ext>
            </a:extLst>
          </p:cNvPr>
          <p:cNvCxnSpPr>
            <a:endCxn id="38" idx="0"/>
          </p:cNvCxnSpPr>
          <p:nvPr/>
        </p:nvCxnSpPr>
        <p:spPr>
          <a:xfrm>
            <a:off x="5981700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14189540-703F-1A48-9F61-E59F1292B906}"/>
              </a:ext>
            </a:extLst>
          </p:cNvPr>
          <p:cNvSpPr/>
          <p:nvPr/>
        </p:nvSpPr>
        <p:spPr>
          <a:xfrm>
            <a:off x="6477001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FBEA8544-E004-4C45-BD17-6486104E598E}"/>
              </a:ext>
            </a:extLst>
          </p:cNvPr>
          <p:cNvSpPr/>
          <p:nvPr/>
        </p:nvSpPr>
        <p:spPr>
          <a:xfrm>
            <a:off x="6477001" y="26419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68CD1B2-988C-A941-80A1-E09279263D86}"/>
              </a:ext>
            </a:extLst>
          </p:cNvPr>
          <p:cNvCxnSpPr>
            <a:endCxn id="41" idx="0"/>
          </p:cNvCxnSpPr>
          <p:nvPr/>
        </p:nvCxnSpPr>
        <p:spPr>
          <a:xfrm>
            <a:off x="6591300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29A8E12A-2BFA-4741-880C-655CC068EFEC}"/>
              </a:ext>
            </a:extLst>
          </p:cNvPr>
          <p:cNvCxnSpPr>
            <a:stCxn id="41" idx="4"/>
            <a:endCxn id="40" idx="0"/>
          </p:cNvCxnSpPr>
          <p:nvPr/>
        </p:nvCxnSpPr>
        <p:spPr>
          <a:xfrm>
            <a:off x="6591301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600D2EFC-4FEA-974A-989B-E3C89BDD7885}"/>
              </a:ext>
            </a:extLst>
          </p:cNvPr>
          <p:cNvSpPr txBox="1"/>
          <p:nvPr/>
        </p:nvSpPr>
        <p:spPr>
          <a:xfrm>
            <a:off x="6286502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43E751-6C3E-8C4F-A7BA-41FC75EA1186}"/>
              </a:ext>
            </a:extLst>
          </p:cNvPr>
          <p:cNvSpPr txBox="1"/>
          <p:nvPr/>
        </p:nvSpPr>
        <p:spPr>
          <a:xfrm>
            <a:off x="6286502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B59B6E56-13DD-2148-A584-C4F8F5CFEFFB}"/>
              </a:ext>
            </a:extLst>
          </p:cNvPr>
          <p:cNvSpPr/>
          <p:nvPr/>
        </p:nvSpPr>
        <p:spPr>
          <a:xfrm>
            <a:off x="4853258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66591BC5-9CEE-AB4E-BEB3-5F2CF79FF7EE}"/>
              </a:ext>
            </a:extLst>
          </p:cNvPr>
          <p:cNvCxnSpPr>
            <a:endCxn id="46" idx="0"/>
          </p:cNvCxnSpPr>
          <p:nvPr/>
        </p:nvCxnSpPr>
        <p:spPr>
          <a:xfrm>
            <a:off x="4500420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Oval 47">
            <a:extLst>
              <a:ext uri="{FF2B5EF4-FFF2-40B4-BE49-F238E27FC236}">
                <a16:creationId xmlns:a16="http://schemas.microsoft.com/office/drawing/2014/main" id="{E0D759B2-652A-EE4F-B681-C6FE99B7B633}"/>
              </a:ext>
            </a:extLst>
          </p:cNvPr>
          <p:cNvSpPr/>
          <p:nvPr/>
        </p:nvSpPr>
        <p:spPr>
          <a:xfrm>
            <a:off x="4852126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F549F50-A8D0-944E-AB62-6331C0CE1B19}"/>
              </a:ext>
            </a:extLst>
          </p:cNvPr>
          <p:cNvCxnSpPr/>
          <p:nvPr/>
        </p:nvCxnSpPr>
        <p:spPr>
          <a:xfrm>
            <a:off x="4982148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AFF56100-48E0-DE43-8291-3AA93E2ADC6E}"/>
              </a:ext>
            </a:extLst>
          </p:cNvPr>
          <p:cNvSpPr/>
          <p:nvPr/>
        </p:nvSpPr>
        <p:spPr>
          <a:xfrm>
            <a:off x="4850993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F51D78B4-F369-0240-B884-6504F9178D9A}"/>
              </a:ext>
            </a:extLst>
          </p:cNvPr>
          <p:cNvSpPr/>
          <p:nvPr/>
        </p:nvSpPr>
        <p:spPr>
          <a:xfrm>
            <a:off x="4850994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CA067AE-6A7E-994A-A5A9-7870930E622F}"/>
              </a:ext>
            </a:extLst>
          </p:cNvPr>
          <p:cNvCxnSpPr>
            <a:stCxn id="48" idx="4"/>
            <a:endCxn id="50" idx="0"/>
          </p:cNvCxnSpPr>
          <p:nvPr/>
        </p:nvCxnSpPr>
        <p:spPr>
          <a:xfrm flipH="1">
            <a:off x="4965293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11962C1-DEFA-1D4D-97F6-D911165FFCF3}"/>
              </a:ext>
            </a:extLst>
          </p:cNvPr>
          <p:cNvCxnSpPr/>
          <p:nvPr/>
        </p:nvCxnSpPr>
        <p:spPr>
          <a:xfrm>
            <a:off x="4965293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7F0C4DA4-B5DF-4B4D-99D6-CA950FBB67BB}"/>
              </a:ext>
            </a:extLst>
          </p:cNvPr>
          <p:cNvSpPr txBox="1"/>
          <p:nvPr/>
        </p:nvSpPr>
        <p:spPr>
          <a:xfrm>
            <a:off x="4652859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2402D21-45B2-634A-B339-5F61E999DE47}"/>
              </a:ext>
            </a:extLst>
          </p:cNvPr>
          <p:cNvSpPr txBox="1"/>
          <p:nvPr/>
        </p:nvSpPr>
        <p:spPr>
          <a:xfrm>
            <a:off x="4679548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1F51836-693C-C74F-B05D-743926E42212}"/>
              </a:ext>
            </a:extLst>
          </p:cNvPr>
          <p:cNvSpPr txBox="1"/>
          <p:nvPr/>
        </p:nvSpPr>
        <p:spPr>
          <a:xfrm>
            <a:off x="4672616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85A66AC-5053-4B41-AF3C-532025DED01E}"/>
              </a:ext>
            </a:extLst>
          </p:cNvPr>
          <p:cNvSpPr txBox="1"/>
          <p:nvPr/>
        </p:nvSpPr>
        <p:spPr>
          <a:xfrm>
            <a:off x="4513076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518CB8FE-BA40-D042-A253-D10907AF8CA2}"/>
              </a:ext>
            </a:extLst>
          </p:cNvPr>
          <p:cNvSpPr/>
          <p:nvPr/>
        </p:nvSpPr>
        <p:spPr>
          <a:xfrm>
            <a:off x="4849862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8C584A4A-DD04-6743-AE91-E1E95A23CF65}"/>
              </a:ext>
            </a:extLst>
          </p:cNvPr>
          <p:cNvCxnSpPr/>
          <p:nvPr/>
        </p:nvCxnSpPr>
        <p:spPr>
          <a:xfrm>
            <a:off x="4964161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A81F33AD-D451-B745-BF36-D9B4F49110FB}"/>
              </a:ext>
            </a:extLst>
          </p:cNvPr>
          <p:cNvSpPr txBox="1"/>
          <p:nvPr/>
        </p:nvSpPr>
        <p:spPr>
          <a:xfrm>
            <a:off x="4664079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4A2CEEC0-AD0C-FB41-9277-2C5738317B50}"/>
              </a:ext>
            </a:extLst>
          </p:cNvPr>
          <p:cNvSpPr/>
          <p:nvPr/>
        </p:nvSpPr>
        <p:spPr>
          <a:xfrm>
            <a:off x="6242877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1F56DEFE-A623-4449-8A72-F93F654023CB}"/>
              </a:ext>
            </a:extLst>
          </p:cNvPr>
          <p:cNvSpPr/>
          <p:nvPr/>
        </p:nvSpPr>
        <p:spPr>
          <a:xfrm>
            <a:off x="6241744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A770493E-09C8-4345-8DE0-B433BCB94EA7}"/>
              </a:ext>
            </a:extLst>
          </p:cNvPr>
          <p:cNvSpPr/>
          <p:nvPr/>
        </p:nvSpPr>
        <p:spPr>
          <a:xfrm>
            <a:off x="6241745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CFE505B5-CF2C-6D42-8DDD-EAEB9071843D}"/>
              </a:ext>
            </a:extLst>
          </p:cNvPr>
          <p:cNvCxnSpPr>
            <a:stCxn id="61" idx="4"/>
            <a:endCxn id="62" idx="0"/>
          </p:cNvCxnSpPr>
          <p:nvPr/>
        </p:nvCxnSpPr>
        <p:spPr>
          <a:xfrm flipH="1">
            <a:off x="6356044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9A2BBE3C-DD7B-7B41-923C-3AFF0BEA0964}"/>
              </a:ext>
            </a:extLst>
          </p:cNvPr>
          <p:cNvCxnSpPr/>
          <p:nvPr/>
        </p:nvCxnSpPr>
        <p:spPr>
          <a:xfrm>
            <a:off x="6356044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Oval 65">
            <a:extLst>
              <a:ext uri="{FF2B5EF4-FFF2-40B4-BE49-F238E27FC236}">
                <a16:creationId xmlns:a16="http://schemas.microsoft.com/office/drawing/2014/main" id="{B9EA6327-D1EA-D444-8284-9D3C0456AA08}"/>
              </a:ext>
            </a:extLst>
          </p:cNvPr>
          <p:cNvSpPr/>
          <p:nvPr/>
        </p:nvSpPr>
        <p:spPr>
          <a:xfrm>
            <a:off x="6240613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1F852267-BFD7-C944-AE7E-9A72F3CEE274}"/>
              </a:ext>
            </a:extLst>
          </p:cNvPr>
          <p:cNvCxnSpPr/>
          <p:nvPr/>
        </p:nvCxnSpPr>
        <p:spPr>
          <a:xfrm>
            <a:off x="6354912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1B436B1F-F711-8743-9EFA-40F93AACA853}"/>
              </a:ext>
            </a:extLst>
          </p:cNvPr>
          <p:cNvSpPr txBox="1"/>
          <p:nvPr/>
        </p:nvSpPr>
        <p:spPr>
          <a:xfrm>
            <a:off x="6043610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5611791F-AD0B-9D41-8CB1-4CB278F86F56}"/>
              </a:ext>
            </a:extLst>
          </p:cNvPr>
          <p:cNvSpPr txBox="1"/>
          <p:nvPr/>
        </p:nvSpPr>
        <p:spPr>
          <a:xfrm>
            <a:off x="6054830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6F9EBE9-F2F6-0048-AA9C-2F86ECA1C0A5}"/>
              </a:ext>
            </a:extLst>
          </p:cNvPr>
          <p:cNvSpPr txBox="1"/>
          <p:nvPr/>
        </p:nvSpPr>
        <p:spPr>
          <a:xfrm>
            <a:off x="6070299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1B224944-E642-6E48-BA0E-972F87215C63}"/>
              </a:ext>
            </a:extLst>
          </p:cNvPr>
          <p:cNvCxnSpPr>
            <a:endCxn id="61" idx="1"/>
          </p:cNvCxnSpPr>
          <p:nvPr/>
        </p:nvCxnSpPr>
        <p:spPr>
          <a:xfrm>
            <a:off x="5774084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6B3A3CC0-0CE9-984B-A821-1AD7FB72996D}"/>
              </a:ext>
            </a:extLst>
          </p:cNvPr>
          <p:cNvSpPr txBox="1"/>
          <p:nvPr/>
        </p:nvSpPr>
        <p:spPr>
          <a:xfrm>
            <a:off x="5817590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FF0FFA78-4186-2840-8D53-FF652BF43260}"/>
              </a:ext>
            </a:extLst>
          </p:cNvPr>
          <p:cNvSpPr txBox="1"/>
          <p:nvPr/>
        </p:nvSpPr>
        <p:spPr>
          <a:xfrm>
            <a:off x="6856306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C998480-4243-7E48-A570-1FC5E2A8E9E5}"/>
              </a:ext>
            </a:extLst>
          </p:cNvPr>
          <p:cNvSpPr txBox="1"/>
          <p:nvPr/>
        </p:nvSpPr>
        <p:spPr>
          <a:xfrm>
            <a:off x="6059079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36091C95-8953-6743-B585-AA8D4C20E9B5}"/>
              </a:ext>
            </a:extLst>
          </p:cNvPr>
          <p:cNvSpPr/>
          <p:nvPr/>
        </p:nvSpPr>
        <p:spPr>
          <a:xfrm>
            <a:off x="3811421" y="40617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A3027BBA-922D-4349-8D0B-295552DC152E}"/>
              </a:ext>
            </a:extLst>
          </p:cNvPr>
          <p:cNvSpPr/>
          <p:nvPr/>
        </p:nvSpPr>
        <p:spPr>
          <a:xfrm>
            <a:off x="3811421" y="33439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6D95C85D-6AE1-A14C-8415-3180F4506EA6}"/>
              </a:ext>
            </a:extLst>
          </p:cNvPr>
          <p:cNvCxnSpPr>
            <a:endCxn id="76" idx="0"/>
          </p:cNvCxnSpPr>
          <p:nvPr/>
        </p:nvCxnSpPr>
        <p:spPr>
          <a:xfrm flipH="1">
            <a:off x="3925721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2F1B46FD-8FBE-AC43-9C71-4E641B382FBA}"/>
              </a:ext>
            </a:extLst>
          </p:cNvPr>
          <p:cNvCxnSpPr>
            <a:stCxn id="76" idx="4"/>
            <a:endCxn id="75" idx="0"/>
          </p:cNvCxnSpPr>
          <p:nvPr/>
        </p:nvCxnSpPr>
        <p:spPr>
          <a:xfrm>
            <a:off x="3925721" y="357251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>
            <a:extLst>
              <a:ext uri="{FF2B5EF4-FFF2-40B4-BE49-F238E27FC236}">
                <a16:creationId xmlns:a16="http://schemas.microsoft.com/office/drawing/2014/main" id="{81CD05F0-88B0-B040-AAE0-09B11D078243}"/>
              </a:ext>
            </a:extLst>
          </p:cNvPr>
          <p:cNvSpPr txBox="1"/>
          <p:nvPr/>
        </p:nvSpPr>
        <p:spPr>
          <a:xfrm>
            <a:off x="3810534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A33C4AF2-FF64-1A44-8CE0-CE3AF10E0DC5}"/>
              </a:ext>
            </a:extLst>
          </p:cNvPr>
          <p:cNvSpPr txBox="1"/>
          <p:nvPr/>
        </p:nvSpPr>
        <p:spPr>
          <a:xfrm>
            <a:off x="3596505" y="36324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C4188B2A-A294-5F41-80F7-E1610EE9A00D}"/>
              </a:ext>
            </a:extLst>
          </p:cNvPr>
          <p:cNvSpPr/>
          <p:nvPr/>
        </p:nvSpPr>
        <p:spPr>
          <a:xfrm>
            <a:off x="3810000" y="474869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3BF88847-2C2F-FE4F-A339-29681E6C2D81}"/>
              </a:ext>
            </a:extLst>
          </p:cNvPr>
          <p:cNvSpPr/>
          <p:nvPr/>
        </p:nvSpPr>
        <p:spPr>
          <a:xfrm>
            <a:off x="3810001" y="53623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EA5D1A1C-BB46-E441-81BF-9E347D857278}"/>
              </a:ext>
            </a:extLst>
          </p:cNvPr>
          <p:cNvCxnSpPr>
            <a:endCxn id="81" idx="0"/>
          </p:cNvCxnSpPr>
          <p:nvPr/>
        </p:nvCxnSpPr>
        <p:spPr>
          <a:xfrm flipH="1">
            <a:off x="3924300" y="4291584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6482C39B-7249-E34B-93FC-5F9154D67D34}"/>
              </a:ext>
            </a:extLst>
          </p:cNvPr>
          <p:cNvCxnSpPr/>
          <p:nvPr/>
        </p:nvCxnSpPr>
        <p:spPr>
          <a:xfrm>
            <a:off x="3924300" y="497729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TextBox 84">
            <a:extLst>
              <a:ext uri="{FF2B5EF4-FFF2-40B4-BE49-F238E27FC236}">
                <a16:creationId xmlns:a16="http://schemas.microsoft.com/office/drawing/2014/main" id="{189D48C9-D21D-D147-9477-1BD4D12EF0AA}"/>
              </a:ext>
            </a:extLst>
          </p:cNvPr>
          <p:cNvSpPr txBox="1"/>
          <p:nvPr/>
        </p:nvSpPr>
        <p:spPr>
          <a:xfrm>
            <a:off x="3638555" y="50165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C3EA305-C877-7445-9522-986B920E401C}"/>
              </a:ext>
            </a:extLst>
          </p:cNvPr>
          <p:cNvSpPr txBox="1"/>
          <p:nvPr/>
        </p:nvSpPr>
        <p:spPr>
          <a:xfrm>
            <a:off x="3638555" y="434563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6C9D0072-F3DB-2C40-8419-53404641AA96}"/>
              </a:ext>
            </a:extLst>
          </p:cNvPr>
          <p:cNvSpPr/>
          <p:nvPr/>
        </p:nvSpPr>
        <p:spPr>
          <a:xfrm>
            <a:off x="7086601" y="33598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A52A4DDC-E2F8-4C47-83F3-0ED3113599BD}"/>
              </a:ext>
            </a:extLst>
          </p:cNvPr>
          <p:cNvCxnSpPr>
            <a:stCxn id="41" idx="5"/>
          </p:cNvCxnSpPr>
          <p:nvPr/>
        </p:nvCxnSpPr>
        <p:spPr>
          <a:xfrm>
            <a:off x="6672122" y="2837111"/>
            <a:ext cx="528779" cy="51572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Oval 88">
            <a:extLst>
              <a:ext uri="{FF2B5EF4-FFF2-40B4-BE49-F238E27FC236}">
                <a16:creationId xmlns:a16="http://schemas.microsoft.com/office/drawing/2014/main" id="{1D33BB59-39ED-304B-AB56-2C0DD4EDFE15}"/>
              </a:ext>
            </a:extLst>
          </p:cNvPr>
          <p:cNvSpPr/>
          <p:nvPr/>
        </p:nvSpPr>
        <p:spPr>
          <a:xfrm>
            <a:off x="7085469" y="39814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428FB8B4-E594-9245-95FA-0787882B15A0}"/>
              </a:ext>
            </a:extLst>
          </p:cNvPr>
          <p:cNvCxnSpPr/>
          <p:nvPr/>
        </p:nvCxnSpPr>
        <p:spPr>
          <a:xfrm>
            <a:off x="7199768" y="359644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Box 90">
            <a:extLst>
              <a:ext uri="{FF2B5EF4-FFF2-40B4-BE49-F238E27FC236}">
                <a16:creationId xmlns:a16="http://schemas.microsoft.com/office/drawing/2014/main" id="{FEF6E4BD-C23F-AD4C-9832-C3BE24BA5F5B}"/>
              </a:ext>
            </a:extLst>
          </p:cNvPr>
          <p:cNvSpPr txBox="1"/>
          <p:nvPr/>
        </p:nvSpPr>
        <p:spPr>
          <a:xfrm>
            <a:off x="6688468" y="300335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CC888D3-A367-334C-A121-E34FCC4D682B}"/>
              </a:ext>
            </a:extLst>
          </p:cNvPr>
          <p:cNvSpPr txBox="1"/>
          <p:nvPr/>
        </p:nvSpPr>
        <p:spPr>
          <a:xfrm>
            <a:off x="6899686" y="36007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2EEAA9FE-351E-7549-AB5B-AF7A8CDCB113}"/>
              </a:ext>
            </a:extLst>
          </p:cNvPr>
          <p:cNvSpPr>
            <a:spLocks noChangeAspect="1"/>
          </p:cNvSpPr>
          <p:nvPr/>
        </p:nvSpPr>
        <p:spPr>
          <a:xfrm>
            <a:off x="5638800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038E3B6-22D6-A743-B548-F638A04B0B3E}"/>
              </a:ext>
            </a:extLst>
          </p:cNvPr>
          <p:cNvSpPr txBox="1"/>
          <p:nvPr/>
        </p:nvSpPr>
        <p:spPr>
          <a:xfrm>
            <a:off x="5617564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F9A4B47D-A558-1C44-ACE7-7FD622B22665}"/>
              </a:ext>
            </a:extLst>
          </p:cNvPr>
          <p:cNvSpPr txBox="1"/>
          <p:nvPr/>
        </p:nvSpPr>
        <p:spPr>
          <a:xfrm>
            <a:off x="1981199" y="0"/>
            <a:ext cx="5246639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400" spc="8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panamabana</a:t>
            </a:r>
            <a:r>
              <a:rPr lang="en-US" sz="3400" spc="800" dirty="0" err="1"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endParaRPr lang="en-US" sz="3400" spc="8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48B7BDC8-67FC-6D48-8B11-6F87EA1D13F8}"/>
              </a:ext>
            </a:extLst>
          </p:cNvPr>
          <p:cNvSpPr txBox="1"/>
          <p:nvPr/>
        </p:nvSpPr>
        <p:spPr>
          <a:xfrm>
            <a:off x="52507" y="978741"/>
            <a:ext cx="3070673" cy="267765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latin typeface="Optima" panose="02000503060000020004" pitchFamily="2" charset="0"/>
              </a:rPr>
              <a:t>Pattern    Positions</a:t>
            </a:r>
          </a:p>
          <a:p>
            <a:pPr algn="ctr"/>
            <a:endParaRPr lang="en-US" sz="2800" b="1" dirty="0">
              <a:latin typeface="Optima" panose="02000503060000020004" pitchFamily="2" charset="0"/>
            </a:endParaRP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pan		0</a:t>
            </a: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banana	6</a:t>
            </a:r>
          </a:p>
          <a:p>
            <a:r>
              <a:rPr lang="en-US" sz="2800" dirty="0" err="1"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	7</a:t>
            </a: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nana		8</a:t>
            </a:r>
          </a:p>
        </p:txBody>
      </p:sp>
    </p:spTree>
    <p:extLst>
      <p:ext uri="{BB962C8B-B14F-4D97-AF65-F5344CB8AC3E}">
        <p14:creationId xmlns:p14="http://schemas.microsoft.com/office/powerpoint/2010/main" val="4197876227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54992ED-EFEB-F842-87CB-2146E58B5B6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2326895F-4644-BE46-AACA-C63BB9787155}"/>
              </a:ext>
            </a:extLst>
          </p:cNvPr>
          <p:cNvSpPr/>
          <p:nvPr/>
        </p:nvSpPr>
        <p:spPr>
          <a:xfrm>
            <a:off x="4305299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A4711706-8DB7-C547-927C-7B7CE59AFC03}"/>
              </a:ext>
            </a:extLst>
          </p:cNvPr>
          <p:cNvSpPr/>
          <p:nvPr/>
        </p:nvSpPr>
        <p:spPr>
          <a:xfrm>
            <a:off x="4546087" y="2031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59E7174-9530-3D4F-9032-825A62550E73}"/>
              </a:ext>
            </a:extLst>
          </p:cNvPr>
          <p:cNvSpPr/>
          <p:nvPr/>
        </p:nvSpPr>
        <p:spPr>
          <a:xfrm>
            <a:off x="4305299" y="263793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94273714-3867-B347-8C81-B8557417EE9C}"/>
              </a:ext>
            </a:extLst>
          </p:cNvPr>
          <p:cNvCxnSpPr>
            <a:stCxn id="4" idx="3"/>
            <a:endCxn id="5" idx="0"/>
          </p:cNvCxnSpPr>
          <p:nvPr/>
        </p:nvCxnSpPr>
        <p:spPr>
          <a:xfrm flipH="1">
            <a:off x="4419599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AFB87C8-258D-0641-9504-88ED4D0EAD27}"/>
              </a:ext>
            </a:extLst>
          </p:cNvPr>
          <p:cNvCxnSpPr>
            <a:stCxn id="5" idx="4"/>
            <a:endCxn id="3" idx="0"/>
          </p:cNvCxnSpPr>
          <p:nvPr/>
        </p:nvCxnSpPr>
        <p:spPr>
          <a:xfrm>
            <a:off x="4419599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03BE61ED-805F-924B-9073-FAC84C326523}"/>
              </a:ext>
            </a:extLst>
          </p:cNvPr>
          <p:cNvSpPr txBox="1"/>
          <p:nvPr/>
        </p:nvSpPr>
        <p:spPr>
          <a:xfrm>
            <a:off x="4652859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24A9686-1194-884A-9E00-0B066507B87B}"/>
              </a:ext>
            </a:extLst>
          </p:cNvPr>
          <p:cNvSpPr txBox="1"/>
          <p:nvPr/>
        </p:nvSpPr>
        <p:spPr>
          <a:xfrm>
            <a:off x="4114800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B7E995E-2EED-A540-B801-4D668B6E831A}"/>
              </a:ext>
            </a:extLst>
          </p:cNvPr>
          <p:cNvSpPr txBox="1"/>
          <p:nvPr/>
        </p:nvSpPr>
        <p:spPr>
          <a:xfrm>
            <a:off x="4114800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851986D-A8B0-E147-8EBF-4CA554B37220}"/>
              </a:ext>
            </a:extLst>
          </p:cNvPr>
          <p:cNvCxnSpPr>
            <a:endCxn id="4" idx="7"/>
          </p:cNvCxnSpPr>
          <p:nvPr/>
        </p:nvCxnSpPr>
        <p:spPr>
          <a:xfrm flipH="1">
            <a:off x="4741208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98422B58-D06D-FE4E-97B9-F7B618ADEB3F}"/>
              </a:ext>
            </a:extLst>
          </p:cNvPr>
          <p:cNvSpPr/>
          <p:nvPr/>
        </p:nvSpPr>
        <p:spPr>
          <a:xfrm>
            <a:off x="5564295" y="33510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CCC0E386-4096-974B-8FDF-3785B0B345D5}"/>
              </a:ext>
            </a:extLst>
          </p:cNvPr>
          <p:cNvSpPr/>
          <p:nvPr/>
        </p:nvSpPr>
        <p:spPr>
          <a:xfrm>
            <a:off x="5564294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E758DE0-457B-BA48-98D9-C9B322AE6AF9}"/>
              </a:ext>
            </a:extLst>
          </p:cNvPr>
          <p:cNvCxnSpPr>
            <a:endCxn id="13" idx="0"/>
          </p:cNvCxnSpPr>
          <p:nvPr/>
        </p:nvCxnSpPr>
        <p:spPr>
          <a:xfrm flipH="1">
            <a:off x="5678594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F745D3EB-0E8C-F54F-8271-41BC32C8A26D}"/>
              </a:ext>
            </a:extLst>
          </p:cNvPr>
          <p:cNvSpPr/>
          <p:nvPr/>
        </p:nvSpPr>
        <p:spPr>
          <a:xfrm>
            <a:off x="5564295" y="26332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4A373B17-1471-7642-AC66-B95DBD9D9E21}"/>
              </a:ext>
            </a:extLst>
          </p:cNvPr>
          <p:cNvCxnSpPr>
            <a:stCxn id="13" idx="4"/>
            <a:endCxn id="15" idx="0"/>
          </p:cNvCxnSpPr>
          <p:nvPr/>
        </p:nvCxnSpPr>
        <p:spPr>
          <a:xfrm>
            <a:off x="5678594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8D7670F3-B815-D442-93C1-9942EC64A78E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>
            <a:off x="5678595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AAA98C5D-1EE6-D140-8079-848A99B505BC}"/>
              </a:ext>
            </a:extLst>
          </p:cNvPr>
          <p:cNvSpPr txBox="1"/>
          <p:nvPr/>
        </p:nvSpPr>
        <p:spPr>
          <a:xfrm>
            <a:off x="5502575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E4B55E5-A2B1-0744-BFBB-0E377D5081C6}"/>
              </a:ext>
            </a:extLst>
          </p:cNvPr>
          <p:cNvSpPr txBox="1"/>
          <p:nvPr/>
        </p:nvSpPr>
        <p:spPr>
          <a:xfrm>
            <a:off x="5410200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A6FC729-C726-D84C-9CF9-D67B82C88272}"/>
              </a:ext>
            </a:extLst>
          </p:cNvPr>
          <p:cNvSpPr txBox="1"/>
          <p:nvPr/>
        </p:nvSpPr>
        <p:spPr>
          <a:xfrm>
            <a:off x="5410200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9F7AC29-C80C-7242-B4D5-9E7C17ABE489}"/>
              </a:ext>
            </a:extLst>
          </p:cNvPr>
          <p:cNvSpPr/>
          <p:nvPr/>
        </p:nvSpPr>
        <p:spPr>
          <a:xfrm>
            <a:off x="7620001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17C9B89-64E8-7747-A933-20F5DEB49CA1}"/>
              </a:ext>
            </a:extLst>
          </p:cNvPr>
          <p:cNvSpPr/>
          <p:nvPr/>
        </p:nvSpPr>
        <p:spPr>
          <a:xfrm>
            <a:off x="7620000" y="20148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E5D123BA-E537-624A-9D13-5C5F63C3EC54}"/>
              </a:ext>
            </a:extLst>
          </p:cNvPr>
          <p:cNvSpPr/>
          <p:nvPr/>
        </p:nvSpPr>
        <p:spPr>
          <a:xfrm>
            <a:off x="7620001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271C7DD8-31CA-7942-99AE-8B3EF659CB94}"/>
              </a:ext>
            </a:extLst>
          </p:cNvPr>
          <p:cNvCxnSpPr>
            <a:stCxn id="22" idx="4"/>
            <a:endCxn id="23" idx="0"/>
          </p:cNvCxnSpPr>
          <p:nvPr/>
        </p:nvCxnSpPr>
        <p:spPr>
          <a:xfrm>
            <a:off x="7734300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B2A7C471-FF5A-4147-B85C-23FDF161A374}"/>
              </a:ext>
            </a:extLst>
          </p:cNvPr>
          <p:cNvCxnSpPr>
            <a:stCxn id="23" idx="4"/>
            <a:endCxn id="21" idx="0"/>
          </p:cNvCxnSpPr>
          <p:nvPr/>
        </p:nvCxnSpPr>
        <p:spPr>
          <a:xfrm>
            <a:off x="7734301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AB6159AD-A45B-8042-BA56-3FBB01118ED8}"/>
              </a:ext>
            </a:extLst>
          </p:cNvPr>
          <p:cNvSpPr txBox="1"/>
          <p:nvPr/>
        </p:nvSpPr>
        <p:spPr>
          <a:xfrm>
            <a:off x="7429502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58C134D-7384-084A-B296-FD66CC359D4A}"/>
              </a:ext>
            </a:extLst>
          </p:cNvPr>
          <p:cNvSpPr txBox="1"/>
          <p:nvPr/>
        </p:nvSpPr>
        <p:spPr>
          <a:xfrm>
            <a:off x="7429502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C3D8897-DB90-E747-800C-E2559F085236}"/>
              </a:ext>
            </a:extLst>
          </p:cNvPr>
          <p:cNvCxnSpPr>
            <a:endCxn id="22" idx="0"/>
          </p:cNvCxnSpPr>
          <p:nvPr/>
        </p:nvCxnSpPr>
        <p:spPr>
          <a:xfrm>
            <a:off x="5981700" y="1267641"/>
            <a:ext cx="1752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55E731DA-9D1E-834B-8007-1664EF87A120}"/>
              </a:ext>
            </a:extLst>
          </p:cNvPr>
          <p:cNvSpPr/>
          <p:nvPr/>
        </p:nvSpPr>
        <p:spPr>
          <a:xfrm>
            <a:off x="5564295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89AD88E2-0BFC-854D-AD89-898EA6E7A840}"/>
              </a:ext>
            </a:extLst>
          </p:cNvPr>
          <p:cNvSpPr/>
          <p:nvPr/>
        </p:nvSpPr>
        <p:spPr>
          <a:xfrm>
            <a:off x="5564295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8CDA35CE-E17B-564A-BED2-6F8C8EA9DCC7}"/>
              </a:ext>
            </a:extLst>
          </p:cNvPr>
          <p:cNvCxnSpPr>
            <a:endCxn id="30" idx="0"/>
          </p:cNvCxnSpPr>
          <p:nvPr/>
        </p:nvCxnSpPr>
        <p:spPr>
          <a:xfrm>
            <a:off x="5678594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03CF2CB1-7180-5F47-B078-5E7F6D18FBDF}"/>
              </a:ext>
            </a:extLst>
          </p:cNvPr>
          <p:cNvCxnSpPr>
            <a:stCxn id="30" idx="4"/>
            <a:endCxn id="29" idx="0"/>
          </p:cNvCxnSpPr>
          <p:nvPr/>
        </p:nvCxnSpPr>
        <p:spPr>
          <a:xfrm>
            <a:off x="5678595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64098B40-C842-7A40-9619-825C65699FFF}"/>
              </a:ext>
            </a:extLst>
          </p:cNvPr>
          <p:cNvSpPr txBox="1"/>
          <p:nvPr/>
        </p:nvSpPr>
        <p:spPr>
          <a:xfrm>
            <a:off x="5410200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2763795-7E95-0649-BCBD-76EC386F07CD}"/>
              </a:ext>
            </a:extLst>
          </p:cNvPr>
          <p:cNvSpPr txBox="1"/>
          <p:nvPr/>
        </p:nvSpPr>
        <p:spPr>
          <a:xfrm>
            <a:off x="5410200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66F99095-57B8-3442-9644-4661D78154A4}"/>
              </a:ext>
            </a:extLst>
          </p:cNvPr>
          <p:cNvSpPr/>
          <p:nvPr/>
        </p:nvSpPr>
        <p:spPr>
          <a:xfrm>
            <a:off x="5564295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CD2F78F-8FF7-E141-B073-8EBBDB44402E}"/>
              </a:ext>
            </a:extLst>
          </p:cNvPr>
          <p:cNvCxnSpPr>
            <a:endCxn id="35" idx="0"/>
          </p:cNvCxnSpPr>
          <p:nvPr/>
        </p:nvCxnSpPr>
        <p:spPr>
          <a:xfrm>
            <a:off x="5678594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5B8BFFA0-23D5-3A44-A01A-1CE6A5FC4E8E}"/>
              </a:ext>
            </a:extLst>
          </p:cNvPr>
          <p:cNvSpPr txBox="1"/>
          <p:nvPr/>
        </p:nvSpPr>
        <p:spPr>
          <a:xfrm>
            <a:off x="5410200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C9EE0E65-C082-154E-B5A1-571C1EF867B1}"/>
              </a:ext>
            </a:extLst>
          </p:cNvPr>
          <p:cNvSpPr/>
          <p:nvPr/>
        </p:nvSpPr>
        <p:spPr>
          <a:xfrm>
            <a:off x="6477001" y="2026587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BAE423C2-8222-EA41-A047-CC7FEABE664E}"/>
              </a:ext>
            </a:extLst>
          </p:cNvPr>
          <p:cNvCxnSpPr>
            <a:endCxn id="38" idx="0"/>
          </p:cNvCxnSpPr>
          <p:nvPr/>
        </p:nvCxnSpPr>
        <p:spPr>
          <a:xfrm>
            <a:off x="5981700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14189540-703F-1A48-9F61-E59F1292B906}"/>
              </a:ext>
            </a:extLst>
          </p:cNvPr>
          <p:cNvSpPr/>
          <p:nvPr/>
        </p:nvSpPr>
        <p:spPr>
          <a:xfrm>
            <a:off x="6477001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FBEA8544-E004-4C45-BD17-6486104E598E}"/>
              </a:ext>
            </a:extLst>
          </p:cNvPr>
          <p:cNvSpPr/>
          <p:nvPr/>
        </p:nvSpPr>
        <p:spPr>
          <a:xfrm>
            <a:off x="6477001" y="26419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68CD1B2-988C-A941-80A1-E09279263D86}"/>
              </a:ext>
            </a:extLst>
          </p:cNvPr>
          <p:cNvCxnSpPr>
            <a:endCxn id="41" idx="0"/>
          </p:cNvCxnSpPr>
          <p:nvPr/>
        </p:nvCxnSpPr>
        <p:spPr>
          <a:xfrm>
            <a:off x="6591300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29A8E12A-2BFA-4741-880C-655CC068EFEC}"/>
              </a:ext>
            </a:extLst>
          </p:cNvPr>
          <p:cNvCxnSpPr>
            <a:stCxn id="41" idx="4"/>
            <a:endCxn id="40" idx="0"/>
          </p:cNvCxnSpPr>
          <p:nvPr/>
        </p:nvCxnSpPr>
        <p:spPr>
          <a:xfrm>
            <a:off x="6591301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600D2EFC-4FEA-974A-989B-E3C89BDD7885}"/>
              </a:ext>
            </a:extLst>
          </p:cNvPr>
          <p:cNvSpPr txBox="1"/>
          <p:nvPr/>
        </p:nvSpPr>
        <p:spPr>
          <a:xfrm>
            <a:off x="6286502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43E751-6C3E-8C4F-A7BA-41FC75EA1186}"/>
              </a:ext>
            </a:extLst>
          </p:cNvPr>
          <p:cNvSpPr txBox="1"/>
          <p:nvPr/>
        </p:nvSpPr>
        <p:spPr>
          <a:xfrm>
            <a:off x="6286502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B59B6E56-13DD-2148-A584-C4F8F5CFEFFB}"/>
              </a:ext>
            </a:extLst>
          </p:cNvPr>
          <p:cNvSpPr/>
          <p:nvPr/>
        </p:nvSpPr>
        <p:spPr>
          <a:xfrm>
            <a:off x="4853258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66591BC5-9CEE-AB4E-BEB3-5F2CF79FF7EE}"/>
              </a:ext>
            </a:extLst>
          </p:cNvPr>
          <p:cNvCxnSpPr>
            <a:endCxn id="46" idx="0"/>
          </p:cNvCxnSpPr>
          <p:nvPr/>
        </p:nvCxnSpPr>
        <p:spPr>
          <a:xfrm>
            <a:off x="4500420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Oval 47">
            <a:extLst>
              <a:ext uri="{FF2B5EF4-FFF2-40B4-BE49-F238E27FC236}">
                <a16:creationId xmlns:a16="http://schemas.microsoft.com/office/drawing/2014/main" id="{E0D759B2-652A-EE4F-B681-C6FE99B7B633}"/>
              </a:ext>
            </a:extLst>
          </p:cNvPr>
          <p:cNvSpPr/>
          <p:nvPr/>
        </p:nvSpPr>
        <p:spPr>
          <a:xfrm>
            <a:off x="4852126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F549F50-A8D0-944E-AB62-6331C0CE1B19}"/>
              </a:ext>
            </a:extLst>
          </p:cNvPr>
          <p:cNvCxnSpPr/>
          <p:nvPr/>
        </p:nvCxnSpPr>
        <p:spPr>
          <a:xfrm>
            <a:off x="4982148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AFF56100-48E0-DE43-8291-3AA93E2ADC6E}"/>
              </a:ext>
            </a:extLst>
          </p:cNvPr>
          <p:cNvSpPr/>
          <p:nvPr/>
        </p:nvSpPr>
        <p:spPr>
          <a:xfrm>
            <a:off x="4850993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F51D78B4-F369-0240-B884-6504F9178D9A}"/>
              </a:ext>
            </a:extLst>
          </p:cNvPr>
          <p:cNvSpPr/>
          <p:nvPr/>
        </p:nvSpPr>
        <p:spPr>
          <a:xfrm>
            <a:off x="4850994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CA067AE-6A7E-994A-A5A9-7870930E622F}"/>
              </a:ext>
            </a:extLst>
          </p:cNvPr>
          <p:cNvCxnSpPr>
            <a:stCxn id="48" idx="4"/>
            <a:endCxn id="50" idx="0"/>
          </p:cNvCxnSpPr>
          <p:nvPr/>
        </p:nvCxnSpPr>
        <p:spPr>
          <a:xfrm flipH="1">
            <a:off x="4965293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11962C1-DEFA-1D4D-97F6-D911165FFCF3}"/>
              </a:ext>
            </a:extLst>
          </p:cNvPr>
          <p:cNvCxnSpPr/>
          <p:nvPr/>
        </p:nvCxnSpPr>
        <p:spPr>
          <a:xfrm>
            <a:off x="4965293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7F0C4DA4-B5DF-4B4D-99D6-CA950FBB67BB}"/>
              </a:ext>
            </a:extLst>
          </p:cNvPr>
          <p:cNvSpPr txBox="1"/>
          <p:nvPr/>
        </p:nvSpPr>
        <p:spPr>
          <a:xfrm>
            <a:off x="4652859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2402D21-45B2-634A-B339-5F61E999DE47}"/>
              </a:ext>
            </a:extLst>
          </p:cNvPr>
          <p:cNvSpPr txBox="1"/>
          <p:nvPr/>
        </p:nvSpPr>
        <p:spPr>
          <a:xfrm>
            <a:off x="4679548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1F51836-693C-C74F-B05D-743926E42212}"/>
              </a:ext>
            </a:extLst>
          </p:cNvPr>
          <p:cNvSpPr txBox="1"/>
          <p:nvPr/>
        </p:nvSpPr>
        <p:spPr>
          <a:xfrm>
            <a:off x="4672616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85A66AC-5053-4B41-AF3C-532025DED01E}"/>
              </a:ext>
            </a:extLst>
          </p:cNvPr>
          <p:cNvSpPr txBox="1"/>
          <p:nvPr/>
        </p:nvSpPr>
        <p:spPr>
          <a:xfrm>
            <a:off x="4513076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518CB8FE-BA40-D042-A253-D10907AF8CA2}"/>
              </a:ext>
            </a:extLst>
          </p:cNvPr>
          <p:cNvSpPr/>
          <p:nvPr/>
        </p:nvSpPr>
        <p:spPr>
          <a:xfrm>
            <a:off x="4849862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8C584A4A-DD04-6743-AE91-E1E95A23CF65}"/>
              </a:ext>
            </a:extLst>
          </p:cNvPr>
          <p:cNvCxnSpPr/>
          <p:nvPr/>
        </p:nvCxnSpPr>
        <p:spPr>
          <a:xfrm>
            <a:off x="4964161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A81F33AD-D451-B745-BF36-D9B4F49110FB}"/>
              </a:ext>
            </a:extLst>
          </p:cNvPr>
          <p:cNvSpPr txBox="1"/>
          <p:nvPr/>
        </p:nvSpPr>
        <p:spPr>
          <a:xfrm>
            <a:off x="4664079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4A2CEEC0-AD0C-FB41-9277-2C5738317B50}"/>
              </a:ext>
            </a:extLst>
          </p:cNvPr>
          <p:cNvSpPr/>
          <p:nvPr/>
        </p:nvSpPr>
        <p:spPr>
          <a:xfrm>
            <a:off x="6242877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1F56DEFE-A623-4449-8A72-F93F654023CB}"/>
              </a:ext>
            </a:extLst>
          </p:cNvPr>
          <p:cNvSpPr/>
          <p:nvPr/>
        </p:nvSpPr>
        <p:spPr>
          <a:xfrm>
            <a:off x="6241744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A770493E-09C8-4345-8DE0-B433BCB94EA7}"/>
              </a:ext>
            </a:extLst>
          </p:cNvPr>
          <p:cNvSpPr/>
          <p:nvPr/>
        </p:nvSpPr>
        <p:spPr>
          <a:xfrm>
            <a:off x="6241745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CFE505B5-CF2C-6D42-8DDD-EAEB9071843D}"/>
              </a:ext>
            </a:extLst>
          </p:cNvPr>
          <p:cNvCxnSpPr>
            <a:stCxn id="61" idx="4"/>
            <a:endCxn id="62" idx="0"/>
          </p:cNvCxnSpPr>
          <p:nvPr/>
        </p:nvCxnSpPr>
        <p:spPr>
          <a:xfrm flipH="1">
            <a:off x="6356044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9A2BBE3C-DD7B-7B41-923C-3AFF0BEA0964}"/>
              </a:ext>
            </a:extLst>
          </p:cNvPr>
          <p:cNvCxnSpPr/>
          <p:nvPr/>
        </p:nvCxnSpPr>
        <p:spPr>
          <a:xfrm>
            <a:off x="6356044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Oval 65">
            <a:extLst>
              <a:ext uri="{FF2B5EF4-FFF2-40B4-BE49-F238E27FC236}">
                <a16:creationId xmlns:a16="http://schemas.microsoft.com/office/drawing/2014/main" id="{B9EA6327-D1EA-D444-8284-9D3C0456AA08}"/>
              </a:ext>
            </a:extLst>
          </p:cNvPr>
          <p:cNvSpPr/>
          <p:nvPr/>
        </p:nvSpPr>
        <p:spPr>
          <a:xfrm>
            <a:off x="6240613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1F852267-BFD7-C944-AE7E-9A72F3CEE274}"/>
              </a:ext>
            </a:extLst>
          </p:cNvPr>
          <p:cNvCxnSpPr/>
          <p:nvPr/>
        </p:nvCxnSpPr>
        <p:spPr>
          <a:xfrm>
            <a:off x="6354912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1B436B1F-F711-8743-9EFA-40F93AACA853}"/>
              </a:ext>
            </a:extLst>
          </p:cNvPr>
          <p:cNvSpPr txBox="1"/>
          <p:nvPr/>
        </p:nvSpPr>
        <p:spPr>
          <a:xfrm>
            <a:off x="6043610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5611791F-AD0B-9D41-8CB1-4CB278F86F56}"/>
              </a:ext>
            </a:extLst>
          </p:cNvPr>
          <p:cNvSpPr txBox="1"/>
          <p:nvPr/>
        </p:nvSpPr>
        <p:spPr>
          <a:xfrm>
            <a:off x="6054830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6F9EBE9-F2F6-0048-AA9C-2F86ECA1C0A5}"/>
              </a:ext>
            </a:extLst>
          </p:cNvPr>
          <p:cNvSpPr txBox="1"/>
          <p:nvPr/>
        </p:nvSpPr>
        <p:spPr>
          <a:xfrm>
            <a:off x="6070299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1B224944-E642-6E48-BA0E-972F87215C63}"/>
              </a:ext>
            </a:extLst>
          </p:cNvPr>
          <p:cNvCxnSpPr>
            <a:endCxn id="61" idx="1"/>
          </p:cNvCxnSpPr>
          <p:nvPr/>
        </p:nvCxnSpPr>
        <p:spPr>
          <a:xfrm>
            <a:off x="5774084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6B3A3CC0-0CE9-984B-A821-1AD7FB72996D}"/>
              </a:ext>
            </a:extLst>
          </p:cNvPr>
          <p:cNvSpPr txBox="1"/>
          <p:nvPr/>
        </p:nvSpPr>
        <p:spPr>
          <a:xfrm>
            <a:off x="5817590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FF0FFA78-4186-2840-8D53-FF652BF43260}"/>
              </a:ext>
            </a:extLst>
          </p:cNvPr>
          <p:cNvSpPr txBox="1"/>
          <p:nvPr/>
        </p:nvSpPr>
        <p:spPr>
          <a:xfrm>
            <a:off x="6856306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C998480-4243-7E48-A570-1FC5E2A8E9E5}"/>
              </a:ext>
            </a:extLst>
          </p:cNvPr>
          <p:cNvSpPr txBox="1"/>
          <p:nvPr/>
        </p:nvSpPr>
        <p:spPr>
          <a:xfrm>
            <a:off x="6059079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36091C95-8953-6743-B585-AA8D4C20E9B5}"/>
              </a:ext>
            </a:extLst>
          </p:cNvPr>
          <p:cNvSpPr/>
          <p:nvPr/>
        </p:nvSpPr>
        <p:spPr>
          <a:xfrm>
            <a:off x="3811421" y="40617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A3027BBA-922D-4349-8D0B-295552DC152E}"/>
              </a:ext>
            </a:extLst>
          </p:cNvPr>
          <p:cNvSpPr/>
          <p:nvPr/>
        </p:nvSpPr>
        <p:spPr>
          <a:xfrm>
            <a:off x="3811421" y="33439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6D95C85D-6AE1-A14C-8415-3180F4506EA6}"/>
              </a:ext>
            </a:extLst>
          </p:cNvPr>
          <p:cNvCxnSpPr>
            <a:endCxn id="76" idx="0"/>
          </p:cNvCxnSpPr>
          <p:nvPr/>
        </p:nvCxnSpPr>
        <p:spPr>
          <a:xfrm flipH="1">
            <a:off x="3925721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2F1B46FD-8FBE-AC43-9C71-4E641B382FBA}"/>
              </a:ext>
            </a:extLst>
          </p:cNvPr>
          <p:cNvCxnSpPr>
            <a:stCxn id="76" idx="4"/>
            <a:endCxn id="75" idx="0"/>
          </p:cNvCxnSpPr>
          <p:nvPr/>
        </p:nvCxnSpPr>
        <p:spPr>
          <a:xfrm>
            <a:off x="3925721" y="357251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>
            <a:extLst>
              <a:ext uri="{FF2B5EF4-FFF2-40B4-BE49-F238E27FC236}">
                <a16:creationId xmlns:a16="http://schemas.microsoft.com/office/drawing/2014/main" id="{81CD05F0-88B0-B040-AAE0-09B11D078243}"/>
              </a:ext>
            </a:extLst>
          </p:cNvPr>
          <p:cNvSpPr txBox="1"/>
          <p:nvPr/>
        </p:nvSpPr>
        <p:spPr>
          <a:xfrm>
            <a:off x="3810534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A33C4AF2-FF64-1A44-8CE0-CE3AF10E0DC5}"/>
              </a:ext>
            </a:extLst>
          </p:cNvPr>
          <p:cNvSpPr txBox="1"/>
          <p:nvPr/>
        </p:nvSpPr>
        <p:spPr>
          <a:xfrm>
            <a:off x="3596505" y="36324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C4188B2A-A294-5F41-80F7-E1610EE9A00D}"/>
              </a:ext>
            </a:extLst>
          </p:cNvPr>
          <p:cNvSpPr/>
          <p:nvPr/>
        </p:nvSpPr>
        <p:spPr>
          <a:xfrm>
            <a:off x="3810000" y="474869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3BF88847-2C2F-FE4F-A339-29681E6C2D81}"/>
              </a:ext>
            </a:extLst>
          </p:cNvPr>
          <p:cNvSpPr/>
          <p:nvPr/>
        </p:nvSpPr>
        <p:spPr>
          <a:xfrm>
            <a:off x="3810001" y="53623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EA5D1A1C-BB46-E441-81BF-9E347D857278}"/>
              </a:ext>
            </a:extLst>
          </p:cNvPr>
          <p:cNvCxnSpPr>
            <a:endCxn id="81" idx="0"/>
          </p:cNvCxnSpPr>
          <p:nvPr/>
        </p:nvCxnSpPr>
        <p:spPr>
          <a:xfrm flipH="1">
            <a:off x="3924300" y="4291584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6482C39B-7249-E34B-93FC-5F9154D67D34}"/>
              </a:ext>
            </a:extLst>
          </p:cNvPr>
          <p:cNvCxnSpPr/>
          <p:nvPr/>
        </p:nvCxnSpPr>
        <p:spPr>
          <a:xfrm>
            <a:off x="3924300" y="497729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TextBox 84">
            <a:extLst>
              <a:ext uri="{FF2B5EF4-FFF2-40B4-BE49-F238E27FC236}">
                <a16:creationId xmlns:a16="http://schemas.microsoft.com/office/drawing/2014/main" id="{189D48C9-D21D-D147-9477-1BD4D12EF0AA}"/>
              </a:ext>
            </a:extLst>
          </p:cNvPr>
          <p:cNvSpPr txBox="1"/>
          <p:nvPr/>
        </p:nvSpPr>
        <p:spPr>
          <a:xfrm>
            <a:off x="3638555" y="50165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C3EA305-C877-7445-9522-986B920E401C}"/>
              </a:ext>
            </a:extLst>
          </p:cNvPr>
          <p:cNvSpPr txBox="1"/>
          <p:nvPr/>
        </p:nvSpPr>
        <p:spPr>
          <a:xfrm>
            <a:off x="3638555" y="434563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6C9D0072-F3DB-2C40-8419-53404641AA96}"/>
              </a:ext>
            </a:extLst>
          </p:cNvPr>
          <p:cNvSpPr/>
          <p:nvPr/>
        </p:nvSpPr>
        <p:spPr>
          <a:xfrm>
            <a:off x="7086601" y="33598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A52A4DDC-E2F8-4C47-83F3-0ED3113599BD}"/>
              </a:ext>
            </a:extLst>
          </p:cNvPr>
          <p:cNvCxnSpPr>
            <a:stCxn id="41" idx="5"/>
          </p:cNvCxnSpPr>
          <p:nvPr/>
        </p:nvCxnSpPr>
        <p:spPr>
          <a:xfrm>
            <a:off x="6672122" y="2837111"/>
            <a:ext cx="528779" cy="51572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Oval 88">
            <a:extLst>
              <a:ext uri="{FF2B5EF4-FFF2-40B4-BE49-F238E27FC236}">
                <a16:creationId xmlns:a16="http://schemas.microsoft.com/office/drawing/2014/main" id="{1D33BB59-39ED-304B-AB56-2C0DD4EDFE15}"/>
              </a:ext>
            </a:extLst>
          </p:cNvPr>
          <p:cNvSpPr/>
          <p:nvPr/>
        </p:nvSpPr>
        <p:spPr>
          <a:xfrm>
            <a:off x="7085469" y="39814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428FB8B4-E594-9245-95FA-0787882B15A0}"/>
              </a:ext>
            </a:extLst>
          </p:cNvPr>
          <p:cNvCxnSpPr/>
          <p:nvPr/>
        </p:nvCxnSpPr>
        <p:spPr>
          <a:xfrm>
            <a:off x="7199768" y="359644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Box 90">
            <a:extLst>
              <a:ext uri="{FF2B5EF4-FFF2-40B4-BE49-F238E27FC236}">
                <a16:creationId xmlns:a16="http://schemas.microsoft.com/office/drawing/2014/main" id="{FEF6E4BD-C23F-AD4C-9832-C3BE24BA5F5B}"/>
              </a:ext>
            </a:extLst>
          </p:cNvPr>
          <p:cNvSpPr txBox="1"/>
          <p:nvPr/>
        </p:nvSpPr>
        <p:spPr>
          <a:xfrm>
            <a:off x="6688468" y="300335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CC888D3-A367-334C-A121-E34FCC4D682B}"/>
              </a:ext>
            </a:extLst>
          </p:cNvPr>
          <p:cNvSpPr txBox="1"/>
          <p:nvPr/>
        </p:nvSpPr>
        <p:spPr>
          <a:xfrm>
            <a:off x="6899686" y="36007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2EEAA9FE-351E-7549-AB5B-AF7A8CDCB113}"/>
              </a:ext>
            </a:extLst>
          </p:cNvPr>
          <p:cNvSpPr>
            <a:spLocks noChangeAspect="1"/>
          </p:cNvSpPr>
          <p:nvPr/>
        </p:nvSpPr>
        <p:spPr>
          <a:xfrm>
            <a:off x="5638800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038E3B6-22D6-A743-B548-F638A04B0B3E}"/>
              </a:ext>
            </a:extLst>
          </p:cNvPr>
          <p:cNvSpPr txBox="1"/>
          <p:nvPr/>
        </p:nvSpPr>
        <p:spPr>
          <a:xfrm>
            <a:off x="5617564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F9A4B47D-A558-1C44-ACE7-7FD622B22665}"/>
              </a:ext>
            </a:extLst>
          </p:cNvPr>
          <p:cNvSpPr txBox="1"/>
          <p:nvPr/>
        </p:nvSpPr>
        <p:spPr>
          <a:xfrm>
            <a:off x="1981199" y="0"/>
            <a:ext cx="5246639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400" spc="8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panamabana</a:t>
            </a:r>
            <a:r>
              <a:rPr lang="en-US" sz="3400" b="1" spc="800" dirty="0" err="1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  <a:r>
              <a:rPr lang="en-US" sz="3400" spc="800" dirty="0" err="1">
                <a:latin typeface="Consolas" panose="020B0609020204030204" pitchFamily="49" charset="0"/>
                <a:cs typeface="Consolas" panose="020B0609020204030204" pitchFamily="49" charset="0"/>
              </a:rPr>
              <a:t>as</a:t>
            </a:r>
            <a:endParaRPr lang="en-US" sz="3400" spc="8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2661B71F-FA36-1141-AF1B-37F3795A82AB}"/>
              </a:ext>
            </a:extLst>
          </p:cNvPr>
          <p:cNvSpPr txBox="1"/>
          <p:nvPr/>
        </p:nvSpPr>
        <p:spPr>
          <a:xfrm>
            <a:off x="52507" y="978741"/>
            <a:ext cx="3070673" cy="267765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latin typeface="Optima" panose="02000503060000020004" pitchFamily="2" charset="0"/>
              </a:rPr>
              <a:t>Pattern    Positions</a:t>
            </a:r>
          </a:p>
          <a:p>
            <a:pPr algn="ctr"/>
            <a:endParaRPr lang="en-US" sz="2800" b="1" dirty="0">
              <a:latin typeface="Optima" panose="02000503060000020004" pitchFamily="2" charset="0"/>
            </a:endParaRP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pan		0</a:t>
            </a: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banana	6</a:t>
            </a:r>
          </a:p>
          <a:p>
            <a:r>
              <a:rPr lang="en-US" sz="2800" dirty="0" err="1"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	7</a:t>
            </a: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nana		8</a:t>
            </a:r>
          </a:p>
        </p:txBody>
      </p:sp>
    </p:spTree>
    <p:extLst>
      <p:ext uri="{BB962C8B-B14F-4D97-AF65-F5344CB8AC3E}">
        <p14:creationId xmlns:p14="http://schemas.microsoft.com/office/powerpoint/2010/main" val="3522919271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54992ED-EFEB-F842-87CB-2146E58B5B6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2326895F-4644-BE46-AACA-C63BB9787155}"/>
              </a:ext>
            </a:extLst>
          </p:cNvPr>
          <p:cNvSpPr/>
          <p:nvPr/>
        </p:nvSpPr>
        <p:spPr>
          <a:xfrm>
            <a:off x="4305299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A4711706-8DB7-C547-927C-7B7CE59AFC03}"/>
              </a:ext>
            </a:extLst>
          </p:cNvPr>
          <p:cNvSpPr/>
          <p:nvPr/>
        </p:nvSpPr>
        <p:spPr>
          <a:xfrm>
            <a:off x="4546087" y="2031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59E7174-9530-3D4F-9032-825A62550E73}"/>
              </a:ext>
            </a:extLst>
          </p:cNvPr>
          <p:cNvSpPr/>
          <p:nvPr/>
        </p:nvSpPr>
        <p:spPr>
          <a:xfrm>
            <a:off x="4305299" y="263793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94273714-3867-B347-8C81-B8557417EE9C}"/>
              </a:ext>
            </a:extLst>
          </p:cNvPr>
          <p:cNvCxnSpPr>
            <a:stCxn id="4" idx="3"/>
            <a:endCxn id="5" idx="0"/>
          </p:cNvCxnSpPr>
          <p:nvPr/>
        </p:nvCxnSpPr>
        <p:spPr>
          <a:xfrm flipH="1">
            <a:off x="4419599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AFB87C8-258D-0641-9504-88ED4D0EAD27}"/>
              </a:ext>
            </a:extLst>
          </p:cNvPr>
          <p:cNvCxnSpPr>
            <a:stCxn id="5" idx="4"/>
            <a:endCxn id="3" idx="0"/>
          </p:cNvCxnSpPr>
          <p:nvPr/>
        </p:nvCxnSpPr>
        <p:spPr>
          <a:xfrm>
            <a:off x="4419599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03BE61ED-805F-924B-9073-FAC84C326523}"/>
              </a:ext>
            </a:extLst>
          </p:cNvPr>
          <p:cNvSpPr txBox="1"/>
          <p:nvPr/>
        </p:nvSpPr>
        <p:spPr>
          <a:xfrm>
            <a:off x="4652859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24A9686-1194-884A-9E00-0B066507B87B}"/>
              </a:ext>
            </a:extLst>
          </p:cNvPr>
          <p:cNvSpPr txBox="1"/>
          <p:nvPr/>
        </p:nvSpPr>
        <p:spPr>
          <a:xfrm>
            <a:off x="4114800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B7E995E-2EED-A540-B801-4D668B6E831A}"/>
              </a:ext>
            </a:extLst>
          </p:cNvPr>
          <p:cNvSpPr txBox="1"/>
          <p:nvPr/>
        </p:nvSpPr>
        <p:spPr>
          <a:xfrm>
            <a:off x="4114800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851986D-A8B0-E147-8EBF-4CA554B37220}"/>
              </a:ext>
            </a:extLst>
          </p:cNvPr>
          <p:cNvCxnSpPr>
            <a:endCxn id="4" idx="7"/>
          </p:cNvCxnSpPr>
          <p:nvPr/>
        </p:nvCxnSpPr>
        <p:spPr>
          <a:xfrm flipH="1">
            <a:off x="4741208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98422B58-D06D-FE4E-97B9-F7B618ADEB3F}"/>
              </a:ext>
            </a:extLst>
          </p:cNvPr>
          <p:cNvSpPr/>
          <p:nvPr/>
        </p:nvSpPr>
        <p:spPr>
          <a:xfrm>
            <a:off x="5564295" y="33510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CCC0E386-4096-974B-8FDF-3785B0B345D5}"/>
              </a:ext>
            </a:extLst>
          </p:cNvPr>
          <p:cNvSpPr/>
          <p:nvPr/>
        </p:nvSpPr>
        <p:spPr>
          <a:xfrm>
            <a:off x="5564294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E758DE0-457B-BA48-98D9-C9B322AE6AF9}"/>
              </a:ext>
            </a:extLst>
          </p:cNvPr>
          <p:cNvCxnSpPr>
            <a:endCxn id="13" idx="0"/>
          </p:cNvCxnSpPr>
          <p:nvPr/>
        </p:nvCxnSpPr>
        <p:spPr>
          <a:xfrm flipH="1">
            <a:off x="5678594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F745D3EB-0E8C-F54F-8271-41BC32C8A26D}"/>
              </a:ext>
            </a:extLst>
          </p:cNvPr>
          <p:cNvSpPr/>
          <p:nvPr/>
        </p:nvSpPr>
        <p:spPr>
          <a:xfrm>
            <a:off x="5564295" y="26332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4A373B17-1471-7642-AC66-B95DBD9D9E21}"/>
              </a:ext>
            </a:extLst>
          </p:cNvPr>
          <p:cNvCxnSpPr>
            <a:stCxn id="13" idx="4"/>
            <a:endCxn id="15" idx="0"/>
          </p:cNvCxnSpPr>
          <p:nvPr/>
        </p:nvCxnSpPr>
        <p:spPr>
          <a:xfrm>
            <a:off x="5678594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8D7670F3-B815-D442-93C1-9942EC64A78E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>
            <a:off x="5678595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AAA98C5D-1EE6-D140-8079-848A99B505BC}"/>
              </a:ext>
            </a:extLst>
          </p:cNvPr>
          <p:cNvSpPr txBox="1"/>
          <p:nvPr/>
        </p:nvSpPr>
        <p:spPr>
          <a:xfrm>
            <a:off x="5502575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E4B55E5-A2B1-0744-BFBB-0E377D5081C6}"/>
              </a:ext>
            </a:extLst>
          </p:cNvPr>
          <p:cNvSpPr txBox="1"/>
          <p:nvPr/>
        </p:nvSpPr>
        <p:spPr>
          <a:xfrm>
            <a:off x="5410200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A6FC729-C726-D84C-9CF9-D67B82C88272}"/>
              </a:ext>
            </a:extLst>
          </p:cNvPr>
          <p:cNvSpPr txBox="1"/>
          <p:nvPr/>
        </p:nvSpPr>
        <p:spPr>
          <a:xfrm>
            <a:off x="5410200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9F7AC29-C80C-7242-B4D5-9E7C17ABE489}"/>
              </a:ext>
            </a:extLst>
          </p:cNvPr>
          <p:cNvSpPr/>
          <p:nvPr/>
        </p:nvSpPr>
        <p:spPr>
          <a:xfrm>
            <a:off x="7620001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17C9B89-64E8-7747-A933-20F5DEB49CA1}"/>
              </a:ext>
            </a:extLst>
          </p:cNvPr>
          <p:cNvSpPr/>
          <p:nvPr/>
        </p:nvSpPr>
        <p:spPr>
          <a:xfrm>
            <a:off x="7620000" y="20148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E5D123BA-E537-624A-9D13-5C5F63C3EC54}"/>
              </a:ext>
            </a:extLst>
          </p:cNvPr>
          <p:cNvSpPr/>
          <p:nvPr/>
        </p:nvSpPr>
        <p:spPr>
          <a:xfrm>
            <a:off x="7620001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271C7DD8-31CA-7942-99AE-8B3EF659CB94}"/>
              </a:ext>
            </a:extLst>
          </p:cNvPr>
          <p:cNvCxnSpPr>
            <a:stCxn id="22" idx="4"/>
            <a:endCxn id="23" idx="0"/>
          </p:cNvCxnSpPr>
          <p:nvPr/>
        </p:nvCxnSpPr>
        <p:spPr>
          <a:xfrm>
            <a:off x="7734300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B2A7C471-FF5A-4147-B85C-23FDF161A374}"/>
              </a:ext>
            </a:extLst>
          </p:cNvPr>
          <p:cNvCxnSpPr>
            <a:stCxn id="23" idx="4"/>
            <a:endCxn id="21" idx="0"/>
          </p:cNvCxnSpPr>
          <p:nvPr/>
        </p:nvCxnSpPr>
        <p:spPr>
          <a:xfrm>
            <a:off x="7734301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AB6159AD-A45B-8042-BA56-3FBB01118ED8}"/>
              </a:ext>
            </a:extLst>
          </p:cNvPr>
          <p:cNvSpPr txBox="1"/>
          <p:nvPr/>
        </p:nvSpPr>
        <p:spPr>
          <a:xfrm>
            <a:off x="7429502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58C134D-7384-084A-B296-FD66CC359D4A}"/>
              </a:ext>
            </a:extLst>
          </p:cNvPr>
          <p:cNvSpPr txBox="1"/>
          <p:nvPr/>
        </p:nvSpPr>
        <p:spPr>
          <a:xfrm>
            <a:off x="7429502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C3D8897-DB90-E747-800C-E2559F085236}"/>
              </a:ext>
            </a:extLst>
          </p:cNvPr>
          <p:cNvCxnSpPr>
            <a:endCxn id="22" idx="0"/>
          </p:cNvCxnSpPr>
          <p:nvPr/>
        </p:nvCxnSpPr>
        <p:spPr>
          <a:xfrm>
            <a:off x="5981700" y="1267641"/>
            <a:ext cx="1752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55E731DA-9D1E-834B-8007-1664EF87A120}"/>
              </a:ext>
            </a:extLst>
          </p:cNvPr>
          <p:cNvSpPr/>
          <p:nvPr/>
        </p:nvSpPr>
        <p:spPr>
          <a:xfrm>
            <a:off x="5564295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89AD88E2-0BFC-854D-AD89-898EA6E7A840}"/>
              </a:ext>
            </a:extLst>
          </p:cNvPr>
          <p:cNvSpPr/>
          <p:nvPr/>
        </p:nvSpPr>
        <p:spPr>
          <a:xfrm>
            <a:off x="5564295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8CDA35CE-E17B-564A-BED2-6F8C8EA9DCC7}"/>
              </a:ext>
            </a:extLst>
          </p:cNvPr>
          <p:cNvCxnSpPr>
            <a:endCxn id="30" idx="0"/>
          </p:cNvCxnSpPr>
          <p:nvPr/>
        </p:nvCxnSpPr>
        <p:spPr>
          <a:xfrm>
            <a:off x="5678594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03CF2CB1-7180-5F47-B078-5E7F6D18FBDF}"/>
              </a:ext>
            </a:extLst>
          </p:cNvPr>
          <p:cNvCxnSpPr>
            <a:stCxn id="30" idx="4"/>
            <a:endCxn id="29" idx="0"/>
          </p:cNvCxnSpPr>
          <p:nvPr/>
        </p:nvCxnSpPr>
        <p:spPr>
          <a:xfrm>
            <a:off x="5678595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64098B40-C842-7A40-9619-825C65699FFF}"/>
              </a:ext>
            </a:extLst>
          </p:cNvPr>
          <p:cNvSpPr txBox="1"/>
          <p:nvPr/>
        </p:nvSpPr>
        <p:spPr>
          <a:xfrm>
            <a:off x="5410200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2763795-7E95-0649-BCBD-76EC386F07CD}"/>
              </a:ext>
            </a:extLst>
          </p:cNvPr>
          <p:cNvSpPr txBox="1"/>
          <p:nvPr/>
        </p:nvSpPr>
        <p:spPr>
          <a:xfrm>
            <a:off x="5410200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66F99095-57B8-3442-9644-4661D78154A4}"/>
              </a:ext>
            </a:extLst>
          </p:cNvPr>
          <p:cNvSpPr/>
          <p:nvPr/>
        </p:nvSpPr>
        <p:spPr>
          <a:xfrm>
            <a:off x="5564295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CD2F78F-8FF7-E141-B073-8EBBDB44402E}"/>
              </a:ext>
            </a:extLst>
          </p:cNvPr>
          <p:cNvCxnSpPr>
            <a:endCxn id="35" idx="0"/>
          </p:cNvCxnSpPr>
          <p:nvPr/>
        </p:nvCxnSpPr>
        <p:spPr>
          <a:xfrm>
            <a:off x="5678594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5B8BFFA0-23D5-3A44-A01A-1CE6A5FC4E8E}"/>
              </a:ext>
            </a:extLst>
          </p:cNvPr>
          <p:cNvSpPr txBox="1"/>
          <p:nvPr/>
        </p:nvSpPr>
        <p:spPr>
          <a:xfrm>
            <a:off x="5410200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C9EE0E65-C082-154E-B5A1-571C1EF867B1}"/>
              </a:ext>
            </a:extLst>
          </p:cNvPr>
          <p:cNvSpPr/>
          <p:nvPr/>
        </p:nvSpPr>
        <p:spPr>
          <a:xfrm>
            <a:off x="6477001" y="2026587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BAE423C2-8222-EA41-A047-CC7FEABE664E}"/>
              </a:ext>
            </a:extLst>
          </p:cNvPr>
          <p:cNvCxnSpPr>
            <a:endCxn id="38" idx="0"/>
          </p:cNvCxnSpPr>
          <p:nvPr/>
        </p:nvCxnSpPr>
        <p:spPr>
          <a:xfrm>
            <a:off x="5981700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14189540-703F-1A48-9F61-E59F1292B906}"/>
              </a:ext>
            </a:extLst>
          </p:cNvPr>
          <p:cNvSpPr/>
          <p:nvPr/>
        </p:nvSpPr>
        <p:spPr>
          <a:xfrm>
            <a:off x="6477001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FBEA8544-E004-4C45-BD17-6486104E598E}"/>
              </a:ext>
            </a:extLst>
          </p:cNvPr>
          <p:cNvSpPr/>
          <p:nvPr/>
        </p:nvSpPr>
        <p:spPr>
          <a:xfrm>
            <a:off x="6477001" y="2641989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68CD1B2-988C-A941-80A1-E09279263D86}"/>
              </a:ext>
            </a:extLst>
          </p:cNvPr>
          <p:cNvCxnSpPr>
            <a:endCxn id="41" idx="0"/>
          </p:cNvCxnSpPr>
          <p:nvPr/>
        </p:nvCxnSpPr>
        <p:spPr>
          <a:xfrm>
            <a:off x="6591300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29A8E12A-2BFA-4741-880C-655CC068EFEC}"/>
              </a:ext>
            </a:extLst>
          </p:cNvPr>
          <p:cNvCxnSpPr>
            <a:stCxn id="41" idx="4"/>
            <a:endCxn id="40" idx="0"/>
          </p:cNvCxnSpPr>
          <p:nvPr/>
        </p:nvCxnSpPr>
        <p:spPr>
          <a:xfrm>
            <a:off x="6591301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600D2EFC-4FEA-974A-989B-E3C89BDD7885}"/>
              </a:ext>
            </a:extLst>
          </p:cNvPr>
          <p:cNvSpPr txBox="1"/>
          <p:nvPr/>
        </p:nvSpPr>
        <p:spPr>
          <a:xfrm>
            <a:off x="6286502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43E751-6C3E-8C4F-A7BA-41FC75EA1186}"/>
              </a:ext>
            </a:extLst>
          </p:cNvPr>
          <p:cNvSpPr txBox="1"/>
          <p:nvPr/>
        </p:nvSpPr>
        <p:spPr>
          <a:xfrm>
            <a:off x="6286502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B59B6E56-13DD-2148-A584-C4F8F5CFEFFB}"/>
              </a:ext>
            </a:extLst>
          </p:cNvPr>
          <p:cNvSpPr/>
          <p:nvPr/>
        </p:nvSpPr>
        <p:spPr>
          <a:xfrm>
            <a:off x="4853258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66591BC5-9CEE-AB4E-BEB3-5F2CF79FF7EE}"/>
              </a:ext>
            </a:extLst>
          </p:cNvPr>
          <p:cNvCxnSpPr>
            <a:endCxn id="46" idx="0"/>
          </p:cNvCxnSpPr>
          <p:nvPr/>
        </p:nvCxnSpPr>
        <p:spPr>
          <a:xfrm>
            <a:off x="4500420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Oval 47">
            <a:extLst>
              <a:ext uri="{FF2B5EF4-FFF2-40B4-BE49-F238E27FC236}">
                <a16:creationId xmlns:a16="http://schemas.microsoft.com/office/drawing/2014/main" id="{E0D759B2-652A-EE4F-B681-C6FE99B7B633}"/>
              </a:ext>
            </a:extLst>
          </p:cNvPr>
          <p:cNvSpPr/>
          <p:nvPr/>
        </p:nvSpPr>
        <p:spPr>
          <a:xfrm>
            <a:off x="4852126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F549F50-A8D0-944E-AB62-6331C0CE1B19}"/>
              </a:ext>
            </a:extLst>
          </p:cNvPr>
          <p:cNvCxnSpPr/>
          <p:nvPr/>
        </p:nvCxnSpPr>
        <p:spPr>
          <a:xfrm>
            <a:off x="4982148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AFF56100-48E0-DE43-8291-3AA93E2ADC6E}"/>
              </a:ext>
            </a:extLst>
          </p:cNvPr>
          <p:cNvSpPr/>
          <p:nvPr/>
        </p:nvSpPr>
        <p:spPr>
          <a:xfrm>
            <a:off x="4850993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F51D78B4-F369-0240-B884-6504F9178D9A}"/>
              </a:ext>
            </a:extLst>
          </p:cNvPr>
          <p:cNvSpPr/>
          <p:nvPr/>
        </p:nvSpPr>
        <p:spPr>
          <a:xfrm>
            <a:off x="4850994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CA067AE-6A7E-994A-A5A9-7870930E622F}"/>
              </a:ext>
            </a:extLst>
          </p:cNvPr>
          <p:cNvCxnSpPr>
            <a:stCxn id="48" idx="4"/>
            <a:endCxn id="50" idx="0"/>
          </p:cNvCxnSpPr>
          <p:nvPr/>
        </p:nvCxnSpPr>
        <p:spPr>
          <a:xfrm flipH="1">
            <a:off x="4965293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11962C1-DEFA-1D4D-97F6-D911165FFCF3}"/>
              </a:ext>
            </a:extLst>
          </p:cNvPr>
          <p:cNvCxnSpPr/>
          <p:nvPr/>
        </p:nvCxnSpPr>
        <p:spPr>
          <a:xfrm>
            <a:off x="4965293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7F0C4DA4-B5DF-4B4D-99D6-CA950FBB67BB}"/>
              </a:ext>
            </a:extLst>
          </p:cNvPr>
          <p:cNvSpPr txBox="1"/>
          <p:nvPr/>
        </p:nvSpPr>
        <p:spPr>
          <a:xfrm>
            <a:off x="4652859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2402D21-45B2-634A-B339-5F61E999DE47}"/>
              </a:ext>
            </a:extLst>
          </p:cNvPr>
          <p:cNvSpPr txBox="1"/>
          <p:nvPr/>
        </p:nvSpPr>
        <p:spPr>
          <a:xfrm>
            <a:off x="4679548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1F51836-693C-C74F-B05D-743926E42212}"/>
              </a:ext>
            </a:extLst>
          </p:cNvPr>
          <p:cNvSpPr txBox="1"/>
          <p:nvPr/>
        </p:nvSpPr>
        <p:spPr>
          <a:xfrm>
            <a:off x="4672616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85A66AC-5053-4B41-AF3C-532025DED01E}"/>
              </a:ext>
            </a:extLst>
          </p:cNvPr>
          <p:cNvSpPr txBox="1"/>
          <p:nvPr/>
        </p:nvSpPr>
        <p:spPr>
          <a:xfrm>
            <a:off x="4513076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518CB8FE-BA40-D042-A253-D10907AF8CA2}"/>
              </a:ext>
            </a:extLst>
          </p:cNvPr>
          <p:cNvSpPr/>
          <p:nvPr/>
        </p:nvSpPr>
        <p:spPr>
          <a:xfrm>
            <a:off x="4849862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8C584A4A-DD04-6743-AE91-E1E95A23CF65}"/>
              </a:ext>
            </a:extLst>
          </p:cNvPr>
          <p:cNvCxnSpPr/>
          <p:nvPr/>
        </p:nvCxnSpPr>
        <p:spPr>
          <a:xfrm>
            <a:off x="4964161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A81F33AD-D451-B745-BF36-D9B4F49110FB}"/>
              </a:ext>
            </a:extLst>
          </p:cNvPr>
          <p:cNvSpPr txBox="1"/>
          <p:nvPr/>
        </p:nvSpPr>
        <p:spPr>
          <a:xfrm>
            <a:off x="4664079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4A2CEEC0-AD0C-FB41-9277-2C5738317B50}"/>
              </a:ext>
            </a:extLst>
          </p:cNvPr>
          <p:cNvSpPr/>
          <p:nvPr/>
        </p:nvSpPr>
        <p:spPr>
          <a:xfrm>
            <a:off x="6242877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1F56DEFE-A623-4449-8A72-F93F654023CB}"/>
              </a:ext>
            </a:extLst>
          </p:cNvPr>
          <p:cNvSpPr/>
          <p:nvPr/>
        </p:nvSpPr>
        <p:spPr>
          <a:xfrm>
            <a:off x="6241744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A770493E-09C8-4345-8DE0-B433BCB94EA7}"/>
              </a:ext>
            </a:extLst>
          </p:cNvPr>
          <p:cNvSpPr/>
          <p:nvPr/>
        </p:nvSpPr>
        <p:spPr>
          <a:xfrm>
            <a:off x="6241745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CFE505B5-CF2C-6D42-8DDD-EAEB9071843D}"/>
              </a:ext>
            </a:extLst>
          </p:cNvPr>
          <p:cNvCxnSpPr>
            <a:stCxn id="61" idx="4"/>
            <a:endCxn id="62" idx="0"/>
          </p:cNvCxnSpPr>
          <p:nvPr/>
        </p:nvCxnSpPr>
        <p:spPr>
          <a:xfrm flipH="1">
            <a:off x="6356044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9A2BBE3C-DD7B-7B41-923C-3AFF0BEA0964}"/>
              </a:ext>
            </a:extLst>
          </p:cNvPr>
          <p:cNvCxnSpPr/>
          <p:nvPr/>
        </p:nvCxnSpPr>
        <p:spPr>
          <a:xfrm>
            <a:off x="6356044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Oval 65">
            <a:extLst>
              <a:ext uri="{FF2B5EF4-FFF2-40B4-BE49-F238E27FC236}">
                <a16:creationId xmlns:a16="http://schemas.microsoft.com/office/drawing/2014/main" id="{B9EA6327-D1EA-D444-8284-9D3C0456AA08}"/>
              </a:ext>
            </a:extLst>
          </p:cNvPr>
          <p:cNvSpPr/>
          <p:nvPr/>
        </p:nvSpPr>
        <p:spPr>
          <a:xfrm>
            <a:off x="6240613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1F852267-BFD7-C944-AE7E-9A72F3CEE274}"/>
              </a:ext>
            </a:extLst>
          </p:cNvPr>
          <p:cNvCxnSpPr/>
          <p:nvPr/>
        </p:nvCxnSpPr>
        <p:spPr>
          <a:xfrm>
            <a:off x="6354912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1B436B1F-F711-8743-9EFA-40F93AACA853}"/>
              </a:ext>
            </a:extLst>
          </p:cNvPr>
          <p:cNvSpPr txBox="1"/>
          <p:nvPr/>
        </p:nvSpPr>
        <p:spPr>
          <a:xfrm>
            <a:off x="6043610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5611791F-AD0B-9D41-8CB1-4CB278F86F56}"/>
              </a:ext>
            </a:extLst>
          </p:cNvPr>
          <p:cNvSpPr txBox="1"/>
          <p:nvPr/>
        </p:nvSpPr>
        <p:spPr>
          <a:xfrm>
            <a:off x="6054830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6F9EBE9-F2F6-0048-AA9C-2F86ECA1C0A5}"/>
              </a:ext>
            </a:extLst>
          </p:cNvPr>
          <p:cNvSpPr txBox="1"/>
          <p:nvPr/>
        </p:nvSpPr>
        <p:spPr>
          <a:xfrm>
            <a:off x="6070299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1B224944-E642-6E48-BA0E-972F87215C63}"/>
              </a:ext>
            </a:extLst>
          </p:cNvPr>
          <p:cNvCxnSpPr>
            <a:endCxn id="61" idx="1"/>
          </p:cNvCxnSpPr>
          <p:nvPr/>
        </p:nvCxnSpPr>
        <p:spPr>
          <a:xfrm>
            <a:off x="5774084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6B3A3CC0-0CE9-984B-A821-1AD7FB72996D}"/>
              </a:ext>
            </a:extLst>
          </p:cNvPr>
          <p:cNvSpPr txBox="1"/>
          <p:nvPr/>
        </p:nvSpPr>
        <p:spPr>
          <a:xfrm>
            <a:off x="5817590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FF0FFA78-4186-2840-8D53-FF652BF43260}"/>
              </a:ext>
            </a:extLst>
          </p:cNvPr>
          <p:cNvSpPr txBox="1"/>
          <p:nvPr/>
        </p:nvSpPr>
        <p:spPr>
          <a:xfrm>
            <a:off x="6856306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C998480-4243-7E48-A570-1FC5E2A8E9E5}"/>
              </a:ext>
            </a:extLst>
          </p:cNvPr>
          <p:cNvSpPr txBox="1"/>
          <p:nvPr/>
        </p:nvSpPr>
        <p:spPr>
          <a:xfrm>
            <a:off x="6059079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36091C95-8953-6743-B585-AA8D4C20E9B5}"/>
              </a:ext>
            </a:extLst>
          </p:cNvPr>
          <p:cNvSpPr/>
          <p:nvPr/>
        </p:nvSpPr>
        <p:spPr>
          <a:xfrm>
            <a:off x="3811421" y="40617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A3027BBA-922D-4349-8D0B-295552DC152E}"/>
              </a:ext>
            </a:extLst>
          </p:cNvPr>
          <p:cNvSpPr/>
          <p:nvPr/>
        </p:nvSpPr>
        <p:spPr>
          <a:xfrm>
            <a:off x="3811421" y="33439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6D95C85D-6AE1-A14C-8415-3180F4506EA6}"/>
              </a:ext>
            </a:extLst>
          </p:cNvPr>
          <p:cNvCxnSpPr>
            <a:endCxn id="76" idx="0"/>
          </p:cNvCxnSpPr>
          <p:nvPr/>
        </p:nvCxnSpPr>
        <p:spPr>
          <a:xfrm flipH="1">
            <a:off x="3925721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2F1B46FD-8FBE-AC43-9C71-4E641B382FBA}"/>
              </a:ext>
            </a:extLst>
          </p:cNvPr>
          <p:cNvCxnSpPr>
            <a:stCxn id="76" idx="4"/>
            <a:endCxn id="75" idx="0"/>
          </p:cNvCxnSpPr>
          <p:nvPr/>
        </p:nvCxnSpPr>
        <p:spPr>
          <a:xfrm>
            <a:off x="3925721" y="357251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>
            <a:extLst>
              <a:ext uri="{FF2B5EF4-FFF2-40B4-BE49-F238E27FC236}">
                <a16:creationId xmlns:a16="http://schemas.microsoft.com/office/drawing/2014/main" id="{81CD05F0-88B0-B040-AAE0-09B11D078243}"/>
              </a:ext>
            </a:extLst>
          </p:cNvPr>
          <p:cNvSpPr txBox="1"/>
          <p:nvPr/>
        </p:nvSpPr>
        <p:spPr>
          <a:xfrm>
            <a:off x="3810534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A33C4AF2-FF64-1A44-8CE0-CE3AF10E0DC5}"/>
              </a:ext>
            </a:extLst>
          </p:cNvPr>
          <p:cNvSpPr txBox="1"/>
          <p:nvPr/>
        </p:nvSpPr>
        <p:spPr>
          <a:xfrm>
            <a:off x="3596505" y="36324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C4188B2A-A294-5F41-80F7-E1610EE9A00D}"/>
              </a:ext>
            </a:extLst>
          </p:cNvPr>
          <p:cNvSpPr/>
          <p:nvPr/>
        </p:nvSpPr>
        <p:spPr>
          <a:xfrm>
            <a:off x="3810000" y="474869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3BF88847-2C2F-FE4F-A339-29681E6C2D81}"/>
              </a:ext>
            </a:extLst>
          </p:cNvPr>
          <p:cNvSpPr/>
          <p:nvPr/>
        </p:nvSpPr>
        <p:spPr>
          <a:xfrm>
            <a:off x="3810001" y="53623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EA5D1A1C-BB46-E441-81BF-9E347D857278}"/>
              </a:ext>
            </a:extLst>
          </p:cNvPr>
          <p:cNvCxnSpPr>
            <a:endCxn id="81" idx="0"/>
          </p:cNvCxnSpPr>
          <p:nvPr/>
        </p:nvCxnSpPr>
        <p:spPr>
          <a:xfrm flipH="1">
            <a:off x="3924300" y="4291584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6482C39B-7249-E34B-93FC-5F9154D67D34}"/>
              </a:ext>
            </a:extLst>
          </p:cNvPr>
          <p:cNvCxnSpPr/>
          <p:nvPr/>
        </p:nvCxnSpPr>
        <p:spPr>
          <a:xfrm>
            <a:off x="3924300" y="497729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TextBox 84">
            <a:extLst>
              <a:ext uri="{FF2B5EF4-FFF2-40B4-BE49-F238E27FC236}">
                <a16:creationId xmlns:a16="http://schemas.microsoft.com/office/drawing/2014/main" id="{189D48C9-D21D-D147-9477-1BD4D12EF0AA}"/>
              </a:ext>
            </a:extLst>
          </p:cNvPr>
          <p:cNvSpPr txBox="1"/>
          <p:nvPr/>
        </p:nvSpPr>
        <p:spPr>
          <a:xfrm>
            <a:off x="3638555" y="50165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C3EA305-C877-7445-9522-986B920E401C}"/>
              </a:ext>
            </a:extLst>
          </p:cNvPr>
          <p:cNvSpPr txBox="1"/>
          <p:nvPr/>
        </p:nvSpPr>
        <p:spPr>
          <a:xfrm>
            <a:off x="3638555" y="434563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6C9D0072-F3DB-2C40-8419-53404641AA96}"/>
              </a:ext>
            </a:extLst>
          </p:cNvPr>
          <p:cNvSpPr/>
          <p:nvPr/>
        </p:nvSpPr>
        <p:spPr>
          <a:xfrm>
            <a:off x="7086601" y="33598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A52A4DDC-E2F8-4C47-83F3-0ED3113599BD}"/>
              </a:ext>
            </a:extLst>
          </p:cNvPr>
          <p:cNvCxnSpPr>
            <a:stCxn id="41" idx="5"/>
          </p:cNvCxnSpPr>
          <p:nvPr/>
        </p:nvCxnSpPr>
        <p:spPr>
          <a:xfrm>
            <a:off x="6672122" y="2837111"/>
            <a:ext cx="528779" cy="51572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Oval 88">
            <a:extLst>
              <a:ext uri="{FF2B5EF4-FFF2-40B4-BE49-F238E27FC236}">
                <a16:creationId xmlns:a16="http://schemas.microsoft.com/office/drawing/2014/main" id="{1D33BB59-39ED-304B-AB56-2C0DD4EDFE15}"/>
              </a:ext>
            </a:extLst>
          </p:cNvPr>
          <p:cNvSpPr/>
          <p:nvPr/>
        </p:nvSpPr>
        <p:spPr>
          <a:xfrm>
            <a:off x="7085469" y="39814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428FB8B4-E594-9245-95FA-0787882B15A0}"/>
              </a:ext>
            </a:extLst>
          </p:cNvPr>
          <p:cNvCxnSpPr/>
          <p:nvPr/>
        </p:nvCxnSpPr>
        <p:spPr>
          <a:xfrm>
            <a:off x="7199768" y="359644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Box 90">
            <a:extLst>
              <a:ext uri="{FF2B5EF4-FFF2-40B4-BE49-F238E27FC236}">
                <a16:creationId xmlns:a16="http://schemas.microsoft.com/office/drawing/2014/main" id="{FEF6E4BD-C23F-AD4C-9832-C3BE24BA5F5B}"/>
              </a:ext>
            </a:extLst>
          </p:cNvPr>
          <p:cNvSpPr txBox="1"/>
          <p:nvPr/>
        </p:nvSpPr>
        <p:spPr>
          <a:xfrm>
            <a:off x="6688468" y="300335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CC888D3-A367-334C-A121-E34FCC4D682B}"/>
              </a:ext>
            </a:extLst>
          </p:cNvPr>
          <p:cNvSpPr txBox="1"/>
          <p:nvPr/>
        </p:nvSpPr>
        <p:spPr>
          <a:xfrm>
            <a:off x="6899686" y="36007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2EEAA9FE-351E-7549-AB5B-AF7A8CDCB113}"/>
              </a:ext>
            </a:extLst>
          </p:cNvPr>
          <p:cNvSpPr>
            <a:spLocks noChangeAspect="1"/>
          </p:cNvSpPr>
          <p:nvPr/>
        </p:nvSpPr>
        <p:spPr>
          <a:xfrm>
            <a:off x="5638800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038E3B6-22D6-A743-B548-F638A04B0B3E}"/>
              </a:ext>
            </a:extLst>
          </p:cNvPr>
          <p:cNvSpPr txBox="1"/>
          <p:nvPr/>
        </p:nvSpPr>
        <p:spPr>
          <a:xfrm>
            <a:off x="5617564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F9A4B47D-A558-1C44-ACE7-7FD622B22665}"/>
              </a:ext>
            </a:extLst>
          </p:cNvPr>
          <p:cNvSpPr txBox="1"/>
          <p:nvPr/>
        </p:nvSpPr>
        <p:spPr>
          <a:xfrm>
            <a:off x="1981199" y="0"/>
            <a:ext cx="5246639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400" spc="8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panamabana</a:t>
            </a:r>
            <a:r>
              <a:rPr lang="en-US" sz="3400" b="1" spc="800" dirty="0" err="1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</a:t>
            </a:r>
            <a:r>
              <a:rPr lang="en-US" sz="3400" spc="800" dirty="0" err="1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  <a:endParaRPr lang="en-US" sz="3400" spc="8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B6D0ECA3-8002-0749-BDAA-639CBA45B4B7}"/>
              </a:ext>
            </a:extLst>
          </p:cNvPr>
          <p:cNvSpPr txBox="1"/>
          <p:nvPr/>
        </p:nvSpPr>
        <p:spPr>
          <a:xfrm>
            <a:off x="52507" y="978741"/>
            <a:ext cx="3070673" cy="267765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latin typeface="Optima" panose="02000503060000020004" pitchFamily="2" charset="0"/>
              </a:rPr>
              <a:t>Pattern    Positions</a:t>
            </a:r>
          </a:p>
          <a:p>
            <a:pPr algn="ctr"/>
            <a:endParaRPr lang="en-US" sz="2800" b="1" dirty="0">
              <a:latin typeface="Optima" panose="02000503060000020004" pitchFamily="2" charset="0"/>
            </a:endParaRP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pan		0</a:t>
            </a: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banana	6</a:t>
            </a:r>
          </a:p>
          <a:p>
            <a:r>
              <a:rPr lang="en-US" sz="2800" dirty="0" err="1"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	7</a:t>
            </a: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nana		8</a:t>
            </a:r>
          </a:p>
        </p:txBody>
      </p:sp>
    </p:spTree>
    <p:extLst>
      <p:ext uri="{BB962C8B-B14F-4D97-AF65-F5344CB8AC3E}">
        <p14:creationId xmlns:p14="http://schemas.microsoft.com/office/powerpoint/2010/main" val="2833996633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54992ED-EFEB-F842-87CB-2146E58B5B6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2326895F-4644-BE46-AACA-C63BB9787155}"/>
              </a:ext>
            </a:extLst>
          </p:cNvPr>
          <p:cNvSpPr/>
          <p:nvPr/>
        </p:nvSpPr>
        <p:spPr>
          <a:xfrm>
            <a:off x="4305299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A4711706-8DB7-C547-927C-7B7CE59AFC03}"/>
              </a:ext>
            </a:extLst>
          </p:cNvPr>
          <p:cNvSpPr/>
          <p:nvPr/>
        </p:nvSpPr>
        <p:spPr>
          <a:xfrm>
            <a:off x="4546087" y="2031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59E7174-9530-3D4F-9032-825A62550E73}"/>
              </a:ext>
            </a:extLst>
          </p:cNvPr>
          <p:cNvSpPr/>
          <p:nvPr/>
        </p:nvSpPr>
        <p:spPr>
          <a:xfrm>
            <a:off x="4305299" y="263793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94273714-3867-B347-8C81-B8557417EE9C}"/>
              </a:ext>
            </a:extLst>
          </p:cNvPr>
          <p:cNvCxnSpPr>
            <a:stCxn id="4" idx="3"/>
            <a:endCxn id="5" idx="0"/>
          </p:cNvCxnSpPr>
          <p:nvPr/>
        </p:nvCxnSpPr>
        <p:spPr>
          <a:xfrm flipH="1">
            <a:off x="4419599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AFB87C8-258D-0641-9504-88ED4D0EAD27}"/>
              </a:ext>
            </a:extLst>
          </p:cNvPr>
          <p:cNvCxnSpPr>
            <a:stCxn id="5" idx="4"/>
            <a:endCxn id="3" idx="0"/>
          </p:cNvCxnSpPr>
          <p:nvPr/>
        </p:nvCxnSpPr>
        <p:spPr>
          <a:xfrm>
            <a:off x="4419599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03BE61ED-805F-924B-9073-FAC84C326523}"/>
              </a:ext>
            </a:extLst>
          </p:cNvPr>
          <p:cNvSpPr txBox="1"/>
          <p:nvPr/>
        </p:nvSpPr>
        <p:spPr>
          <a:xfrm>
            <a:off x="4652859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24A9686-1194-884A-9E00-0B066507B87B}"/>
              </a:ext>
            </a:extLst>
          </p:cNvPr>
          <p:cNvSpPr txBox="1"/>
          <p:nvPr/>
        </p:nvSpPr>
        <p:spPr>
          <a:xfrm>
            <a:off x="4114800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B7E995E-2EED-A540-B801-4D668B6E831A}"/>
              </a:ext>
            </a:extLst>
          </p:cNvPr>
          <p:cNvSpPr txBox="1"/>
          <p:nvPr/>
        </p:nvSpPr>
        <p:spPr>
          <a:xfrm>
            <a:off x="4114800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851986D-A8B0-E147-8EBF-4CA554B37220}"/>
              </a:ext>
            </a:extLst>
          </p:cNvPr>
          <p:cNvCxnSpPr>
            <a:endCxn id="4" idx="7"/>
          </p:cNvCxnSpPr>
          <p:nvPr/>
        </p:nvCxnSpPr>
        <p:spPr>
          <a:xfrm flipH="1">
            <a:off x="4741208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98422B58-D06D-FE4E-97B9-F7B618ADEB3F}"/>
              </a:ext>
            </a:extLst>
          </p:cNvPr>
          <p:cNvSpPr/>
          <p:nvPr/>
        </p:nvSpPr>
        <p:spPr>
          <a:xfrm>
            <a:off x="5564295" y="33510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CCC0E386-4096-974B-8FDF-3785B0B345D5}"/>
              </a:ext>
            </a:extLst>
          </p:cNvPr>
          <p:cNvSpPr/>
          <p:nvPr/>
        </p:nvSpPr>
        <p:spPr>
          <a:xfrm>
            <a:off x="5564294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E758DE0-457B-BA48-98D9-C9B322AE6AF9}"/>
              </a:ext>
            </a:extLst>
          </p:cNvPr>
          <p:cNvCxnSpPr>
            <a:endCxn id="13" idx="0"/>
          </p:cNvCxnSpPr>
          <p:nvPr/>
        </p:nvCxnSpPr>
        <p:spPr>
          <a:xfrm flipH="1">
            <a:off x="5678594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F745D3EB-0E8C-F54F-8271-41BC32C8A26D}"/>
              </a:ext>
            </a:extLst>
          </p:cNvPr>
          <p:cNvSpPr/>
          <p:nvPr/>
        </p:nvSpPr>
        <p:spPr>
          <a:xfrm>
            <a:off x="5564295" y="26332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4A373B17-1471-7642-AC66-B95DBD9D9E21}"/>
              </a:ext>
            </a:extLst>
          </p:cNvPr>
          <p:cNvCxnSpPr>
            <a:stCxn id="13" idx="4"/>
            <a:endCxn id="15" idx="0"/>
          </p:cNvCxnSpPr>
          <p:nvPr/>
        </p:nvCxnSpPr>
        <p:spPr>
          <a:xfrm>
            <a:off x="5678594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8D7670F3-B815-D442-93C1-9942EC64A78E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>
            <a:off x="5678595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AAA98C5D-1EE6-D140-8079-848A99B505BC}"/>
              </a:ext>
            </a:extLst>
          </p:cNvPr>
          <p:cNvSpPr txBox="1"/>
          <p:nvPr/>
        </p:nvSpPr>
        <p:spPr>
          <a:xfrm>
            <a:off x="5502575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E4B55E5-A2B1-0744-BFBB-0E377D5081C6}"/>
              </a:ext>
            </a:extLst>
          </p:cNvPr>
          <p:cNvSpPr txBox="1"/>
          <p:nvPr/>
        </p:nvSpPr>
        <p:spPr>
          <a:xfrm>
            <a:off x="5410200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A6FC729-C726-D84C-9CF9-D67B82C88272}"/>
              </a:ext>
            </a:extLst>
          </p:cNvPr>
          <p:cNvSpPr txBox="1"/>
          <p:nvPr/>
        </p:nvSpPr>
        <p:spPr>
          <a:xfrm>
            <a:off x="5410200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9F7AC29-C80C-7242-B4D5-9E7C17ABE489}"/>
              </a:ext>
            </a:extLst>
          </p:cNvPr>
          <p:cNvSpPr/>
          <p:nvPr/>
        </p:nvSpPr>
        <p:spPr>
          <a:xfrm>
            <a:off x="7620001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17C9B89-64E8-7747-A933-20F5DEB49CA1}"/>
              </a:ext>
            </a:extLst>
          </p:cNvPr>
          <p:cNvSpPr/>
          <p:nvPr/>
        </p:nvSpPr>
        <p:spPr>
          <a:xfrm>
            <a:off x="7620000" y="20148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E5D123BA-E537-624A-9D13-5C5F63C3EC54}"/>
              </a:ext>
            </a:extLst>
          </p:cNvPr>
          <p:cNvSpPr/>
          <p:nvPr/>
        </p:nvSpPr>
        <p:spPr>
          <a:xfrm>
            <a:off x="7620001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271C7DD8-31CA-7942-99AE-8B3EF659CB94}"/>
              </a:ext>
            </a:extLst>
          </p:cNvPr>
          <p:cNvCxnSpPr>
            <a:stCxn id="22" idx="4"/>
            <a:endCxn id="23" idx="0"/>
          </p:cNvCxnSpPr>
          <p:nvPr/>
        </p:nvCxnSpPr>
        <p:spPr>
          <a:xfrm>
            <a:off x="7734300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B2A7C471-FF5A-4147-B85C-23FDF161A374}"/>
              </a:ext>
            </a:extLst>
          </p:cNvPr>
          <p:cNvCxnSpPr>
            <a:stCxn id="23" idx="4"/>
            <a:endCxn id="21" idx="0"/>
          </p:cNvCxnSpPr>
          <p:nvPr/>
        </p:nvCxnSpPr>
        <p:spPr>
          <a:xfrm>
            <a:off x="7734301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AB6159AD-A45B-8042-BA56-3FBB01118ED8}"/>
              </a:ext>
            </a:extLst>
          </p:cNvPr>
          <p:cNvSpPr txBox="1"/>
          <p:nvPr/>
        </p:nvSpPr>
        <p:spPr>
          <a:xfrm>
            <a:off x="7429502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58C134D-7384-084A-B296-FD66CC359D4A}"/>
              </a:ext>
            </a:extLst>
          </p:cNvPr>
          <p:cNvSpPr txBox="1"/>
          <p:nvPr/>
        </p:nvSpPr>
        <p:spPr>
          <a:xfrm>
            <a:off x="7429502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C3D8897-DB90-E747-800C-E2559F085236}"/>
              </a:ext>
            </a:extLst>
          </p:cNvPr>
          <p:cNvCxnSpPr>
            <a:endCxn id="22" idx="0"/>
          </p:cNvCxnSpPr>
          <p:nvPr/>
        </p:nvCxnSpPr>
        <p:spPr>
          <a:xfrm>
            <a:off x="5981700" y="1267641"/>
            <a:ext cx="1752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55E731DA-9D1E-834B-8007-1664EF87A120}"/>
              </a:ext>
            </a:extLst>
          </p:cNvPr>
          <p:cNvSpPr/>
          <p:nvPr/>
        </p:nvSpPr>
        <p:spPr>
          <a:xfrm>
            <a:off x="5564295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89AD88E2-0BFC-854D-AD89-898EA6E7A840}"/>
              </a:ext>
            </a:extLst>
          </p:cNvPr>
          <p:cNvSpPr/>
          <p:nvPr/>
        </p:nvSpPr>
        <p:spPr>
          <a:xfrm>
            <a:off x="5564295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8CDA35CE-E17B-564A-BED2-6F8C8EA9DCC7}"/>
              </a:ext>
            </a:extLst>
          </p:cNvPr>
          <p:cNvCxnSpPr>
            <a:endCxn id="30" idx="0"/>
          </p:cNvCxnSpPr>
          <p:nvPr/>
        </p:nvCxnSpPr>
        <p:spPr>
          <a:xfrm>
            <a:off x="5678594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03CF2CB1-7180-5F47-B078-5E7F6D18FBDF}"/>
              </a:ext>
            </a:extLst>
          </p:cNvPr>
          <p:cNvCxnSpPr>
            <a:stCxn id="30" idx="4"/>
            <a:endCxn id="29" idx="0"/>
          </p:cNvCxnSpPr>
          <p:nvPr/>
        </p:nvCxnSpPr>
        <p:spPr>
          <a:xfrm>
            <a:off x="5678595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64098B40-C842-7A40-9619-825C65699FFF}"/>
              </a:ext>
            </a:extLst>
          </p:cNvPr>
          <p:cNvSpPr txBox="1"/>
          <p:nvPr/>
        </p:nvSpPr>
        <p:spPr>
          <a:xfrm>
            <a:off x="5410200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2763795-7E95-0649-BCBD-76EC386F07CD}"/>
              </a:ext>
            </a:extLst>
          </p:cNvPr>
          <p:cNvSpPr txBox="1"/>
          <p:nvPr/>
        </p:nvSpPr>
        <p:spPr>
          <a:xfrm>
            <a:off x="5410200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66F99095-57B8-3442-9644-4661D78154A4}"/>
              </a:ext>
            </a:extLst>
          </p:cNvPr>
          <p:cNvSpPr/>
          <p:nvPr/>
        </p:nvSpPr>
        <p:spPr>
          <a:xfrm>
            <a:off x="5564295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CD2F78F-8FF7-E141-B073-8EBBDB44402E}"/>
              </a:ext>
            </a:extLst>
          </p:cNvPr>
          <p:cNvCxnSpPr>
            <a:endCxn id="35" idx="0"/>
          </p:cNvCxnSpPr>
          <p:nvPr/>
        </p:nvCxnSpPr>
        <p:spPr>
          <a:xfrm>
            <a:off x="5678594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5B8BFFA0-23D5-3A44-A01A-1CE6A5FC4E8E}"/>
              </a:ext>
            </a:extLst>
          </p:cNvPr>
          <p:cNvSpPr txBox="1"/>
          <p:nvPr/>
        </p:nvSpPr>
        <p:spPr>
          <a:xfrm>
            <a:off x="5410200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C9EE0E65-C082-154E-B5A1-571C1EF867B1}"/>
              </a:ext>
            </a:extLst>
          </p:cNvPr>
          <p:cNvSpPr/>
          <p:nvPr/>
        </p:nvSpPr>
        <p:spPr>
          <a:xfrm>
            <a:off x="6477001" y="2026587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BAE423C2-8222-EA41-A047-CC7FEABE664E}"/>
              </a:ext>
            </a:extLst>
          </p:cNvPr>
          <p:cNvCxnSpPr>
            <a:endCxn id="38" idx="0"/>
          </p:cNvCxnSpPr>
          <p:nvPr/>
        </p:nvCxnSpPr>
        <p:spPr>
          <a:xfrm>
            <a:off x="5981700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14189540-703F-1A48-9F61-E59F1292B906}"/>
              </a:ext>
            </a:extLst>
          </p:cNvPr>
          <p:cNvSpPr/>
          <p:nvPr/>
        </p:nvSpPr>
        <p:spPr>
          <a:xfrm>
            <a:off x="6477001" y="3359873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FBEA8544-E004-4C45-BD17-6486104E598E}"/>
              </a:ext>
            </a:extLst>
          </p:cNvPr>
          <p:cNvSpPr/>
          <p:nvPr/>
        </p:nvSpPr>
        <p:spPr>
          <a:xfrm>
            <a:off x="6477001" y="2641989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68CD1B2-988C-A941-80A1-E09279263D86}"/>
              </a:ext>
            </a:extLst>
          </p:cNvPr>
          <p:cNvCxnSpPr>
            <a:endCxn id="41" idx="0"/>
          </p:cNvCxnSpPr>
          <p:nvPr/>
        </p:nvCxnSpPr>
        <p:spPr>
          <a:xfrm>
            <a:off x="6591300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29A8E12A-2BFA-4741-880C-655CC068EFEC}"/>
              </a:ext>
            </a:extLst>
          </p:cNvPr>
          <p:cNvCxnSpPr>
            <a:stCxn id="41" idx="4"/>
            <a:endCxn id="40" idx="0"/>
          </p:cNvCxnSpPr>
          <p:nvPr/>
        </p:nvCxnSpPr>
        <p:spPr>
          <a:xfrm>
            <a:off x="6591301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600D2EFC-4FEA-974A-989B-E3C89BDD7885}"/>
              </a:ext>
            </a:extLst>
          </p:cNvPr>
          <p:cNvSpPr txBox="1"/>
          <p:nvPr/>
        </p:nvSpPr>
        <p:spPr>
          <a:xfrm>
            <a:off x="6286502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43E751-6C3E-8C4F-A7BA-41FC75EA1186}"/>
              </a:ext>
            </a:extLst>
          </p:cNvPr>
          <p:cNvSpPr txBox="1"/>
          <p:nvPr/>
        </p:nvSpPr>
        <p:spPr>
          <a:xfrm>
            <a:off x="6286502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B59B6E56-13DD-2148-A584-C4F8F5CFEFFB}"/>
              </a:ext>
            </a:extLst>
          </p:cNvPr>
          <p:cNvSpPr/>
          <p:nvPr/>
        </p:nvSpPr>
        <p:spPr>
          <a:xfrm>
            <a:off x="4853258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66591BC5-9CEE-AB4E-BEB3-5F2CF79FF7EE}"/>
              </a:ext>
            </a:extLst>
          </p:cNvPr>
          <p:cNvCxnSpPr>
            <a:endCxn id="46" idx="0"/>
          </p:cNvCxnSpPr>
          <p:nvPr/>
        </p:nvCxnSpPr>
        <p:spPr>
          <a:xfrm>
            <a:off x="4500420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Oval 47">
            <a:extLst>
              <a:ext uri="{FF2B5EF4-FFF2-40B4-BE49-F238E27FC236}">
                <a16:creationId xmlns:a16="http://schemas.microsoft.com/office/drawing/2014/main" id="{E0D759B2-652A-EE4F-B681-C6FE99B7B633}"/>
              </a:ext>
            </a:extLst>
          </p:cNvPr>
          <p:cNvSpPr/>
          <p:nvPr/>
        </p:nvSpPr>
        <p:spPr>
          <a:xfrm>
            <a:off x="4852126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F549F50-A8D0-944E-AB62-6331C0CE1B19}"/>
              </a:ext>
            </a:extLst>
          </p:cNvPr>
          <p:cNvCxnSpPr/>
          <p:nvPr/>
        </p:nvCxnSpPr>
        <p:spPr>
          <a:xfrm>
            <a:off x="4982148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AFF56100-48E0-DE43-8291-3AA93E2ADC6E}"/>
              </a:ext>
            </a:extLst>
          </p:cNvPr>
          <p:cNvSpPr/>
          <p:nvPr/>
        </p:nvSpPr>
        <p:spPr>
          <a:xfrm>
            <a:off x="4850993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F51D78B4-F369-0240-B884-6504F9178D9A}"/>
              </a:ext>
            </a:extLst>
          </p:cNvPr>
          <p:cNvSpPr/>
          <p:nvPr/>
        </p:nvSpPr>
        <p:spPr>
          <a:xfrm>
            <a:off x="4850994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CA067AE-6A7E-994A-A5A9-7870930E622F}"/>
              </a:ext>
            </a:extLst>
          </p:cNvPr>
          <p:cNvCxnSpPr>
            <a:stCxn id="48" idx="4"/>
            <a:endCxn id="50" idx="0"/>
          </p:cNvCxnSpPr>
          <p:nvPr/>
        </p:nvCxnSpPr>
        <p:spPr>
          <a:xfrm flipH="1">
            <a:off x="4965293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11962C1-DEFA-1D4D-97F6-D911165FFCF3}"/>
              </a:ext>
            </a:extLst>
          </p:cNvPr>
          <p:cNvCxnSpPr/>
          <p:nvPr/>
        </p:nvCxnSpPr>
        <p:spPr>
          <a:xfrm>
            <a:off x="4965293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7F0C4DA4-B5DF-4B4D-99D6-CA950FBB67BB}"/>
              </a:ext>
            </a:extLst>
          </p:cNvPr>
          <p:cNvSpPr txBox="1"/>
          <p:nvPr/>
        </p:nvSpPr>
        <p:spPr>
          <a:xfrm>
            <a:off x="4652859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2402D21-45B2-634A-B339-5F61E999DE47}"/>
              </a:ext>
            </a:extLst>
          </p:cNvPr>
          <p:cNvSpPr txBox="1"/>
          <p:nvPr/>
        </p:nvSpPr>
        <p:spPr>
          <a:xfrm>
            <a:off x="4679548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1F51836-693C-C74F-B05D-743926E42212}"/>
              </a:ext>
            </a:extLst>
          </p:cNvPr>
          <p:cNvSpPr txBox="1"/>
          <p:nvPr/>
        </p:nvSpPr>
        <p:spPr>
          <a:xfrm>
            <a:off x="4672616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85A66AC-5053-4B41-AF3C-532025DED01E}"/>
              </a:ext>
            </a:extLst>
          </p:cNvPr>
          <p:cNvSpPr txBox="1"/>
          <p:nvPr/>
        </p:nvSpPr>
        <p:spPr>
          <a:xfrm>
            <a:off x="4513076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518CB8FE-BA40-D042-A253-D10907AF8CA2}"/>
              </a:ext>
            </a:extLst>
          </p:cNvPr>
          <p:cNvSpPr/>
          <p:nvPr/>
        </p:nvSpPr>
        <p:spPr>
          <a:xfrm>
            <a:off x="4849862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8C584A4A-DD04-6743-AE91-E1E95A23CF65}"/>
              </a:ext>
            </a:extLst>
          </p:cNvPr>
          <p:cNvCxnSpPr/>
          <p:nvPr/>
        </p:nvCxnSpPr>
        <p:spPr>
          <a:xfrm>
            <a:off x="4964161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A81F33AD-D451-B745-BF36-D9B4F49110FB}"/>
              </a:ext>
            </a:extLst>
          </p:cNvPr>
          <p:cNvSpPr txBox="1"/>
          <p:nvPr/>
        </p:nvSpPr>
        <p:spPr>
          <a:xfrm>
            <a:off x="4664079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4A2CEEC0-AD0C-FB41-9277-2C5738317B50}"/>
              </a:ext>
            </a:extLst>
          </p:cNvPr>
          <p:cNvSpPr/>
          <p:nvPr/>
        </p:nvSpPr>
        <p:spPr>
          <a:xfrm>
            <a:off x="6242877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1F56DEFE-A623-4449-8A72-F93F654023CB}"/>
              </a:ext>
            </a:extLst>
          </p:cNvPr>
          <p:cNvSpPr/>
          <p:nvPr/>
        </p:nvSpPr>
        <p:spPr>
          <a:xfrm>
            <a:off x="6241744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A770493E-09C8-4345-8DE0-B433BCB94EA7}"/>
              </a:ext>
            </a:extLst>
          </p:cNvPr>
          <p:cNvSpPr/>
          <p:nvPr/>
        </p:nvSpPr>
        <p:spPr>
          <a:xfrm>
            <a:off x="6241745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CFE505B5-CF2C-6D42-8DDD-EAEB9071843D}"/>
              </a:ext>
            </a:extLst>
          </p:cNvPr>
          <p:cNvCxnSpPr>
            <a:stCxn id="61" idx="4"/>
            <a:endCxn id="62" idx="0"/>
          </p:cNvCxnSpPr>
          <p:nvPr/>
        </p:nvCxnSpPr>
        <p:spPr>
          <a:xfrm flipH="1">
            <a:off x="6356044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9A2BBE3C-DD7B-7B41-923C-3AFF0BEA0964}"/>
              </a:ext>
            </a:extLst>
          </p:cNvPr>
          <p:cNvCxnSpPr/>
          <p:nvPr/>
        </p:nvCxnSpPr>
        <p:spPr>
          <a:xfrm>
            <a:off x="6356044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Oval 65">
            <a:extLst>
              <a:ext uri="{FF2B5EF4-FFF2-40B4-BE49-F238E27FC236}">
                <a16:creationId xmlns:a16="http://schemas.microsoft.com/office/drawing/2014/main" id="{B9EA6327-D1EA-D444-8284-9D3C0456AA08}"/>
              </a:ext>
            </a:extLst>
          </p:cNvPr>
          <p:cNvSpPr/>
          <p:nvPr/>
        </p:nvSpPr>
        <p:spPr>
          <a:xfrm>
            <a:off x="6240613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1F852267-BFD7-C944-AE7E-9A72F3CEE274}"/>
              </a:ext>
            </a:extLst>
          </p:cNvPr>
          <p:cNvCxnSpPr/>
          <p:nvPr/>
        </p:nvCxnSpPr>
        <p:spPr>
          <a:xfrm>
            <a:off x="6354912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1B436B1F-F711-8743-9EFA-40F93AACA853}"/>
              </a:ext>
            </a:extLst>
          </p:cNvPr>
          <p:cNvSpPr txBox="1"/>
          <p:nvPr/>
        </p:nvSpPr>
        <p:spPr>
          <a:xfrm>
            <a:off x="6043610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5611791F-AD0B-9D41-8CB1-4CB278F86F56}"/>
              </a:ext>
            </a:extLst>
          </p:cNvPr>
          <p:cNvSpPr txBox="1"/>
          <p:nvPr/>
        </p:nvSpPr>
        <p:spPr>
          <a:xfrm>
            <a:off x="6054830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6F9EBE9-F2F6-0048-AA9C-2F86ECA1C0A5}"/>
              </a:ext>
            </a:extLst>
          </p:cNvPr>
          <p:cNvSpPr txBox="1"/>
          <p:nvPr/>
        </p:nvSpPr>
        <p:spPr>
          <a:xfrm>
            <a:off x="6070299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1B224944-E642-6E48-BA0E-972F87215C63}"/>
              </a:ext>
            </a:extLst>
          </p:cNvPr>
          <p:cNvCxnSpPr>
            <a:endCxn id="61" idx="1"/>
          </p:cNvCxnSpPr>
          <p:nvPr/>
        </p:nvCxnSpPr>
        <p:spPr>
          <a:xfrm>
            <a:off x="5774084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6B3A3CC0-0CE9-984B-A821-1AD7FB72996D}"/>
              </a:ext>
            </a:extLst>
          </p:cNvPr>
          <p:cNvSpPr txBox="1"/>
          <p:nvPr/>
        </p:nvSpPr>
        <p:spPr>
          <a:xfrm>
            <a:off x="5817590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FF0FFA78-4186-2840-8D53-FF652BF43260}"/>
              </a:ext>
            </a:extLst>
          </p:cNvPr>
          <p:cNvSpPr txBox="1"/>
          <p:nvPr/>
        </p:nvSpPr>
        <p:spPr>
          <a:xfrm>
            <a:off x="6856306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C998480-4243-7E48-A570-1FC5E2A8E9E5}"/>
              </a:ext>
            </a:extLst>
          </p:cNvPr>
          <p:cNvSpPr txBox="1"/>
          <p:nvPr/>
        </p:nvSpPr>
        <p:spPr>
          <a:xfrm>
            <a:off x="6059079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36091C95-8953-6743-B585-AA8D4C20E9B5}"/>
              </a:ext>
            </a:extLst>
          </p:cNvPr>
          <p:cNvSpPr/>
          <p:nvPr/>
        </p:nvSpPr>
        <p:spPr>
          <a:xfrm>
            <a:off x="3811421" y="40617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A3027BBA-922D-4349-8D0B-295552DC152E}"/>
              </a:ext>
            </a:extLst>
          </p:cNvPr>
          <p:cNvSpPr/>
          <p:nvPr/>
        </p:nvSpPr>
        <p:spPr>
          <a:xfrm>
            <a:off x="3811421" y="33439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6D95C85D-6AE1-A14C-8415-3180F4506EA6}"/>
              </a:ext>
            </a:extLst>
          </p:cNvPr>
          <p:cNvCxnSpPr>
            <a:endCxn id="76" idx="0"/>
          </p:cNvCxnSpPr>
          <p:nvPr/>
        </p:nvCxnSpPr>
        <p:spPr>
          <a:xfrm flipH="1">
            <a:off x="3925721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2F1B46FD-8FBE-AC43-9C71-4E641B382FBA}"/>
              </a:ext>
            </a:extLst>
          </p:cNvPr>
          <p:cNvCxnSpPr>
            <a:stCxn id="76" idx="4"/>
            <a:endCxn id="75" idx="0"/>
          </p:cNvCxnSpPr>
          <p:nvPr/>
        </p:nvCxnSpPr>
        <p:spPr>
          <a:xfrm>
            <a:off x="3925721" y="357251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>
            <a:extLst>
              <a:ext uri="{FF2B5EF4-FFF2-40B4-BE49-F238E27FC236}">
                <a16:creationId xmlns:a16="http://schemas.microsoft.com/office/drawing/2014/main" id="{81CD05F0-88B0-B040-AAE0-09B11D078243}"/>
              </a:ext>
            </a:extLst>
          </p:cNvPr>
          <p:cNvSpPr txBox="1"/>
          <p:nvPr/>
        </p:nvSpPr>
        <p:spPr>
          <a:xfrm>
            <a:off x="3810534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A33C4AF2-FF64-1A44-8CE0-CE3AF10E0DC5}"/>
              </a:ext>
            </a:extLst>
          </p:cNvPr>
          <p:cNvSpPr txBox="1"/>
          <p:nvPr/>
        </p:nvSpPr>
        <p:spPr>
          <a:xfrm>
            <a:off x="3596505" y="36324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C4188B2A-A294-5F41-80F7-E1610EE9A00D}"/>
              </a:ext>
            </a:extLst>
          </p:cNvPr>
          <p:cNvSpPr/>
          <p:nvPr/>
        </p:nvSpPr>
        <p:spPr>
          <a:xfrm>
            <a:off x="3810000" y="474869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3BF88847-2C2F-FE4F-A339-29681E6C2D81}"/>
              </a:ext>
            </a:extLst>
          </p:cNvPr>
          <p:cNvSpPr/>
          <p:nvPr/>
        </p:nvSpPr>
        <p:spPr>
          <a:xfrm>
            <a:off x="3810001" y="53623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EA5D1A1C-BB46-E441-81BF-9E347D857278}"/>
              </a:ext>
            </a:extLst>
          </p:cNvPr>
          <p:cNvCxnSpPr>
            <a:endCxn id="81" idx="0"/>
          </p:cNvCxnSpPr>
          <p:nvPr/>
        </p:nvCxnSpPr>
        <p:spPr>
          <a:xfrm flipH="1">
            <a:off x="3924300" y="4291584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6482C39B-7249-E34B-93FC-5F9154D67D34}"/>
              </a:ext>
            </a:extLst>
          </p:cNvPr>
          <p:cNvCxnSpPr/>
          <p:nvPr/>
        </p:nvCxnSpPr>
        <p:spPr>
          <a:xfrm>
            <a:off x="3924300" y="497729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TextBox 84">
            <a:extLst>
              <a:ext uri="{FF2B5EF4-FFF2-40B4-BE49-F238E27FC236}">
                <a16:creationId xmlns:a16="http://schemas.microsoft.com/office/drawing/2014/main" id="{189D48C9-D21D-D147-9477-1BD4D12EF0AA}"/>
              </a:ext>
            </a:extLst>
          </p:cNvPr>
          <p:cNvSpPr txBox="1"/>
          <p:nvPr/>
        </p:nvSpPr>
        <p:spPr>
          <a:xfrm>
            <a:off x="3638555" y="50165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C3EA305-C877-7445-9522-986B920E401C}"/>
              </a:ext>
            </a:extLst>
          </p:cNvPr>
          <p:cNvSpPr txBox="1"/>
          <p:nvPr/>
        </p:nvSpPr>
        <p:spPr>
          <a:xfrm>
            <a:off x="3638555" y="434563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6C9D0072-F3DB-2C40-8419-53404641AA96}"/>
              </a:ext>
            </a:extLst>
          </p:cNvPr>
          <p:cNvSpPr/>
          <p:nvPr/>
        </p:nvSpPr>
        <p:spPr>
          <a:xfrm>
            <a:off x="7086601" y="3359828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A52A4DDC-E2F8-4C47-83F3-0ED3113599BD}"/>
              </a:ext>
            </a:extLst>
          </p:cNvPr>
          <p:cNvCxnSpPr>
            <a:stCxn id="41" idx="5"/>
          </p:cNvCxnSpPr>
          <p:nvPr/>
        </p:nvCxnSpPr>
        <p:spPr>
          <a:xfrm>
            <a:off x="6672122" y="2837111"/>
            <a:ext cx="528779" cy="51572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Oval 88">
            <a:extLst>
              <a:ext uri="{FF2B5EF4-FFF2-40B4-BE49-F238E27FC236}">
                <a16:creationId xmlns:a16="http://schemas.microsoft.com/office/drawing/2014/main" id="{1D33BB59-39ED-304B-AB56-2C0DD4EDFE15}"/>
              </a:ext>
            </a:extLst>
          </p:cNvPr>
          <p:cNvSpPr/>
          <p:nvPr/>
        </p:nvSpPr>
        <p:spPr>
          <a:xfrm>
            <a:off x="7085469" y="39814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428FB8B4-E594-9245-95FA-0787882B15A0}"/>
              </a:ext>
            </a:extLst>
          </p:cNvPr>
          <p:cNvCxnSpPr/>
          <p:nvPr/>
        </p:nvCxnSpPr>
        <p:spPr>
          <a:xfrm>
            <a:off x="7199768" y="359644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Box 90">
            <a:extLst>
              <a:ext uri="{FF2B5EF4-FFF2-40B4-BE49-F238E27FC236}">
                <a16:creationId xmlns:a16="http://schemas.microsoft.com/office/drawing/2014/main" id="{FEF6E4BD-C23F-AD4C-9832-C3BE24BA5F5B}"/>
              </a:ext>
            </a:extLst>
          </p:cNvPr>
          <p:cNvSpPr txBox="1"/>
          <p:nvPr/>
        </p:nvSpPr>
        <p:spPr>
          <a:xfrm>
            <a:off x="6688468" y="300335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CC888D3-A367-334C-A121-E34FCC4D682B}"/>
              </a:ext>
            </a:extLst>
          </p:cNvPr>
          <p:cNvSpPr txBox="1"/>
          <p:nvPr/>
        </p:nvSpPr>
        <p:spPr>
          <a:xfrm>
            <a:off x="6899686" y="36007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2EEAA9FE-351E-7549-AB5B-AF7A8CDCB113}"/>
              </a:ext>
            </a:extLst>
          </p:cNvPr>
          <p:cNvSpPr>
            <a:spLocks noChangeAspect="1"/>
          </p:cNvSpPr>
          <p:nvPr/>
        </p:nvSpPr>
        <p:spPr>
          <a:xfrm>
            <a:off x="5638800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038E3B6-22D6-A743-B548-F638A04B0B3E}"/>
              </a:ext>
            </a:extLst>
          </p:cNvPr>
          <p:cNvSpPr txBox="1"/>
          <p:nvPr/>
        </p:nvSpPr>
        <p:spPr>
          <a:xfrm>
            <a:off x="5617564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F9A4B47D-A558-1C44-ACE7-7FD622B22665}"/>
              </a:ext>
            </a:extLst>
          </p:cNvPr>
          <p:cNvSpPr txBox="1"/>
          <p:nvPr/>
        </p:nvSpPr>
        <p:spPr>
          <a:xfrm>
            <a:off x="1981199" y="0"/>
            <a:ext cx="5246639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400" spc="8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panamabana</a:t>
            </a:r>
            <a:r>
              <a:rPr lang="en-US" sz="3400" b="1" spc="800" dirty="0" err="1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</a:t>
            </a:r>
            <a:r>
              <a:rPr lang="en-US" sz="3400" b="1" spc="800" dirty="0" err="1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  <a:endParaRPr lang="en-US" sz="3400" b="1" spc="800" dirty="0">
              <a:solidFill>
                <a:schemeClr val="tx2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F01A8609-4B5D-0B40-BB2C-660172C209E6}"/>
              </a:ext>
            </a:extLst>
          </p:cNvPr>
          <p:cNvSpPr txBox="1"/>
          <p:nvPr/>
        </p:nvSpPr>
        <p:spPr>
          <a:xfrm>
            <a:off x="52507" y="978741"/>
            <a:ext cx="3070673" cy="267765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latin typeface="Optima" panose="02000503060000020004" pitchFamily="2" charset="0"/>
              </a:rPr>
              <a:t>Pattern    Positions</a:t>
            </a:r>
          </a:p>
          <a:p>
            <a:pPr algn="ctr"/>
            <a:endParaRPr lang="en-US" sz="2800" b="1" dirty="0">
              <a:latin typeface="Optima" panose="02000503060000020004" pitchFamily="2" charset="0"/>
            </a:endParaRP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pan		0</a:t>
            </a: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banana	6</a:t>
            </a:r>
          </a:p>
          <a:p>
            <a:r>
              <a:rPr lang="en-US" sz="2800" dirty="0" err="1"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	7</a:t>
            </a: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nana		8</a:t>
            </a:r>
          </a:p>
        </p:txBody>
      </p:sp>
    </p:spTree>
    <p:extLst>
      <p:ext uri="{BB962C8B-B14F-4D97-AF65-F5344CB8AC3E}">
        <p14:creationId xmlns:p14="http://schemas.microsoft.com/office/powerpoint/2010/main" val="1798201810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54992ED-EFEB-F842-87CB-2146E58B5B6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2326895F-4644-BE46-AACA-C63BB9787155}"/>
              </a:ext>
            </a:extLst>
          </p:cNvPr>
          <p:cNvSpPr/>
          <p:nvPr/>
        </p:nvSpPr>
        <p:spPr>
          <a:xfrm>
            <a:off x="4686299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A4711706-8DB7-C547-927C-7B7CE59AFC03}"/>
              </a:ext>
            </a:extLst>
          </p:cNvPr>
          <p:cNvSpPr/>
          <p:nvPr/>
        </p:nvSpPr>
        <p:spPr>
          <a:xfrm>
            <a:off x="4927087" y="2031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59E7174-9530-3D4F-9032-825A62550E73}"/>
              </a:ext>
            </a:extLst>
          </p:cNvPr>
          <p:cNvSpPr/>
          <p:nvPr/>
        </p:nvSpPr>
        <p:spPr>
          <a:xfrm>
            <a:off x="4686299" y="263793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94273714-3867-B347-8C81-B8557417EE9C}"/>
              </a:ext>
            </a:extLst>
          </p:cNvPr>
          <p:cNvCxnSpPr>
            <a:stCxn id="4" idx="3"/>
            <a:endCxn id="5" idx="0"/>
          </p:cNvCxnSpPr>
          <p:nvPr/>
        </p:nvCxnSpPr>
        <p:spPr>
          <a:xfrm flipH="1">
            <a:off x="4800599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AFB87C8-258D-0641-9504-88ED4D0EAD27}"/>
              </a:ext>
            </a:extLst>
          </p:cNvPr>
          <p:cNvCxnSpPr>
            <a:stCxn id="5" idx="4"/>
            <a:endCxn id="3" idx="0"/>
          </p:cNvCxnSpPr>
          <p:nvPr/>
        </p:nvCxnSpPr>
        <p:spPr>
          <a:xfrm>
            <a:off x="4800599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03BE61ED-805F-924B-9073-FAC84C326523}"/>
              </a:ext>
            </a:extLst>
          </p:cNvPr>
          <p:cNvSpPr txBox="1"/>
          <p:nvPr/>
        </p:nvSpPr>
        <p:spPr>
          <a:xfrm>
            <a:off x="5033859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24A9686-1194-884A-9E00-0B066507B87B}"/>
              </a:ext>
            </a:extLst>
          </p:cNvPr>
          <p:cNvSpPr txBox="1"/>
          <p:nvPr/>
        </p:nvSpPr>
        <p:spPr>
          <a:xfrm>
            <a:off x="4495800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B7E995E-2EED-A540-B801-4D668B6E831A}"/>
              </a:ext>
            </a:extLst>
          </p:cNvPr>
          <p:cNvSpPr txBox="1"/>
          <p:nvPr/>
        </p:nvSpPr>
        <p:spPr>
          <a:xfrm>
            <a:off x="4495800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851986D-A8B0-E147-8EBF-4CA554B37220}"/>
              </a:ext>
            </a:extLst>
          </p:cNvPr>
          <p:cNvCxnSpPr>
            <a:endCxn id="4" idx="7"/>
          </p:cNvCxnSpPr>
          <p:nvPr/>
        </p:nvCxnSpPr>
        <p:spPr>
          <a:xfrm flipH="1">
            <a:off x="5122208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98422B58-D06D-FE4E-97B9-F7B618ADEB3F}"/>
              </a:ext>
            </a:extLst>
          </p:cNvPr>
          <p:cNvSpPr/>
          <p:nvPr/>
        </p:nvSpPr>
        <p:spPr>
          <a:xfrm>
            <a:off x="5945295" y="33510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CCC0E386-4096-974B-8FDF-3785B0B345D5}"/>
              </a:ext>
            </a:extLst>
          </p:cNvPr>
          <p:cNvSpPr/>
          <p:nvPr/>
        </p:nvSpPr>
        <p:spPr>
          <a:xfrm>
            <a:off x="5945294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E758DE0-457B-BA48-98D9-C9B322AE6AF9}"/>
              </a:ext>
            </a:extLst>
          </p:cNvPr>
          <p:cNvCxnSpPr>
            <a:endCxn id="13" idx="0"/>
          </p:cNvCxnSpPr>
          <p:nvPr/>
        </p:nvCxnSpPr>
        <p:spPr>
          <a:xfrm flipH="1">
            <a:off x="6059594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F745D3EB-0E8C-F54F-8271-41BC32C8A26D}"/>
              </a:ext>
            </a:extLst>
          </p:cNvPr>
          <p:cNvSpPr/>
          <p:nvPr/>
        </p:nvSpPr>
        <p:spPr>
          <a:xfrm>
            <a:off x="5945295" y="26332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4A373B17-1471-7642-AC66-B95DBD9D9E21}"/>
              </a:ext>
            </a:extLst>
          </p:cNvPr>
          <p:cNvCxnSpPr>
            <a:stCxn id="13" idx="4"/>
            <a:endCxn id="15" idx="0"/>
          </p:cNvCxnSpPr>
          <p:nvPr/>
        </p:nvCxnSpPr>
        <p:spPr>
          <a:xfrm>
            <a:off x="6059594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8D7670F3-B815-D442-93C1-9942EC64A78E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>
            <a:off x="6059595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AAA98C5D-1EE6-D140-8079-848A99B505BC}"/>
              </a:ext>
            </a:extLst>
          </p:cNvPr>
          <p:cNvSpPr txBox="1"/>
          <p:nvPr/>
        </p:nvSpPr>
        <p:spPr>
          <a:xfrm>
            <a:off x="5883575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E4B55E5-A2B1-0744-BFBB-0E377D5081C6}"/>
              </a:ext>
            </a:extLst>
          </p:cNvPr>
          <p:cNvSpPr txBox="1"/>
          <p:nvPr/>
        </p:nvSpPr>
        <p:spPr>
          <a:xfrm>
            <a:off x="5791200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A6FC729-C726-D84C-9CF9-D67B82C88272}"/>
              </a:ext>
            </a:extLst>
          </p:cNvPr>
          <p:cNvSpPr txBox="1"/>
          <p:nvPr/>
        </p:nvSpPr>
        <p:spPr>
          <a:xfrm>
            <a:off x="5791200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9F7AC29-C80C-7242-B4D5-9E7C17ABE489}"/>
              </a:ext>
            </a:extLst>
          </p:cNvPr>
          <p:cNvSpPr/>
          <p:nvPr/>
        </p:nvSpPr>
        <p:spPr>
          <a:xfrm>
            <a:off x="8001001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17C9B89-64E8-7747-A933-20F5DEB49CA1}"/>
              </a:ext>
            </a:extLst>
          </p:cNvPr>
          <p:cNvSpPr/>
          <p:nvPr/>
        </p:nvSpPr>
        <p:spPr>
          <a:xfrm>
            <a:off x="8001000" y="20148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E5D123BA-E537-624A-9D13-5C5F63C3EC54}"/>
              </a:ext>
            </a:extLst>
          </p:cNvPr>
          <p:cNvSpPr/>
          <p:nvPr/>
        </p:nvSpPr>
        <p:spPr>
          <a:xfrm>
            <a:off x="8001001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271C7DD8-31CA-7942-99AE-8B3EF659CB94}"/>
              </a:ext>
            </a:extLst>
          </p:cNvPr>
          <p:cNvCxnSpPr>
            <a:stCxn id="22" idx="4"/>
            <a:endCxn id="23" idx="0"/>
          </p:cNvCxnSpPr>
          <p:nvPr/>
        </p:nvCxnSpPr>
        <p:spPr>
          <a:xfrm>
            <a:off x="8115300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B2A7C471-FF5A-4147-B85C-23FDF161A374}"/>
              </a:ext>
            </a:extLst>
          </p:cNvPr>
          <p:cNvCxnSpPr>
            <a:stCxn id="23" idx="4"/>
            <a:endCxn id="21" idx="0"/>
          </p:cNvCxnSpPr>
          <p:nvPr/>
        </p:nvCxnSpPr>
        <p:spPr>
          <a:xfrm>
            <a:off x="8115301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AB6159AD-A45B-8042-BA56-3FBB01118ED8}"/>
              </a:ext>
            </a:extLst>
          </p:cNvPr>
          <p:cNvSpPr txBox="1"/>
          <p:nvPr/>
        </p:nvSpPr>
        <p:spPr>
          <a:xfrm>
            <a:off x="7810502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58C134D-7384-084A-B296-FD66CC359D4A}"/>
              </a:ext>
            </a:extLst>
          </p:cNvPr>
          <p:cNvSpPr txBox="1"/>
          <p:nvPr/>
        </p:nvSpPr>
        <p:spPr>
          <a:xfrm>
            <a:off x="7810502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C3D8897-DB90-E747-800C-E2559F085236}"/>
              </a:ext>
            </a:extLst>
          </p:cNvPr>
          <p:cNvCxnSpPr>
            <a:endCxn id="22" idx="0"/>
          </p:cNvCxnSpPr>
          <p:nvPr/>
        </p:nvCxnSpPr>
        <p:spPr>
          <a:xfrm>
            <a:off x="6362700" y="1267641"/>
            <a:ext cx="1752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55E731DA-9D1E-834B-8007-1664EF87A120}"/>
              </a:ext>
            </a:extLst>
          </p:cNvPr>
          <p:cNvSpPr/>
          <p:nvPr/>
        </p:nvSpPr>
        <p:spPr>
          <a:xfrm>
            <a:off x="5945295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89AD88E2-0BFC-854D-AD89-898EA6E7A840}"/>
              </a:ext>
            </a:extLst>
          </p:cNvPr>
          <p:cNvSpPr/>
          <p:nvPr/>
        </p:nvSpPr>
        <p:spPr>
          <a:xfrm>
            <a:off x="5945295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8CDA35CE-E17B-564A-BED2-6F8C8EA9DCC7}"/>
              </a:ext>
            </a:extLst>
          </p:cNvPr>
          <p:cNvCxnSpPr>
            <a:endCxn id="30" idx="0"/>
          </p:cNvCxnSpPr>
          <p:nvPr/>
        </p:nvCxnSpPr>
        <p:spPr>
          <a:xfrm>
            <a:off x="6059594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03CF2CB1-7180-5F47-B078-5E7F6D18FBDF}"/>
              </a:ext>
            </a:extLst>
          </p:cNvPr>
          <p:cNvCxnSpPr>
            <a:stCxn id="30" idx="4"/>
            <a:endCxn id="29" idx="0"/>
          </p:cNvCxnSpPr>
          <p:nvPr/>
        </p:nvCxnSpPr>
        <p:spPr>
          <a:xfrm>
            <a:off x="6059595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64098B40-C842-7A40-9619-825C65699FFF}"/>
              </a:ext>
            </a:extLst>
          </p:cNvPr>
          <p:cNvSpPr txBox="1"/>
          <p:nvPr/>
        </p:nvSpPr>
        <p:spPr>
          <a:xfrm>
            <a:off x="5791200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2763795-7E95-0649-BCBD-76EC386F07CD}"/>
              </a:ext>
            </a:extLst>
          </p:cNvPr>
          <p:cNvSpPr txBox="1"/>
          <p:nvPr/>
        </p:nvSpPr>
        <p:spPr>
          <a:xfrm>
            <a:off x="5791200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66F99095-57B8-3442-9644-4661D78154A4}"/>
              </a:ext>
            </a:extLst>
          </p:cNvPr>
          <p:cNvSpPr/>
          <p:nvPr/>
        </p:nvSpPr>
        <p:spPr>
          <a:xfrm>
            <a:off x="5945295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CD2F78F-8FF7-E141-B073-8EBBDB44402E}"/>
              </a:ext>
            </a:extLst>
          </p:cNvPr>
          <p:cNvCxnSpPr>
            <a:endCxn id="35" idx="0"/>
          </p:cNvCxnSpPr>
          <p:nvPr/>
        </p:nvCxnSpPr>
        <p:spPr>
          <a:xfrm>
            <a:off x="6059594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5B8BFFA0-23D5-3A44-A01A-1CE6A5FC4E8E}"/>
              </a:ext>
            </a:extLst>
          </p:cNvPr>
          <p:cNvSpPr txBox="1"/>
          <p:nvPr/>
        </p:nvSpPr>
        <p:spPr>
          <a:xfrm>
            <a:off x="5791200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C9EE0E65-C082-154E-B5A1-571C1EF867B1}"/>
              </a:ext>
            </a:extLst>
          </p:cNvPr>
          <p:cNvSpPr/>
          <p:nvPr/>
        </p:nvSpPr>
        <p:spPr>
          <a:xfrm>
            <a:off x="6858001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BAE423C2-8222-EA41-A047-CC7FEABE664E}"/>
              </a:ext>
            </a:extLst>
          </p:cNvPr>
          <p:cNvCxnSpPr>
            <a:endCxn id="38" idx="0"/>
          </p:cNvCxnSpPr>
          <p:nvPr/>
        </p:nvCxnSpPr>
        <p:spPr>
          <a:xfrm>
            <a:off x="6362700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14189540-703F-1A48-9F61-E59F1292B906}"/>
              </a:ext>
            </a:extLst>
          </p:cNvPr>
          <p:cNvSpPr/>
          <p:nvPr/>
        </p:nvSpPr>
        <p:spPr>
          <a:xfrm>
            <a:off x="6858001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FBEA8544-E004-4C45-BD17-6486104E598E}"/>
              </a:ext>
            </a:extLst>
          </p:cNvPr>
          <p:cNvSpPr/>
          <p:nvPr/>
        </p:nvSpPr>
        <p:spPr>
          <a:xfrm>
            <a:off x="6858001" y="26419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68CD1B2-988C-A941-80A1-E09279263D86}"/>
              </a:ext>
            </a:extLst>
          </p:cNvPr>
          <p:cNvCxnSpPr>
            <a:endCxn id="41" idx="0"/>
          </p:cNvCxnSpPr>
          <p:nvPr/>
        </p:nvCxnSpPr>
        <p:spPr>
          <a:xfrm>
            <a:off x="6972300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29A8E12A-2BFA-4741-880C-655CC068EFEC}"/>
              </a:ext>
            </a:extLst>
          </p:cNvPr>
          <p:cNvCxnSpPr>
            <a:stCxn id="41" idx="4"/>
            <a:endCxn id="40" idx="0"/>
          </p:cNvCxnSpPr>
          <p:nvPr/>
        </p:nvCxnSpPr>
        <p:spPr>
          <a:xfrm>
            <a:off x="6972301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600D2EFC-4FEA-974A-989B-E3C89BDD7885}"/>
              </a:ext>
            </a:extLst>
          </p:cNvPr>
          <p:cNvSpPr txBox="1"/>
          <p:nvPr/>
        </p:nvSpPr>
        <p:spPr>
          <a:xfrm>
            <a:off x="6667502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43E751-6C3E-8C4F-A7BA-41FC75EA1186}"/>
              </a:ext>
            </a:extLst>
          </p:cNvPr>
          <p:cNvSpPr txBox="1"/>
          <p:nvPr/>
        </p:nvSpPr>
        <p:spPr>
          <a:xfrm>
            <a:off x="6667502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B59B6E56-13DD-2148-A584-C4F8F5CFEFFB}"/>
              </a:ext>
            </a:extLst>
          </p:cNvPr>
          <p:cNvSpPr/>
          <p:nvPr/>
        </p:nvSpPr>
        <p:spPr>
          <a:xfrm>
            <a:off x="5234258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66591BC5-9CEE-AB4E-BEB3-5F2CF79FF7EE}"/>
              </a:ext>
            </a:extLst>
          </p:cNvPr>
          <p:cNvCxnSpPr>
            <a:endCxn id="46" idx="0"/>
          </p:cNvCxnSpPr>
          <p:nvPr/>
        </p:nvCxnSpPr>
        <p:spPr>
          <a:xfrm>
            <a:off x="4881420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Oval 47">
            <a:extLst>
              <a:ext uri="{FF2B5EF4-FFF2-40B4-BE49-F238E27FC236}">
                <a16:creationId xmlns:a16="http://schemas.microsoft.com/office/drawing/2014/main" id="{E0D759B2-652A-EE4F-B681-C6FE99B7B633}"/>
              </a:ext>
            </a:extLst>
          </p:cNvPr>
          <p:cNvSpPr/>
          <p:nvPr/>
        </p:nvSpPr>
        <p:spPr>
          <a:xfrm>
            <a:off x="5233126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F549F50-A8D0-944E-AB62-6331C0CE1B19}"/>
              </a:ext>
            </a:extLst>
          </p:cNvPr>
          <p:cNvCxnSpPr/>
          <p:nvPr/>
        </p:nvCxnSpPr>
        <p:spPr>
          <a:xfrm>
            <a:off x="5363148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AFF56100-48E0-DE43-8291-3AA93E2ADC6E}"/>
              </a:ext>
            </a:extLst>
          </p:cNvPr>
          <p:cNvSpPr/>
          <p:nvPr/>
        </p:nvSpPr>
        <p:spPr>
          <a:xfrm>
            <a:off x="5231993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F51D78B4-F369-0240-B884-6504F9178D9A}"/>
              </a:ext>
            </a:extLst>
          </p:cNvPr>
          <p:cNvSpPr/>
          <p:nvPr/>
        </p:nvSpPr>
        <p:spPr>
          <a:xfrm>
            <a:off x="5231994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CA067AE-6A7E-994A-A5A9-7870930E622F}"/>
              </a:ext>
            </a:extLst>
          </p:cNvPr>
          <p:cNvCxnSpPr>
            <a:stCxn id="48" idx="4"/>
            <a:endCxn id="50" idx="0"/>
          </p:cNvCxnSpPr>
          <p:nvPr/>
        </p:nvCxnSpPr>
        <p:spPr>
          <a:xfrm flipH="1">
            <a:off x="5346293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11962C1-DEFA-1D4D-97F6-D911165FFCF3}"/>
              </a:ext>
            </a:extLst>
          </p:cNvPr>
          <p:cNvCxnSpPr/>
          <p:nvPr/>
        </p:nvCxnSpPr>
        <p:spPr>
          <a:xfrm>
            <a:off x="5346293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7F0C4DA4-B5DF-4B4D-99D6-CA950FBB67BB}"/>
              </a:ext>
            </a:extLst>
          </p:cNvPr>
          <p:cNvSpPr txBox="1"/>
          <p:nvPr/>
        </p:nvSpPr>
        <p:spPr>
          <a:xfrm>
            <a:off x="5033859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2402D21-45B2-634A-B339-5F61E999DE47}"/>
              </a:ext>
            </a:extLst>
          </p:cNvPr>
          <p:cNvSpPr txBox="1"/>
          <p:nvPr/>
        </p:nvSpPr>
        <p:spPr>
          <a:xfrm>
            <a:off x="5060548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1F51836-693C-C74F-B05D-743926E42212}"/>
              </a:ext>
            </a:extLst>
          </p:cNvPr>
          <p:cNvSpPr txBox="1"/>
          <p:nvPr/>
        </p:nvSpPr>
        <p:spPr>
          <a:xfrm>
            <a:off x="5053616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85A66AC-5053-4B41-AF3C-532025DED01E}"/>
              </a:ext>
            </a:extLst>
          </p:cNvPr>
          <p:cNvSpPr txBox="1"/>
          <p:nvPr/>
        </p:nvSpPr>
        <p:spPr>
          <a:xfrm>
            <a:off x="4894076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518CB8FE-BA40-D042-A253-D10907AF8CA2}"/>
              </a:ext>
            </a:extLst>
          </p:cNvPr>
          <p:cNvSpPr/>
          <p:nvPr/>
        </p:nvSpPr>
        <p:spPr>
          <a:xfrm>
            <a:off x="5230862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8C584A4A-DD04-6743-AE91-E1E95A23CF65}"/>
              </a:ext>
            </a:extLst>
          </p:cNvPr>
          <p:cNvCxnSpPr/>
          <p:nvPr/>
        </p:nvCxnSpPr>
        <p:spPr>
          <a:xfrm>
            <a:off x="5345161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A81F33AD-D451-B745-BF36-D9B4F49110FB}"/>
              </a:ext>
            </a:extLst>
          </p:cNvPr>
          <p:cNvSpPr txBox="1"/>
          <p:nvPr/>
        </p:nvSpPr>
        <p:spPr>
          <a:xfrm>
            <a:off x="5045079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4A2CEEC0-AD0C-FB41-9277-2C5738317B50}"/>
              </a:ext>
            </a:extLst>
          </p:cNvPr>
          <p:cNvSpPr/>
          <p:nvPr/>
        </p:nvSpPr>
        <p:spPr>
          <a:xfrm>
            <a:off x="6623877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1F56DEFE-A623-4449-8A72-F93F654023CB}"/>
              </a:ext>
            </a:extLst>
          </p:cNvPr>
          <p:cNvSpPr/>
          <p:nvPr/>
        </p:nvSpPr>
        <p:spPr>
          <a:xfrm>
            <a:off x="6622744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A770493E-09C8-4345-8DE0-B433BCB94EA7}"/>
              </a:ext>
            </a:extLst>
          </p:cNvPr>
          <p:cNvSpPr/>
          <p:nvPr/>
        </p:nvSpPr>
        <p:spPr>
          <a:xfrm>
            <a:off x="6622745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CFE505B5-CF2C-6D42-8DDD-EAEB9071843D}"/>
              </a:ext>
            </a:extLst>
          </p:cNvPr>
          <p:cNvCxnSpPr>
            <a:stCxn id="61" idx="4"/>
            <a:endCxn id="62" idx="0"/>
          </p:cNvCxnSpPr>
          <p:nvPr/>
        </p:nvCxnSpPr>
        <p:spPr>
          <a:xfrm flipH="1">
            <a:off x="6737044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9A2BBE3C-DD7B-7B41-923C-3AFF0BEA0964}"/>
              </a:ext>
            </a:extLst>
          </p:cNvPr>
          <p:cNvCxnSpPr/>
          <p:nvPr/>
        </p:nvCxnSpPr>
        <p:spPr>
          <a:xfrm>
            <a:off x="6737044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Oval 65">
            <a:extLst>
              <a:ext uri="{FF2B5EF4-FFF2-40B4-BE49-F238E27FC236}">
                <a16:creationId xmlns:a16="http://schemas.microsoft.com/office/drawing/2014/main" id="{B9EA6327-D1EA-D444-8284-9D3C0456AA08}"/>
              </a:ext>
            </a:extLst>
          </p:cNvPr>
          <p:cNvSpPr/>
          <p:nvPr/>
        </p:nvSpPr>
        <p:spPr>
          <a:xfrm>
            <a:off x="6621613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1F852267-BFD7-C944-AE7E-9A72F3CEE274}"/>
              </a:ext>
            </a:extLst>
          </p:cNvPr>
          <p:cNvCxnSpPr/>
          <p:nvPr/>
        </p:nvCxnSpPr>
        <p:spPr>
          <a:xfrm>
            <a:off x="6735912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1B436B1F-F711-8743-9EFA-40F93AACA853}"/>
              </a:ext>
            </a:extLst>
          </p:cNvPr>
          <p:cNvSpPr txBox="1"/>
          <p:nvPr/>
        </p:nvSpPr>
        <p:spPr>
          <a:xfrm>
            <a:off x="6424610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5611791F-AD0B-9D41-8CB1-4CB278F86F56}"/>
              </a:ext>
            </a:extLst>
          </p:cNvPr>
          <p:cNvSpPr txBox="1"/>
          <p:nvPr/>
        </p:nvSpPr>
        <p:spPr>
          <a:xfrm>
            <a:off x="6435830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6F9EBE9-F2F6-0048-AA9C-2F86ECA1C0A5}"/>
              </a:ext>
            </a:extLst>
          </p:cNvPr>
          <p:cNvSpPr txBox="1"/>
          <p:nvPr/>
        </p:nvSpPr>
        <p:spPr>
          <a:xfrm>
            <a:off x="6451299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1B224944-E642-6E48-BA0E-972F87215C63}"/>
              </a:ext>
            </a:extLst>
          </p:cNvPr>
          <p:cNvCxnSpPr>
            <a:endCxn id="61" idx="1"/>
          </p:cNvCxnSpPr>
          <p:nvPr/>
        </p:nvCxnSpPr>
        <p:spPr>
          <a:xfrm>
            <a:off x="6155084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6B3A3CC0-0CE9-984B-A821-1AD7FB72996D}"/>
              </a:ext>
            </a:extLst>
          </p:cNvPr>
          <p:cNvSpPr txBox="1"/>
          <p:nvPr/>
        </p:nvSpPr>
        <p:spPr>
          <a:xfrm>
            <a:off x="6198590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FF0FFA78-4186-2840-8D53-FF652BF43260}"/>
              </a:ext>
            </a:extLst>
          </p:cNvPr>
          <p:cNvSpPr txBox="1"/>
          <p:nvPr/>
        </p:nvSpPr>
        <p:spPr>
          <a:xfrm>
            <a:off x="7237306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C998480-4243-7E48-A570-1FC5E2A8E9E5}"/>
              </a:ext>
            </a:extLst>
          </p:cNvPr>
          <p:cNvSpPr txBox="1"/>
          <p:nvPr/>
        </p:nvSpPr>
        <p:spPr>
          <a:xfrm>
            <a:off x="6440079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36091C95-8953-6743-B585-AA8D4C20E9B5}"/>
              </a:ext>
            </a:extLst>
          </p:cNvPr>
          <p:cNvSpPr/>
          <p:nvPr/>
        </p:nvSpPr>
        <p:spPr>
          <a:xfrm>
            <a:off x="4192421" y="40617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A3027BBA-922D-4349-8D0B-295552DC152E}"/>
              </a:ext>
            </a:extLst>
          </p:cNvPr>
          <p:cNvSpPr/>
          <p:nvPr/>
        </p:nvSpPr>
        <p:spPr>
          <a:xfrm>
            <a:off x="4192421" y="33439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6D95C85D-6AE1-A14C-8415-3180F4506EA6}"/>
              </a:ext>
            </a:extLst>
          </p:cNvPr>
          <p:cNvCxnSpPr>
            <a:endCxn id="76" idx="0"/>
          </p:cNvCxnSpPr>
          <p:nvPr/>
        </p:nvCxnSpPr>
        <p:spPr>
          <a:xfrm flipH="1">
            <a:off x="4306721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2F1B46FD-8FBE-AC43-9C71-4E641B382FBA}"/>
              </a:ext>
            </a:extLst>
          </p:cNvPr>
          <p:cNvCxnSpPr>
            <a:stCxn id="76" idx="4"/>
            <a:endCxn id="75" idx="0"/>
          </p:cNvCxnSpPr>
          <p:nvPr/>
        </p:nvCxnSpPr>
        <p:spPr>
          <a:xfrm>
            <a:off x="4306721" y="357251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>
            <a:extLst>
              <a:ext uri="{FF2B5EF4-FFF2-40B4-BE49-F238E27FC236}">
                <a16:creationId xmlns:a16="http://schemas.microsoft.com/office/drawing/2014/main" id="{81CD05F0-88B0-B040-AAE0-09B11D078243}"/>
              </a:ext>
            </a:extLst>
          </p:cNvPr>
          <p:cNvSpPr txBox="1"/>
          <p:nvPr/>
        </p:nvSpPr>
        <p:spPr>
          <a:xfrm>
            <a:off x="4191534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A33C4AF2-FF64-1A44-8CE0-CE3AF10E0DC5}"/>
              </a:ext>
            </a:extLst>
          </p:cNvPr>
          <p:cNvSpPr txBox="1"/>
          <p:nvPr/>
        </p:nvSpPr>
        <p:spPr>
          <a:xfrm>
            <a:off x="3977505" y="36324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C4188B2A-A294-5F41-80F7-E1610EE9A00D}"/>
              </a:ext>
            </a:extLst>
          </p:cNvPr>
          <p:cNvSpPr/>
          <p:nvPr/>
        </p:nvSpPr>
        <p:spPr>
          <a:xfrm>
            <a:off x="4191000" y="474869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3BF88847-2C2F-FE4F-A339-29681E6C2D81}"/>
              </a:ext>
            </a:extLst>
          </p:cNvPr>
          <p:cNvSpPr/>
          <p:nvPr/>
        </p:nvSpPr>
        <p:spPr>
          <a:xfrm>
            <a:off x="4191001" y="53623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EA5D1A1C-BB46-E441-81BF-9E347D857278}"/>
              </a:ext>
            </a:extLst>
          </p:cNvPr>
          <p:cNvCxnSpPr>
            <a:endCxn id="81" idx="0"/>
          </p:cNvCxnSpPr>
          <p:nvPr/>
        </p:nvCxnSpPr>
        <p:spPr>
          <a:xfrm flipH="1">
            <a:off x="4305300" y="4291584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6482C39B-7249-E34B-93FC-5F9154D67D34}"/>
              </a:ext>
            </a:extLst>
          </p:cNvPr>
          <p:cNvCxnSpPr/>
          <p:nvPr/>
        </p:nvCxnSpPr>
        <p:spPr>
          <a:xfrm>
            <a:off x="4305300" y="497729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TextBox 84">
            <a:extLst>
              <a:ext uri="{FF2B5EF4-FFF2-40B4-BE49-F238E27FC236}">
                <a16:creationId xmlns:a16="http://schemas.microsoft.com/office/drawing/2014/main" id="{189D48C9-D21D-D147-9477-1BD4D12EF0AA}"/>
              </a:ext>
            </a:extLst>
          </p:cNvPr>
          <p:cNvSpPr txBox="1"/>
          <p:nvPr/>
        </p:nvSpPr>
        <p:spPr>
          <a:xfrm>
            <a:off x="4019555" y="50165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C3EA305-C877-7445-9522-986B920E401C}"/>
              </a:ext>
            </a:extLst>
          </p:cNvPr>
          <p:cNvSpPr txBox="1"/>
          <p:nvPr/>
        </p:nvSpPr>
        <p:spPr>
          <a:xfrm>
            <a:off x="4019555" y="434563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6C9D0072-F3DB-2C40-8419-53404641AA96}"/>
              </a:ext>
            </a:extLst>
          </p:cNvPr>
          <p:cNvSpPr/>
          <p:nvPr/>
        </p:nvSpPr>
        <p:spPr>
          <a:xfrm>
            <a:off x="7467601" y="33598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A52A4DDC-E2F8-4C47-83F3-0ED3113599BD}"/>
              </a:ext>
            </a:extLst>
          </p:cNvPr>
          <p:cNvCxnSpPr>
            <a:stCxn id="41" idx="5"/>
          </p:cNvCxnSpPr>
          <p:nvPr/>
        </p:nvCxnSpPr>
        <p:spPr>
          <a:xfrm>
            <a:off x="7053122" y="2837111"/>
            <a:ext cx="528779" cy="51572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Oval 88">
            <a:extLst>
              <a:ext uri="{FF2B5EF4-FFF2-40B4-BE49-F238E27FC236}">
                <a16:creationId xmlns:a16="http://schemas.microsoft.com/office/drawing/2014/main" id="{1D33BB59-39ED-304B-AB56-2C0DD4EDFE15}"/>
              </a:ext>
            </a:extLst>
          </p:cNvPr>
          <p:cNvSpPr/>
          <p:nvPr/>
        </p:nvSpPr>
        <p:spPr>
          <a:xfrm>
            <a:off x="7466469" y="39814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428FB8B4-E594-9245-95FA-0787882B15A0}"/>
              </a:ext>
            </a:extLst>
          </p:cNvPr>
          <p:cNvCxnSpPr/>
          <p:nvPr/>
        </p:nvCxnSpPr>
        <p:spPr>
          <a:xfrm>
            <a:off x="7580768" y="359644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Box 90">
            <a:extLst>
              <a:ext uri="{FF2B5EF4-FFF2-40B4-BE49-F238E27FC236}">
                <a16:creationId xmlns:a16="http://schemas.microsoft.com/office/drawing/2014/main" id="{FEF6E4BD-C23F-AD4C-9832-C3BE24BA5F5B}"/>
              </a:ext>
            </a:extLst>
          </p:cNvPr>
          <p:cNvSpPr txBox="1"/>
          <p:nvPr/>
        </p:nvSpPr>
        <p:spPr>
          <a:xfrm>
            <a:off x="7069468" y="300335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CC888D3-A367-334C-A121-E34FCC4D682B}"/>
              </a:ext>
            </a:extLst>
          </p:cNvPr>
          <p:cNvSpPr txBox="1"/>
          <p:nvPr/>
        </p:nvSpPr>
        <p:spPr>
          <a:xfrm>
            <a:off x="7280686" y="36007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2EEAA9FE-351E-7549-AB5B-AF7A8CDCB113}"/>
              </a:ext>
            </a:extLst>
          </p:cNvPr>
          <p:cNvSpPr>
            <a:spLocks noChangeAspect="1"/>
          </p:cNvSpPr>
          <p:nvPr/>
        </p:nvSpPr>
        <p:spPr>
          <a:xfrm>
            <a:off x="6019800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038E3B6-22D6-A743-B548-F638A04B0B3E}"/>
              </a:ext>
            </a:extLst>
          </p:cNvPr>
          <p:cNvSpPr txBox="1"/>
          <p:nvPr/>
        </p:nvSpPr>
        <p:spPr>
          <a:xfrm>
            <a:off x="5998564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F9A4B47D-A558-1C44-ACE7-7FD622B22665}"/>
              </a:ext>
            </a:extLst>
          </p:cNvPr>
          <p:cNvSpPr txBox="1"/>
          <p:nvPr/>
        </p:nvSpPr>
        <p:spPr>
          <a:xfrm>
            <a:off x="1981199" y="0"/>
            <a:ext cx="5246639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400" spc="8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panamabanan</a:t>
            </a:r>
            <a:r>
              <a:rPr lang="en-US" sz="3400" spc="800" dirty="0" err="1">
                <a:latin typeface="Consolas" panose="020B0609020204030204" pitchFamily="49" charset="0"/>
                <a:cs typeface="Consolas" panose="020B0609020204030204" pitchFamily="49" charset="0"/>
              </a:rPr>
              <a:t>as</a:t>
            </a:r>
            <a:endParaRPr lang="en-US" sz="3400" spc="8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F44C05AA-CB04-0C4A-8CD8-F71DB0FB4912}"/>
              </a:ext>
            </a:extLst>
          </p:cNvPr>
          <p:cNvSpPr txBox="1"/>
          <p:nvPr/>
        </p:nvSpPr>
        <p:spPr>
          <a:xfrm>
            <a:off x="52507" y="978741"/>
            <a:ext cx="3070673" cy="267765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latin typeface="Optima" panose="02000503060000020004" pitchFamily="2" charset="0"/>
              </a:rPr>
              <a:t>Pattern    Positions</a:t>
            </a:r>
          </a:p>
          <a:p>
            <a:pPr algn="ctr"/>
            <a:endParaRPr lang="en-US" sz="2800" b="1" dirty="0">
              <a:latin typeface="Optima" panose="02000503060000020004" pitchFamily="2" charset="0"/>
            </a:endParaRP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pan		0</a:t>
            </a: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banana	6</a:t>
            </a:r>
          </a:p>
          <a:p>
            <a:r>
              <a:rPr lang="en-US" sz="2800" dirty="0" err="1"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	7</a:t>
            </a: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nana		8</a:t>
            </a:r>
          </a:p>
        </p:txBody>
      </p:sp>
    </p:spTree>
    <p:extLst>
      <p:ext uri="{BB962C8B-B14F-4D97-AF65-F5344CB8AC3E}">
        <p14:creationId xmlns:p14="http://schemas.microsoft.com/office/powerpoint/2010/main" val="325012843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36A9B48-7433-AD4D-BF11-658DF6642C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A First Attempt at Read Mapping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09E9538-D01E-6E4B-BF36-CDAA0D081B4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11" name="Content Placeholder 3">
            <a:extLst>
              <a:ext uri="{FF2B5EF4-FFF2-40B4-BE49-F238E27FC236}">
                <a16:creationId xmlns:a16="http://schemas.microsoft.com/office/drawing/2014/main" id="{EE52EF3C-B243-B746-940C-D46F0F7E0EF2}"/>
              </a:ext>
            </a:extLst>
          </p:cNvPr>
          <p:cNvSpPr txBox="1">
            <a:spLocks/>
          </p:cNvSpPr>
          <p:nvPr/>
        </p:nvSpPr>
        <p:spPr>
          <a:xfrm>
            <a:off x="355381" y="1712553"/>
            <a:ext cx="8483819" cy="1319572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itchFamily="34" charset="0"/>
              <a:buNone/>
            </a:pPr>
            <a:r>
              <a:rPr lang="en-US" sz="2800" b="1" dirty="0">
                <a:solidFill>
                  <a:schemeClr val="accent1"/>
                </a:solidFill>
                <a:latin typeface="Optima" panose="02000503060000020004" pitchFamily="2" charset="0"/>
              </a:rPr>
              <a:t>Read-mapping: </a:t>
            </a:r>
            <a:r>
              <a:rPr lang="en-US" sz="2800" dirty="0">
                <a:latin typeface="Optima" panose="02000503060000020004" pitchFamily="2" charset="0"/>
              </a:rPr>
              <a:t>Comparison of sequencing reads </a:t>
            </a:r>
            <a:r>
              <a:rPr lang="en-US" sz="2800" i="1" dirty="0">
                <a:latin typeface="Optima" panose="02000503060000020004" pitchFamily="2" charset="0"/>
              </a:rPr>
              <a:t>Patterns </a:t>
            </a:r>
            <a:r>
              <a:rPr lang="en-US" sz="2800" dirty="0">
                <a:latin typeface="Optima" panose="02000503060000020004" pitchFamily="2" charset="0"/>
              </a:rPr>
              <a:t>from an individual against a </a:t>
            </a:r>
            <a:r>
              <a:rPr lang="en-US" sz="2800" b="1" dirty="0">
                <a:solidFill>
                  <a:schemeClr val="accent1"/>
                </a:solidFill>
                <a:latin typeface="Optima" panose="02000503060000020004" pitchFamily="2" charset="0"/>
              </a:rPr>
              <a:t>reference human genome</a:t>
            </a:r>
            <a:r>
              <a:rPr lang="en-US" sz="2800" dirty="0">
                <a:latin typeface="Optima" panose="02000503060000020004" pitchFamily="2" charset="0"/>
              </a:rPr>
              <a:t> </a:t>
            </a:r>
            <a:r>
              <a:rPr lang="en-US" sz="2800" i="1" dirty="0">
                <a:latin typeface="Optima" panose="02000503060000020004" pitchFamily="2" charset="0"/>
              </a:rPr>
              <a:t>Text</a:t>
            </a:r>
            <a:r>
              <a:rPr lang="en-US" sz="2800" dirty="0">
                <a:latin typeface="Optima" panose="02000503060000020004" pitchFamily="2" charset="0"/>
              </a:rPr>
              <a:t> stored in a database.</a:t>
            </a:r>
            <a:endParaRPr lang="en-US" sz="2800" b="1" dirty="0">
              <a:latin typeface="Optima" panose="02000503060000020004" pitchFamily="2" charset="0"/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620FB74C-5F2C-8647-8ECC-8C01CED430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3737064"/>
            <a:ext cx="6629400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en-US" sz="24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CTGAGGATGGACTACGCTACTACTGATAGCTGTTT</a:t>
            </a:r>
            <a:br>
              <a:rPr lang="en-US" altLang="en-US" sz="24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</a:br>
            <a:r>
              <a:rPr lang="en-US" altLang="en-US" sz="24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  GAGGA    C</a:t>
            </a:r>
            <a:r>
              <a:rPr lang="en-US" altLang="en-US" sz="2400" dirty="0">
                <a:solidFill>
                  <a:srgbClr val="FF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C</a:t>
            </a:r>
            <a:r>
              <a:rPr lang="en-US" altLang="en-US" sz="24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ACG       TGA</a:t>
            </a:r>
            <a:r>
              <a:rPr lang="en-US" altLang="en-US" sz="2400" dirty="0">
                <a:solidFill>
                  <a:srgbClr val="FF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-</a:t>
            </a:r>
            <a:r>
              <a:rPr lang="en-US" altLang="en-US" sz="24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BEA38C1-4CFA-2B48-ADD5-D1CD07965805}"/>
              </a:ext>
            </a:extLst>
          </p:cNvPr>
          <p:cNvSpPr/>
          <p:nvPr/>
        </p:nvSpPr>
        <p:spPr>
          <a:xfrm>
            <a:off x="7422169" y="4106396"/>
            <a:ext cx="121270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i="1" dirty="0">
                <a:latin typeface="Optima" panose="02000503060000020004" pitchFamily="2" charset="0"/>
              </a:rPr>
              <a:t>Patterns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A9743E9C-EB1A-254E-9F2E-0B3617FA512C}"/>
              </a:ext>
            </a:extLst>
          </p:cNvPr>
          <p:cNvSpPr/>
          <p:nvPr/>
        </p:nvSpPr>
        <p:spPr>
          <a:xfrm>
            <a:off x="7416524" y="3729335"/>
            <a:ext cx="70692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i="1" dirty="0">
                <a:latin typeface="Optima" panose="02000503060000020004" pitchFamily="2" charset="0"/>
              </a:rPr>
              <a:t>Text</a:t>
            </a:r>
          </a:p>
        </p:txBody>
      </p:sp>
      <p:sp>
        <p:nvSpPr>
          <p:cNvPr id="13" name="Content Placeholder 3">
            <a:extLst>
              <a:ext uri="{FF2B5EF4-FFF2-40B4-BE49-F238E27FC236}">
                <a16:creationId xmlns:a16="http://schemas.microsoft.com/office/drawing/2014/main" id="{9F00CC28-7DFA-CD47-A465-027D9C11482E}"/>
              </a:ext>
            </a:extLst>
          </p:cNvPr>
          <p:cNvSpPr txBox="1">
            <a:spLocks/>
          </p:cNvSpPr>
          <p:nvPr/>
        </p:nvSpPr>
        <p:spPr>
          <a:xfrm>
            <a:off x="338983" y="5039428"/>
            <a:ext cx="8483819" cy="9906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b="1" dirty="0">
                <a:solidFill>
                  <a:schemeClr val="tx2"/>
                </a:solidFill>
                <a:latin typeface="Optima" panose="02000503060000020004" pitchFamily="2" charset="0"/>
              </a:rPr>
              <a:t>Problem: </a:t>
            </a:r>
            <a:r>
              <a:rPr lang="en-US" sz="2800" dirty="0">
                <a:latin typeface="Optima" panose="02000503060000020004" pitchFamily="2" charset="0"/>
              </a:rPr>
              <a:t>This has runtime </a:t>
            </a:r>
            <a:r>
              <a:rPr lang="en-US" sz="2800" dirty="0"/>
              <a:t>O(|</a:t>
            </a:r>
            <a:r>
              <a:rPr lang="en-US" sz="2800" i="1" dirty="0"/>
              <a:t>Pattern</a:t>
            </a:r>
            <a:r>
              <a:rPr lang="en-US" sz="2800" dirty="0"/>
              <a:t>|</a:t>
            </a:r>
            <a:r>
              <a:rPr lang="en-US" sz="2800" i="1" dirty="0"/>
              <a:t> </a:t>
            </a:r>
            <a:r>
              <a:rPr lang="en-US" sz="2800" dirty="0"/>
              <a:t>* |</a:t>
            </a:r>
            <a:r>
              <a:rPr lang="en-US" sz="2800" i="1" dirty="0"/>
              <a:t>Text</a:t>
            </a:r>
            <a:r>
              <a:rPr lang="en-US" sz="2800" dirty="0"/>
              <a:t>|) for each string </a:t>
            </a:r>
            <a:r>
              <a:rPr lang="en-US" sz="2800" i="1" dirty="0"/>
              <a:t>Pattern</a:t>
            </a:r>
            <a:r>
              <a:rPr lang="en-US" sz="2800" dirty="0"/>
              <a:t> in our reads – too long!</a:t>
            </a:r>
            <a:r>
              <a:rPr lang="en-US" sz="2800" dirty="0">
                <a:latin typeface="Optima" panose="02000503060000020004" pitchFamily="2" charset="0"/>
              </a:rPr>
              <a:t> </a:t>
            </a:r>
            <a:endParaRPr lang="en-US" sz="2800" b="1" dirty="0">
              <a:latin typeface="Optima" panose="02000503060000020004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43962704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54992ED-EFEB-F842-87CB-2146E58B5B6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2326895F-4644-BE46-AACA-C63BB9787155}"/>
              </a:ext>
            </a:extLst>
          </p:cNvPr>
          <p:cNvSpPr/>
          <p:nvPr/>
        </p:nvSpPr>
        <p:spPr>
          <a:xfrm>
            <a:off x="4686299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A4711706-8DB7-C547-927C-7B7CE59AFC03}"/>
              </a:ext>
            </a:extLst>
          </p:cNvPr>
          <p:cNvSpPr/>
          <p:nvPr/>
        </p:nvSpPr>
        <p:spPr>
          <a:xfrm>
            <a:off x="4927087" y="2031310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59E7174-9530-3D4F-9032-825A62550E73}"/>
              </a:ext>
            </a:extLst>
          </p:cNvPr>
          <p:cNvSpPr/>
          <p:nvPr/>
        </p:nvSpPr>
        <p:spPr>
          <a:xfrm>
            <a:off x="4686299" y="263793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94273714-3867-B347-8C81-B8557417EE9C}"/>
              </a:ext>
            </a:extLst>
          </p:cNvPr>
          <p:cNvCxnSpPr>
            <a:stCxn id="4" idx="3"/>
            <a:endCxn id="5" idx="0"/>
          </p:cNvCxnSpPr>
          <p:nvPr/>
        </p:nvCxnSpPr>
        <p:spPr>
          <a:xfrm flipH="1">
            <a:off x="4800599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AFB87C8-258D-0641-9504-88ED4D0EAD27}"/>
              </a:ext>
            </a:extLst>
          </p:cNvPr>
          <p:cNvCxnSpPr>
            <a:stCxn id="5" idx="4"/>
            <a:endCxn id="3" idx="0"/>
          </p:cNvCxnSpPr>
          <p:nvPr/>
        </p:nvCxnSpPr>
        <p:spPr>
          <a:xfrm>
            <a:off x="4800599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03BE61ED-805F-924B-9073-FAC84C326523}"/>
              </a:ext>
            </a:extLst>
          </p:cNvPr>
          <p:cNvSpPr txBox="1"/>
          <p:nvPr/>
        </p:nvSpPr>
        <p:spPr>
          <a:xfrm>
            <a:off x="5033859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24A9686-1194-884A-9E00-0B066507B87B}"/>
              </a:ext>
            </a:extLst>
          </p:cNvPr>
          <p:cNvSpPr txBox="1"/>
          <p:nvPr/>
        </p:nvSpPr>
        <p:spPr>
          <a:xfrm>
            <a:off x="4495800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B7E995E-2EED-A540-B801-4D668B6E831A}"/>
              </a:ext>
            </a:extLst>
          </p:cNvPr>
          <p:cNvSpPr txBox="1"/>
          <p:nvPr/>
        </p:nvSpPr>
        <p:spPr>
          <a:xfrm>
            <a:off x="4495800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851986D-A8B0-E147-8EBF-4CA554B37220}"/>
              </a:ext>
            </a:extLst>
          </p:cNvPr>
          <p:cNvCxnSpPr>
            <a:endCxn id="4" idx="7"/>
          </p:cNvCxnSpPr>
          <p:nvPr/>
        </p:nvCxnSpPr>
        <p:spPr>
          <a:xfrm flipH="1">
            <a:off x="5122208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98422B58-D06D-FE4E-97B9-F7B618ADEB3F}"/>
              </a:ext>
            </a:extLst>
          </p:cNvPr>
          <p:cNvSpPr/>
          <p:nvPr/>
        </p:nvSpPr>
        <p:spPr>
          <a:xfrm>
            <a:off x="5945295" y="33510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CCC0E386-4096-974B-8FDF-3785B0B345D5}"/>
              </a:ext>
            </a:extLst>
          </p:cNvPr>
          <p:cNvSpPr/>
          <p:nvPr/>
        </p:nvSpPr>
        <p:spPr>
          <a:xfrm>
            <a:off x="5945294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E758DE0-457B-BA48-98D9-C9B322AE6AF9}"/>
              </a:ext>
            </a:extLst>
          </p:cNvPr>
          <p:cNvCxnSpPr>
            <a:endCxn id="13" idx="0"/>
          </p:cNvCxnSpPr>
          <p:nvPr/>
        </p:nvCxnSpPr>
        <p:spPr>
          <a:xfrm flipH="1">
            <a:off x="6059594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F745D3EB-0E8C-F54F-8271-41BC32C8A26D}"/>
              </a:ext>
            </a:extLst>
          </p:cNvPr>
          <p:cNvSpPr/>
          <p:nvPr/>
        </p:nvSpPr>
        <p:spPr>
          <a:xfrm>
            <a:off x="5945295" y="26332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4A373B17-1471-7642-AC66-B95DBD9D9E21}"/>
              </a:ext>
            </a:extLst>
          </p:cNvPr>
          <p:cNvCxnSpPr>
            <a:stCxn id="13" idx="4"/>
            <a:endCxn id="15" idx="0"/>
          </p:cNvCxnSpPr>
          <p:nvPr/>
        </p:nvCxnSpPr>
        <p:spPr>
          <a:xfrm>
            <a:off x="6059594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8D7670F3-B815-D442-93C1-9942EC64A78E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>
            <a:off x="6059595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AAA98C5D-1EE6-D140-8079-848A99B505BC}"/>
              </a:ext>
            </a:extLst>
          </p:cNvPr>
          <p:cNvSpPr txBox="1"/>
          <p:nvPr/>
        </p:nvSpPr>
        <p:spPr>
          <a:xfrm>
            <a:off x="5883575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E4B55E5-A2B1-0744-BFBB-0E377D5081C6}"/>
              </a:ext>
            </a:extLst>
          </p:cNvPr>
          <p:cNvSpPr txBox="1"/>
          <p:nvPr/>
        </p:nvSpPr>
        <p:spPr>
          <a:xfrm>
            <a:off x="5791200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A6FC729-C726-D84C-9CF9-D67B82C88272}"/>
              </a:ext>
            </a:extLst>
          </p:cNvPr>
          <p:cNvSpPr txBox="1"/>
          <p:nvPr/>
        </p:nvSpPr>
        <p:spPr>
          <a:xfrm>
            <a:off x="5791200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9F7AC29-C80C-7242-B4D5-9E7C17ABE489}"/>
              </a:ext>
            </a:extLst>
          </p:cNvPr>
          <p:cNvSpPr/>
          <p:nvPr/>
        </p:nvSpPr>
        <p:spPr>
          <a:xfrm>
            <a:off x="8001001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17C9B89-64E8-7747-A933-20F5DEB49CA1}"/>
              </a:ext>
            </a:extLst>
          </p:cNvPr>
          <p:cNvSpPr/>
          <p:nvPr/>
        </p:nvSpPr>
        <p:spPr>
          <a:xfrm>
            <a:off x="8001000" y="20148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E5D123BA-E537-624A-9D13-5C5F63C3EC54}"/>
              </a:ext>
            </a:extLst>
          </p:cNvPr>
          <p:cNvSpPr/>
          <p:nvPr/>
        </p:nvSpPr>
        <p:spPr>
          <a:xfrm>
            <a:off x="8001001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271C7DD8-31CA-7942-99AE-8B3EF659CB94}"/>
              </a:ext>
            </a:extLst>
          </p:cNvPr>
          <p:cNvCxnSpPr>
            <a:stCxn id="22" idx="4"/>
            <a:endCxn id="23" idx="0"/>
          </p:cNvCxnSpPr>
          <p:nvPr/>
        </p:nvCxnSpPr>
        <p:spPr>
          <a:xfrm>
            <a:off x="8115300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B2A7C471-FF5A-4147-B85C-23FDF161A374}"/>
              </a:ext>
            </a:extLst>
          </p:cNvPr>
          <p:cNvCxnSpPr>
            <a:stCxn id="23" idx="4"/>
            <a:endCxn id="21" idx="0"/>
          </p:cNvCxnSpPr>
          <p:nvPr/>
        </p:nvCxnSpPr>
        <p:spPr>
          <a:xfrm>
            <a:off x="8115301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AB6159AD-A45B-8042-BA56-3FBB01118ED8}"/>
              </a:ext>
            </a:extLst>
          </p:cNvPr>
          <p:cNvSpPr txBox="1"/>
          <p:nvPr/>
        </p:nvSpPr>
        <p:spPr>
          <a:xfrm>
            <a:off x="7810502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58C134D-7384-084A-B296-FD66CC359D4A}"/>
              </a:ext>
            </a:extLst>
          </p:cNvPr>
          <p:cNvSpPr txBox="1"/>
          <p:nvPr/>
        </p:nvSpPr>
        <p:spPr>
          <a:xfrm>
            <a:off x="7810502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C3D8897-DB90-E747-800C-E2559F085236}"/>
              </a:ext>
            </a:extLst>
          </p:cNvPr>
          <p:cNvCxnSpPr>
            <a:endCxn id="22" idx="0"/>
          </p:cNvCxnSpPr>
          <p:nvPr/>
        </p:nvCxnSpPr>
        <p:spPr>
          <a:xfrm>
            <a:off x="6362700" y="1267641"/>
            <a:ext cx="1752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55E731DA-9D1E-834B-8007-1664EF87A120}"/>
              </a:ext>
            </a:extLst>
          </p:cNvPr>
          <p:cNvSpPr/>
          <p:nvPr/>
        </p:nvSpPr>
        <p:spPr>
          <a:xfrm>
            <a:off x="5945295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89AD88E2-0BFC-854D-AD89-898EA6E7A840}"/>
              </a:ext>
            </a:extLst>
          </p:cNvPr>
          <p:cNvSpPr/>
          <p:nvPr/>
        </p:nvSpPr>
        <p:spPr>
          <a:xfrm>
            <a:off x="5945295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8CDA35CE-E17B-564A-BED2-6F8C8EA9DCC7}"/>
              </a:ext>
            </a:extLst>
          </p:cNvPr>
          <p:cNvCxnSpPr>
            <a:endCxn id="30" idx="0"/>
          </p:cNvCxnSpPr>
          <p:nvPr/>
        </p:nvCxnSpPr>
        <p:spPr>
          <a:xfrm>
            <a:off x="6059594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03CF2CB1-7180-5F47-B078-5E7F6D18FBDF}"/>
              </a:ext>
            </a:extLst>
          </p:cNvPr>
          <p:cNvCxnSpPr>
            <a:stCxn id="30" idx="4"/>
            <a:endCxn id="29" idx="0"/>
          </p:cNvCxnSpPr>
          <p:nvPr/>
        </p:nvCxnSpPr>
        <p:spPr>
          <a:xfrm>
            <a:off x="6059595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64098B40-C842-7A40-9619-825C65699FFF}"/>
              </a:ext>
            </a:extLst>
          </p:cNvPr>
          <p:cNvSpPr txBox="1"/>
          <p:nvPr/>
        </p:nvSpPr>
        <p:spPr>
          <a:xfrm>
            <a:off x="5791200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2763795-7E95-0649-BCBD-76EC386F07CD}"/>
              </a:ext>
            </a:extLst>
          </p:cNvPr>
          <p:cNvSpPr txBox="1"/>
          <p:nvPr/>
        </p:nvSpPr>
        <p:spPr>
          <a:xfrm>
            <a:off x="5791200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66F99095-57B8-3442-9644-4661D78154A4}"/>
              </a:ext>
            </a:extLst>
          </p:cNvPr>
          <p:cNvSpPr/>
          <p:nvPr/>
        </p:nvSpPr>
        <p:spPr>
          <a:xfrm>
            <a:off x="5945295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CD2F78F-8FF7-E141-B073-8EBBDB44402E}"/>
              </a:ext>
            </a:extLst>
          </p:cNvPr>
          <p:cNvCxnSpPr>
            <a:endCxn id="35" idx="0"/>
          </p:cNvCxnSpPr>
          <p:nvPr/>
        </p:nvCxnSpPr>
        <p:spPr>
          <a:xfrm>
            <a:off x="6059594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5B8BFFA0-23D5-3A44-A01A-1CE6A5FC4E8E}"/>
              </a:ext>
            </a:extLst>
          </p:cNvPr>
          <p:cNvSpPr txBox="1"/>
          <p:nvPr/>
        </p:nvSpPr>
        <p:spPr>
          <a:xfrm>
            <a:off x="5791200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C9EE0E65-C082-154E-B5A1-571C1EF867B1}"/>
              </a:ext>
            </a:extLst>
          </p:cNvPr>
          <p:cNvSpPr/>
          <p:nvPr/>
        </p:nvSpPr>
        <p:spPr>
          <a:xfrm>
            <a:off x="6858001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BAE423C2-8222-EA41-A047-CC7FEABE664E}"/>
              </a:ext>
            </a:extLst>
          </p:cNvPr>
          <p:cNvCxnSpPr>
            <a:endCxn id="38" idx="0"/>
          </p:cNvCxnSpPr>
          <p:nvPr/>
        </p:nvCxnSpPr>
        <p:spPr>
          <a:xfrm>
            <a:off x="6362700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14189540-703F-1A48-9F61-E59F1292B906}"/>
              </a:ext>
            </a:extLst>
          </p:cNvPr>
          <p:cNvSpPr/>
          <p:nvPr/>
        </p:nvSpPr>
        <p:spPr>
          <a:xfrm>
            <a:off x="6858001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FBEA8544-E004-4C45-BD17-6486104E598E}"/>
              </a:ext>
            </a:extLst>
          </p:cNvPr>
          <p:cNvSpPr/>
          <p:nvPr/>
        </p:nvSpPr>
        <p:spPr>
          <a:xfrm>
            <a:off x="6858001" y="26419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68CD1B2-988C-A941-80A1-E09279263D86}"/>
              </a:ext>
            </a:extLst>
          </p:cNvPr>
          <p:cNvCxnSpPr>
            <a:endCxn id="41" idx="0"/>
          </p:cNvCxnSpPr>
          <p:nvPr/>
        </p:nvCxnSpPr>
        <p:spPr>
          <a:xfrm>
            <a:off x="6972300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29A8E12A-2BFA-4741-880C-655CC068EFEC}"/>
              </a:ext>
            </a:extLst>
          </p:cNvPr>
          <p:cNvCxnSpPr>
            <a:stCxn id="41" idx="4"/>
            <a:endCxn id="40" idx="0"/>
          </p:cNvCxnSpPr>
          <p:nvPr/>
        </p:nvCxnSpPr>
        <p:spPr>
          <a:xfrm>
            <a:off x="6972301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600D2EFC-4FEA-974A-989B-E3C89BDD7885}"/>
              </a:ext>
            </a:extLst>
          </p:cNvPr>
          <p:cNvSpPr txBox="1"/>
          <p:nvPr/>
        </p:nvSpPr>
        <p:spPr>
          <a:xfrm>
            <a:off x="6667502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43E751-6C3E-8C4F-A7BA-41FC75EA1186}"/>
              </a:ext>
            </a:extLst>
          </p:cNvPr>
          <p:cNvSpPr txBox="1"/>
          <p:nvPr/>
        </p:nvSpPr>
        <p:spPr>
          <a:xfrm>
            <a:off x="6667502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B59B6E56-13DD-2148-A584-C4F8F5CFEFFB}"/>
              </a:ext>
            </a:extLst>
          </p:cNvPr>
          <p:cNvSpPr/>
          <p:nvPr/>
        </p:nvSpPr>
        <p:spPr>
          <a:xfrm>
            <a:off x="5234258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66591BC5-9CEE-AB4E-BEB3-5F2CF79FF7EE}"/>
              </a:ext>
            </a:extLst>
          </p:cNvPr>
          <p:cNvCxnSpPr>
            <a:endCxn id="46" idx="0"/>
          </p:cNvCxnSpPr>
          <p:nvPr/>
        </p:nvCxnSpPr>
        <p:spPr>
          <a:xfrm>
            <a:off x="4881420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Oval 47">
            <a:extLst>
              <a:ext uri="{FF2B5EF4-FFF2-40B4-BE49-F238E27FC236}">
                <a16:creationId xmlns:a16="http://schemas.microsoft.com/office/drawing/2014/main" id="{E0D759B2-652A-EE4F-B681-C6FE99B7B633}"/>
              </a:ext>
            </a:extLst>
          </p:cNvPr>
          <p:cNvSpPr/>
          <p:nvPr/>
        </p:nvSpPr>
        <p:spPr>
          <a:xfrm>
            <a:off x="5233126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F549F50-A8D0-944E-AB62-6331C0CE1B19}"/>
              </a:ext>
            </a:extLst>
          </p:cNvPr>
          <p:cNvCxnSpPr/>
          <p:nvPr/>
        </p:nvCxnSpPr>
        <p:spPr>
          <a:xfrm>
            <a:off x="5363148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AFF56100-48E0-DE43-8291-3AA93E2ADC6E}"/>
              </a:ext>
            </a:extLst>
          </p:cNvPr>
          <p:cNvSpPr/>
          <p:nvPr/>
        </p:nvSpPr>
        <p:spPr>
          <a:xfrm>
            <a:off x="5231993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F51D78B4-F369-0240-B884-6504F9178D9A}"/>
              </a:ext>
            </a:extLst>
          </p:cNvPr>
          <p:cNvSpPr/>
          <p:nvPr/>
        </p:nvSpPr>
        <p:spPr>
          <a:xfrm>
            <a:off x="5231994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CA067AE-6A7E-994A-A5A9-7870930E622F}"/>
              </a:ext>
            </a:extLst>
          </p:cNvPr>
          <p:cNvCxnSpPr>
            <a:stCxn id="48" idx="4"/>
            <a:endCxn id="50" idx="0"/>
          </p:cNvCxnSpPr>
          <p:nvPr/>
        </p:nvCxnSpPr>
        <p:spPr>
          <a:xfrm flipH="1">
            <a:off x="5346293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11962C1-DEFA-1D4D-97F6-D911165FFCF3}"/>
              </a:ext>
            </a:extLst>
          </p:cNvPr>
          <p:cNvCxnSpPr/>
          <p:nvPr/>
        </p:nvCxnSpPr>
        <p:spPr>
          <a:xfrm>
            <a:off x="5346293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7F0C4DA4-B5DF-4B4D-99D6-CA950FBB67BB}"/>
              </a:ext>
            </a:extLst>
          </p:cNvPr>
          <p:cNvSpPr txBox="1"/>
          <p:nvPr/>
        </p:nvSpPr>
        <p:spPr>
          <a:xfrm>
            <a:off x="5033859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2402D21-45B2-634A-B339-5F61E999DE47}"/>
              </a:ext>
            </a:extLst>
          </p:cNvPr>
          <p:cNvSpPr txBox="1"/>
          <p:nvPr/>
        </p:nvSpPr>
        <p:spPr>
          <a:xfrm>
            <a:off x="5060548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1F51836-693C-C74F-B05D-743926E42212}"/>
              </a:ext>
            </a:extLst>
          </p:cNvPr>
          <p:cNvSpPr txBox="1"/>
          <p:nvPr/>
        </p:nvSpPr>
        <p:spPr>
          <a:xfrm>
            <a:off x="5053616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85A66AC-5053-4B41-AF3C-532025DED01E}"/>
              </a:ext>
            </a:extLst>
          </p:cNvPr>
          <p:cNvSpPr txBox="1"/>
          <p:nvPr/>
        </p:nvSpPr>
        <p:spPr>
          <a:xfrm>
            <a:off x="4894076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518CB8FE-BA40-D042-A253-D10907AF8CA2}"/>
              </a:ext>
            </a:extLst>
          </p:cNvPr>
          <p:cNvSpPr/>
          <p:nvPr/>
        </p:nvSpPr>
        <p:spPr>
          <a:xfrm>
            <a:off x="5230862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8C584A4A-DD04-6743-AE91-E1E95A23CF65}"/>
              </a:ext>
            </a:extLst>
          </p:cNvPr>
          <p:cNvCxnSpPr/>
          <p:nvPr/>
        </p:nvCxnSpPr>
        <p:spPr>
          <a:xfrm>
            <a:off x="5345161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A81F33AD-D451-B745-BF36-D9B4F49110FB}"/>
              </a:ext>
            </a:extLst>
          </p:cNvPr>
          <p:cNvSpPr txBox="1"/>
          <p:nvPr/>
        </p:nvSpPr>
        <p:spPr>
          <a:xfrm>
            <a:off x="5045079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4A2CEEC0-AD0C-FB41-9277-2C5738317B50}"/>
              </a:ext>
            </a:extLst>
          </p:cNvPr>
          <p:cNvSpPr/>
          <p:nvPr/>
        </p:nvSpPr>
        <p:spPr>
          <a:xfrm>
            <a:off x="6623877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1F56DEFE-A623-4449-8A72-F93F654023CB}"/>
              </a:ext>
            </a:extLst>
          </p:cNvPr>
          <p:cNvSpPr/>
          <p:nvPr/>
        </p:nvSpPr>
        <p:spPr>
          <a:xfrm>
            <a:off x="6622744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A770493E-09C8-4345-8DE0-B433BCB94EA7}"/>
              </a:ext>
            </a:extLst>
          </p:cNvPr>
          <p:cNvSpPr/>
          <p:nvPr/>
        </p:nvSpPr>
        <p:spPr>
          <a:xfrm>
            <a:off x="6622745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CFE505B5-CF2C-6D42-8DDD-EAEB9071843D}"/>
              </a:ext>
            </a:extLst>
          </p:cNvPr>
          <p:cNvCxnSpPr>
            <a:stCxn id="61" idx="4"/>
            <a:endCxn id="62" idx="0"/>
          </p:cNvCxnSpPr>
          <p:nvPr/>
        </p:nvCxnSpPr>
        <p:spPr>
          <a:xfrm flipH="1">
            <a:off x="6737044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9A2BBE3C-DD7B-7B41-923C-3AFF0BEA0964}"/>
              </a:ext>
            </a:extLst>
          </p:cNvPr>
          <p:cNvCxnSpPr/>
          <p:nvPr/>
        </p:nvCxnSpPr>
        <p:spPr>
          <a:xfrm>
            <a:off x="6737044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Oval 65">
            <a:extLst>
              <a:ext uri="{FF2B5EF4-FFF2-40B4-BE49-F238E27FC236}">
                <a16:creationId xmlns:a16="http://schemas.microsoft.com/office/drawing/2014/main" id="{B9EA6327-D1EA-D444-8284-9D3C0456AA08}"/>
              </a:ext>
            </a:extLst>
          </p:cNvPr>
          <p:cNvSpPr/>
          <p:nvPr/>
        </p:nvSpPr>
        <p:spPr>
          <a:xfrm>
            <a:off x="6621613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1F852267-BFD7-C944-AE7E-9A72F3CEE274}"/>
              </a:ext>
            </a:extLst>
          </p:cNvPr>
          <p:cNvCxnSpPr/>
          <p:nvPr/>
        </p:nvCxnSpPr>
        <p:spPr>
          <a:xfrm>
            <a:off x="6735912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1B436B1F-F711-8743-9EFA-40F93AACA853}"/>
              </a:ext>
            </a:extLst>
          </p:cNvPr>
          <p:cNvSpPr txBox="1"/>
          <p:nvPr/>
        </p:nvSpPr>
        <p:spPr>
          <a:xfrm>
            <a:off x="6424610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5611791F-AD0B-9D41-8CB1-4CB278F86F56}"/>
              </a:ext>
            </a:extLst>
          </p:cNvPr>
          <p:cNvSpPr txBox="1"/>
          <p:nvPr/>
        </p:nvSpPr>
        <p:spPr>
          <a:xfrm>
            <a:off x="6435830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6F9EBE9-F2F6-0048-AA9C-2F86ECA1C0A5}"/>
              </a:ext>
            </a:extLst>
          </p:cNvPr>
          <p:cNvSpPr txBox="1"/>
          <p:nvPr/>
        </p:nvSpPr>
        <p:spPr>
          <a:xfrm>
            <a:off x="6451299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1B224944-E642-6E48-BA0E-972F87215C63}"/>
              </a:ext>
            </a:extLst>
          </p:cNvPr>
          <p:cNvCxnSpPr>
            <a:endCxn id="61" idx="1"/>
          </p:cNvCxnSpPr>
          <p:nvPr/>
        </p:nvCxnSpPr>
        <p:spPr>
          <a:xfrm>
            <a:off x="6155084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6B3A3CC0-0CE9-984B-A821-1AD7FB72996D}"/>
              </a:ext>
            </a:extLst>
          </p:cNvPr>
          <p:cNvSpPr txBox="1"/>
          <p:nvPr/>
        </p:nvSpPr>
        <p:spPr>
          <a:xfrm>
            <a:off x="6198590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FF0FFA78-4186-2840-8D53-FF652BF43260}"/>
              </a:ext>
            </a:extLst>
          </p:cNvPr>
          <p:cNvSpPr txBox="1"/>
          <p:nvPr/>
        </p:nvSpPr>
        <p:spPr>
          <a:xfrm>
            <a:off x="7237306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C998480-4243-7E48-A570-1FC5E2A8E9E5}"/>
              </a:ext>
            </a:extLst>
          </p:cNvPr>
          <p:cNvSpPr txBox="1"/>
          <p:nvPr/>
        </p:nvSpPr>
        <p:spPr>
          <a:xfrm>
            <a:off x="6440079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36091C95-8953-6743-B585-AA8D4C20E9B5}"/>
              </a:ext>
            </a:extLst>
          </p:cNvPr>
          <p:cNvSpPr/>
          <p:nvPr/>
        </p:nvSpPr>
        <p:spPr>
          <a:xfrm>
            <a:off x="4192421" y="40617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A3027BBA-922D-4349-8D0B-295552DC152E}"/>
              </a:ext>
            </a:extLst>
          </p:cNvPr>
          <p:cNvSpPr/>
          <p:nvPr/>
        </p:nvSpPr>
        <p:spPr>
          <a:xfrm>
            <a:off x="4192421" y="33439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6D95C85D-6AE1-A14C-8415-3180F4506EA6}"/>
              </a:ext>
            </a:extLst>
          </p:cNvPr>
          <p:cNvCxnSpPr>
            <a:endCxn id="76" idx="0"/>
          </p:cNvCxnSpPr>
          <p:nvPr/>
        </p:nvCxnSpPr>
        <p:spPr>
          <a:xfrm flipH="1">
            <a:off x="4306721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2F1B46FD-8FBE-AC43-9C71-4E641B382FBA}"/>
              </a:ext>
            </a:extLst>
          </p:cNvPr>
          <p:cNvCxnSpPr>
            <a:stCxn id="76" idx="4"/>
            <a:endCxn id="75" idx="0"/>
          </p:cNvCxnSpPr>
          <p:nvPr/>
        </p:nvCxnSpPr>
        <p:spPr>
          <a:xfrm>
            <a:off x="4306721" y="357251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>
            <a:extLst>
              <a:ext uri="{FF2B5EF4-FFF2-40B4-BE49-F238E27FC236}">
                <a16:creationId xmlns:a16="http://schemas.microsoft.com/office/drawing/2014/main" id="{81CD05F0-88B0-B040-AAE0-09B11D078243}"/>
              </a:ext>
            </a:extLst>
          </p:cNvPr>
          <p:cNvSpPr txBox="1"/>
          <p:nvPr/>
        </p:nvSpPr>
        <p:spPr>
          <a:xfrm>
            <a:off x="4191534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A33C4AF2-FF64-1A44-8CE0-CE3AF10E0DC5}"/>
              </a:ext>
            </a:extLst>
          </p:cNvPr>
          <p:cNvSpPr txBox="1"/>
          <p:nvPr/>
        </p:nvSpPr>
        <p:spPr>
          <a:xfrm>
            <a:off x="3977505" y="36324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C4188B2A-A294-5F41-80F7-E1610EE9A00D}"/>
              </a:ext>
            </a:extLst>
          </p:cNvPr>
          <p:cNvSpPr/>
          <p:nvPr/>
        </p:nvSpPr>
        <p:spPr>
          <a:xfrm>
            <a:off x="4191000" y="474869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3BF88847-2C2F-FE4F-A339-29681E6C2D81}"/>
              </a:ext>
            </a:extLst>
          </p:cNvPr>
          <p:cNvSpPr/>
          <p:nvPr/>
        </p:nvSpPr>
        <p:spPr>
          <a:xfrm>
            <a:off x="4191001" y="53623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EA5D1A1C-BB46-E441-81BF-9E347D857278}"/>
              </a:ext>
            </a:extLst>
          </p:cNvPr>
          <p:cNvCxnSpPr>
            <a:endCxn id="81" idx="0"/>
          </p:cNvCxnSpPr>
          <p:nvPr/>
        </p:nvCxnSpPr>
        <p:spPr>
          <a:xfrm flipH="1">
            <a:off x="4305300" y="4291584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6482C39B-7249-E34B-93FC-5F9154D67D34}"/>
              </a:ext>
            </a:extLst>
          </p:cNvPr>
          <p:cNvCxnSpPr/>
          <p:nvPr/>
        </p:nvCxnSpPr>
        <p:spPr>
          <a:xfrm>
            <a:off x="4305300" y="497729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TextBox 84">
            <a:extLst>
              <a:ext uri="{FF2B5EF4-FFF2-40B4-BE49-F238E27FC236}">
                <a16:creationId xmlns:a16="http://schemas.microsoft.com/office/drawing/2014/main" id="{189D48C9-D21D-D147-9477-1BD4D12EF0AA}"/>
              </a:ext>
            </a:extLst>
          </p:cNvPr>
          <p:cNvSpPr txBox="1"/>
          <p:nvPr/>
        </p:nvSpPr>
        <p:spPr>
          <a:xfrm>
            <a:off x="4019555" y="50165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C3EA305-C877-7445-9522-986B920E401C}"/>
              </a:ext>
            </a:extLst>
          </p:cNvPr>
          <p:cNvSpPr txBox="1"/>
          <p:nvPr/>
        </p:nvSpPr>
        <p:spPr>
          <a:xfrm>
            <a:off x="4019555" y="434563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6C9D0072-F3DB-2C40-8419-53404641AA96}"/>
              </a:ext>
            </a:extLst>
          </p:cNvPr>
          <p:cNvSpPr/>
          <p:nvPr/>
        </p:nvSpPr>
        <p:spPr>
          <a:xfrm>
            <a:off x="7467601" y="33598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A52A4DDC-E2F8-4C47-83F3-0ED3113599BD}"/>
              </a:ext>
            </a:extLst>
          </p:cNvPr>
          <p:cNvCxnSpPr>
            <a:stCxn id="41" idx="5"/>
          </p:cNvCxnSpPr>
          <p:nvPr/>
        </p:nvCxnSpPr>
        <p:spPr>
          <a:xfrm>
            <a:off x="7053122" y="2837111"/>
            <a:ext cx="528779" cy="51572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Oval 88">
            <a:extLst>
              <a:ext uri="{FF2B5EF4-FFF2-40B4-BE49-F238E27FC236}">
                <a16:creationId xmlns:a16="http://schemas.microsoft.com/office/drawing/2014/main" id="{1D33BB59-39ED-304B-AB56-2C0DD4EDFE15}"/>
              </a:ext>
            </a:extLst>
          </p:cNvPr>
          <p:cNvSpPr/>
          <p:nvPr/>
        </p:nvSpPr>
        <p:spPr>
          <a:xfrm>
            <a:off x="7466469" y="39814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428FB8B4-E594-9245-95FA-0787882B15A0}"/>
              </a:ext>
            </a:extLst>
          </p:cNvPr>
          <p:cNvCxnSpPr/>
          <p:nvPr/>
        </p:nvCxnSpPr>
        <p:spPr>
          <a:xfrm>
            <a:off x="7580768" y="359644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Box 90">
            <a:extLst>
              <a:ext uri="{FF2B5EF4-FFF2-40B4-BE49-F238E27FC236}">
                <a16:creationId xmlns:a16="http://schemas.microsoft.com/office/drawing/2014/main" id="{FEF6E4BD-C23F-AD4C-9832-C3BE24BA5F5B}"/>
              </a:ext>
            </a:extLst>
          </p:cNvPr>
          <p:cNvSpPr txBox="1"/>
          <p:nvPr/>
        </p:nvSpPr>
        <p:spPr>
          <a:xfrm>
            <a:off x="7069468" y="300335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CC888D3-A367-334C-A121-E34FCC4D682B}"/>
              </a:ext>
            </a:extLst>
          </p:cNvPr>
          <p:cNvSpPr txBox="1"/>
          <p:nvPr/>
        </p:nvSpPr>
        <p:spPr>
          <a:xfrm>
            <a:off x="7280686" y="36007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2EEAA9FE-351E-7549-AB5B-AF7A8CDCB113}"/>
              </a:ext>
            </a:extLst>
          </p:cNvPr>
          <p:cNvSpPr>
            <a:spLocks noChangeAspect="1"/>
          </p:cNvSpPr>
          <p:nvPr/>
        </p:nvSpPr>
        <p:spPr>
          <a:xfrm>
            <a:off x="6019800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038E3B6-22D6-A743-B548-F638A04B0B3E}"/>
              </a:ext>
            </a:extLst>
          </p:cNvPr>
          <p:cNvSpPr txBox="1"/>
          <p:nvPr/>
        </p:nvSpPr>
        <p:spPr>
          <a:xfrm>
            <a:off x="5998564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F9A4B47D-A558-1C44-ACE7-7FD622B22665}"/>
              </a:ext>
            </a:extLst>
          </p:cNvPr>
          <p:cNvSpPr txBox="1"/>
          <p:nvPr/>
        </p:nvSpPr>
        <p:spPr>
          <a:xfrm>
            <a:off x="1981199" y="0"/>
            <a:ext cx="5246639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400" spc="8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panamabanan</a:t>
            </a:r>
            <a:r>
              <a:rPr lang="en-US" sz="3400" b="1" spc="800" dirty="0" err="1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  <a:r>
              <a:rPr lang="en-US" sz="3400" spc="800" dirty="0" err="1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  <a:endParaRPr lang="en-US" sz="3400" spc="8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E4E0EE9C-54EA-704D-BADB-C67BF8F99530}"/>
              </a:ext>
            </a:extLst>
          </p:cNvPr>
          <p:cNvSpPr txBox="1"/>
          <p:nvPr/>
        </p:nvSpPr>
        <p:spPr>
          <a:xfrm>
            <a:off x="52507" y="978741"/>
            <a:ext cx="3070673" cy="267765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latin typeface="Optima" panose="02000503060000020004" pitchFamily="2" charset="0"/>
              </a:rPr>
              <a:t>Pattern    Positions</a:t>
            </a:r>
          </a:p>
          <a:p>
            <a:pPr algn="ctr"/>
            <a:endParaRPr lang="en-US" sz="2800" b="1" dirty="0">
              <a:latin typeface="Optima" panose="02000503060000020004" pitchFamily="2" charset="0"/>
            </a:endParaRP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pan		0</a:t>
            </a: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banana	6</a:t>
            </a:r>
          </a:p>
          <a:p>
            <a:r>
              <a:rPr lang="en-US" sz="2800" dirty="0" err="1"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	7</a:t>
            </a: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nana		8</a:t>
            </a:r>
          </a:p>
        </p:txBody>
      </p:sp>
    </p:spTree>
    <p:extLst>
      <p:ext uri="{BB962C8B-B14F-4D97-AF65-F5344CB8AC3E}">
        <p14:creationId xmlns:p14="http://schemas.microsoft.com/office/powerpoint/2010/main" val="2021644722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54992ED-EFEB-F842-87CB-2146E58B5B6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2326895F-4644-BE46-AACA-C63BB9787155}"/>
              </a:ext>
            </a:extLst>
          </p:cNvPr>
          <p:cNvSpPr/>
          <p:nvPr/>
        </p:nvSpPr>
        <p:spPr>
          <a:xfrm>
            <a:off x="4686299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A4711706-8DB7-C547-927C-7B7CE59AFC03}"/>
              </a:ext>
            </a:extLst>
          </p:cNvPr>
          <p:cNvSpPr/>
          <p:nvPr/>
        </p:nvSpPr>
        <p:spPr>
          <a:xfrm>
            <a:off x="4927087" y="2031310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59E7174-9530-3D4F-9032-825A62550E73}"/>
              </a:ext>
            </a:extLst>
          </p:cNvPr>
          <p:cNvSpPr/>
          <p:nvPr/>
        </p:nvSpPr>
        <p:spPr>
          <a:xfrm>
            <a:off x="4686299" y="2637933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94273714-3867-B347-8C81-B8557417EE9C}"/>
              </a:ext>
            </a:extLst>
          </p:cNvPr>
          <p:cNvCxnSpPr>
            <a:stCxn id="4" idx="3"/>
            <a:endCxn id="5" idx="0"/>
          </p:cNvCxnSpPr>
          <p:nvPr/>
        </p:nvCxnSpPr>
        <p:spPr>
          <a:xfrm flipH="1">
            <a:off x="4800599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AFB87C8-258D-0641-9504-88ED4D0EAD27}"/>
              </a:ext>
            </a:extLst>
          </p:cNvPr>
          <p:cNvCxnSpPr>
            <a:stCxn id="5" idx="4"/>
            <a:endCxn id="3" idx="0"/>
          </p:cNvCxnSpPr>
          <p:nvPr/>
        </p:nvCxnSpPr>
        <p:spPr>
          <a:xfrm>
            <a:off x="4800599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03BE61ED-805F-924B-9073-FAC84C326523}"/>
              </a:ext>
            </a:extLst>
          </p:cNvPr>
          <p:cNvSpPr txBox="1"/>
          <p:nvPr/>
        </p:nvSpPr>
        <p:spPr>
          <a:xfrm>
            <a:off x="5033859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24A9686-1194-884A-9E00-0B066507B87B}"/>
              </a:ext>
            </a:extLst>
          </p:cNvPr>
          <p:cNvSpPr txBox="1"/>
          <p:nvPr/>
        </p:nvSpPr>
        <p:spPr>
          <a:xfrm>
            <a:off x="4495800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B7E995E-2EED-A540-B801-4D668B6E831A}"/>
              </a:ext>
            </a:extLst>
          </p:cNvPr>
          <p:cNvSpPr txBox="1"/>
          <p:nvPr/>
        </p:nvSpPr>
        <p:spPr>
          <a:xfrm>
            <a:off x="4495800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851986D-A8B0-E147-8EBF-4CA554B37220}"/>
              </a:ext>
            </a:extLst>
          </p:cNvPr>
          <p:cNvCxnSpPr>
            <a:endCxn id="4" idx="7"/>
          </p:cNvCxnSpPr>
          <p:nvPr/>
        </p:nvCxnSpPr>
        <p:spPr>
          <a:xfrm flipH="1">
            <a:off x="5122208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98422B58-D06D-FE4E-97B9-F7B618ADEB3F}"/>
              </a:ext>
            </a:extLst>
          </p:cNvPr>
          <p:cNvSpPr/>
          <p:nvPr/>
        </p:nvSpPr>
        <p:spPr>
          <a:xfrm>
            <a:off x="5945295" y="33510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CCC0E386-4096-974B-8FDF-3785B0B345D5}"/>
              </a:ext>
            </a:extLst>
          </p:cNvPr>
          <p:cNvSpPr/>
          <p:nvPr/>
        </p:nvSpPr>
        <p:spPr>
          <a:xfrm>
            <a:off x="5945294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E758DE0-457B-BA48-98D9-C9B322AE6AF9}"/>
              </a:ext>
            </a:extLst>
          </p:cNvPr>
          <p:cNvCxnSpPr>
            <a:endCxn id="13" idx="0"/>
          </p:cNvCxnSpPr>
          <p:nvPr/>
        </p:nvCxnSpPr>
        <p:spPr>
          <a:xfrm flipH="1">
            <a:off x="6059594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F745D3EB-0E8C-F54F-8271-41BC32C8A26D}"/>
              </a:ext>
            </a:extLst>
          </p:cNvPr>
          <p:cNvSpPr/>
          <p:nvPr/>
        </p:nvSpPr>
        <p:spPr>
          <a:xfrm>
            <a:off x="5945295" y="26332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4A373B17-1471-7642-AC66-B95DBD9D9E21}"/>
              </a:ext>
            </a:extLst>
          </p:cNvPr>
          <p:cNvCxnSpPr>
            <a:stCxn id="13" idx="4"/>
            <a:endCxn id="15" idx="0"/>
          </p:cNvCxnSpPr>
          <p:nvPr/>
        </p:nvCxnSpPr>
        <p:spPr>
          <a:xfrm>
            <a:off x="6059594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8D7670F3-B815-D442-93C1-9942EC64A78E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>
            <a:off x="6059595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AAA98C5D-1EE6-D140-8079-848A99B505BC}"/>
              </a:ext>
            </a:extLst>
          </p:cNvPr>
          <p:cNvSpPr txBox="1"/>
          <p:nvPr/>
        </p:nvSpPr>
        <p:spPr>
          <a:xfrm>
            <a:off x="5883575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E4B55E5-A2B1-0744-BFBB-0E377D5081C6}"/>
              </a:ext>
            </a:extLst>
          </p:cNvPr>
          <p:cNvSpPr txBox="1"/>
          <p:nvPr/>
        </p:nvSpPr>
        <p:spPr>
          <a:xfrm>
            <a:off x="5791200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A6FC729-C726-D84C-9CF9-D67B82C88272}"/>
              </a:ext>
            </a:extLst>
          </p:cNvPr>
          <p:cNvSpPr txBox="1"/>
          <p:nvPr/>
        </p:nvSpPr>
        <p:spPr>
          <a:xfrm>
            <a:off x="5791200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9F7AC29-C80C-7242-B4D5-9E7C17ABE489}"/>
              </a:ext>
            </a:extLst>
          </p:cNvPr>
          <p:cNvSpPr/>
          <p:nvPr/>
        </p:nvSpPr>
        <p:spPr>
          <a:xfrm>
            <a:off x="8001001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17C9B89-64E8-7747-A933-20F5DEB49CA1}"/>
              </a:ext>
            </a:extLst>
          </p:cNvPr>
          <p:cNvSpPr/>
          <p:nvPr/>
        </p:nvSpPr>
        <p:spPr>
          <a:xfrm>
            <a:off x="8001000" y="20148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E5D123BA-E537-624A-9D13-5C5F63C3EC54}"/>
              </a:ext>
            </a:extLst>
          </p:cNvPr>
          <p:cNvSpPr/>
          <p:nvPr/>
        </p:nvSpPr>
        <p:spPr>
          <a:xfrm>
            <a:off x="8001001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271C7DD8-31CA-7942-99AE-8B3EF659CB94}"/>
              </a:ext>
            </a:extLst>
          </p:cNvPr>
          <p:cNvCxnSpPr>
            <a:stCxn id="22" idx="4"/>
            <a:endCxn id="23" idx="0"/>
          </p:cNvCxnSpPr>
          <p:nvPr/>
        </p:nvCxnSpPr>
        <p:spPr>
          <a:xfrm>
            <a:off x="8115300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B2A7C471-FF5A-4147-B85C-23FDF161A374}"/>
              </a:ext>
            </a:extLst>
          </p:cNvPr>
          <p:cNvCxnSpPr>
            <a:stCxn id="23" idx="4"/>
            <a:endCxn id="21" idx="0"/>
          </p:cNvCxnSpPr>
          <p:nvPr/>
        </p:nvCxnSpPr>
        <p:spPr>
          <a:xfrm>
            <a:off x="8115301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AB6159AD-A45B-8042-BA56-3FBB01118ED8}"/>
              </a:ext>
            </a:extLst>
          </p:cNvPr>
          <p:cNvSpPr txBox="1"/>
          <p:nvPr/>
        </p:nvSpPr>
        <p:spPr>
          <a:xfrm>
            <a:off x="7810502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58C134D-7384-084A-B296-FD66CC359D4A}"/>
              </a:ext>
            </a:extLst>
          </p:cNvPr>
          <p:cNvSpPr txBox="1"/>
          <p:nvPr/>
        </p:nvSpPr>
        <p:spPr>
          <a:xfrm>
            <a:off x="7810502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C3D8897-DB90-E747-800C-E2559F085236}"/>
              </a:ext>
            </a:extLst>
          </p:cNvPr>
          <p:cNvCxnSpPr>
            <a:endCxn id="22" idx="0"/>
          </p:cNvCxnSpPr>
          <p:nvPr/>
        </p:nvCxnSpPr>
        <p:spPr>
          <a:xfrm>
            <a:off x="6362700" y="1267641"/>
            <a:ext cx="1752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55E731DA-9D1E-834B-8007-1664EF87A120}"/>
              </a:ext>
            </a:extLst>
          </p:cNvPr>
          <p:cNvSpPr/>
          <p:nvPr/>
        </p:nvSpPr>
        <p:spPr>
          <a:xfrm>
            <a:off x="5945295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89AD88E2-0BFC-854D-AD89-898EA6E7A840}"/>
              </a:ext>
            </a:extLst>
          </p:cNvPr>
          <p:cNvSpPr/>
          <p:nvPr/>
        </p:nvSpPr>
        <p:spPr>
          <a:xfrm>
            <a:off x="5945295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8CDA35CE-E17B-564A-BED2-6F8C8EA9DCC7}"/>
              </a:ext>
            </a:extLst>
          </p:cNvPr>
          <p:cNvCxnSpPr>
            <a:endCxn id="30" idx="0"/>
          </p:cNvCxnSpPr>
          <p:nvPr/>
        </p:nvCxnSpPr>
        <p:spPr>
          <a:xfrm>
            <a:off x="6059594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03CF2CB1-7180-5F47-B078-5E7F6D18FBDF}"/>
              </a:ext>
            </a:extLst>
          </p:cNvPr>
          <p:cNvCxnSpPr>
            <a:stCxn id="30" idx="4"/>
            <a:endCxn id="29" idx="0"/>
          </p:cNvCxnSpPr>
          <p:nvPr/>
        </p:nvCxnSpPr>
        <p:spPr>
          <a:xfrm>
            <a:off x="6059595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64098B40-C842-7A40-9619-825C65699FFF}"/>
              </a:ext>
            </a:extLst>
          </p:cNvPr>
          <p:cNvSpPr txBox="1"/>
          <p:nvPr/>
        </p:nvSpPr>
        <p:spPr>
          <a:xfrm>
            <a:off x="5791200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2763795-7E95-0649-BCBD-76EC386F07CD}"/>
              </a:ext>
            </a:extLst>
          </p:cNvPr>
          <p:cNvSpPr txBox="1"/>
          <p:nvPr/>
        </p:nvSpPr>
        <p:spPr>
          <a:xfrm>
            <a:off x="5791200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66F99095-57B8-3442-9644-4661D78154A4}"/>
              </a:ext>
            </a:extLst>
          </p:cNvPr>
          <p:cNvSpPr/>
          <p:nvPr/>
        </p:nvSpPr>
        <p:spPr>
          <a:xfrm>
            <a:off x="5945295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CD2F78F-8FF7-E141-B073-8EBBDB44402E}"/>
              </a:ext>
            </a:extLst>
          </p:cNvPr>
          <p:cNvCxnSpPr>
            <a:endCxn id="35" idx="0"/>
          </p:cNvCxnSpPr>
          <p:nvPr/>
        </p:nvCxnSpPr>
        <p:spPr>
          <a:xfrm>
            <a:off x="6059594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5B8BFFA0-23D5-3A44-A01A-1CE6A5FC4E8E}"/>
              </a:ext>
            </a:extLst>
          </p:cNvPr>
          <p:cNvSpPr txBox="1"/>
          <p:nvPr/>
        </p:nvSpPr>
        <p:spPr>
          <a:xfrm>
            <a:off x="5791200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C9EE0E65-C082-154E-B5A1-571C1EF867B1}"/>
              </a:ext>
            </a:extLst>
          </p:cNvPr>
          <p:cNvSpPr/>
          <p:nvPr/>
        </p:nvSpPr>
        <p:spPr>
          <a:xfrm>
            <a:off x="6858001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BAE423C2-8222-EA41-A047-CC7FEABE664E}"/>
              </a:ext>
            </a:extLst>
          </p:cNvPr>
          <p:cNvCxnSpPr>
            <a:endCxn id="38" idx="0"/>
          </p:cNvCxnSpPr>
          <p:nvPr/>
        </p:nvCxnSpPr>
        <p:spPr>
          <a:xfrm>
            <a:off x="6362700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14189540-703F-1A48-9F61-E59F1292B906}"/>
              </a:ext>
            </a:extLst>
          </p:cNvPr>
          <p:cNvSpPr/>
          <p:nvPr/>
        </p:nvSpPr>
        <p:spPr>
          <a:xfrm>
            <a:off x="6858001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FBEA8544-E004-4C45-BD17-6486104E598E}"/>
              </a:ext>
            </a:extLst>
          </p:cNvPr>
          <p:cNvSpPr/>
          <p:nvPr/>
        </p:nvSpPr>
        <p:spPr>
          <a:xfrm>
            <a:off x="6858001" y="26419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68CD1B2-988C-A941-80A1-E09279263D86}"/>
              </a:ext>
            </a:extLst>
          </p:cNvPr>
          <p:cNvCxnSpPr>
            <a:endCxn id="41" idx="0"/>
          </p:cNvCxnSpPr>
          <p:nvPr/>
        </p:nvCxnSpPr>
        <p:spPr>
          <a:xfrm>
            <a:off x="6972300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29A8E12A-2BFA-4741-880C-655CC068EFEC}"/>
              </a:ext>
            </a:extLst>
          </p:cNvPr>
          <p:cNvCxnSpPr>
            <a:stCxn id="41" idx="4"/>
            <a:endCxn id="40" idx="0"/>
          </p:cNvCxnSpPr>
          <p:nvPr/>
        </p:nvCxnSpPr>
        <p:spPr>
          <a:xfrm>
            <a:off x="6972301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600D2EFC-4FEA-974A-989B-E3C89BDD7885}"/>
              </a:ext>
            </a:extLst>
          </p:cNvPr>
          <p:cNvSpPr txBox="1"/>
          <p:nvPr/>
        </p:nvSpPr>
        <p:spPr>
          <a:xfrm>
            <a:off x="6667502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43E751-6C3E-8C4F-A7BA-41FC75EA1186}"/>
              </a:ext>
            </a:extLst>
          </p:cNvPr>
          <p:cNvSpPr txBox="1"/>
          <p:nvPr/>
        </p:nvSpPr>
        <p:spPr>
          <a:xfrm>
            <a:off x="6667502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B59B6E56-13DD-2148-A584-C4F8F5CFEFFB}"/>
              </a:ext>
            </a:extLst>
          </p:cNvPr>
          <p:cNvSpPr/>
          <p:nvPr/>
        </p:nvSpPr>
        <p:spPr>
          <a:xfrm>
            <a:off x="5234258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66591BC5-9CEE-AB4E-BEB3-5F2CF79FF7EE}"/>
              </a:ext>
            </a:extLst>
          </p:cNvPr>
          <p:cNvCxnSpPr>
            <a:endCxn id="46" idx="0"/>
          </p:cNvCxnSpPr>
          <p:nvPr/>
        </p:nvCxnSpPr>
        <p:spPr>
          <a:xfrm>
            <a:off x="4881420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Oval 47">
            <a:extLst>
              <a:ext uri="{FF2B5EF4-FFF2-40B4-BE49-F238E27FC236}">
                <a16:creationId xmlns:a16="http://schemas.microsoft.com/office/drawing/2014/main" id="{E0D759B2-652A-EE4F-B681-C6FE99B7B633}"/>
              </a:ext>
            </a:extLst>
          </p:cNvPr>
          <p:cNvSpPr/>
          <p:nvPr/>
        </p:nvSpPr>
        <p:spPr>
          <a:xfrm>
            <a:off x="5233126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F549F50-A8D0-944E-AB62-6331C0CE1B19}"/>
              </a:ext>
            </a:extLst>
          </p:cNvPr>
          <p:cNvCxnSpPr/>
          <p:nvPr/>
        </p:nvCxnSpPr>
        <p:spPr>
          <a:xfrm>
            <a:off x="5363148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AFF56100-48E0-DE43-8291-3AA93E2ADC6E}"/>
              </a:ext>
            </a:extLst>
          </p:cNvPr>
          <p:cNvSpPr/>
          <p:nvPr/>
        </p:nvSpPr>
        <p:spPr>
          <a:xfrm>
            <a:off x="5231993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F51D78B4-F369-0240-B884-6504F9178D9A}"/>
              </a:ext>
            </a:extLst>
          </p:cNvPr>
          <p:cNvSpPr/>
          <p:nvPr/>
        </p:nvSpPr>
        <p:spPr>
          <a:xfrm>
            <a:off x="5231994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CA067AE-6A7E-994A-A5A9-7870930E622F}"/>
              </a:ext>
            </a:extLst>
          </p:cNvPr>
          <p:cNvCxnSpPr>
            <a:stCxn id="48" idx="4"/>
            <a:endCxn id="50" idx="0"/>
          </p:cNvCxnSpPr>
          <p:nvPr/>
        </p:nvCxnSpPr>
        <p:spPr>
          <a:xfrm flipH="1">
            <a:off x="5346293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11962C1-DEFA-1D4D-97F6-D911165FFCF3}"/>
              </a:ext>
            </a:extLst>
          </p:cNvPr>
          <p:cNvCxnSpPr/>
          <p:nvPr/>
        </p:nvCxnSpPr>
        <p:spPr>
          <a:xfrm>
            <a:off x="5346293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7F0C4DA4-B5DF-4B4D-99D6-CA950FBB67BB}"/>
              </a:ext>
            </a:extLst>
          </p:cNvPr>
          <p:cNvSpPr txBox="1"/>
          <p:nvPr/>
        </p:nvSpPr>
        <p:spPr>
          <a:xfrm>
            <a:off x="5033859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2402D21-45B2-634A-B339-5F61E999DE47}"/>
              </a:ext>
            </a:extLst>
          </p:cNvPr>
          <p:cNvSpPr txBox="1"/>
          <p:nvPr/>
        </p:nvSpPr>
        <p:spPr>
          <a:xfrm>
            <a:off x="5060548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1F51836-693C-C74F-B05D-743926E42212}"/>
              </a:ext>
            </a:extLst>
          </p:cNvPr>
          <p:cNvSpPr txBox="1"/>
          <p:nvPr/>
        </p:nvSpPr>
        <p:spPr>
          <a:xfrm>
            <a:off x="5053616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85A66AC-5053-4B41-AF3C-532025DED01E}"/>
              </a:ext>
            </a:extLst>
          </p:cNvPr>
          <p:cNvSpPr txBox="1"/>
          <p:nvPr/>
        </p:nvSpPr>
        <p:spPr>
          <a:xfrm>
            <a:off x="4894076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518CB8FE-BA40-D042-A253-D10907AF8CA2}"/>
              </a:ext>
            </a:extLst>
          </p:cNvPr>
          <p:cNvSpPr/>
          <p:nvPr/>
        </p:nvSpPr>
        <p:spPr>
          <a:xfrm>
            <a:off x="5230862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8C584A4A-DD04-6743-AE91-E1E95A23CF65}"/>
              </a:ext>
            </a:extLst>
          </p:cNvPr>
          <p:cNvCxnSpPr/>
          <p:nvPr/>
        </p:nvCxnSpPr>
        <p:spPr>
          <a:xfrm>
            <a:off x="5345161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A81F33AD-D451-B745-BF36-D9B4F49110FB}"/>
              </a:ext>
            </a:extLst>
          </p:cNvPr>
          <p:cNvSpPr txBox="1"/>
          <p:nvPr/>
        </p:nvSpPr>
        <p:spPr>
          <a:xfrm>
            <a:off x="5045079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4A2CEEC0-AD0C-FB41-9277-2C5738317B50}"/>
              </a:ext>
            </a:extLst>
          </p:cNvPr>
          <p:cNvSpPr/>
          <p:nvPr/>
        </p:nvSpPr>
        <p:spPr>
          <a:xfrm>
            <a:off x="6623877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1F56DEFE-A623-4449-8A72-F93F654023CB}"/>
              </a:ext>
            </a:extLst>
          </p:cNvPr>
          <p:cNvSpPr/>
          <p:nvPr/>
        </p:nvSpPr>
        <p:spPr>
          <a:xfrm>
            <a:off x="6622744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A770493E-09C8-4345-8DE0-B433BCB94EA7}"/>
              </a:ext>
            </a:extLst>
          </p:cNvPr>
          <p:cNvSpPr/>
          <p:nvPr/>
        </p:nvSpPr>
        <p:spPr>
          <a:xfrm>
            <a:off x="6622745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CFE505B5-CF2C-6D42-8DDD-EAEB9071843D}"/>
              </a:ext>
            </a:extLst>
          </p:cNvPr>
          <p:cNvCxnSpPr>
            <a:stCxn id="61" idx="4"/>
            <a:endCxn id="62" idx="0"/>
          </p:cNvCxnSpPr>
          <p:nvPr/>
        </p:nvCxnSpPr>
        <p:spPr>
          <a:xfrm flipH="1">
            <a:off x="6737044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9A2BBE3C-DD7B-7B41-923C-3AFF0BEA0964}"/>
              </a:ext>
            </a:extLst>
          </p:cNvPr>
          <p:cNvCxnSpPr/>
          <p:nvPr/>
        </p:nvCxnSpPr>
        <p:spPr>
          <a:xfrm>
            <a:off x="6737044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Oval 65">
            <a:extLst>
              <a:ext uri="{FF2B5EF4-FFF2-40B4-BE49-F238E27FC236}">
                <a16:creationId xmlns:a16="http://schemas.microsoft.com/office/drawing/2014/main" id="{B9EA6327-D1EA-D444-8284-9D3C0456AA08}"/>
              </a:ext>
            </a:extLst>
          </p:cNvPr>
          <p:cNvSpPr/>
          <p:nvPr/>
        </p:nvSpPr>
        <p:spPr>
          <a:xfrm>
            <a:off x="6621613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1F852267-BFD7-C944-AE7E-9A72F3CEE274}"/>
              </a:ext>
            </a:extLst>
          </p:cNvPr>
          <p:cNvCxnSpPr/>
          <p:nvPr/>
        </p:nvCxnSpPr>
        <p:spPr>
          <a:xfrm>
            <a:off x="6735912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1B436B1F-F711-8743-9EFA-40F93AACA853}"/>
              </a:ext>
            </a:extLst>
          </p:cNvPr>
          <p:cNvSpPr txBox="1"/>
          <p:nvPr/>
        </p:nvSpPr>
        <p:spPr>
          <a:xfrm>
            <a:off x="6424610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5611791F-AD0B-9D41-8CB1-4CB278F86F56}"/>
              </a:ext>
            </a:extLst>
          </p:cNvPr>
          <p:cNvSpPr txBox="1"/>
          <p:nvPr/>
        </p:nvSpPr>
        <p:spPr>
          <a:xfrm>
            <a:off x="6435830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6F9EBE9-F2F6-0048-AA9C-2F86ECA1C0A5}"/>
              </a:ext>
            </a:extLst>
          </p:cNvPr>
          <p:cNvSpPr txBox="1"/>
          <p:nvPr/>
        </p:nvSpPr>
        <p:spPr>
          <a:xfrm>
            <a:off x="6451299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1B224944-E642-6E48-BA0E-972F87215C63}"/>
              </a:ext>
            </a:extLst>
          </p:cNvPr>
          <p:cNvCxnSpPr>
            <a:endCxn id="61" idx="1"/>
          </p:cNvCxnSpPr>
          <p:nvPr/>
        </p:nvCxnSpPr>
        <p:spPr>
          <a:xfrm>
            <a:off x="6155084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6B3A3CC0-0CE9-984B-A821-1AD7FB72996D}"/>
              </a:ext>
            </a:extLst>
          </p:cNvPr>
          <p:cNvSpPr txBox="1"/>
          <p:nvPr/>
        </p:nvSpPr>
        <p:spPr>
          <a:xfrm>
            <a:off x="6198590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FF0FFA78-4186-2840-8D53-FF652BF43260}"/>
              </a:ext>
            </a:extLst>
          </p:cNvPr>
          <p:cNvSpPr txBox="1"/>
          <p:nvPr/>
        </p:nvSpPr>
        <p:spPr>
          <a:xfrm>
            <a:off x="7237306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C998480-4243-7E48-A570-1FC5E2A8E9E5}"/>
              </a:ext>
            </a:extLst>
          </p:cNvPr>
          <p:cNvSpPr txBox="1"/>
          <p:nvPr/>
        </p:nvSpPr>
        <p:spPr>
          <a:xfrm>
            <a:off x="6440079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36091C95-8953-6743-B585-AA8D4C20E9B5}"/>
              </a:ext>
            </a:extLst>
          </p:cNvPr>
          <p:cNvSpPr/>
          <p:nvPr/>
        </p:nvSpPr>
        <p:spPr>
          <a:xfrm>
            <a:off x="4192421" y="40617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A3027BBA-922D-4349-8D0B-295552DC152E}"/>
              </a:ext>
            </a:extLst>
          </p:cNvPr>
          <p:cNvSpPr/>
          <p:nvPr/>
        </p:nvSpPr>
        <p:spPr>
          <a:xfrm>
            <a:off x="4192421" y="33439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6D95C85D-6AE1-A14C-8415-3180F4506EA6}"/>
              </a:ext>
            </a:extLst>
          </p:cNvPr>
          <p:cNvCxnSpPr>
            <a:endCxn id="76" idx="0"/>
          </p:cNvCxnSpPr>
          <p:nvPr/>
        </p:nvCxnSpPr>
        <p:spPr>
          <a:xfrm flipH="1">
            <a:off x="4306721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2F1B46FD-8FBE-AC43-9C71-4E641B382FBA}"/>
              </a:ext>
            </a:extLst>
          </p:cNvPr>
          <p:cNvCxnSpPr>
            <a:stCxn id="76" idx="4"/>
            <a:endCxn id="75" idx="0"/>
          </p:cNvCxnSpPr>
          <p:nvPr/>
        </p:nvCxnSpPr>
        <p:spPr>
          <a:xfrm>
            <a:off x="4306721" y="357251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>
            <a:extLst>
              <a:ext uri="{FF2B5EF4-FFF2-40B4-BE49-F238E27FC236}">
                <a16:creationId xmlns:a16="http://schemas.microsoft.com/office/drawing/2014/main" id="{81CD05F0-88B0-B040-AAE0-09B11D078243}"/>
              </a:ext>
            </a:extLst>
          </p:cNvPr>
          <p:cNvSpPr txBox="1"/>
          <p:nvPr/>
        </p:nvSpPr>
        <p:spPr>
          <a:xfrm>
            <a:off x="4191534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A33C4AF2-FF64-1A44-8CE0-CE3AF10E0DC5}"/>
              </a:ext>
            </a:extLst>
          </p:cNvPr>
          <p:cNvSpPr txBox="1"/>
          <p:nvPr/>
        </p:nvSpPr>
        <p:spPr>
          <a:xfrm>
            <a:off x="3977505" y="36324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C4188B2A-A294-5F41-80F7-E1610EE9A00D}"/>
              </a:ext>
            </a:extLst>
          </p:cNvPr>
          <p:cNvSpPr/>
          <p:nvPr/>
        </p:nvSpPr>
        <p:spPr>
          <a:xfrm>
            <a:off x="4191000" y="474869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3BF88847-2C2F-FE4F-A339-29681E6C2D81}"/>
              </a:ext>
            </a:extLst>
          </p:cNvPr>
          <p:cNvSpPr/>
          <p:nvPr/>
        </p:nvSpPr>
        <p:spPr>
          <a:xfrm>
            <a:off x="4191001" y="53623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EA5D1A1C-BB46-E441-81BF-9E347D857278}"/>
              </a:ext>
            </a:extLst>
          </p:cNvPr>
          <p:cNvCxnSpPr>
            <a:endCxn id="81" idx="0"/>
          </p:cNvCxnSpPr>
          <p:nvPr/>
        </p:nvCxnSpPr>
        <p:spPr>
          <a:xfrm flipH="1">
            <a:off x="4305300" y="4291584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6482C39B-7249-E34B-93FC-5F9154D67D34}"/>
              </a:ext>
            </a:extLst>
          </p:cNvPr>
          <p:cNvCxnSpPr/>
          <p:nvPr/>
        </p:nvCxnSpPr>
        <p:spPr>
          <a:xfrm>
            <a:off x="4305300" y="497729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TextBox 84">
            <a:extLst>
              <a:ext uri="{FF2B5EF4-FFF2-40B4-BE49-F238E27FC236}">
                <a16:creationId xmlns:a16="http://schemas.microsoft.com/office/drawing/2014/main" id="{189D48C9-D21D-D147-9477-1BD4D12EF0AA}"/>
              </a:ext>
            </a:extLst>
          </p:cNvPr>
          <p:cNvSpPr txBox="1"/>
          <p:nvPr/>
        </p:nvSpPr>
        <p:spPr>
          <a:xfrm>
            <a:off x="4019555" y="50165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C3EA305-C877-7445-9522-986B920E401C}"/>
              </a:ext>
            </a:extLst>
          </p:cNvPr>
          <p:cNvSpPr txBox="1"/>
          <p:nvPr/>
        </p:nvSpPr>
        <p:spPr>
          <a:xfrm>
            <a:off x="4019555" y="434563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6C9D0072-F3DB-2C40-8419-53404641AA96}"/>
              </a:ext>
            </a:extLst>
          </p:cNvPr>
          <p:cNvSpPr/>
          <p:nvPr/>
        </p:nvSpPr>
        <p:spPr>
          <a:xfrm>
            <a:off x="7467601" y="33598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A52A4DDC-E2F8-4C47-83F3-0ED3113599BD}"/>
              </a:ext>
            </a:extLst>
          </p:cNvPr>
          <p:cNvCxnSpPr>
            <a:stCxn id="41" idx="5"/>
          </p:cNvCxnSpPr>
          <p:nvPr/>
        </p:nvCxnSpPr>
        <p:spPr>
          <a:xfrm>
            <a:off x="7053122" y="2837111"/>
            <a:ext cx="528779" cy="51572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Oval 88">
            <a:extLst>
              <a:ext uri="{FF2B5EF4-FFF2-40B4-BE49-F238E27FC236}">
                <a16:creationId xmlns:a16="http://schemas.microsoft.com/office/drawing/2014/main" id="{1D33BB59-39ED-304B-AB56-2C0DD4EDFE15}"/>
              </a:ext>
            </a:extLst>
          </p:cNvPr>
          <p:cNvSpPr/>
          <p:nvPr/>
        </p:nvSpPr>
        <p:spPr>
          <a:xfrm>
            <a:off x="7466469" y="39814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428FB8B4-E594-9245-95FA-0787882B15A0}"/>
              </a:ext>
            </a:extLst>
          </p:cNvPr>
          <p:cNvCxnSpPr/>
          <p:nvPr/>
        </p:nvCxnSpPr>
        <p:spPr>
          <a:xfrm>
            <a:off x="7580768" y="359644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Box 90">
            <a:extLst>
              <a:ext uri="{FF2B5EF4-FFF2-40B4-BE49-F238E27FC236}">
                <a16:creationId xmlns:a16="http://schemas.microsoft.com/office/drawing/2014/main" id="{FEF6E4BD-C23F-AD4C-9832-C3BE24BA5F5B}"/>
              </a:ext>
            </a:extLst>
          </p:cNvPr>
          <p:cNvSpPr txBox="1"/>
          <p:nvPr/>
        </p:nvSpPr>
        <p:spPr>
          <a:xfrm>
            <a:off x="7069468" y="300335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CC888D3-A367-334C-A121-E34FCC4D682B}"/>
              </a:ext>
            </a:extLst>
          </p:cNvPr>
          <p:cNvSpPr txBox="1"/>
          <p:nvPr/>
        </p:nvSpPr>
        <p:spPr>
          <a:xfrm>
            <a:off x="7280686" y="36007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2EEAA9FE-351E-7549-AB5B-AF7A8CDCB113}"/>
              </a:ext>
            </a:extLst>
          </p:cNvPr>
          <p:cNvSpPr>
            <a:spLocks noChangeAspect="1"/>
          </p:cNvSpPr>
          <p:nvPr/>
        </p:nvSpPr>
        <p:spPr>
          <a:xfrm>
            <a:off x="6019800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038E3B6-22D6-A743-B548-F638A04B0B3E}"/>
              </a:ext>
            </a:extLst>
          </p:cNvPr>
          <p:cNvSpPr txBox="1"/>
          <p:nvPr/>
        </p:nvSpPr>
        <p:spPr>
          <a:xfrm>
            <a:off x="5998564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F9A4B47D-A558-1C44-ACE7-7FD622B22665}"/>
              </a:ext>
            </a:extLst>
          </p:cNvPr>
          <p:cNvSpPr txBox="1"/>
          <p:nvPr/>
        </p:nvSpPr>
        <p:spPr>
          <a:xfrm>
            <a:off x="1981199" y="0"/>
            <a:ext cx="5246639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400" spc="8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panamabanan</a:t>
            </a:r>
            <a:r>
              <a:rPr lang="en-US" sz="3400" b="1" spc="800" dirty="0" err="1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  <a:r>
              <a:rPr lang="en-US" sz="3400" b="1" spc="800" dirty="0" err="1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  <a:endParaRPr lang="en-US" sz="3400" b="1" spc="800" dirty="0">
              <a:solidFill>
                <a:schemeClr val="tx2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BF0C385D-E03E-CA43-A186-CCD4FD369B27}"/>
              </a:ext>
            </a:extLst>
          </p:cNvPr>
          <p:cNvSpPr txBox="1"/>
          <p:nvPr/>
        </p:nvSpPr>
        <p:spPr>
          <a:xfrm>
            <a:off x="52507" y="978741"/>
            <a:ext cx="3070673" cy="267765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latin typeface="Optima" panose="02000503060000020004" pitchFamily="2" charset="0"/>
              </a:rPr>
              <a:t>Pattern    Positions</a:t>
            </a:r>
          </a:p>
          <a:p>
            <a:pPr algn="ctr"/>
            <a:endParaRPr lang="en-US" sz="2800" b="1" dirty="0">
              <a:latin typeface="Optima" panose="02000503060000020004" pitchFamily="2" charset="0"/>
            </a:endParaRP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pan		0</a:t>
            </a: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banana	6</a:t>
            </a:r>
          </a:p>
          <a:p>
            <a:r>
              <a:rPr lang="en-US" sz="2800" dirty="0" err="1"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	7</a:t>
            </a: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nana		8</a:t>
            </a:r>
          </a:p>
        </p:txBody>
      </p:sp>
    </p:spTree>
    <p:extLst>
      <p:ext uri="{BB962C8B-B14F-4D97-AF65-F5344CB8AC3E}">
        <p14:creationId xmlns:p14="http://schemas.microsoft.com/office/powerpoint/2010/main" val="3209640061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54992ED-EFEB-F842-87CB-2146E58B5B6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2326895F-4644-BE46-AACA-C63BB9787155}"/>
              </a:ext>
            </a:extLst>
          </p:cNvPr>
          <p:cNvSpPr/>
          <p:nvPr/>
        </p:nvSpPr>
        <p:spPr>
          <a:xfrm>
            <a:off x="4975994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A4711706-8DB7-C547-927C-7B7CE59AFC03}"/>
              </a:ext>
            </a:extLst>
          </p:cNvPr>
          <p:cNvSpPr/>
          <p:nvPr/>
        </p:nvSpPr>
        <p:spPr>
          <a:xfrm>
            <a:off x="5216782" y="2031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59E7174-9530-3D4F-9032-825A62550E73}"/>
              </a:ext>
            </a:extLst>
          </p:cNvPr>
          <p:cNvSpPr/>
          <p:nvPr/>
        </p:nvSpPr>
        <p:spPr>
          <a:xfrm>
            <a:off x="4975994" y="263793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94273714-3867-B347-8C81-B8557417EE9C}"/>
              </a:ext>
            </a:extLst>
          </p:cNvPr>
          <p:cNvCxnSpPr>
            <a:stCxn id="4" idx="3"/>
            <a:endCxn id="5" idx="0"/>
          </p:cNvCxnSpPr>
          <p:nvPr/>
        </p:nvCxnSpPr>
        <p:spPr>
          <a:xfrm flipH="1">
            <a:off x="5090294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AFB87C8-258D-0641-9504-88ED4D0EAD27}"/>
              </a:ext>
            </a:extLst>
          </p:cNvPr>
          <p:cNvCxnSpPr>
            <a:stCxn id="5" idx="4"/>
            <a:endCxn id="3" idx="0"/>
          </p:cNvCxnSpPr>
          <p:nvPr/>
        </p:nvCxnSpPr>
        <p:spPr>
          <a:xfrm>
            <a:off x="5090294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03BE61ED-805F-924B-9073-FAC84C326523}"/>
              </a:ext>
            </a:extLst>
          </p:cNvPr>
          <p:cNvSpPr txBox="1"/>
          <p:nvPr/>
        </p:nvSpPr>
        <p:spPr>
          <a:xfrm>
            <a:off x="5323554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24A9686-1194-884A-9E00-0B066507B87B}"/>
              </a:ext>
            </a:extLst>
          </p:cNvPr>
          <p:cNvSpPr txBox="1"/>
          <p:nvPr/>
        </p:nvSpPr>
        <p:spPr>
          <a:xfrm>
            <a:off x="4785495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B7E995E-2EED-A540-B801-4D668B6E831A}"/>
              </a:ext>
            </a:extLst>
          </p:cNvPr>
          <p:cNvSpPr txBox="1"/>
          <p:nvPr/>
        </p:nvSpPr>
        <p:spPr>
          <a:xfrm>
            <a:off x="4785495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851986D-A8B0-E147-8EBF-4CA554B37220}"/>
              </a:ext>
            </a:extLst>
          </p:cNvPr>
          <p:cNvCxnSpPr>
            <a:endCxn id="4" idx="7"/>
          </p:cNvCxnSpPr>
          <p:nvPr/>
        </p:nvCxnSpPr>
        <p:spPr>
          <a:xfrm flipH="1">
            <a:off x="5411903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98422B58-D06D-FE4E-97B9-F7B618ADEB3F}"/>
              </a:ext>
            </a:extLst>
          </p:cNvPr>
          <p:cNvSpPr/>
          <p:nvPr/>
        </p:nvSpPr>
        <p:spPr>
          <a:xfrm>
            <a:off x="6234990" y="33510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CCC0E386-4096-974B-8FDF-3785B0B345D5}"/>
              </a:ext>
            </a:extLst>
          </p:cNvPr>
          <p:cNvSpPr/>
          <p:nvPr/>
        </p:nvSpPr>
        <p:spPr>
          <a:xfrm>
            <a:off x="6234989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E758DE0-457B-BA48-98D9-C9B322AE6AF9}"/>
              </a:ext>
            </a:extLst>
          </p:cNvPr>
          <p:cNvCxnSpPr>
            <a:endCxn id="13" idx="0"/>
          </p:cNvCxnSpPr>
          <p:nvPr/>
        </p:nvCxnSpPr>
        <p:spPr>
          <a:xfrm flipH="1">
            <a:off x="6349289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F745D3EB-0E8C-F54F-8271-41BC32C8A26D}"/>
              </a:ext>
            </a:extLst>
          </p:cNvPr>
          <p:cNvSpPr/>
          <p:nvPr/>
        </p:nvSpPr>
        <p:spPr>
          <a:xfrm>
            <a:off x="6234990" y="26332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4A373B17-1471-7642-AC66-B95DBD9D9E21}"/>
              </a:ext>
            </a:extLst>
          </p:cNvPr>
          <p:cNvCxnSpPr>
            <a:stCxn id="13" idx="4"/>
            <a:endCxn id="15" idx="0"/>
          </p:cNvCxnSpPr>
          <p:nvPr/>
        </p:nvCxnSpPr>
        <p:spPr>
          <a:xfrm>
            <a:off x="6349289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8D7670F3-B815-D442-93C1-9942EC64A78E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>
            <a:off x="6349290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AAA98C5D-1EE6-D140-8079-848A99B505BC}"/>
              </a:ext>
            </a:extLst>
          </p:cNvPr>
          <p:cNvSpPr txBox="1"/>
          <p:nvPr/>
        </p:nvSpPr>
        <p:spPr>
          <a:xfrm>
            <a:off x="6173270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E4B55E5-A2B1-0744-BFBB-0E377D5081C6}"/>
              </a:ext>
            </a:extLst>
          </p:cNvPr>
          <p:cNvSpPr txBox="1"/>
          <p:nvPr/>
        </p:nvSpPr>
        <p:spPr>
          <a:xfrm>
            <a:off x="6080895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A6FC729-C726-D84C-9CF9-D67B82C88272}"/>
              </a:ext>
            </a:extLst>
          </p:cNvPr>
          <p:cNvSpPr txBox="1"/>
          <p:nvPr/>
        </p:nvSpPr>
        <p:spPr>
          <a:xfrm>
            <a:off x="6080895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9F7AC29-C80C-7242-B4D5-9E7C17ABE489}"/>
              </a:ext>
            </a:extLst>
          </p:cNvPr>
          <p:cNvSpPr/>
          <p:nvPr/>
        </p:nvSpPr>
        <p:spPr>
          <a:xfrm>
            <a:off x="8290696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17C9B89-64E8-7747-A933-20F5DEB49CA1}"/>
              </a:ext>
            </a:extLst>
          </p:cNvPr>
          <p:cNvSpPr/>
          <p:nvPr/>
        </p:nvSpPr>
        <p:spPr>
          <a:xfrm>
            <a:off x="8290695" y="20148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E5D123BA-E537-624A-9D13-5C5F63C3EC54}"/>
              </a:ext>
            </a:extLst>
          </p:cNvPr>
          <p:cNvSpPr/>
          <p:nvPr/>
        </p:nvSpPr>
        <p:spPr>
          <a:xfrm>
            <a:off x="8290696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271C7DD8-31CA-7942-99AE-8B3EF659CB94}"/>
              </a:ext>
            </a:extLst>
          </p:cNvPr>
          <p:cNvCxnSpPr>
            <a:stCxn id="22" idx="4"/>
            <a:endCxn id="23" idx="0"/>
          </p:cNvCxnSpPr>
          <p:nvPr/>
        </p:nvCxnSpPr>
        <p:spPr>
          <a:xfrm>
            <a:off x="8404995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B2A7C471-FF5A-4147-B85C-23FDF161A374}"/>
              </a:ext>
            </a:extLst>
          </p:cNvPr>
          <p:cNvCxnSpPr>
            <a:stCxn id="23" idx="4"/>
            <a:endCxn id="21" idx="0"/>
          </p:cNvCxnSpPr>
          <p:nvPr/>
        </p:nvCxnSpPr>
        <p:spPr>
          <a:xfrm>
            <a:off x="8404996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AB6159AD-A45B-8042-BA56-3FBB01118ED8}"/>
              </a:ext>
            </a:extLst>
          </p:cNvPr>
          <p:cNvSpPr txBox="1"/>
          <p:nvPr/>
        </p:nvSpPr>
        <p:spPr>
          <a:xfrm>
            <a:off x="8100197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58C134D-7384-084A-B296-FD66CC359D4A}"/>
              </a:ext>
            </a:extLst>
          </p:cNvPr>
          <p:cNvSpPr txBox="1"/>
          <p:nvPr/>
        </p:nvSpPr>
        <p:spPr>
          <a:xfrm>
            <a:off x="8100197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C3D8897-DB90-E747-800C-E2559F085236}"/>
              </a:ext>
            </a:extLst>
          </p:cNvPr>
          <p:cNvCxnSpPr>
            <a:endCxn id="22" idx="0"/>
          </p:cNvCxnSpPr>
          <p:nvPr/>
        </p:nvCxnSpPr>
        <p:spPr>
          <a:xfrm>
            <a:off x="6652395" y="1267641"/>
            <a:ext cx="1752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55E731DA-9D1E-834B-8007-1664EF87A120}"/>
              </a:ext>
            </a:extLst>
          </p:cNvPr>
          <p:cNvSpPr/>
          <p:nvPr/>
        </p:nvSpPr>
        <p:spPr>
          <a:xfrm>
            <a:off x="6234990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89AD88E2-0BFC-854D-AD89-898EA6E7A840}"/>
              </a:ext>
            </a:extLst>
          </p:cNvPr>
          <p:cNvSpPr/>
          <p:nvPr/>
        </p:nvSpPr>
        <p:spPr>
          <a:xfrm>
            <a:off x="6234990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8CDA35CE-E17B-564A-BED2-6F8C8EA9DCC7}"/>
              </a:ext>
            </a:extLst>
          </p:cNvPr>
          <p:cNvCxnSpPr>
            <a:endCxn id="30" idx="0"/>
          </p:cNvCxnSpPr>
          <p:nvPr/>
        </p:nvCxnSpPr>
        <p:spPr>
          <a:xfrm>
            <a:off x="6349289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03CF2CB1-7180-5F47-B078-5E7F6D18FBDF}"/>
              </a:ext>
            </a:extLst>
          </p:cNvPr>
          <p:cNvCxnSpPr>
            <a:stCxn id="30" idx="4"/>
            <a:endCxn id="29" idx="0"/>
          </p:cNvCxnSpPr>
          <p:nvPr/>
        </p:nvCxnSpPr>
        <p:spPr>
          <a:xfrm>
            <a:off x="6349290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64098B40-C842-7A40-9619-825C65699FFF}"/>
              </a:ext>
            </a:extLst>
          </p:cNvPr>
          <p:cNvSpPr txBox="1"/>
          <p:nvPr/>
        </p:nvSpPr>
        <p:spPr>
          <a:xfrm>
            <a:off x="6080895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2763795-7E95-0649-BCBD-76EC386F07CD}"/>
              </a:ext>
            </a:extLst>
          </p:cNvPr>
          <p:cNvSpPr txBox="1"/>
          <p:nvPr/>
        </p:nvSpPr>
        <p:spPr>
          <a:xfrm>
            <a:off x="6080895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66F99095-57B8-3442-9644-4661D78154A4}"/>
              </a:ext>
            </a:extLst>
          </p:cNvPr>
          <p:cNvSpPr/>
          <p:nvPr/>
        </p:nvSpPr>
        <p:spPr>
          <a:xfrm>
            <a:off x="6234990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CD2F78F-8FF7-E141-B073-8EBBDB44402E}"/>
              </a:ext>
            </a:extLst>
          </p:cNvPr>
          <p:cNvCxnSpPr>
            <a:endCxn id="35" idx="0"/>
          </p:cNvCxnSpPr>
          <p:nvPr/>
        </p:nvCxnSpPr>
        <p:spPr>
          <a:xfrm>
            <a:off x="6349289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5B8BFFA0-23D5-3A44-A01A-1CE6A5FC4E8E}"/>
              </a:ext>
            </a:extLst>
          </p:cNvPr>
          <p:cNvSpPr txBox="1"/>
          <p:nvPr/>
        </p:nvSpPr>
        <p:spPr>
          <a:xfrm>
            <a:off x="6080895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C9EE0E65-C082-154E-B5A1-571C1EF867B1}"/>
              </a:ext>
            </a:extLst>
          </p:cNvPr>
          <p:cNvSpPr/>
          <p:nvPr/>
        </p:nvSpPr>
        <p:spPr>
          <a:xfrm>
            <a:off x="7147696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BAE423C2-8222-EA41-A047-CC7FEABE664E}"/>
              </a:ext>
            </a:extLst>
          </p:cNvPr>
          <p:cNvCxnSpPr>
            <a:endCxn id="38" idx="0"/>
          </p:cNvCxnSpPr>
          <p:nvPr/>
        </p:nvCxnSpPr>
        <p:spPr>
          <a:xfrm>
            <a:off x="6652395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14189540-703F-1A48-9F61-E59F1292B906}"/>
              </a:ext>
            </a:extLst>
          </p:cNvPr>
          <p:cNvSpPr/>
          <p:nvPr/>
        </p:nvSpPr>
        <p:spPr>
          <a:xfrm>
            <a:off x="7147696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FBEA8544-E004-4C45-BD17-6486104E598E}"/>
              </a:ext>
            </a:extLst>
          </p:cNvPr>
          <p:cNvSpPr/>
          <p:nvPr/>
        </p:nvSpPr>
        <p:spPr>
          <a:xfrm>
            <a:off x="7147696" y="26419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68CD1B2-988C-A941-80A1-E09279263D86}"/>
              </a:ext>
            </a:extLst>
          </p:cNvPr>
          <p:cNvCxnSpPr>
            <a:endCxn id="41" idx="0"/>
          </p:cNvCxnSpPr>
          <p:nvPr/>
        </p:nvCxnSpPr>
        <p:spPr>
          <a:xfrm>
            <a:off x="7261995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29A8E12A-2BFA-4741-880C-655CC068EFEC}"/>
              </a:ext>
            </a:extLst>
          </p:cNvPr>
          <p:cNvCxnSpPr>
            <a:stCxn id="41" idx="4"/>
            <a:endCxn id="40" idx="0"/>
          </p:cNvCxnSpPr>
          <p:nvPr/>
        </p:nvCxnSpPr>
        <p:spPr>
          <a:xfrm>
            <a:off x="7261996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600D2EFC-4FEA-974A-989B-E3C89BDD7885}"/>
              </a:ext>
            </a:extLst>
          </p:cNvPr>
          <p:cNvSpPr txBox="1"/>
          <p:nvPr/>
        </p:nvSpPr>
        <p:spPr>
          <a:xfrm>
            <a:off x="6957197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43E751-6C3E-8C4F-A7BA-41FC75EA1186}"/>
              </a:ext>
            </a:extLst>
          </p:cNvPr>
          <p:cNvSpPr txBox="1"/>
          <p:nvPr/>
        </p:nvSpPr>
        <p:spPr>
          <a:xfrm>
            <a:off x="6957197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B59B6E56-13DD-2148-A584-C4F8F5CFEFFB}"/>
              </a:ext>
            </a:extLst>
          </p:cNvPr>
          <p:cNvSpPr/>
          <p:nvPr/>
        </p:nvSpPr>
        <p:spPr>
          <a:xfrm>
            <a:off x="5523953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66591BC5-9CEE-AB4E-BEB3-5F2CF79FF7EE}"/>
              </a:ext>
            </a:extLst>
          </p:cNvPr>
          <p:cNvCxnSpPr>
            <a:endCxn id="46" idx="0"/>
          </p:cNvCxnSpPr>
          <p:nvPr/>
        </p:nvCxnSpPr>
        <p:spPr>
          <a:xfrm>
            <a:off x="5171115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Oval 47">
            <a:extLst>
              <a:ext uri="{FF2B5EF4-FFF2-40B4-BE49-F238E27FC236}">
                <a16:creationId xmlns:a16="http://schemas.microsoft.com/office/drawing/2014/main" id="{E0D759B2-652A-EE4F-B681-C6FE99B7B633}"/>
              </a:ext>
            </a:extLst>
          </p:cNvPr>
          <p:cNvSpPr/>
          <p:nvPr/>
        </p:nvSpPr>
        <p:spPr>
          <a:xfrm>
            <a:off x="5522821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F549F50-A8D0-944E-AB62-6331C0CE1B19}"/>
              </a:ext>
            </a:extLst>
          </p:cNvPr>
          <p:cNvCxnSpPr/>
          <p:nvPr/>
        </p:nvCxnSpPr>
        <p:spPr>
          <a:xfrm>
            <a:off x="5652843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AFF56100-48E0-DE43-8291-3AA93E2ADC6E}"/>
              </a:ext>
            </a:extLst>
          </p:cNvPr>
          <p:cNvSpPr/>
          <p:nvPr/>
        </p:nvSpPr>
        <p:spPr>
          <a:xfrm>
            <a:off x="5521688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F51D78B4-F369-0240-B884-6504F9178D9A}"/>
              </a:ext>
            </a:extLst>
          </p:cNvPr>
          <p:cNvSpPr/>
          <p:nvPr/>
        </p:nvSpPr>
        <p:spPr>
          <a:xfrm>
            <a:off x="5521689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CA067AE-6A7E-994A-A5A9-7870930E622F}"/>
              </a:ext>
            </a:extLst>
          </p:cNvPr>
          <p:cNvCxnSpPr>
            <a:stCxn id="48" idx="4"/>
            <a:endCxn id="50" idx="0"/>
          </p:cNvCxnSpPr>
          <p:nvPr/>
        </p:nvCxnSpPr>
        <p:spPr>
          <a:xfrm flipH="1">
            <a:off x="5635988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11962C1-DEFA-1D4D-97F6-D911165FFCF3}"/>
              </a:ext>
            </a:extLst>
          </p:cNvPr>
          <p:cNvCxnSpPr/>
          <p:nvPr/>
        </p:nvCxnSpPr>
        <p:spPr>
          <a:xfrm>
            <a:off x="5635988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7F0C4DA4-B5DF-4B4D-99D6-CA950FBB67BB}"/>
              </a:ext>
            </a:extLst>
          </p:cNvPr>
          <p:cNvSpPr txBox="1"/>
          <p:nvPr/>
        </p:nvSpPr>
        <p:spPr>
          <a:xfrm>
            <a:off x="5323554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2402D21-45B2-634A-B339-5F61E999DE47}"/>
              </a:ext>
            </a:extLst>
          </p:cNvPr>
          <p:cNvSpPr txBox="1"/>
          <p:nvPr/>
        </p:nvSpPr>
        <p:spPr>
          <a:xfrm>
            <a:off x="5350243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1F51836-693C-C74F-B05D-743926E42212}"/>
              </a:ext>
            </a:extLst>
          </p:cNvPr>
          <p:cNvSpPr txBox="1"/>
          <p:nvPr/>
        </p:nvSpPr>
        <p:spPr>
          <a:xfrm>
            <a:off x="5343311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85A66AC-5053-4B41-AF3C-532025DED01E}"/>
              </a:ext>
            </a:extLst>
          </p:cNvPr>
          <p:cNvSpPr txBox="1"/>
          <p:nvPr/>
        </p:nvSpPr>
        <p:spPr>
          <a:xfrm>
            <a:off x="5183771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518CB8FE-BA40-D042-A253-D10907AF8CA2}"/>
              </a:ext>
            </a:extLst>
          </p:cNvPr>
          <p:cNvSpPr/>
          <p:nvPr/>
        </p:nvSpPr>
        <p:spPr>
          <a:xfrm>
            <a:off x="5520557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8C584A4A-DD04-6743-AE91-E1E95A23CF65}"/>
              </a:ext>
            </a:extLst>
          </p:cNvPr>
          <p:cNvCxnSpPr/>
          <p:nvPr/>
        </p:nvCxnSpPr>
        <p:spPr>
          <a:xfrm>
            <a:off x="5634856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A81F33AD-D451-B745-BF36-D9B4F49110FB}"/>
              </a:ext>
            </a:extLst>
          </p:cNvPr>
          <p:cNvSpPr txBox="1"/>
          <p:nvPr/>
        </p:nvSpPr>
        <p:spPr>
          <a:xfrm>
            <a:off x="5334774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4A2CEEC0-AD0C-FB41-9277-2C5738317B50}"/>
              </a:ext>
            </a:extLst>
          </p:cNvPr>
          <p:cNvSpPr/>
          <p:nvPr/>
        </p:nvSpPr>
        <p:spPr>
          <a:xfrm>
            <a:off x="6913572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1F56DEFE-A623-4449-8A72-F93F654023CB}"/>
              </a:ext>
            </a:extLst>
          </p:cNvPr>
          <p:cNvSpPr/>
          <p:nvPr/>
        </p:nvSpPr>
        <p:spPr>
          <a:xfrm>
            <a:off x="6912439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A770493E-09C8-4345-8DE0-B433BCB94EA7}"/>
              </a:ext>
            </a:extLst>
          </p:cNvPr>
          <p:cNvSpPr/>
          <p:nvPr/>
        </p:nvSpPr>
        <p:spPr>
          <a:xfrm>
            <a:off x="6912440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CFE505B5-CF2C-6D42-8DDD-EAEB9071843D}"/>
              </a:ext>
            </a:extLst>
          </p:cNvPr>
          <p:cNvCxnSpPr>
            <a:stCxn id="61" idx="4"/>
            <a:endCxn id="62" idx="0"/>
          </p:cNvCxnSpPr>
          <p:nvPr/>
        </p:nvCxnSpPr>
        <p:spPr>
          <a:xfrm flipH="1">
            <a:off x="7026739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9A2BBE3C-DD7B-7B41-923C-3AFF0BEA0964}"/>
              </a:ext>
            </a:extLst>
          </p:cNvPr>
          <p:cNvCxnSpPr/>
          <p:nvPr/>
        </p:nvCxnSpPr>
        <p:spPr>
          <a:xfrm>
            <a:off x="7026739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Oval 65">
            <a:extLst>
              <a:ext uri="{FF2B5EF4-FFF2-40B4-BE49-F238E27FC236}">
                <a16:creationId xmlns:a16="http://schemas.microsoft.com/office/drawing/2014/main" id="{B9EA6327-D1EA-D444-8284-9D3C0456AA08}"/>
              </a:ext>
            </a:extLst>
          </p:cNvPr>
          <p:cNvSpPr/>
          <p:nvPr/>
        </p:nvSpPr>
        <p:spPr>
          <a:xfrm>
            <a:off x="6911308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1F852267-BFD7-C944-AE7E-9A72F3CEE274}"/>
              </a:ext>
            </a:extLst>
          </p:cNvPr>
          <p:cNvCxnSpPr/>
          <p:nvPr/>
        </p:nvCxnSpPr>
        <p:spPr>
          <a:xfrm>
            <a:off x="7025607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1B436B1F-F711-8743-9EFA-40F93AACA853}"/>
              </a:ext>
            </a:extLst>
          </p:cNvPr>
          <p:cNvSpPr txBox="1"/>
          <p:nvPr/>
        </p:nvSpPr>
        <p:spPr>
          <a:xfrm>
            <a:off x="6714305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5611791F-AD0B-9D41-8CB1-4CB278F86F56}"/>
              </a:ext>
            </a:extLst>
          </p:cNvPr>
          <p:cNvSpPr txBox="1"/>
          <p:nvPr/>
        </p:nvSpPr>
        <p:spPr>
          <a:xfrm>
            <a:off x="6725525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6F9EBE9-F2F6-0048-AA9C-2F86ECA1C0A5}"/>
              </a:ext>
            </a:extLst>
          </p:cNvPr>
          <p:cNvSpPr txBox="1"/>
          <p:nvPr/>
        </p:nvSpPr>
        <p:spPr>
          <a:xfrm>
            <a:off x="6740994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1B224944-E642-6E48-BA0E-972F87215C63}"/>
              </a:ext>
            </a:extLst>
          </p:cNvPr>
          <p:cNvCxnSpPr>
            <a:endCxn id="61" idx="1"/>
          </p:cNvCxnSpPr>
          <p:nvPr/>
        </p:nvCxnSpPr>
        <p:spPr>
          <a:xfrm>
            <a:off x="6444779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6B3A3CC0-0CE9-984B-A821-1AD7FB72996D}"/>
              </a:ext>
            </a:extLst>
          </p:cNvPr>
          <p:cNvSpPr txBox="1"/>
          <p:nvPr/>
        </p:nvSpPr>
        <p:spPr>
          <a:xfrm>
            <a:off x="6488285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FF0FFA78-4186-2840-8D53-FF652BF43260}"/>
              </a:ext>
            </a:extLst>
          </p:cNvPr>
          <p:cNvSpPr txBox="1"/>
          <p:nvPr/>
        </p:nvSpPr>
        <p:spPr>
          <a:xfrm>
            <a:off x="7527001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C998480-4243-7E48-A570-1FC5E2A8E9E5}"/>
              </a:ext>
            </a:extLst>
          </p:cNvPr>
          <p:cNvSpPr txBox="1"/>
          <p:nvPr/>
        </p:nvSpPr>
        <p:spPr>
          <a:xfrm>
            <a:off x="6729774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36091C95-8953-6743-B585-AA8D4C20E9B5}"/>
              </a:ext>
            </a:extLst>
          </p:cNvPr>
          <p:cNvSpPr/>
          <p:nvPr/>
        </p:nvSpPr>
        <p:spPr>
          <a:xfrm>
            <a:off x="4482116" y="40617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A3027BBA-922D-4349-8D0B-295552DC152E}"/>
              </a:ext>
            </a:extLst>
          </p:cNvPr>
          <p:cNvSpPr/>
          <p:nvPr/>
        </p:nvSpPr>
        <p:spPr>
          <a:xfrm>
            <a:off x="4482116" y="33439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6D95C85D-6AE1-A14C-8415-3180F4506EA6}"/>
              </a:ext>
            </a:extLst>
          </p:cNvPr>
          <p:cNvCxnSpPr>
            <a:endCxn id="76" idx="0"/>
          </p:cNvCxnSpPr>
          <p:nvPr/>
        </p:nvCxnSpPr>
        <p:spPr>
          <a:xfrm flipH="1">
            <a:off x="4596416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2F1B46FD-8FBE-AC43-9C71-4E641B382FBA}"/>
              </a:ext>
            </a:extLst>
          </p:cNvPr>
          <p:cNvCxnSpPr>
            <a:stCxn id="76" idx="4"/>
            <a:endCxn id="75" idx="0"/>
          </p:cNvCxnSpPr>
          <p:nvPr/>
        </p:nvCxnSpPr>
        <p:spPr>
          <a:xfrm>
            <a:off x="4596416" y="357251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>
            <a:extLst>
              <a:ext uri="{FF2B5EF4-FFF2-40B4-BE49-F238E27FC236}">
                <a16:creationId xmlns:a16="http://schemas.microsoft.com/office/drawing/2014/main" id="{81CD05F0-88B0-B040-AAE0-09B11D078243}"/>
              </a:ext>
            </a:extLst>
          </p:cNvPr>
          <p:cNvSpPr txBox="1"/>
          <p:nvPr/>
        </p:nvSpPr>
        <p:spPr>
          <a:xfrm>
            <a:off x="4481229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A33C4AF2-FF64-1A44-8CE0-CE3AF10E0DC5}"/>
              </a:ext>
            </a:extLst>
          </p:cNvPr>
          <p:cNvSpPr txBox="1"/>
          <p:nvPr/>
        </p:nvSpPr>
        <p:spPr>
          <a:xfrm>
            <a:off x="4267200" y="36324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C4188B2A-A294-5F41-80F7-E1610EE9A00D}"/>
              </a:ext>
            </a:extLst>
          </p:cNvPr>
          <p:cNvSpPr/>
          <p:nvPr/>
        </p:nvSpPr>
        <p:spPr>
          <a:xfrm>
            <a:off x="4480695" y="474869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3BF88847-2C2F-FE4F-A339-29681E6C2D81}"/>
              </a:ext>
            </a:extLst>
          </p:cNvPr>
          <p:cNvSpPr/>
          <p:nvPr/>
        </p:nvSpPr>
        <p:spPr>
          <a:xfrm>
            <a:off x="4480696" y="53623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EA5D1A1C-BB46-E441-81BF-9E347D857278}"/>
              </a:ext>
            </a:extLst>
          </p:cNvPr>
          <p:cNvCxnSpPr>
            <a:endCxn id="81" idx="0"/>
          </p:cNvCxnSpPr>
          <p:nvPr/>
        </p:nvCxnSpPr>
        <p:spPr>
          <a:xfrm flipH="1">
            <a:off x="4594995" y="4291584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6482C39B-7249-E34B-93FC-5F9154D67D34}"/>
              </a:ext>
            </a:extLst>
          </p:cNvPr>
          <p:cNvCxnSpPr/>
          <p:nvPr/>
        </p:nvCxnSpPr>
        <p:spPr>
          <a:xfrm>
            <a:off x="4594995" y="497729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TextBox 84">
            <a:extLst>
              <a:ext uri="{FF2B5EF4-FFF2-40B4-BE49-F238E27FC236}">
                <a16:creationId xmlns:a16="http://schemas.microsoft.com/office/drawing/2014/main" id="{189D48C9-D21D-D147-9477-1BD4D12EF0AA}"/>
              </a:ext>
            </a:extLst>
          </p:cNvPr>
          <p:cNvSpPr txBox="1"/>
          <p:nvPr/>
        </p:nvSpPr>
        <p:spPr>
          <a:xfrm>
            <a:off x="4309250" y="50165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C3EA305-C877-7445-9522-986B920E401C}"/>
              </a:ext>
            </a:extLst>
          </p:cNvPr>
          <p:cNvSpPr txBox="1"/>
          <p:nvPr/>
        </p:nvSpPr>
        <p:spPr>
          <a:xfrm>
            <a:off x="4309250" y="434563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6C9D0072-F3DB-2C40-8419-53404641AA96}"/>
              </a:ext>
            </a:extLst>
          </p:cNvPr>
          <p:cNvSpPr/>
          <p:nvPr/>
        </p:nvSpPr>
        <p:spPr>
          <a:xfrm>
            <a:off x="7757296" y="33598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A52A4DDC-E2F8-4C47-83F3-0ED3113599BD}"/>
              </a:ext>
            </a:extLst>
          </p:cNvPr>
          <p:cNvCxnSpPr>
            <a:stCxn id="41" idx="5"/>
          </p:cNvCxnSpPr>
          <p:nvPr/>
        </p:nvCxnSpPr>
        <p:spPr>
          <a:xfrm>
            <a:off x="7342817" y="2837111"/>
            <a:ext cx="528779" cy="51572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Oval 88">
            <a:extLst>
              <a:ext uri="{FF2B5EF4-FFF2-40B4-BE49-F238E27FC236}">
                <a16:creationId xmlns:a16="http://schemas.microsoft.com/office/drawing/2014/main" id="{1D33BB59-39ED-304B-AB56-2C0DD4EDFE15}"/>
              </a:ext>
            </a:extLst>
          </p:cNvPr>
          <p:cNvSpPr/>
          <p:nvPr/>
        </p:nvSpPr>
        <p:spPr>
          <a:xfrm>
            <a:off x="7756164" y="39814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428FB8B4-E594-9245-95FA-0787882B15A0}"/>
              </a:ext>
            </a:extLst>
          </p:cNvPr>
          <p:cNvCxnSpPr/>
          <p:nvPr/>
        </p:nvCxnSpPr>
        <p:spPr>
          <a:xfrm>
            <a:off x="7870463" y="359644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Box 90">
            <a:extLst>
              <a:ext uri="{FF2B5EF4-FFF2-40B4-BE49-F238E27FC236}">
                <a16:creationId xmlns:a16="http://schemas.microsoft.com/office/drawing/2014/main" id="{FEF6E4BD-C23F-AD4C-9832-C3BE24BA5F5B}"/>
              </a:ext>
            </a:extLst>
          </p:cNvPr>
          <p:cNvSpPr txBox="1"/>
          <p:nvPr/>
        </p:nvSpPr>
        <p:spPr>
          <a:xfrm>
            <a:off x="7359163" y="300335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CC888D3-A367-334C-A121-E34FCC4D682B}"/>
              </a:ext>
            </a:extLst>
          </p:cNvPr>
          <p:cNvSpPr txBox="1"/>
          <p:nvPr/>
        </p:nvSpPr>
        <p:spPr>
          <a:xfrm>
            <a:off x="7570381" y="36007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2EEAA9FE-351E-7549-AB5B-AF7A8CDCB113}"/>
              </a:ext>
            </a:extLst>
          </p:cNvPr>
          <p:cNvSpPr>
            <a:spLocks noChangeAspect="1"/>
          </p:cNvSpPr>
          <p:nvPr/>
        </p:nvSpPr>
        <p:spPr>
          <a:xfrm>
            <a:off x="6309495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038E3B6-22D6-A743-B548-F638A04B0B3E}"/>
              </a:ext>
            </a:extLst>
          </p:cNvPr>
          <p:cNvSpPr txBox="1"/>
          <p:nvPr/>
        </p:nvSpPr>
        <p:spPr>
          <a:xfrm>
            <a:off x="6288259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F9A4B47D-A558-1C44-ACE7-7FD622B22665}"/>
              </a:ext>
            </a:extLst>
          </p:cNvPr>
          <p:cNvSpPr txBox="1"/>
          <p:nvPr/>
        </p:nvSpPr>
        <p:spPr>
          <a:xfrm>
            <a:off x="1981199" y="0"/>
            <a:ext cx="5246639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400" spc="8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panamabanana</a:t>
            </a:r>
            <a:r>
              <a:rPr lang="en-US" sz="3400" spc="800" dirty="0" err="1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  <a:endParaRPr lang="en-US" sz="3400" spc="8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D02E6D1B-6827-A441-93E4-7B20578EC0F2}"/>
              </a:ext>
            </a:extLst>
          </p:cNvPr>
          <p:cNvSpPr txBox="1"/>
          <p:nvPr/>
        </p:nvSpPr>
        <p:spPr>
          <a:xfrm>
            <a:off x="52507" y="978741"/>
            <a:ext cx="3070673" cy="267765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latin typeface="Optima" panose="02000503060000020004" pitchFamily="2" charset="0"/>
              </a:rPr>
              <a:t>Pattern    Positions</a:t>
            </a:r>
          </a:p>
          <a:p>
            <a:pPr algn="ctr"/>
            <a:endParaRPr lang="en-US" sz="2800" b="1" dirty="0">
              <a:latin typeface="Optima" panose="02000503060000020004" pitchFamily="2" charset="0"/>
            </a:endParaRP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pan		0</a:t>
            </a: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banana	6</a:t>
            </a:r>
          </a:p>
          <a:p>
            <a:r>
              <a:rPr lang="en-US" sz="2800" dirty="0" err="1"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	7</a:t>
            </a: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nana		8</a:t>
            </a:r>
          </a:p>
        </p:txBody>
      </p:sp>
    </p:spTree>
    <p:extLst>
      <p:ext uri="{BB962C8B-B14F-4D97-AF65-F5344CB8AC3E}">
        <p14:creationId xmlns:p14="http://schemas.microsoft.com/office/powerpoint/2010/main" val="791068046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54992ED-EFEB-F842-87CB-2146E58B5B6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2326895F-4644-BE46-AACA-C63BB9787155}"/>
              </a:ext>
            </a:extLst>
          </p:cNvPr>
          <p:cNvSpPr/>
          <p:nvPr/>
        </p:nvSpPr>
        <p:spPr>
          <a:xfrm>
            <a:off x="4975994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A4711706-8DB7-C547-927C-7B7CE59AFC03}"/>
              </a:ext>
            </a:extLst>
          </p:cNvPr>
          <p:cNvSpPr/>
          <p:nvPr/>
        </p:nvSpPr>
        <p:spPr>
          <a:xfrm>
            <a:off x="5216782" y="2031310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59E7174-9530-3D4F-9032-825A62550E73}"/>
              </a:ext>
            </a:extLst>
          </p:cNvPr>
          <p:cNvSpPr/>
          <p:nvPr/>
        </p:nvSpPr>
        <p:spPr>
          <a:xfrm>
            <a:off x="4975994" y="263793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94273714-3867-B347-8C81-B8557417EE9C}"/>
              </a:ext>
            </a:extLst>
          </p:cNvPr>
          <p:cNvCxnSpPr>
            <a:stCxn id="4" idx="3"/>
            <a:endCxn id="5" idx="0"/>
          </p:cNvCxnSpPr>
          <p:nvPr/>
        </p:nvCxnSpPr>
        <p:spPr>
          <a:xfrm flipH="1">
            <a:off x="5090294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AFB87C8-258D-0641-9504-88ED4D0EAD27}"/>
              </a:ext>
            </a:extLst>
          </p:cNvPr>
          <p:cNvCxnSpPr>
            <a:stCxn id="5" idx="4"/>
            <a:endCxn id="3" idx="0"/>
          </p:cNvCxnSpPr>
          <p:nvPr/>
        </p:nvCxnSpPr>
        <p:spPr>
          <a:xfrm>
            <a:off x="5090294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03BE61ED-805F-924B-9073-FAC84C326523}"/>
              </a:ext>
            </a:extLst>
          </p:cNvPr>
          <p:cNvSpPr txBox="1"/>
          <p:nvPr/>
        </p:nvSpPr>
        <p:spPr>
          <a:xfrm>
            <a:off x="5323554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24A9686-1194-884A-9E00-0B066507B87B}"/>
              </a:ext>
            </a:extLst>
          </p:cNvPr>
          <p:cNvSpPr txBox="1"/>
          <p:nvPr/>
        </p:nvSpPr>
        <p:spPr>
          <a:xfrm>
            <a:off x="4785495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B7E995E-2EED-A540-B801-4D668B6E831A}"/>
              </a:ext>
            </a:extLst>
          </p:cNvPr>
          <p:cNvSpPr txBox="1"/>
          <p:nvPr/>
        </p:nvSpPr>
        <p:spPr>
          <a:xfrm>
            <a:off x="4785495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851986D-A8B0-E147-8EBF-4CA554B37220}"/>
              </a:ext>
            </a:extLst>
          </p:cNvPr>
          <p:cNvCxnSpPr>
            <a:endCxn id="4" idx="7"/>
          </p:cNvCxnSpPr>
          <p:nvPr/>
        </p:nvCxnSpPr>
        <p:spPr>
          <a:xfrm flipH="1">
            <a:off x="5411903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98422B58-D06D-FE4E-97B9-F7B618ADEB3F}"/>
              </a:ext>
            </a:extLst>
          </p:cNvPr>
          <p:cNvSpPr/>
          <p:nvPr/>
        </p:nvSpPr>
        <p:spPr>
          <a:xfrm>
            <a:off x="6234990" y="33510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CCC0E386-4096-974B-8FDF-3785B0B345D5}"/>
              </a:ext>
            </a:extLst>
          </p:cNvPr>
          <p:cNvSpPr/>
          <p:nvPr/>
        </p:nvSpPr>
        <p:spPr>
          <a:xfrm>
            <a:off x="6234989" y="2026587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E758DE0-457B-BA48-98D9-C9B322AE6AF9}"/>
              </a:ext>
            </a:extLst>
          </p:cNvPr>
          <p:cNvCxnSpPr>
            <a:endCxn id="13" idx="0"/>
          </p:cNvCxnSpPr>
          <p:nvPr/>
        </p:nvCxnSpPr>
        <p:spPr>
          <a:xfrm flipH="1">
            <a:off x="6349289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F745D3EB-0E8C-F54F-8271-41BC32C8A26D}"/>
              </a:ext>
            </a:extLst>
          </p:cNvPr>
          <p:cNvSpPr/>
          <p:nvPr/>
        </p:nvSpPr>
        <p:spPr>
          <a:xfrm>
            <a:off x="6234990" y="26332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4A373B17-1471-7642-AC66-B95DBD9D9E21}"/>
              </a:ext>
            </a:extLst>
          </p:cNvPr>
          <p:cNvCxnSpPr>
            <a:stCxn id="13" idx="4"/>
            <a:endCxn id="15" idx="0"/>
          </p:cNvCxnSpPr>
          <p:nvPr/>
        </p:nvCxnSpPr>
        <p:spPr>
          <a:xfrm>
            <a:off x="6349289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8D7670F3-B815-D442-93C1-9942EC64A78E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>
            <a:off x="6349290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AAA98C5D-1EE6-D140-8079-848A99B505BC}"/>
              </a:ext>
            </a:extLst>
          </p:cNvPr>
          <p:cNvSpPr txBox="1"/>
          <p:nvPr/>
        </p:nvSpPr>
        <p:spPr>
          <a:xfrm>
            <a:off x="6173270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E4B55E5-A2B1-0744-BFBB-0E377D5081C6}"/>
              </a:ext>
            </a:extLst>
          </p:cNvPr>
          <p:cNvSpPr txBox="1"/>
          <p:nvPr/>
        </p:nvSpPr>
        <p:spPr>
          <a:xfrm>
            <a:off x="6080895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A6FC729-C726-D84C-9CF9-D67B82C88272}"/>
              </a:ext>
            </a:extLst>
          </p:cNvPr>
          <p:cNvSpPr txBox="1"/>
          <p:nvPr/>
        </p:nvSpPr>
        <p:spPr>
          <a:xfrm>
            <a:off x="6080895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9F7AC29-C80C-7242-B4D5-9E7C17ABE489}"/>
              </a:ext>
            </a:extLst>
          </p:cNvPr>
          <p:cNvSpPr/>
          <p:nvPr/>
        </p:nvSpPr>
        <p:spPr>
          <a:xfrm>
            <a:off x="8290696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17C9B89-64E8-7747-A933-20F5DEB49CA1}"/>
              </a:ext>
            </a:extLst>
          </p:cNvPr>
          <p:cNvSpPr/>
          <p:nvPr/>
        </p:nvSpPr>
        <p:spPr>
          <a:xfrm>
            <a:off x="8290695" y="2014887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E5D123BA-E537-624A-9D13-5C5F63C3EC54}"/>
              </a:ext>
            </a:extLst>
          </p:cNvPr>
          <p:cNvSpPr/>
          <p:nvPr/>
        </p:nvSpPr>
        <p:spPr>
          <a:xfrm>
            <a:off x="8290696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271C7DD8-31CA-7942-99AE-8B3EF659CB94}"/>
              </a:ext>
            </a:extLst>
          </p:cNvPr>
          <p:cNvCxnSpPr>
            <a:stCxn id="22" idx="4"/>
            <a:endCxn id="23" idx="0"/>
          </p:cNvCxnSpPr>
          <p:nvPr/>
        </p:nvCxnSpPr>
        <p:spPr>
          <a:xfrm>
            <a:off x="8404995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B2A7C471-FF5A-4147-B85C-23FDF161A374}"/>
              </a:ext>
            </a:extLst>
          </p:cNvPr>
          <p:cNvCxnSpPr>
            <a:stCxn id="23" idx="4"/>
            <a:endCxn id="21" idx="0"/>
          </p:cNvCxnSpPr>
          <p:nvPr/>
        </p:nvCxnSpPr>
        <p:spPr>
          <a:xfrm>
            <a:off x="8404996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AB6159AD-A45B-8042-BA56-3FBB01118ED8}"/>
              </a:ext>
            </a:extLst>
          </p:cNvPr>
          <p:cNvSpPr txBox="1"/>
          <p:nvPr/>
        </p:nvSpPr>
        <p:spPr>
          <a:xfrm>
            <a:off x="8100197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58C134D-7384-084A-B296-FD66CC359D4A}"/>
              </a:ext>
            </a:extLst>
          </p:cNvPr>
          <p:cNvSpPr txBox="1"/>
          <p:nvPr/>
        </p:nvSpPr>
        <p:spPr>
          <a:xfrm>
            <a:off x="8100197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C3D8897-DB90-E747-800C-E2559F085236}"/>
              </a:ext>
            </a:extLst>
          </p:cNvPr>
          <p:cNvCxnSpPr>
            <a:endCxn id="22" idx="0"/>
          </p:cNvCxnSpPr>
          <p:nvPr/>
        </p:nvCxnSpPr>
        <p:spPr>
          <a:xfrm>
            <a:off x="6652395" y="1267641"/>
            <a:ext cx="1752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55E731DA-9D1E-834B-8007-1664EF87A120}"/>
              </a:ext>
            </a:extLst>
          </p:cNvPr>
          <p:cNvSpPr/>
          <p:nvPr/>
        </p:nvSpPr>
        <p:spPr>
          <a:xfrm>
            <a:off x="6234990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89AD88E2-0BFC-854D-AD89-898EA6E7A840}"/>
              </a:ext>
            </a:extLst>
          </p:cNvPr>
          <p:cNvSpPr/>
          <p:nvPr/>
        </p:nvSpPr>
        <p:spPr>
          <a:xfrm>
            <a:off x="6234990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8CDA35CE-E17B-564A-BED2-6F8C8EA9DCC7}"/>
              </a:ext>
            </a:extLst>
          </p:cNvPr>
          <p:cNvCxnSpPr>
            <a:endCxn id="30" idx="0"/>
          </p:cNvCxnSpPr>
          <p:nvPr/>
        </p:nvCxnSpPr>
        <p:spPr>
          <a:xfrm>
            <a:off x="6349289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03CF2CB1-7180-5F47-B078-5E7F6D18FBDF}"/>
              </a:ext>
            </a:extLst>
          </p:cNvPr>
          <p:cNvCxnSpPr>
            <a:stCxn id="30" idx="4"/>
            <a:endCxn id="29" idx="0"/>
          </p:cNvCxnSpPr>
          <p:nvPr/>
        </p:nvCxnSpPr>
        <p:spPr>
          <a:xfrm>
            <a:off x="6349290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64098B40-C842-7A40-9619-825C65699FFF}"/>
              </a:ext>
            </a:extLst>
          </p:cNvPr>
          <p:cNvSpPr txBox="1"/>
          <p:nvPr/>
        </p:nvSpPr>
        <p:spPr>
          <a:xfrm>
            <a:off x="6080895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2763795-7E95-0649-BCBD-76EC386F07CD}"/>
              </a:ext>
            </a:extLst>
          </p:cNvPr>
          <p:cNvSpPr txBox="1"/>
          <p:nvPr/>
        </p:nvSpPr>
        <p:spPr>
          <a:xfrm>
            <a:off x="6080895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66F99095-57B8-3442-9644-4661D78154A4}"/>
              </a:ext>
            </a:extLst>
          </p:cNvPr>
          <p:cNvSpPr/>
          <p:nvPr/>
        </p:nvSpPr>
        <p:spPr>
          <a:xfrm>
            <a:off x="6234990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CD2F78F-8FF7-E141-B073-8EBBDB44402E}"/>
              </a:ext>
            </a:extLst>
          </p:cNvPr>
          <p:cNvCxnSpPr>
            <a:endCxn id="35" idx="0"/>
          </p:cNvCxnSpPr>
          <p:nvPr/>
        </p:nvCxnSpPr>
        <p:spPr>
          <a:xfrm>
            <a:off x="6349289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5B8BFFA0-23D5-3A44-A01A-1CE6A5FC4E8E}"/>
              </a:ext>
            </a:extLst>
          </p:cNvPr>
          <p:cNvSpPr txBox="1"/>
          <p:nvPr/>
        </p:nvSpPr>
        <p:spPr>
          <a:xfrm>
            <a:off x="6080895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C9EE0E65-C082-154E-B5A1-571C1EF867B1}"/>
              </a:ext>
            </a:extLst>
          </p:cNvPr>
          <p:cNvSpPr/>
          <p:nvPr/>
        </p:nvSpPr>
        <p:spPr>
          <a:xfrm>
            <a:off x="7147696" y="2026587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BAE423C2-8222-EA41-A047-CC7FEABE664E}"/>
              </a:ext>
            </a:extLst>
          </p:cNvPr>
          <p:cNvCxnSpPr>
            <a:endCxn id="38" idx="0"/>
          </p:cNvCxnSpPr>
          <p:nvPr/>
        </p:nvCxnSpPr>
        <p:spPr>
          <a:xfrm>
            <a:off x="6652395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14189540-703F-1A48-9F61-E59F1292B906}"/>
              </a:ext>
            </a:extLst>
          </p:cNvPr>
          <p:cNvSpPr/>
          <p:nvPr/>
        </p:nvSpPr>
        <p:spPr>
          <a:xfrm>
            <a:off x="7147696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FBEA8544-E004-4C45-BD17-6486104E598E}"/>
              </a:ext>
            </a:extLst>
          </p:cNvPr>
          <p:cNvSpPr/>
          <p:nvPr/>
        </p:nvSpPr>
        <p:spPr>
          <a:xfrm>
            <a:off x="7147696" y="26419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68CD1B2-988C-A941-80A1-E09279263D86}"/>
              </a:ext>
            </a:extLst>
          </p:cNvPr>
          <p:cNvCxnSpPr>
            <a:endCxn id="41" idx="0"/>
          </p:cNvCxnSpPr>
          <p:nvPr/>
        </p:nvCxnSpPr>
        <p:spPr>
          <a:xfrm>
            <a:off x="7261995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29A8E12A-2BFA-4741-880C-655CC068EFEC}"/>
              </a:ext>
            </a:extLst>
          </p:cNvPr>
          <p:cNvCxnSpPr>
            <a:stCxn id="41" idx="4"/>
            <a:endCxn id="40" idx="0"/>
          </p:cNvCxnSpPr>
          <p:nvPr/>
        </p:nvCxnSpPr>
        <p:spPr>
          <a:xfrm>
            <a:off x="7261996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600D2EFC-4FEA-974A-989B-E3C89BDD7885}"/>
              </a:ext>
            </a:extLst>
          </p:cNvPr>
          <p:cNvSpPr txBox="1"/>
          <p:nvPr/>
        </p:nvSpPr>
        <p:spPr>
          <a:xfrm>
            <a:off x="6957197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43E751-6C3E-8C4F-A7BA-41FC75EA1186}"/>
              </a:ext>
            </a:extLst>
          </p:cNvPr>
          <p:cNvSpPr txBox="1"/>
          <p:nvPr/>
        </p:nvSpPr>
        <p:spPr>
          <a:xfrm>
            <a:off x="6957197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B59B6E56-13DD-2148-A584-C4F8F5CFEFFB}"/>
              </a:ext>
            </a:extLst>
          </p:cNvPr>
          <p:cNvSpPr/>
          <p:nvPr/>
        </p:nvSpPr>
        <p:spPr>
          <a:xfrm>
            <a:off x="5523953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66591BC5-9CEE-AB4E-BEB3-5F2CF79FF7EE}"/>
              </a:ext>
            </a:extLst>
          </p:cNvPr>
          <p:cNvCxnSpPr>
            <a:endCxn id="46" idx="0"/>
          </p:cNvCxnSpPr>
          <p:nvPr/>
        </p:nvCxnSpPr>
        <p:spPr>
          <a:xfrm>
            <a:off x="5171115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Oval 47">
            <a:extLst>
              <a:ext uri="{FF2B5EF4-FFF2-40B4-BE49-F238E27FC236}">
                <a16:creationId xmlns:a16="http://schemas.microsoft.com/office/drawing/2014/main" id="{E0D759B2-652A-EE4F-B681-C6FE99B7B633}"/>
              </a:ext>
            </a:extLst>
          </p:cNvPr>
          <p:cNvSpPr/>
          <p:nvPr/>
        </p:nvSpPr>
        <p:spPr>
          <a:xfrm>
            <a:off x="5522821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F549F50-A8D0-944E-AB62-6331C0CE1B19}"/>
              </a:ext>
            </a:extLst>
          </p:cNvPr>
          <p:cNvCxnSpPr/>
          <p:nvPr/>
        </p:nvCxnSpPr>
        <p:spPr>
          <a:xfrm>
            <a:off x="5652843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AFF56100-48E0-DE43-8291-3AA93E2ADC6E}"/>
              </a:ext>
            </a:extLst>
          </p:cNvPr>
          <p:cNvSpPr/>
          <p:nvPr/>
        </p:nvSpPr>
        <p:spPr>
          <a:xfrm>
            <a:off x="5521688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F51D78B4-F369-0240-B884-6504F9178D9A}"/>
              </a:ext>
            </a:extLst>
          </p:cNvPr>
          <p:cNvSpPr/>
          <p:nvPr/>
        </p:nvSpPr>
        <p:spPr>
          <a:xfrm>
            <a:off x="5521689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CA067AE-6A7E-994A-A5A9-7870930E622F}"/>
              </a:ext>
            </a:extLst>
          </p:cNvPr>
          <p:cNvCxnSpPr>
            <a:stCxn id="48" idx="4"/>
            <a:endCxn id="50" idx="0"/>
          </p:cNvCxnSpPr>
          <p:nvPr/>
        </p:nvCxnSpPr>
        <p:spPr>
          <a:xfrm flipH="1">
            <a:off x="5635988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11962C1-DEFA-1D4D-97F6-D911165FFCF3}"/>
              </a:ext>
            </a:extLst>
          </p:cNvPr>
          <p:cNvCxnSpPr/>
          <p:nvPr/>
        </p:nvCxnSpPr>
        <p:spPr>
          <a:xfrm>
            <a:off x="5635988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7F0C4DA4-B5DF-4B4D-99D6-CA950FBB67BB}"/>
              </a:ext>
            </a:extLst>
          </p:cNvPr>
          <p:cNvSpPr txBox="1"/>
          <p:nvPr/>
        </p:nvSpPr>
        <p:spPr>
          <a:xfrm>
            <a:off x="5323554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2402D21-45B2-634A-B339-5F61E999DE47}"/>
              </a:ext>
            </a:extLst>
          </p:cNvPr>
          <p:cNvSpPr txBox="1"/>
          <p:nvPr/>
        </p:nvSpPr>
        <p:spPr>
          <a:xfrm>
            <a:off x="5350243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1F51836-693C-C74F-B05D-743926E42212}"/>
              </a:ext>
            </a:extLst>
          </p:cNvPr>
          <p:cNvSpPr txBox="1"/>
          <p:nvPr/>
        </p:nvSpPr>
        <p:spPr>
          <a:xfrm>
            <a:off x="5343311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85A66AC-5053-4B41-AF3C-532025DED01E}"/>
              </a:ext>
            </a:extLst>
          </p:cNvPr>
          <p:cNvSpPr txBox="1"/>
          <p:nvPr/>
        </p:nvSpPr>
        <p:spPr>
          <a:xfrm>
            <a:off x="5183771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518CB8FE-BA40-D042-A253-D10907AF8CA2}"/>
              </a:ext>
            </a:extLst>
          </p:cNvPr>
          <p:cNvSpPr/>
          <p:nvPr/>
        </p:nvSpPr>
        <p:spPr>
          <a:xfrm>
            <a:off x="5520557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8C584A4A-DD04-6743-AE91-E1E95A23CF65}"/>
              </a:ext>
            </a:extLst>
          </p:cNvPr>
          <p:cNvCxnSpPr/>
          <p:nvPr/>
        </p:nvCxnSpPr>
        <p:spPr>
          <a:xfrm>
            <a:off x="5634856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A81F33AD-D451-B745-BF36-D9B4F49110FB}"/>
              </a:ext>
            </a:extLst>
          </p:cNvPr>
          <p:cNvSpPr txBox="1"/>
          <p:nvPr/>
        </p:nvSpPr>
        <p:spPr>
          <a:xfrm>
            <a:off x="5334774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4A2CEEC0-AD0C-FB41-9277-2C5738317B50}"/>
              </a:ext>
            </a:extLst>
          </p:cNvPr>
          <p:cNvSpPr/>
          <p:nvPr/>
        </p:nvSpPr>
        <p:spPr>
          <a:xfrm>
            <a:off x="6913572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1F56DEFE-A623-4449-8A72-F93F654023CB}"/>
              </a:ext>
            </a:extLst>
          </p:cNvPr>
          <p:cNvSpPr/>
          <p:nvPr/>
        </p:nvSpPr>
        <p:spPr>
          <a:xfrm>
            <a:off x="6912439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A770493E-09C8-4345-8DE0-B433BCB94EA7}"/>
              </a:ext>
            </a:extLst>
          </p:cNvPr>
          <p:cNvSpPr/>
          <p:nvPr/>
        </p:nvSpPr>
        <p:spPr>
          <a:xfrm>
            <a:off x="6912440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CFE505B5-CF2C-6D42-8DDD-EAEB9071843D}"/>
              </a:ext>
            </a:extLst>
          </p:cNvPr>
          <p:cNvCxnSpPr>
            <a:stCxn id="61" idx="4"/>
            <a:endCxn id="62" idx="0"/>
          </p:cNvCxnSpPr>
          <p:nvPr/>
        </p:nvCxnSpPr>
        <p:spPr>
          <a:xfrm flipH="1">
            <a:off x="7026739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9A2BBE3C-DD7B-7B41-923C-3AFF0BEA0964}"/>
              </a:ext>
            </a:extLst>
          </p:cNvPr>
          <p:cNvCxnSpPr/>
          <p:nvPr/>
        </p:nvCxnSpPr>
        <p:spPr>
          <a:xfrm>
            <a:off x="7026739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Oval 65">
            <a:extLst>
              <a:ext uri="{FF2B5EF4-FFF2-40B4-BE49-F238E27FC236}">
                <a16:creationId xmlns:a16="http://schemas.microsoft.com/office/drawing/2014/main" id="{B9EA6327-D1EA-D444-8284-9D3C0456AA08}"/>
              </a:ext>
            </a:extLst>
          </p:cNvPr>
          <p:cNvSpPr/>
          <p:nvPr/>
        </p:nvSpPr>
        <p:spPr>
          <a:xfrm>
            <a:off x="6911308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1F852267-BFD7-C944-AE7E-9A72F3CEE274}"/>
              </a:ext>
            </a:extLst>
          </p:cNvPr>
          <p:cNvCxnSpPr/>
          <p:nvPr/>
        </p:nvCxnSpPr>
        <p:spPr>
          <a:xfrm>
            <a:off x="7025607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1B436B1F-F711-8743-9EFA-40F93AACA853}"/>
              </a:ext>
            </a:extLst>
          </p:cNvPr>
          <p:cNvSpPr txBox="1"/>
          <p:nvPr/>
        </p:nvSpPr>
        <p:spPr>
          <a:xfrm>
            <a:off x="6714305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5611791F-AD0B-9D41-8CB1-4CB278F86F56}"/>
              </a:ext>
            </a:extLst>
          </p:cNvPr>
          <p:cNvSpPr txBox="1"/>
          <p:nvPr/>
        </p:nvSpPr>
        <p:spPr>
          <a:xfrm>
            <a:off x="6725525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6F9EBE9-F2F6-0048-AA9C-2F86ECA1C0A5}"/>
              </a:ext>
            </a:extLst>
          </p:cNvPr>
          <p:cNvSpPr txBox="1"/>
          <p:nvPr/>
        </p:nvSpPr>
        <p:spPr>
          <a:xfrm>
            <a:off x="6740994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1B224944-E642-6E48-BA0E-972F87215C63}"/>
              </a:ext>
            </a:extLst>
          </p:cNvPr>
          <p:cNvCxnSpPr>
            <a:endCxn id="61" idx="1"/>
          </p:cNvCxnSpPr>
          <p:nvPr/>
        </p:nvCxnSpPr>
        <p:spPr>
          <a:xfrm>
            <a:off x="6444779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6B3A3CC0-0CE9-984B-A821-1AD7FB72996D}"/>
              </a:ext>
            </a:extLst>
          </p:cNvPr>
          <p:cNvSpPr txBox="1"/>
          <p:nvPr/>
        </p:nvSpPr>
        <p:spPr>
          <a:xfrm>
            <a:off x="6488285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FF0FFA78-4186-2840-8D53-FF652BF43260}"/>
              </a:ext>
            </a:extLst>
          </p:cNvPr>
          <p:cNvSpPr txBox="1"/>
          <p:nvPr/>
        </p:nvSpPr>
        <p:spPr>
          <a:xfrm>
            <a:off x="7527001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C998480-4243-7E48-A570-1FC5E2A8E9E5}"/>
              </a:ext>
            </a:extLst>
          </p:cNvPr>
          <p:cNvSpPr txBox="1"/>
          <p:nvPr/>
        </p:nvSpPr>
        <p:spPr>
          <a:xfrm>
            <a:off x="6729774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36091C95-8953-6743-B585-AA8D4C20E9B5}"/>
              </a:ext>
            </a:extLst>
          </p:cNvPr>
          <p:cNvSpPr/>
          <p:nvPr/>
        </p:nvSpPr>
        <p:spPr>
          <a:xfrm>
            <a:off x="4482116" y="40617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A3027BBA-922D-4349-8D0B-295552DC152E}"/>
              </a:ext>
            </a:extLst>
          </p:cNvPr>
          <p:cNvSpPr/>
          <p:nvPr/>
        </p:nvSpPr>
        <p:spPr>
          <a:xfrm>
            <a:off x="4482116" y="33439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6D95C85D-6AE1-A14C-8415-3180F4506EA6}"/>
              </a:ext>
            </a:extLst>
          </p:cNvPr>
          <p:cNvCxnSpPr>
            <a:endCxn id="76" idx="0"/>
          </p:cNvCxnSpPr>
          <p:nvPr/>
        </p:nvCxnSpPr>
        <p:spPr>
          <a:xfrm flipH="1">
            <a:off x="4596416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2F1B46FD-8FBE-AC43-9C71-4E641B382FBA}"/>
              </a:ext>
            </a:extLst>
          </p:cNvPr>
          <p:cNvCxnSpPr>
            <a:stCxn id="76" idx="4"/>
            <a:endCxn id="75" idx="0"/>
          </p:cNvCxnSpPr>
          <p:nvPr/>
        </p:nvCxnSpPr>
        <p:spPr>
          <a:xfrm>
            <a:off x="4596416" y="357251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>
            <a:extLst>
              <a:ext uri="{FF2B5EF4-FFF2-40B4-BE49-F238E27FC236}">
                <a16:creationId xmlns:a16="http://schemas.microsoft.com/office/drawing/2014/main" id="{81CD05F0-88B0-B040-AAE0-09B11D078243}"/>
              </a:ext>
            </a:extLst>
          </p:cNvPr>
          <p:cNvSpPr txBox="1"/>
          <p:nvPr/>
        </p:nvSpPr>
        <p:spPr>
          <a:xfrm>
            <a:off x="4481229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A33C4AF2-FF64-1A44-8CE0-CE3AF10E0DC5}"/>
              </a:ext>
            </a:extLst>
          </p:cNvPr>
          <p:cNvSpPr txBox="1"/>
          <p:nvPr/>
        </p:nvSpPr>
        <p:spPr>
          <a:xfrm>
            <a:off x="4267200" y="36324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C4188B2A-A294-5F41-80F7-E1610EE9A00D}"/>
              </a:ext>
            </a:extLst>
          </p:cNvPr>
          <p:cNvSpPr/>
          <p:nvPr/>
        </p:nvSpPr>
        <p:spPr>
          <a:xfrm>
            <a:off x="4480695" y="474869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3BF88847-2C2F-FE4F-A339-29681E6C2D81}"/>
              </a:ext>
            </a:extLst>
          </p:cNvPr>
          <p:cNvSpPr/>
          <p:nvPr/>
        </p:nvSpPr>
        <p:spPr>
          <a:xfrm>
            <a:off x="4480696" y="53623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EA5D1A1C-BB46-E441-81BF-9E347D857278}"/>
              </a:ext>
            </a:extLst>
          </p:cNvPr>
          <p:cNvCxnSpPr>
            <a:endCxn id="81" idx="0"/>
          </p:cNvCxnSpPr>
          <p:nvPr/>
        </p:nvCxnSpPr>
        <p:spPr>
          <a:xfrm flipH="1">
            <a:off x="4594995" y="4291584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6482C39B-7249-E34B-93FC-5F9154D67D34}"/>
              </a:ext>
            </a:extLst>
          </p:cNvPr>
          <p:cNvCxnSpPr/>
          <p:nvPr/>
        </p:nvCxnSpPr>
        <p:spPr>
          <a:xfrm>
            <a:off x="4594995" y="497729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TextBox 84">
            <a:extLst>
              <a:ext uri="{FF2B5EF4-FFF2-40B4-BE49-F238E27FC236}">
                <a16:creationId xmlns:a16="http://schemas.microsoft.com/office/drawing/2014/main" id="{189D48C9-D21D-D147-9477-1BD4D12EF0AA}"/>
              </a:ext>
            </a:extLst>
          </p:cNvPr>
          <p:cNvSpPr txBox="1"/>
          <p:nvPr/>
        </p:nvSpPr>
        <p:spPr>
          <a:xfrm>
            <a:off x="4309250" y="50165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C3EA305-C877-7445-9522-986B920E401C}"/>
              </a:ext>
            </a:extLst>
          </p:cNvPr>
          <p:cNvSpPr txBox="1"/>
          <p:nvPr/>
        </p:nvSpPr>
        <p:spPr>
          <a:xfrm>
            <a:off x="4309250" y="434563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6C9D0072-F3DB-2C40-8419-53404641AA96}"/>
              </a:ext>
            </a:extLst>
          </p:cNvPr>
          <p:cNvSpPr/>
          <p:nvPr/>
        </p:nvSpPr>
        <p:spPr>
          <a:xfrm>
            <a:off x="7757296" y="33598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A52A4DDC-E2F8-4C47-83F3-0ED3113599BD}"/>
              </a:ext>
            </a:extLst>
          </p:cNvPr>
          <p:cNvCxnSpPr>
            <a:stCxn id="41" idx="5"/>
          </p:cNvCxnSpPr>
          <p:nvPr/>
        </p:nvCxnSpPr>
        <p:spPr>
          <a:xfrm>
            <a:off x="7342817" y="2837111"/>
            <a:ext cx="528779" cy="51572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Oval 88">
            <a:extLst>
              <a:ext uri="{FF2B5EF4-FFF2-40B4-BE49-F238E27FC236}">
                <a16:creationId xmlns:a16="http://schemas.microsoft.com/office/drawing/2014/main" id="{1D33BB59-39ED-304B-AB56-2C0DD4EDFE15}"/>
              </a:ext>
            </a:extLst>
          </p:cNvPr>
          <p:cNvSpPr/>
          <p:nvPr/>
        </p:nvSpPr>
        <p:spPr>
          <a:xfrm>
            <a:off x="7756164" y="39814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428FB8B4-E594-9245-95FA-0787882B15A0}"/>
              </a:ext>
            </a:extLst>
          </p:cNvPr>
          <p:cNvCxnSpPr/>
          <p:nvPr/>
        </p:nvCxnSpPr>
        <p:spPr>
          <a:xfrm>
            <a:off x="7870463" y="359644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Box 90">
            <a:extLst>
              <a:ext uri="{FF2B5EF4-FFF2-40B4-BE49-F238E27FC236}">
                <a16:creationId xmlns:a16="http://schemas.microsoft.com/office/drawing/2014/main" id="{FEF6E4BD-C23F-AD4C-9832-C3BE24BA5F5B}"/>
              </a:ext>
            </a:extLst>
          </p:cNvPr>
          <p:cNvSpPr txBox="1"/>
          <p:nvPr/>
        </p:nvSpPr>
        <p:spPr>
          <a:xfrm>
            <a:off x="7359163" y="300335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CC888D3-A367-334C-A121-E34FCC4D682B}"/>
              </a:ext>
            </a:extLst>
          </p:cNvPr>
          <p:cNvSpPr txBox="1"/>
          <p:nvPr/>
        </p:nvSpPr>
        <p:spPr>
          <a:xfrm>
            <a:off x="7570381" y="36007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2EEAA9FE-351E-7549-AB5B-AF7A8CDCB113}"/>
              </a:ext>
            </a:extLst>
          </p:cNvPr>
          <p:cNvSpPr>
            <a:spLocks noChangeAspect="1"/>
          </p:cNvSpPr>
          <p:nvPr/>
        </p:nvSpPr>
        <p:spPr>
          <a:xfrm>
            <a:off x="6309495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038E3B6-22D6-A743-B548-F638A04B0B3E}"/>
              </a:ext>
            </a:extLst>
          </p:cNvPr>
          <p:cNvSpPr txBox="1"/>
          <p:nvPr/>
        </p:nvSpPr>
        <p:spPr>
          <a:xfrm>
            <a:off x="6288259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F9A4B47D-A558-1C44-ACE7-7FD622B22665}"/>
              </a:ext>
            </a:extLst>
          </p:cNvPr>
          <p:cNvSpPr txBox="1"/>
          <p:nvPr/>
        </p:nvSpPr>
        <p:spPr>
          <a:xfrm>
            <a:off x="1981199" y="0"/>
            <a:ext cx="5246639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400" spc="8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panamabanana</a:t>
            </a:r>
            <a:r>
              <a:rPr lang="en-US" sz="3400" b="1" spc="800" dirty="0" err="1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  <a:endParaRPr lang="en-US" sz="3400" b="1" spc="800" dirty="0">
              <a:solidFill>
                <a:schemeClr val="tx2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B55F03FA-2595-7A43-BED4-C11B9FBB43CC}"/>
              </a:ext>
            </a:extLst>
          </p:cNvPr>
          <p:cNvSpPr txBox="1"/>
          <p:nvPr/>
        </p:nvSpPr>
        <p:spPr>
          <a:xfrm>
            <a:off x="52507" y="978741"/>
            <a:ext cx="3070673" cy="267765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latin typeface="Optima" panose="02000503060000020004" pitchFamily="2" charset="0"/>
              </a:rPr>
              <a:t>Pattern    Positions</a:t>
            </a:r>
          </a:p>
          <a:p>
            <a:pPr algn="ctr"/>
            <a:endParaRPr lang="en-US" sz="2800" b="1" dirty="0">
              <a:latin typeface="Optima" panose="02000503060000020004" pitchFamily="2" charset="0"/>
            </a:endParaRP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pan		0</a:t>
            </a: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banana	6</a:t>
            </a:r>
          </a:p>
          <a:p>
            <a:r>
              <a:rPr lang="en-US" sz="2800" dirty="0" err="1"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	7</a:t>
            </a: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nana		8</a:t>
            </a:r>
          </a:p>
        </p:txBody>
      </p:sp>
    </p:spTree>
    <p:extLst>
      <p:ext uri="{BB962C8B-B14F-4D97-AF65-F5344CB8AC3E}">
        <p14:creationId xmlns:p14="http://schemas.microsoft.com/office/powerpoint/2010/main" val="3283837704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54992ED-EFEB-F842-87CB-2146E58B5B6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2326895F-4644-BE46-AACA-C63BB9787155}"/>
              </a:ext>
            </a:extLst>
          </p:cNvPr>
          <p:cNvSpPr/>
          <p:nvPr/>
        </p:nvSpPr>
        <p:spPr>
          <a:xfrm>
            <a:off x="4975994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A4711706-8DB7-C547-927C-7B7CE59AFC03}"/>
              </a:ext>
            </a:extLst>
          </p:cNvPr>
          <p:cNvSpPr/>
          <p:nvPr/>
        </p:nvSpPr>
        <p:spPr>
          <a:xfrm>
            <a:off x="5216782" y="2031310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59E7174-9530-3D4F-9032-825A62550E73}"/>
              </a:ext>
            </a:extLst>
          </p:cNvPr>
          <p:cNvSpPr/>
          <p:nvPr/>
        </p:nvSpPr>
        <p:spPr>
          <a:xfrm>
            <a:off x="4975994" y="263793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94273714-3867-B347-8C81-B8557417EE9C}"/>
              </a:ext>
            </a:extLst>
          </p:cNvPr>
          <p:cNvCxnSpPr>
            <a:stCxn id="4" idx="3"/>
            <a:endCxn id="5" idx="0"/>
          </p:cNvCxnSpPr>
          <p:nvPr/>
        </p:nvCxnSpPr>
        <p:spPr>
          <a:xfrm flipH="1">
            <a:off x="5090294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AFB87C8-258D-0641-9504-88ED4D0EAD27}"/>
              </a:ext>
            </a:extLst>
          </p:cNvPr>
          <p:cNvCxnSpPr>
            <a:stCxn id="5" idx="4"/>
            <a:endCxn id="3" idx="0"/>
          </p:cNvCxnSpPr>
          <p:nvPr/>
        </p:nvCxnSpPr>
        <p:spPr>
          <a:xfrm>
            <a:off x="5090294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03BE61ED-805F-924B-9073-FAC84C326523}"/>
              </a:ext>
            </a:extLst>
          </p:cNvPr>
          <p:cNvSpPr txBox="1"/>
          <p:nvPr/>
        </p:nvSpPr>
        <p:spPr>
          <a:xfrm>
            <a:off x="5323554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24A9686-1194-884A-9E00-0B066507B87B}"/>
              </a:ext>
            </a:extLst>
          </p:cNvPr>
          <p:cNvSpPr txBox="1"/>
          <p:nvPr/>
        </p:nvSpPr>
        <p:spPr>
          <a:xfrm>
            <a:off x="4785495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B7E995E-2EED-A540-B801-4D668B6E831A}"/>
              </a:ext>
            </a:extLst>
          </p:cNvPr>
          <p:cNvSpPr txBox="1"/>
          <p:nvPr/>
        </p:nvSpPr>
        <p:spPr>
          <a:xfrm>
            <a:off x="4785495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851986D-A8B0-E147-8EBF-4CA554B37220}"/>
              </a:ext>
            </a:extLst>
          </p:cNvPr>
          <p:cNvCxnSpPr>
            <a:endCxn id="4" idx="7"/>
          </p:cNvCxnSpPr>
          <p:nvPr/>
        </p:nvCxnSpPr>
        <p:spPr>
          <a:xfrm flipH="1">
            <a:off x="5411903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98422B58-D06D-FE4E-97B9-F7B618ADEB3F}"/>
              </a:ext>
            </a:extLst>
          </p:cNvPr>
          <p:cNvSpPr/>
          <p:nvPr/>
        </p:nvSpPr>
        <p:spPr>
          <a:xfrm>
            <a:off x="6234990" y="33510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CCC0E386-4096-974B-8FDF-3785B0B345D5}"/>
              </a:ext>
            </a:extLst>
          </p:cNvPr>
          <p:cNvSpPr/>
          <p:nvPr/>
        </p:nvSpPr>
        <p:spPr>
          <a:xfrm>
            <a:off x="6234989" y="2026587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E758DE0-457B-BA48-98D9-C9B322AE6AF9}"/>
              </a:ext>
            </a:extLst>
          </p:cNvPr>
          <p:cNvCxnSpPr>
            <a:endCxn id="13" idx="0"/>
          </p:cNvCxnSpPr>
          <p:nvPr/>
        </p:nvCxnSpPr>
        <p:spPr>
          <a:xfrm flipH="1">
            <a:off x="6349289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F745D3EB-0E8C-F54F-8271-41BC32C8A26D}"/>
              </a:ext>
            </a:extLst>
          </p:cNvPr>
          <p:cNvSpPr/>
          <p:nvPr/>
        </p:nvSpPr>
        <p:spPr>
          <a:xfrm>
            <a:off x="6234990" y="26332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4A373B17-1471-7642-AC66-B95DBD9D9E21}"/>
              </a:ext>
            </a:extLst>
          </p:cNvPr>
          <p:cNvCxnSpPr>
            <a:stCxn id="13" idx="4"/>
            <a:endCxn id="15" idx="0"/>
          </p:cNvCxnSpPr>
          <p:nvPr/>
        </p:nvCxnSpPr>
        <p:spPr>
          <a:xfrm>
            <a:off x="6349289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8D7670F3-B815-D442-93C1-9942EC64A78E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>
            <a:off x="6349290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AAA98C5D-1EE6-D140-8079-848A99B505BC}"/>
              </a:ext>
            </a:extLst>
          </p:cNvPr>
          <p:cNvSpPr txBox="1"/>
          <p:nvPr/>
        </p:nvSpPr>
        <p:spPr>
          <a:xfrm>
            <a:off x="6173270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E4B55E5-A2B1-0744-BFBB-0E377D5081C6}"/>
              </a:ext>
            </a:extLst>
          </p:cNvPr>
          <p:cNvSpPr txBox="1"/>
          <p:nvPr/>
        </p:nvSpPr>
        <p:spPr>
          <a:xfrm>
            <a:off x="6080895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A6FC729-C726-D84C-9CF9-D67B82C88272}"/>
              </a:ext>
            </a:extLst>
          </p:cNvPr>
          <p:cNvSpPr txBox="1"/>
          <p:nvPr/>
        </p:nvSpPr>
        <p:spPr>
          <a:xfrm>
            <a:off x="6080895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9F7AC29-C80C-7242-B4D5-9E7C17ABE489}"/>
              </a:ext>
            </a:extLst>
          </p:cNvPr>
          <p:cNvSpPr/>
          <p:nvPr/>
        </p:nvSpPr>
        <p:spPr>
          <a:xfrm>
            <a:off x="8290696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17C9B89-64E8-7747-A933-20F5DEB49CA1}"/>
              </a:ext>
            </a:extLst>
          </p:cNvPr>
          <p:cNvSpPr/>
          <p:nvPr/>
        </p:nvSpPr>
        <p:spPr>
          <a:xfrm>
            <a:off x="8290695" y="2014887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E5D123BA-E537-624A-9D13-5C5F63C3EC54}"/>
              </a:ext>
            </a:extLst>
          </p:cNvPr>
          <p:cNvSpPr/>
          <p:nvPr/>
        </p:nvSpPr>
        <p:spPr>
          <a:xfrm>
            <a:off x="8290696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271C7DD8-31CA-7942-99AE-8B3EF659CB94}"/>
              </a:ext>
            </a:extLst>
          </p:cNvPr>
          <p:cNvCxnSpPr>
            <a:stCxn id="22" idx="4"/>
            <a:endCxn id="23" idx="0"/>
          </p:cNvCxnSpPr>
          <p:nvPr/>
        </p:nvCxnSpPr>
        <p:spPr>
          <a:xfrm>
            <a:off x="8404995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B2A7C471-FF5A-4147-B85C-23FDF161A374}"/>
              </a:ext>
            </a:extLst>
          </p:cNvPr>
          <p:cNvCxnSpPr>
            <a:stCxn id="23" idx="4"/>
            <a:endCxn id="21" idx="0"/>
          </p:cNvCxnSpPr>
          <p:nvPr/>
        </p:nvCxnSpPr>
        <p:spPr>
          <a:xfrm>
            <a:off x="8404996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AB6159AD-A45B-8042-BA56-3FBB01118ED8}"/>
              </a:ext>
            </a:extLst>
          </p:cNvPr>
          <p:cNvSpPr txBox="1"/>
          <p:nvPr/>
        </p:nvSpPr>
        <p:spPr>
          <a:xfrm>
            <a:off x="8100197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58C134D-7384-084A-B296-FD66CC359D4A}"/>
              </a:ext>
            </a:extLst>
          </p:cNvPr>
          <p:cNvSpPr txBox="1"/>
          <p:nvPr/>
        </p:nvSpPr>
        <p:spPr>
          <a:xfrm>
            <a:off x="8100197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C3D8897-DB90-E747-800C-E2559F085236}"/>
              </a:ext>
            </a:extLst>
          </p:cNvPr>
          <p:cNvCxnSpPr>
            <a:endCxn id="22" idx="0"/>
          </p:cNvCxnSpPr>
          <p:nvPr/>
        </p:nvCxnSpPr>
        <p:spPr>
          <a:xfrm>
            <a:off x="6652395" y="1267641"/>
            <a:ext cx="1752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55E731DA-9D1E-834B-8007-1664EF87A120}"/>
              </a:ext>
            </a:extLst>
          </p:cNvPr>
          <p:cNvSpPr/>
          <p:nvPr/>
        </p:nvSpPr>
        <p:spPr>
          <a:xfrm>
            <a:off x="6234990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89AD88E2-0BFC-854D-AD89-898EA6E7A840}"/>
              </a:ext>
            </a:extLst>
          </p:cNvPr>
          <p:cNvSpPr/>
          <p:nvPr/>
        </p:nvSpPr>
        <p:spPr>
          <a:xfrm>
            <a:off x="6234990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8CDA35CE-E17B-564A-BED2-6F8C8EA9DCC7}"/>
              </a:ext>
            </a:extLst>
          </p:cNvPr>
          <p:cNvCxnSpPr>
            <a:endCxn id="30" idx="0"/>
          </p:cNvCxnSpPr>
          <p:nvPr/>
        </p:nvCxnSpPr>
        <p:spPr>
          <a:xfrm>
            <a:off x="6349289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03CF2CB1-7180-5F47-B078-5E7F6D18FBDF}"/>
              </a:ext>
            </a:extLst>
          </p:cNvPr>
          <p:cNvCxnSpPr>
            <a:stCxn id="30" idx="4"/>
            <a:endCxn id="29" idx="0"/>
          </p:cNvCxnSpPr>
          <p:nvPr/>
        </p:nvCxnSpPr>
        <p:spPr>
          <a:xfrm>
            <a:off x="6349290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64098B40-C842-7A40-9619-825C65699FFF}"/>
              </a:ext>
            </a:extLst>
          </p:cNvPr>
          <p:cNvSpPr txBox="1"/>
          <p:nvPr/>
        </p:nvSpPr>
        <p:spPr>
          <a:xfrm>
            <a:off x="6080895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2763795-7E95-0649-BCBD-76EC386F07CD}"/>
              </a:ext>
            </a:extLst>
          </p:cNvPr>
          <p:cNvSpPr txBox="1"/>
          <p:nvPr/>
        </p:nvSpPr>
        <p:spPr>
          <a:xfrm>
            <a:off x="6080895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66F99095-57B8-3442-9644-4661D78154A4}"/>
              </a:ext>
            </a:extLst>
          </p:cNvPr>
          <p:cNvSpPr/>
          <p:nvPr/>
        </p:nvSpPr>
        <p:spPr>
          <a:xfrm>
            <a:off x="6234990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CD2F78F-8FF7-E141-B073-8EBBDB44402E}"/>
              </a:ext>
            </a:extLst>
          </p:cNvPr>
          <p:cNvCxnSpPr>
            <a:endCxn id="35" idx="0"/>
          </p:cNvCxnSpPr>
          <p:nvPr/>
        </p:nvCxnSpPr>
        <p:spPr>
          <a:xfrm>
            <a:off x="6349289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5B8BFFA0-23D5-3A44-A01A-1CE6A5FC4E8E}"/>
              </a:ext>
            </a:extLst>
          </p:cNvPr>
          <p:cNvSpPr txBox="1"/>
          <p:nvPr/>
        </p:nvSpPr>
        <p:spPr>
          <a:xfrm>
            <a:off x="6080895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C9EE0E65-C082-154E-B5A1-571C1EF867B1}"/>
              </a:ext>
            </a:extLst>
          </p:cNvPr>
          <p:cNvSpPr/>
          <p:nvPr/>
        </p:nvSpPr>
        <p:spPr>
          <a:xfrm>
            <a:off x="7147696" y="2026587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BAE423C2-8222-EA41-A047-CC7FEABE664E}"/>
              </a:ext>
            </a:extLst>
          </p:cNvPr>
          <p:cNvCxnSpPr>
            <a:endCxn id="38" idx="0"/>
          </p:cNvCxnSpPr>
          <p:nvPr/>
        </p:nvCxnSpPr>
        <p:spPr>
          <a:xfrm>
            <a:off x="6652395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14189540-703F-1A48-9F61-E59F1292B906}"/>
              </a:ext>
            </a:extLst>
          </p:cNvPr>
          <p:cNvSpPr/>
          <p:nvPr/>
        </p:nvSpPr>
        <p:spPr>
          <a:xfrm>
            <a:off x="7147696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FBEA8544-E004-4C45-BD17-6486104E598E}"/>
              </a:ext>
            </a:extLst>
          </p:cNvPr>
          <p:cNvSpPr/>
          <p:nvPr/>
        </p:nvSpPr>
        <p:spPr>
          <a:xfrm>
            <a:off x="7147696" y="26419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68CD1B2-988C-A941-80A1-E09279263D86}"/>
              </a:ext>
            </a:extLst>
          </p:cNvPr>
          <p:cNvCxnSpPr>
            <a:endCxn id="41" idx="0"/>
          </p:cNvCxnSpPr>
          <p:nvPr/>
        </p:nvCxnSpPr>
        <p:spPr>
          <a:xfrm>
            <a:off x="7261995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29A8E12A-2BFA-4741-880C-655CC068EFEC}"/>
              </a:ext>
            </a:extLst>
          </p:cNvPr>
          <p:cNvCxnSpPr>
            <a:stCxn id="41" idx="4"/>
            <a:endCxn id="40" idx="0"/>
          </p:cNvCxnSpPr>
          <p:nvPr/>
        </p:nvCxnSpPr>
        <p:spPr>
          <a:xfrm>
            <a:off x="7261996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600D2EFC-4FEA-974A-989B-E3C89BDD7885}"/>
              </a:ext>
            </a:extLst>
          </p:cNvPr>
          <p:cNvSpPr txBox="1"/>
          <p:nvPr/>
        </p:nvSpPr>
        <p:spPr>
          <a:xfrm>
            <a:off x="6957197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43E751-6C3E-8C4F-A7BA-41FC75EA1186}"/>
              </a:ext>
            </a:extLst>
          </p:cNvPr>
          <p:cNvSpPr txBox="1"/>
          <p:nvPr/>
        </p:nvSpPr>
        <p:spPr>
          <a:xfrm>
            <a:off x="6957197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B59B6E56-13DD-2148-A584-C4F8F5CFEFFB}"/>
              </a:ext>
            </a:extLst>
          </p:cNvPr>
          <p:cNvSpPr/>
          <p:nvPr/>
        </p:nvSpPr>
        <p:spPr>
          <a:xfrm>
            <a:off x="5523953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66591BC5-9CEE-AB4E-BEB3-5F2CF79FF7EE}"/>
              </a:ext>
            </a:extLst>
          </p:cNvPr>
          <p:cNvCxnSpPr>
            <a:endCxn id="46" idx="0"/>
          </p:cNvCxnSpPr>
          <p:nvPr/>
        </p:nvCxnSpPr>
        <p:spPr>
          <a:xfrm>
            <a:off x="5171115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Oval 47">
            <a:extLst>
              <a:ext uri="{FF2B5EF4-FFF2-40B4-BE49-F238E27FC236}">
                <a16:creationId xmlns:a16="http://schemas.microsoft.com/office/drawing/2014/main" id="{E0D759B2-652A-EE4F-B681-C6FE99B7B633}"/>
              </a:ext>
            </a:extLst>
          </p:cNvPr>
          <p:cNvSpPr/>
          <p:nvPr/>
        </p:nvSpPr>
        <p:spPr>
          <a:xfrm>
            <a:off x="5522821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F549F50-A8D0-944E-AB62-6331C0CE1B19}"/>
              </a:ext>
            </a:extLst>
          </p:cNvPr>
          <p:cNvCxnSpPr/>
          <p:nvPr/>
        </p:nvCxnSpPr>
        <p:spPr>
          <a:xfrm>
            <a:off x="5652843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AFF56100-48E0-DE43-8291-3AA93E2ADC6E}"/>
              </a:ext>
            </a:extLst>
          </p:cNvPr>
          <p:cNvSpPr/>
          <p:nvPr/>
        </p:nvSpPr>
        <p:spPr>
          <a:xfrm>
            <a:off x="5521688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F51D78B4-F369-0240-B884-6504F9178D9A}"/>
              </a:ext>
            </a:extLst>
          </p:cNvPr>
          <p:cNvSpPr/>
          <p:nvPr/>
        </p:nvSpPr>
        <p:spPr>
          <a:xfrm>
            <a:off x="5521689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CA067AE-6A7E-994A-A5A9-7870930E622F}"/>
              </a:ext>
            </a:extLst>
          </p:cNvPr>
          <p:cNvCxnSpPr>
            <a:stCxn id="48" idx="4"/>
            <a:endCxn id="50" idx="0"/>
          </p:cNvCxnSpPr>
          <p:nvPr/>
        </p:nvCxnSpPr>
        <p:spPr>
          <a:xfrm flipH="1">
            <a:off x="5635988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11962C1-DEFA-1D4D-97F6-D911165FFCF3}"/>
              </a:ext>
            </a:extLst>
          </p:cNvPr>
          <p:cNvCxnSpPr/>
          <p:nvPr/>
        </p:nvCxnSpPr>
        <p:spPr>
          <a:xfrm>
            <a:off x="5635988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7F0C4DA4-B5DF-4B4D-99D6-CA950FBB67BB}"/>
              </a:ext>
            </a:extLst>
          </p:cNvPr>
          <p:cNvSpPr txBox="1"/>
          <p:nvPr/>
        </p:nvSpPr>
        <p:spPr>
          <a:xfrm>
            <a:off x="5323554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2402D21-45B2-634A-B339-5F61E999DE47}"/>
              </a:ext>
            </a:extLst>
          </p:cNvPr>
          <p:cNvSpPr txBox="1"/>
          <p:nvPr/>
        </p:nvSpPr>
        <p:spPr>
          <a:xfrm>
            <a:off x="5350243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1F51836-693C-C74F-B05D-743926E42212}"/>
              </a:ext>
            </a:extLst>
          </p:cNvPr>
          <p:cNvSpPr txBox="1"/>
          <p:nvPr/>
        </p:nvSpPr>
        <p:spPr>
          <a:xfrm>
            <a:off x="5343311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85A66AC-5053-4B41-AF3C-532025DED01E}"/>
              </a:ext>
            </a:extLst>
          </p:cNvPr>
          <p:cNvSpPr txBox="1"/>
          <p:nvPr/>
        </p:nvSpPr>
        <p:spPr>
          <a:xfrm>
            <a:off x="5183771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518CB8FE-BA40-D042-A253-D10907AF8CA2}"/>
              </a:ext>
            </a:extLst>
          </p:cNvPr>
          <p:cNvSpPr/>
          <p:nvPr/>
        </p:nvSpPr>
        <p:spPr>
          <a:xfrm>
            <a:off x="5520557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8C584A4A-DD04-6743-AE91-E1E95A23CF65}"/>
              </a:ext>
            </a:extLst>
          </p:cNvPr>
          <p:cNvCxnSpPr/>
          <p:nvPr/>
        </p:nvCxnSpPr>
        <p:spPr>
          <a:xfrm>
            <a:off x="5634856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A81F33AD-D451-B745-BF36-D9B4F49110FB}"/>
              </a:ext>
            </a:extLst>
          </p:cNvPr>
          <p:cNvSpPr txBox="1"/>
          <p:nvPr/>
        </p:nvSpPr>
        <p:spPr>
          <a:xfrm>
            <a:off x="5334774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4A2CEEC0-AD0C-FB41-9277-2C5738317B50}"/>
              </a:ext>
            </a:extLst>
          </p:cNvPr>
          <p:cNvSpPr/>
          <p:nvPr/>
        </p:nvSpPr>
        <p:spPr>
          <a:xfrm>
            <a:off x="6913572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1F56DEFE-A623-4449-8A72-F93F654023CB}"/>
              </a:ext>
            </a:extLst>
          </p:cNvPr>
          <p:cNvSpPr/>
          <p:nvPr/>
        </p:nvSpPr>
        <p:spPr>
          <a:xfrm>
            <a:off x="6912439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A770493E-09C8-4345-8DE0-B433BCB94EA7}"/>
              </a:ext>
            </a:extLst>
          </p:cNvPr>
          <p:cNvSpPr/>
          <p:nvPr/>
        </p:nvSpPr>
        <p:spPr>
          <a:xfrm>
            <a:off x="6912440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CFE505B5-CF2C-6D42-8DDD-EAEB9071843D}"/>
              </a:ext>
            </a:extLst>
          </p:cNvPr>
          <p:cNvCxnSpPr>
            <a:stCxn id="61" idx="4"/>
            <a:endCxn id="62" idx="0"/>
          </p:cNvCxnSpPr>
          <p:nvPr/>
        </p:nvCxnSpPr>
        <p:spPr>
          <a:xfrm flipH="1">
            <a:off x="7026739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9A2BBE3C-DD7B-7B41-923C-3AFF0BEA0964}"/>
              </a:ext>
            </a:extLst>
          </p:cNvPr>
          <p:cNvCxnSpPr/>
          <p:nvPr/>
        </p:nvCxnSpPr>
        <p:spPr>
          <a:xfrm>
            <a:off x="7026739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Oval 65">
            <a:extLst>
              <a:ext uri="{FF2B5EF4-FFF2-40B4-BE49-F238E27FC236}">
                <a16:creationId xmlns:a16="http://schemas.microsoft.com/office/drawing/2014/main" id="{B9EA6327-D1EA-D444-8284-9D3C0456AA08}"/>
              </a:ext>
            </a:extLst>
          </p:cNvPr>
          <p:cNvSpPr/>
          <p:nvPr/>
        </p:nvSpPr>
        <p:spPr>
          <a:xfrm>
            <a:off x="6911308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1F852267-BFD7-C944-AE7E-9A72F3CEE274}"/>
              </a:ext>
            </a:extLst>
          </p:cNvPr>
          <p:cNvCxnSpPr/>
          <p:nvPr/>
        </p:nvCxnSpPr>
        <p:spPr>
          <a:xfrm>
            <a:off x="7025607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1B436B1F-F711-8743-9EFA-40F93AACA853}"/>
              </a:ext>
            </a:extLst>
          </p:cNvPr>
          <p:cNvSpPr txBox="1"/>
          <p:nvPr/>
        </p:nvSpPr>
        <p:spPr>
          <a:xfrm>
            <a:off x="6714305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5611791F-AD0B-9D41-8CB1-4CB278F86F56}"/>
              </a:ext>
            </a:extLst>
          </p:cNvPr>
          <p:cNvSpPr txBox="1"/>
          <p:nvPr/>
        </p:nvSpPr>
        <p:spPr>
          <a:xfrm>
            <a:off x="6725525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6F9EBE9-F2F6-0048-AA9C-2F86ECA1C0A5}"/>
              </a:ext>
            </a:extLst>
          </p:cNvPr>
          <p:cNvSpPr txBox="1"/>
          <p:nvPr/>
        </p:nvSpPr>
        <p:spPr>
          <a:xfrm>
            <a:off x="6740994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1B224944-E642-6E48-BA0E-972F87215C63}"/>
              </a:ext>
            </a:extLst>
          </p:cNvPr>
          <p:cNvCxnSpPr>
            <a:endCxn id="61" idx="1"/>
          </p:cNvCxnSpPr>
          <p:nvPr/>
        </p:nvCxnSpPr>
        <p:spPr>
          <a:xfrm>
            <a:off x="6444779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6B3A3CC0-0CE9-984B-A821-1AD7FB72996D}"/>
              </a:ext>
            </a:extLst>
          </p:cNvPr>
          <p:cNvSpPr txBox="1"/>
          <p:nvPr/>
        </p:nvSpPr>
        <p:spPr>
          <a:xfrm>
            <a:off x="6488285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FF0FFA78-4186-2840-8D53-FF652BF43260}"/>
              </a:ext>
            </a:extLst>
          </p:cNvPr>
          <p:cNvSpPr txBox="1"/>
          <p:nvPr/>
        </p:nvSpPr>
        <p:spPr>
          <a:xfrm>
            <a:off x="7527001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C998480-4243-7E48-A570-1FC5E2A8E9E5}"/>
              </a:ext>
            </a:extLst>
          </p:cNvPr>
          <p:cNvSpPr txBox="1"/>
          <p:nvPr/>
        </p:nvSpPr>
        <p:spPr>
          <a:xfrm>
            <a:off x="6729774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36091C95-8953-6743-B585-AA8D4C20E9B5}"/>
              </a:ext>
            </a:extLst>
          </p:cNvPr>
          <p:cNvSpPr/>
          <p:nvPr/>
        </p:nvSpPr>
        <p:spPr>
          <a:xfrm>
            <a:off x="4482116" y="40617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A3027BBA-922D-4349-8D0B-295552DC152E}"/>
              </a:ext>
            </a:extLst>
          </p:cNvPr>
          <p:cNvSpPr/>
          <p:nvPr/>
        </p:nvSpPr>
        <p:spPr>
          <a:xfrm>
            <a:off x="4482116" y="33439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6D95C85D-6AE1-A14C-8415-3180F4506EA6}"/>
              </a:ext>
            </a:extLst>
          </p:cNvPr>
          <p:cNvCxnSpPr>
            <a:endCxn id="76" idx="0"/>
          </p:cNvCxnSpPr>
          <p:nvPr/>
        </p:nvCxnSpPr>
        <p:spPr>
          <a:xfrm flipH="1">
            <a:off x="4596416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2F1B46FD-8FBE-AC43-9C71-4E641B382FBA}"/>
              </a:ext>
            </a:extLst>
          </p:cNvPr>
          <p:cNvCxnSpPr>
            <a:stCxn id="76" idx="4"/>
            <a:endCxn id="75" idx="0"/>
          </p:cNvCxnSpPr>
          <p:nvPr/>
        </p:nvCxnSpPr>
        <p:spPr>
          <a:xfrm>
            <a:off x="4596416" y="357251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>
            <a:extLst>
              <a:ext uri="{FF2B5EF4-FFF2-40B4-BE49-F238E27FC236}">
                <a16:creationId xmlns:a16="http://schemas.microsoft.com/office/drawing/2014/main" id="{81CD05F0-88B0-B040-AAE0-09B11D078243}"/>
              </a:ext>
            </a:extLst>
          </p:cNvPr>
          <p:cNvSpPr txBox="1"/>
          <p:nvPr/>
        </p:nvSpPr>
        <p:spPr>
          <a:xfrm>
            <a:off x="4481229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A33C4AF2-FF64-1A44-8CE0-CE3AF10E0DC5}"/>
              </a:ext>
            </a:extLst>
          </p:cNvPr>
          <p:cNvSpPr txBox="1"/>
          <p:nvPr/>
        </p:nvSpPr>
        <p:spPr>
          <a:xfrm>
            <a:off x="4267200" y="36324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C4188B2A-A294-5F41-80F7-E1610EE9A00D}"/>
              </a:ext>
            </a:extLst>
          </p:cNvPr>
          <p:cNvSpPr/>
          <p:nvPr/>
        </p:nvSpPr>
        <p:spPr>
          <a:xfrm>
            <a:off x="4480695" y="474869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3BF88847-2C2F-FE4F-A339-29681E6C2D81}"/>
              </a:ext>
            </a:extLst>
          </p:cNvPr>
          <p:cNvSpPr/>
          <p:nvPr/>
        </p:nvSpPr>
        <p:spPr>
          <a:xfrm>
            <a:off x="4480696" y="53623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EA5D1A1C-BB46-E441-81BF-9E347D857278}"/>
              </a:ext>
            </a:extLst>
          </p:cNvPr>
          <p:cNvCxnSpPr>
            <a:endCxn id="81" idx="0"/>
          </p:cNvCxnSpPr>
          <p:nvPr/>
        </p:nvCxnSpPr>
        <p:spPr>
          <a:xfrm flipH="1">
            <a:off x="4594995" y="4291584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6482C39B-7249-E34B-93FC-5F9154D67D34}"/>
              </a:ext>
            </a:extLst>
          </p:cNvPr>
          <p:cNvCxnSpPr/>
          <p:nvPr/>
        </p:nvCxnSpPr>
        <p:spPr>
          <a:xfrm>
            <a:off x="4594995" y="497729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TextBox 84">
            <a:extLst>
              <a:ext uri="{FF2B5EF4-FFF2-40B4-BE49-F238E27FC236}">
                <a16:creationId xmlns:a16="http://schemas.microsoft.com/office/drawing/2014/main" id="{189D48C9-D21D-D147-9477-1BD4D12EF0AA}"/>
              </a:ext>
            </a:extLst>
          </p:cNvPr>
          <p:cNvSpPr txBox="1"/>
          <p:nvPr/>
        </p:nvSpPr>
        <p:spPr>
          <a:xfrm>
            <a:off x="4309250" y="50165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C3EA305-C877-7445-9522-986B920E401C}"/>
              </a:ext>
            </a:extLst>
          </p:cNvPr>
          <p:cNvSpPr txBox="1"/>
          <p:nvPr/>
        </p:nvSpPr>
        <p:spPr>
          <a:xfrm>
            <a:off x="4309250" y="434563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6C9D0072-F3DB-2C40-8419-53404641AA96}"/>
              </a:ext>
            </a:extLst>
          </p:cNvPr>
          <p:cNvSpPr/>
          <p:nvPr/>
        </p:nvSpPr>
        <p:spPr>
          <a:xfrm>
            <a:off x="7757296" y="33598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A52A4DDC-E2F8-4C47-83F3-0ED3113599BD}"/>
              </a:ext>
            </a:extLst>
          </p:cNvPr>
          <p:cNvCxnSpPr>
            <a:stCxn id="41" idx="5"/>
          </p:cNvCxnSpPr>
          <p:nvPr/>
        </p:nvCxnSpPr>
        <p:spPr>
          <a:xfrm>
            <a:off x="7342817" y="2837111"/>
            <a:ext cx="528779" cy="51572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Oval 88">
            <a:extLst>
              <a:ext uri="{FF2B5EF4-FFF2-40B4-BE49-F238E27FC236}">
                <a16:creationId xmlns:a16="http://schemas.microsoft.com/office/drawing/2014/main" id="{1D33BB59-39ED-304B-AB56-2C0DD4EDFE15}"/>
              </a:ext>
            </a:extLst>
          </p:cNvPr>
          <p:cNvSpPr/>
          <p:nvPr/>
        </p:nvSpPr>
        <p:spPr>
          <a:xfrm>
            <a:off x="7756164" y="39814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428FB8B4-E594-9245-95FA-0787882B15A0}"/>
              </a:ext>
            </a:extLst>
          </p:cNvPr>
          <p:cNvCxnSpPr/>
          <p:nvPr/>
        </p:nvCxnSpPr>
        <p:spPr>
          <a:xfrm>
            <a:off x="7870463" y="359644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Box 90">
            <a:extLst>
              <a:ext uri="{FF2B5EF4-FFF2-40B4-BE49-F238E27FC236}">
                <a16:creationId xmlns:a16="http://schemas.microsoft.com/office/drawing/2014/main" id="{FEF6E4BD-C23F-AD4C-9832-C3BE24BA5F5B}"/>
              </a:ext>
            </a:extLst>
          </p:cNvPr>
          <p:cNvSpPr txBox="1"/>
          <p:nvPr/>
        </p:nvSpPr>
        <p:spPr>
          <a:xfrm>
            <a:off x="7359163" y="300335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CC888D3-A367-334C-A121-E34FCC4D682B}"/>
              </a:ext>
            </a:extLst>
          </p:cNvPr>
          <p:cNvSpPr txBox="1"/>
          <p:nvPr/>
        </p:nvSpPr>
        <p:spPr>
          <a:xfrm>
            <a:off x="7570381" y="36007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2EEAA9FE-351E-7549-AB5B-AF7A8CDCB113}"/>
              </a:ext>
            </a:extLst>
          </p:cNvPr>
          <p:cNvSpPr>
            <a:spLocks noChangeAspect="1"/>
          </p:cNvSpPr>
          <p:nvPr/>
        </p:nvSpPr>
        <p:spPr>
          <a:xfrm>
            <a:off x="6309495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038E3B6-22D6-A743-B548-F638A04B0B3E}"/>
              </a:ext>
            </a:extLst>
          </p:cNvPr>
          <p:cNvSpPr txBox="1"/>
          <p:nvPr/>
        </p:nvSpPr>
        <p:spPr>
          <a:xfrm>
            <a:off x="6288259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F9A4B47D-A558-1C44-ACE7-7FD622B22665}"/>
              </a:ext>
            </a:extLst>
          </p:cNvPr>
          <p:cNvSpPr txBox="1"/>
          <p:nvPr/>
        </p:nvSpPr>
        <p:spPr>
          <a:xfrm>
            <a:off x="1981199" y="0"/>
            <a:ext cx="5246639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400" spc="8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panamabanana</a:t>
            </a:r>
            <a:r>
              <a:rPr lang="en-US" sz="3400" b="1" spc="800" dirty="0" err="1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  <a:endParaRPr lang="en-US" sz="3400" b="1" spc="800" dirty="0">
              <a:solidFill>
                <a:schemeClr val="tx2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B55F03FA-2595-7A43-BED4-C11B9FBB43CC}"/>
              </a:ext>
            </a:extLst>
          </p:cNvPr>
          <p:cNvSpPr txBox="1"/>
          <p:nvPr/>
        </p:nvSpPr>
        <p:spPr>
          <a:xfrm>
            <a:off x="52507" y="978741"/>
            <a:ext cx="3070673" cy="267765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latin typeface="Optima" panose="02000503060000020004" pitchFamily="2" charset="0"/>
              </a:rPr>
              <a:t>Pattern    Positions</a:t>
            </a:r>
          </a:p>
          <a:p>
            <a:pPr algn="ctr"/>
            <a:endParaRPr lang="en-US" sz="2800" b="1" dirty="0">
              <a:latin typeface="Optima" panose="02000503060000020004" pitchFamily="2" charset="0"/>
            </a:endParaRP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pan		0</a:t>
            </a: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banana	6</a:t>
            </a:r>
          </a:p>
          <a:p>
            <a:r>
              <a:rPr lang="en-US" sz="2800" dirty="0" err="1"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	7</a:t>
            </a: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nana		8</a:t>
            </a:r>
          </a:p>
        </p:txBody>
      </p:sp>
      <p:sp>
        <p:nvSpPr>
          <p:cNvPr id="99" name="Content Placeholder 3">
            <a:extLst>
              <a:ext uri="{FF2B5EF4-FFF2-40B4-BE49-F238E27FC236}">
                <a16:creationId xmlns:a16="http://schemas.microsoft.com/office/drawing/2014/main" id="{43CEA2DC-9012-F04F-94CC-F2AE758D73EF}"/>
              </a:ext>
            </a:extLst>
          </p:cNvPr>
          <p:cNvSpPr txBox="1">
            <a:spLocks/>
          </p:cNvSpPr>
          <p:nvPr/>
        </p:nvSpPr>
        <p:spPr>
          <a:xfrm>
            <a:off x="55947" y="3917687"/>
            <a:ext cx="3686522" cy="1920949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b="1" dirty="0">
                <a:solidFill>
                  <a:schemeClr val="tx2"/>
                </a:solidFill>
                <a:latin typeface="Optima" panose="02000503060000020004" pitchFamily="2" charset="0"/>
              </a:rPr>
              <a:t>Checkpoint: </a:t>
            </a:r>
            <a:r>
              <a:rPr lang="en-US" sz="2800" dirty="0">
                <a:latin typeface="Optima" panose="02000503060000020004" pitchFamily="2" charset="0"/>
              </a:rPr>
              <a:t>If one pattern were a prefix of another, how would it change the </a:t>
            </a:r>
            <a:r>
              <a:rPr lang="en-US" sz="2800" dirty="0" err="1">
                <a:latin typeface="Optima" panose="02000503060000020004" pitchFamily="2" charset="0"/>
              </a:rPr>
              <a:t>trie</a:t>
            </a:r>
            <a:r>
              <a:rPr lang="en-US" sz="2800" dirty="0">
                <a:latin typeface="Optima" panose="02000503060000020004" pitchFamily="2" charset="0"/>
              </a:rPr>
              <a:t>?</a:t>
            </a:r>
            <a:endParaRPr lang="en-US" sz="2800" dirty="0"/>
          </a:p>
        </p:txBody>
      </p:sp>
    </p:spTree>
    <p:extLst>
      <p:ext uri="{BB962C8B-B14F-4D97-AF65-F5344CB8AC3E}">
        <p14:creationId xmlns:p14="http://schemas.microsoft.com/office/powerpoint/2010/main" val="1863436073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03FBEA-7BF3-8747-B545-724EFEFE4AE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Success!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CD13A9A-68EE-0249-97DB-08F611EF827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FCC041C-962A-984D-BB4F-5FE0CCEAF81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6" name="Content Placeholder 3">
            <a:extLst>
              <a:ext uri="{FF2B5EF4-FFF2-40B4-BE49-F238E27FC236}">
                <a16:creationId xmlns:a16="http://schemas.microsoft.com/office/drawing/2014/main" id="{0F8E2890-ACFC-9542-9017-85A29786F40B}"/>
              </a:ext>
            </a:extLst>
          </p:cNvPr>
          <p:cNvSpPr txBox="1">
            <a:spLocks/>
          </p:cNvSpPr>
          <p:nvPr/>
        </p:nvSpPr>
        <p:spPr>
          <a:xfrm>
            <a:off x="458584" y="1508051"/>
            <a:ext cx="8228215" cy="549349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accent2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dirty="0"/>
              <a:t>Runtime of Brute Force: O(|</a:t>
            </a:r>
            <a:r>
              <a:rPr lang="en-US" sz="2800" i="1" dirty="0"/>
              <a:t>Text</a:t>
            </a:r>
            <a:r>
              <a:rPr lang="en-US" sz="2800" dirty="0"/>
              <a:t>|*|</a:t>
            </a:r>
            <a:r>
              <a:rPr lang="en-US" sz="2800" i="1" dirty="0"/>
              <a:t>Patterns</a:t>
            </a:r>
            <a:r>
              <a:rPr lang="en-US" sz="2800" dirty="0"/>
              <a:t>|)</a:t>
            </a:r>
          </a:p>
        </p:txBody>
      </p:sp>
    </p:spTree>
    <p:extLst>
      <p:ext uri="{BB962C8B-B14F-4D97-AF65-F5344CB8AC3E}">
        <p14:creationId xmlns:p14="http://schemas.microsoft.com/office/powerpoint/2010/main" val="3246632932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03FBEA-7BF3-8747-B545-724EFEFE4AE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Success!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FCC041C-962A-984D-BB4F-5FE0CCEAF81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6" name="Content Placeholder 3">
            <a:extLst>
              <a:ext uri="{FF2B5EF4-FFF2-40B4-BE49-F238E27FC236}">
                <a16:creationId xmlns:a16="http://schemas.microsoft.com/office/drawing/2014/main" id="{0F8E2890-ACFC-9542-9017-85A29786F40B}"/>
              </a:ext>
            </a:extLst>
          </p:cNvPr>
          <p:cNvSpPr txBox="1">
            <a:spLocks/>
          </p:cNvSpPr>
          <p:nvPr/>
        </p:nvSpPr>
        <p:spPr>
          <a:xfrm>
            <a:off x="458584" y="1508051"/>
            <a:ext cx="8228215" cy="549349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accent2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dirty="0"/>
              <a:t>Runtime of Brute Force: O(|</a:t>
            </a:r>
            <a:r>
              <a:rPr lang="en-US" sz="2800" i="1" dirty="0"/>
              <a:t>Text</a:t>
            </a:r>
            <a:r>
              <a:rPr lang="en-US" sz="2800" dirty="0"/>
              <a:t>|*|</a:t>
            </a:r>
            <a:r>
              <a:rPr lang="en-US" sz="2800" i="1" dirty="0"/>
              <a:t>Patterns</a:t>
            </a:r>
            <a:r>
              <a:rPr lang="en-US" sz="2800" dirty="0"/>
              <a:t>|)</a:t>
            </a:r>
          </a:p>
        </p:txBody>
      </p:sp>
      <p:sp>
        <p:nvSpPr>
          <p:cNvPr id="7" name="Content Placeholder 3">
            <a:extLst>
              <a:ext uri="{FF2B5EF4-FFF2-40B4-BE49-F238E27FC236}">
                <a16:creationId xmlns:a16="http://schemas.microsoft.com/office/drawing/2014/main" id="{3B837234-7DDE-C941-BB11-A33A14B3ECFD}"/>
              </a:ext>
            </a:extLst>
          </p:cNvPr>
          <p:cNvSpPr txBox="1">
            <a:spLocks/>
          </p:cNvSpPr>
          <p:nvPr/>
        </p:nvSpPr>
        <p:spPr>
          <a:xfrm>
            <a:off x="457200" y="2745650"/>
            <a:ext cx="8228215" cy="956994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b="1" dirty="0">
                <a:solidFill>
                  <a:schemeClr val="tx2"/>
                </a:solidFill>
              </a:rPr>
              <a:t>Checkpoint: </a:t>
            </a:r>
            <a:r>
              <a:rPr lang="en-US" sz="2800" dirty="0"/>
              <a:t>What is the running time of multiple pattern matching with a </a:t>
            </a:r>
            <a:r>
              <a:rPr lang="en-US" sz="2800" dirty="0" err="1"/>
              <a:t>trie</a:t>
            </a:r>
            <a:r>
              <a:rPr lang="en-US" sz="2800" dirty="0"/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336169103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03FBEA-7BF3-8747-B545-724EFEFE4AE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Success!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FCC041C-962A-984D-BB4F-5FE0CCEAF81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0E499160-3D1F-674C-9A0C-7224A0C24E3F}"/>
              </a:ext>
            </a:extLst>
          </p:cNvPr>
          <p:cNvSpPr txBox="1">
            <a:spLocks/>
          </p:cNvSpPr>
          <p:nvPr/>
        </p:nvSpPr>
        <p:spPr>
          <a:xfrm>
            <a:off x="457200" y="4343788"/>
            <a:ext cx="8228215" cy="1600199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txBody>
          <a:bodyPr vert="horz" lIns="91440" tIns="45720" rIns="91440" bIns="45720" rtlCol="0">
            <a:norm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itchFamily="34" charset="0"/>
              <a:buNone/>
            </a:pPr>
            <a:r>
              <a:rPr lang="en-US" sz="2800" dirty="0"/>
              <a:t>Runtime of Pattern Matching with </a:t>
            </a:r>
            <a:r>
              <a:rPr lang="en-US" sz="2800" dirty="0" err="1"/>
              <a:t>Trie</a:t>
            </a:r>
            <a:r>
              <a:rPr lang="en-US" sz="2800" dirty="0"/>
              <a:t>: </a:t>
            </a:r>
          </a:p>
          <a:p>
            <a:r>
              <a:rPr lang="en-US" sz="2800" dirty="0" err="1"/>
              <a:t>Trie</a:t>
            </a:r>
            <a:r>
              <a:rPr lang="en-US" sz="2800" dirty="0"/>
              <a:t> Construction: O(|</a:t>
            </a:r>
            <a:r>
              <a:rPr lang="en-US" sz="2800" i="1" dirty="0"/>
              <a:t>Patterns</a:t>
            </a:r>
            <a:r>
              <a:rPr lang="en-US" sz="2800" dirty="0"/>
              <a:t>|)</a:t>
            </a:r>
          </a:p>
          <a:p>
            <a:r>
              <a:rPr lang="en-US" sz="2800" dirty="0"/>
              <a:t>Pattern Matching: O(|</a:t>
            </a:r>
            <a:r>
              <a:rPr lang="en-US" sz="2800" i="1" dirty="0"/>
              <a:t>Text</a:t>
            </a:r>
            <a:r>
              <a:rPr lang="en-US" sz="2800" dirty="0"/>
              <a:t>| * |</a:t>
            </a:r>
            <a:r>
              <a:rPr lang="en-US" sz="2800" i="1" dirty="0" err="1"/>
              <a:t>LongestPattern</a:t>
            </a:r>
            <a:r>
              <a:rPr lang="en-US" sz="2800" dirty="0"/>
              <a:t>|)</a:t>
            </a:r>
          </a:p>
        </p:txBody>
      </p:sp>
      <p:sp>
        <p:nvSpPr>
          <p:cNvPr id="6" name="Content Placeholder 3">
            <a:extLst>
              <a:ext uri="{FF2B5EF4-FFF2-40B4-BE49-F238E27FC236}">
                <a16:creationId xmlns:a16="http://schemas.microsoft.com/office/drawing/2014/main" id="{0F8E2890-ACFC-9542-9017-85A29786F40B}"/>
              </a:ext>
            </a:extLst>
          </p:cNvPr>
          <p:cNvSpPr txBox="1">
            <a:spLocks/>
          </p:cNvSpPr>
          <p:nvPr/>
        </p:nvSpPr>
        <p:spPr>
          <a:xfrm>
            <a:off x="458584" y="1508051"/>
            <a:ext cx="8228215" cy="549349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accent2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dirty="0"/>
              <a:t>Runtime of Brute Force: O(|</a:t>
            </a:r>
            <a:r>
              <a:rPr lang="en-US" sz="2800" i="1" dirty="0"/>
              <a:t>Text</a:t>
            </a:r>
            <a:r>
              <a:rPr lang="en-US" sz="2800" dirty="0"/>
              <a:t>|*|</a:t>
            </a:r>
            <a:r>
              <a:rPr lang="en-US" sz="2800" i="1" dirty="0"/>
              <a:t>Patterns</a:t>
            </a:r>
            <a:r>
              <a:rPr lang="en-US" sz="2800" dirty="0"/>
              <a:t>|)</a:t>
            </a:r>
          </a:p>
        </p:txBody>
      </p:sp>
      <p:sp>
        <p:nvSpPr>
          <p:cNvPr id="7" name="Content Placeholder 3">
            <a:extLst>
              <a:ext uri="{FF2B5EF4-FFF2-40B4-BE49-F238E27FC236}">
                <a16:creationId xmlns:a16="http://schemas.microsoft.com/office/drawing/2014/main" id="{3B837234-7DDE-C941-BB11-A33A14B3ECFD}"/>
              </a:ext>
            </a:extLst>
          </p:cNvPr>
          <p:cNvSpPr txBox="1">
            <a:spLocks/>
          </p:cNvSpPr>
          <p:nvPr/>
        </p:nvSpPr>
        <p:spPr>
          <a:xfrm>
            <a:off x="457200" y="2745650"/>
            <a:ext cx="8228215" cy="956994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b="1" dirty="0">
                <a:solidFill>
                  <a:schemeClr val="tx2"/>
                </a:solidFill>
              </a:rPr>
              <a:t>Checkpoint: </a:t>
            </a:r>
            <a:r>
              <a:rPr lang="en-US" sz="2800" dirty="0"/>
              <a:t>What is the running time of multiple pattern matching with a </a:t>
            </a:r>
            <a:r>
              <a:rPr lang="en-US" sz="2800" dirty="0" err="1"/>
              <a:t>trie</a:t>
            </a:r>
            <a:r>
              <a:rPr lang="en-US" sz="2800" dirty="0"/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2601428197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8B83357-5B9B-1C4A-B3F4-BD80DF8E8E9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But We Neglected Memory ...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D95DEF4-CDF1-E94D-9653-9ED5D4C9BB0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9EEAB07-0BC4-5148-835D-62B944F86D2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5569994B-068C-8F4D-81E7-CE07CAEA9B1D}"/>
              </a:ext>
            </a:extLst>
          </p:cNvPr>
          <p:cNvSpPr/>
          <p:nvPr/>
        </p:nvSpPr>
        <p:spPr>
          <a:xfrm>
            <a:off x="5257799" y="368837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220819A1-5C0E-5841-92D2-72C2503D74F5}"/>
              </a:ext>
            </a:extLst>
          </p:cNvPr>
          <p:cNvSpPr/>
          <p:nvPr/>
        </p:nvSpPr>
        <p:spPr>
          <a:xfrm>
            <a:off x="5498587" y="236387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81C46BD3-BF64-FC42-858E-560B7EA85E8D}"/>
              </a:ext>
            </a:extLst>
          </p:cNvPr>
          <p:cNvSpPr/>
          <p:nvPr/>
        </p:nvSpPr>
        <p:spPr>
          <a:xfrm>
            <a:off x="5257799" y="29704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DBFC1FD2-3132-4C47-937D-DE6B89A9439A}"/>
              </a:ext>
            </a:extLst>
          </p:cNvPr>
          <p:cNvCxnSpPr>
            <a:stCxn id="6" idx="3"/>
            <a:endCxn id="7" idx="0"/>
          </p:cNvCxnSpPr>
          <p:nvPr/>
        </p:nvCxnSpPr>
        <p:spPr>
          <a:xfrm flipH="1">
            <a:off x="5372099" y="255899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3A3FF77C-F416-3445-8907-76222B89DD0F}"/>
              </a:ext>
            </a:extLst>
          </p:cNvPr>
          <p:cNvCxnSpPr>
            <a:stCxn id="7" idx="4"/>
            <a:endCxn id="5" idx="0"/>
          </p:cNvCxnSpPr>
          <p:nvPr/>
        </p:nvCxnSpPr>
        <p:spPr>
          <a:xfrm>
            <a:off x="5372099" y="319909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B1A8697F-D69D-AC4A-B6B6-3691621088E7}"/>
              </a:ext>
            </a:extLst>
          </p:cNvPr>
          <p:cNvSpPr txBox="1"/>
          <p:nvPr/>
        </p:nvSpPr>
        <p:spPr>
          <a:xfrm>
            <a:off x="5605359" y="18990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C64D6F28-EEE3-6B46-A91A-EBB64E085ECD}"/>
              </a:ext>
            </a:extLst>
          </p:cNvPr>
          <p:cNvSpPr txBox="1"/>
          <p:nvPr/>
        </p:nvSpPr>
        <p:spPr>
          <a:xfrm>
            <a:off x="5067300" y="26011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6AE9056-61A6-5544-B424-1DE3463D3A53}"/>
              </a:ext>
            </a:extLst>
          </p:cNvPr>
          <p:cNvSpPr txBox="1"/>
          <p:nvPr/>
        </p:nvSpPr>
        <p:spPr>
          <a:xfrm>
            <a:off x="5067300" y="325906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C1C4DFF6-44AF-134D-93EC-55FC8136B35E}"/>
              </a:ext>
            </a:extLst>
          </p:cNvPr>
          <p:cNvCxnSpPr>
            <a:endCxn id="6" idx="7"/>
          </p:cNvCxnSpPr>
          <p:nvPr/>
        </p:nvCxnSpPr>
        <p:spPr>
          <a:xfrm flipH="1">
            <a:off x="5693708" y="160020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F6E2CEC5-5ECA-6640-A6B8-9769CF2190F5}"/>
              </a:ext>
            </a:extLst>
          </p:cNvPr>
          <p:cNvSpPr/>
          <p:nvPr/>
        </p:nvSpPr>
        <p:spPr>
          <a:xfrm>
            <a:off x="6516795" y="36836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7E1A4F0F-198C-9842-B64A-4A10F66349DF}"/>
              </a:ext>
            </a:extLst>
          </p:cNvPr>
          <p:cNvSpPr/>
          <p:nvPr/>
        </p:nvSpPr>
        <p:spPr>
          <a:xfrm>
            <a:off x="6516794" y="23591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68DCE999-0BF3-C94E-843D-E12C74FEEEF7}"/>
              </a:ext>
            </a:extLst>
          </p:cNvPr>
          <p:cNvCxnSpPr>
            <a:endCxn id="15" idx="0"/>
          </p:cNvCxnSpPr>
          <p:nvPr/>
        </p:nvCxnSpPr>
        <p:spPr>
          <a:xfrm flipH="1">
            <a:off x="6631094" y="160020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532B3350-1FE0-BF47-A7E7-14596E684243}"/>
              </a:ext>
            </a:extLst>
          </p:cNvPr>
          <p:cNvSpPr/>
          <p:nvPr/>
        </p:nvSpPr>
        <p:spPr>
          <a:xfrm>
            <a:off x="6516795" y="296577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A8953053-61CD-A442-956B-D8B0015C2ACD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>
            <a:off x="6631094" y="258774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2F07FA24-54A9-8B4B-9229-5D9303394882}"/>
              </a:ext>
            </a:extLst>
          </p:cNvPr>
          <p:cNvCxnSpPr>
            <a:stCxn id="17" idx="4"/>
            <a:endCxn id="14" idx="0"/>
          </p:cNvCxnSpPr>
          <p:nvPr/>
        </p:nvCxnSpPr>
        <p:spPr>
          <a:xfrm>
            <a:off x="6631095" y="319437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Box 19">
            <a:extLst>
              <a:ext uri="{FF2B5EF4-FFF2-40B4-BE49-F238E27FC236}">
                <a16:creationId xmlns:a16="http://schemas.microsoft.com/office/drawing/2014/main" id="{585C7AEB-EBDB-E540-86FC-F89FD3941174}"/>
              </a:ext>
            </a:extLst>
          </p:cNvPr>
          <p:cNvSpPr txBox="1"/>
          <p:nvPr/>
        </p:nvSpPr>
        <p:spPr>
          <a:xfrm>
            <a:off x="6455075" y="18980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97BC294E-7AB5-794C-9DFE-F312A650FDA0}"/>
              </a:ext>
            </a:extLst>
          </p:cNvPr>
          <p:cNvSpPr txBox="1"/>
          <p:nvPr/>
        </p:nvSpPr>
        <p:spPr>
          <a:xfrm>
            <a:off x="6362700" y="259643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09FB6876-9D4D-9D4E-B80E-8C353CC2B643}"/>
              </a:ext>
            </a:extLst>
          </p:cNvPr>
          <p:cNvSpPr txBox="1"/>
          <p:nvPr/>
        </p:nvSpPr>
        <p:spPr>
          <a:xfrm>
            <a:off x="6362700" y="32543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206BF8DD-8A43-9D46-8399-178C46BFAE8C}"/>
              </a:ext>
            </a:extLst>
          </p:cNvPr>
          <p:cNvSpPr/>
          <p:nvPr/>
        </p:nvSpPr>
        <p:spPr>
          <a:xfrm>
            <a:off x="8572501" y="36719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9932C0C1-3726-C244-A996-C28F0A5FE93E}"/>
              </a:ext>
            </a:extLst>
          </p:cNvPr>
          <p:cNvSpPr/>
          <p:nvPr/>
        </p:nvSpPr>
        <p:spPr>
          <a:xfrm>
            <a:off x="8572500" y="23474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B3344495-5528-A24A-9165-C8E181929F9F}"/>
              </a:ext>
            </a:extLst>
          </p:cNvPr>
          <p:cNvSpPr/>
          <p:nvPr/>
        </p:nvSpPr>
        <p:spPr>
          <a:xfrm>
            <a:off x="8572501" y="295407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20712383-D567-1342-B49B-84D5A4A4E330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8686800" y="257604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9B4AF8F6-A29C-5243-BD01-412F4AAD02D3}"/>
              </a:ext>
            </a:extLst>
          </p:cNvPr>
          <p:cNvCxnSpPr>
            <a:stCxn id="25" idx="4"/>
            <a:endCxn id="23" idx="0"/>
          </p:cNvCxnSpPr>
          <p:nvPr/>
        </p:nvCxnSpPr>
        <p:spPr>
          <a:xfrm>
            <a:off x="8686801" y="318267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A63DB29F-7C62-9947-BA60-3EB9EC19FA04}"/>
              </a:ext>
            </a:extLst>
          </p:cNvPr>
          <p:cNvSpPr txBox="1"/>
          <p:nvPr/>
        </p:nvSpPr>
        <p:spPr>
          <a:xfrm>
            <a:off x="8382002" y="258473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C645F12A-B85F-BD49-B66E-EE18FE6814F8}"/>
              </a:ext>
            </a:extLst>
          </p:cNvPr>
          <p:cNvSpPr txBox="1"/>
          <p:nvPr/>
        </p:nvSpPr>
        <p:spPr>
          <a:xfrm>
            <a:off x="8382002" y="32426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023A3998-373E-284C-B8D0-D13D554F6FF4}"/>
              </a:ext>
            </a:extLst>
          </p:cNvPr>
          <p:cNvCxnSpPr>
            <a:endCxn id="24" idx="0"/>
          </p:cNvCxnSpPr>
          <p:nvPr/>
        </p:nvCxnSpPr>
        <p:spPr>
          <a:xfrm>
            <a:off x="6934200" y="1600201"/>
            <a:ext cx="1752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Oval 30">
            <a:extLst>
              <a:ext uri="{FF2B5EF4-FFF2-40B4-BE49-F238E27FC236}">
                <a16:creationId xmlns:a16="http://schemas.microsoft.com/office/drawing/2014/main" id="{4ED98593-6B28-0B4F-86CA-FA6CC4BFEE30}"/>
              </a:ext>
            </a:extLst>
          </p:cNvPr>
          <p:cNvSpPr/>
          <p:nvPr/>
        </p:nvSpPr>
        <p:spPr>
          <a:xfrm>
            <a:off x="6516795" y="502168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1E5DB971-9528-2E41-A828-5F798DDA09AE}"/>
              </a:ext>
            </a:extLst>
          </p:cNvPr>
          <p:cNvSpPr/>
          <p:nvPr/>
        </p:nvSpPr>
        <p:spPr>
          <a:xfrm>
            <a:off x="6516795" y="43038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8D70CDEB-F06A-4544-AB48-0D3F6690BBEE}"/>
              </a:ext>
            </a:extLst>
          </p:cNvPr>
          <p:cNvCxnSpPr>
            <a:endCxn id="32" idx="0"/>
          </p:cNvCxnSpPr>
          <p:nvPr/>
        </p:nvCxnSpPr>
        <p:spPr>
          <a:xfrm>
            <a:off x="6631094" y="392578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11D97DC-CEA6-2E44-B485-5B9A793AE023}"/>
              </a:ext>
            </a:extLst>
          </p:cNvPr>
          <p:cNvCxnSpPr>
            <a:stCxn id="32" idx="4"/>
            <a:endCxn id="31" idx="0"/>
          </p:cNvCxnSpPr>
          <p:nvPr/>
        </p:nvCxnSpPr>
        <p:spPr>
          <a:xfrm>
            <a:off x="6631095" y="453240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TextBox 34">
            <a:extLst>
              <a:ext uri="{FF2B5EF4-FFF2-40B4-BE49-F238E27FC236}">
                <a16:creationId xmlns:a16="http://schemas.microsoft.com/office/drawing/2014/main" id="{0E9E543B-CDF2-944E-8D6E-C8B9E21BE038}"/>
              </a:ext>
            </a:extLst>
          </p:cNvPr>
          <p:cNvSpPr txBox="1"/>
          <p:nvPr/>
        </p:nvSpPr>
        <p:spPr>
          <a:xfrm>
            <a:off x="6362700" y="393447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CC346A8C-D954-C84E-B5FE-FD121F679BBE}"/>
              </a:ext>
            </a:extLst>
          </p:cNvPr>
          <p:cNvSpPr txBox="1"/>
          <p:nvPr/>
        </p:nvSpPr>
        <p:spPr>
          <a:xfrm>
            <a:off x="6362700" y="45923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51543627-9565-EA47-B7B1-CC0D84A54865}"/>
              </a:ext>
            </a:extLst>
          </p:cNvPr>
          <p:cNvSpPr/>
          <p:nvPr/>
        </p:nvSpPr>
        <p:spPr>
          <a:xfrm>
            <a:off x="6516795" y="56388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ABBE7435-9847-2645-B147-705DD34B0C1A}"/>
              </a:ext>
            </a:extLst>
          </p:cNvPr>
          <p:cNvCxnSpPr>
            <a:endCxn id="37" idx="0"/>
          </p:cNvCxnSpPr>
          <p:nvPr/>
        </p:nvCxnSpPr>
        <p:spPr>
          <a:xfrm>
            <a:off x="6631094" y="526082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Box 38">
            <a:extLst>
              <a:ext uri="{FF2B5EF4-FFF2-40B4-BE49-F238E27FC236}">
                <a16:creationId xmlns:a16="http://schemas.microsoft.com/office/drawing/2014/main" id="{55584A92-CE48-2740-A791-BFF4C352B771}"/>
              </a:ext>
            </a:extLst>
          </p:cNvPr>
          <p:cNvSpPr txBox="1"/>
          <p:nvPr/>
        </p:nvSpPr>
        <p:spPr>
          <a:xfrm>
            <a:off x="6362700" y="52695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FF83D0B1-6B8B-BF46-90E6-784E32F54514}"/>
              </a:ext>
            </a:extLst>
          </p:cNvPr>
          <p:cNvSpPr/>
          <p:nvPr/>
        </p:nvSpPr>
        <p:spPr>
          <a:xfrm>
            <a:off x="7429501" y="23591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937436E-2AFB-A949-86C0-BE9034AE0BFC}"/>
              </a:ext>
            </a:extLst>
          </p:cNvPr>
          <p:cNvCxnSpPr>
            <a:endCxn id="40" idx="0"/>
          </p:cNvCxnSpPr>
          <p:nvPr/>
        </p:nvCxnSpPr>
        <p:spPr>
          <a:xfrm>
            <a:off x="6934200" y="160020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Oval 41">
            <a:extLst>
              <a:ext uri="{FF2B5EF4-FFF2-40B4-BE49-F238E27FC236}">
                <a16:creationId xmlns:a16="http://schemas.microsoft.com/office/drawing/2014/main" id="{4E0A9F3E-40A9-7D4D-A5AF-42B4B6460E14}"/>
              </a:ext>
            </a:extLst>
          </p:cNvPr>
          <p:cNvSpPr/>
          <p:nvPr/>
        </p:nvSpPr>
        <p:spPr>
          <a:xfrm>
            <a:off x="7429501" y="369243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302A69DD-D97F-104E-897A-9BC3C888CB66}"/>
              </a:ext>
            </a:extLst>
          </p:cNvPr>
          <p:cNvSpPr/>
          <p:nvPr/>
        </p:nvSpPr>
        <p:spPr>
          <a:xfrm>
            <a:off x="7429501" y="29745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455C4CE3-2639-4E43-B258-69939FD5BB0F}"/>
              </a:ext>
            </a:extLst>
          </p:cNvPr>
          <p:cNvCxnSpPr>
            <a:endCxn id="43" idx="0"/>
          </p:cNvCxnSpPr>
          <p:nvPr/>
        </p:nvCxnSpPr>
        <p:spPr>
          <a:xfrm>
            <a:off x="7543800" y="259652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EB581088-67BE-2242-A527-DF233EF659AD}"/>
              </a:ext>
            </a:extLst>
          </p:cNvPr>
          <p:cNvCxnSpPr>
            <a:stCxn id="43" idx="4"/>
            <a:endCxn id="42" idx="0"/>
          </p:cNvCxnSpPr>
          <p:nvPr/>
        </p:nvCxnSpPr>
        <p:spPr>
          <a:xfrm>
            <a:off x="7543801" y="320314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73BF8BB1-5334-9E43-90F2-504D92234E3E}"/>
              </a:ext>
            </a:extLst>
          </p:cNvPr>
          <p:cNvSpPr txBox="1"/>
          <p:nvPr/>
        </p:nvSpPr>
        <p:spPr>
          <a:xfrm>
            <a:off x="7239002" y="26052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4428B9B-BC22-E248-A842-92849E64DC91}"/>
              </a:ext>
            </a:extLst>
          </p:cNvPr>
          <p:cNvSpPr txBox="1"/>
          <p:nvPr/>
        </p:nvSpPr>
        <p:spPr>
          <a:xfrm>
            <a:off x="7239002" y="32631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5CCEBD83-1816-0D47-A6BB-C92B520B5686}"/>
              </a:ext>
            </a:extLst>
          </p:cNvPr>
          <p:cNvSpPr/>
          <p:nvPr/>
        </p:nvSpPr>
        <p:spPr>
          <a:xfrm>
            <a:off x="5805758" y="37050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A36BB223-53DF-C048-8151-0F74978C87A4}"/>
              </a:ext>
            </a:extLst>
          </p:cNvPr>
          <p:cNvCxnSpPr>
            <a:endCxn id="48" idx="0"/>
          </p:cNvCxnSpPr>
          <p:nvPr/>
        </p:nvCxnSpPr>
        <p:spPr>
          <a:xfrm>
            <a:off x="5452920" y="316561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0826F6A5-808B-104A-9347-528991392ECF}"/>
              </a:ext>
            </a:extLst>
          </p:cNvPr>
          <p:cNvSpPr/>
          <p:nvPr/>
        </p:nvSpPr>
        <p:spPr>
          <a:xfrm>
            <a:off x="5804626" y="432672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93813E10-0AB4-944E-8BD5-0AAC1E5DE6B5}"/>
              </a:ext>
            </a:extLst>
          </p:cNvPr>
          <p:cNvCxnSpPr/>
          <p:nvPr/>
        </p:nvCxnSpPr>
        <p:spPr>
          <a:xfrm>
            <a:off x="5934648" y="394171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Oval 51">
            <a:extLst>
              <a:ext uri="{FF2B5EF4-FFF2-40B4-BE49-F238E27FC236}">
                <a16:creationId xmlns:a16="http://schemas.microsoft.com/office/drawing/2014/main" id="{1554EFE9-9252-7C4E-B902-B3FA9CBA0DB4}"/>
              </a:ext>
            </a:extLst>
          </p:cNvPr>
          <p:cNvSpPr/>
          <p:nvPr/>
        </p:nvSpPr>
        <p:spPr>
          <a:xfrm>
            <a:off x="5803493" y="501243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1FDDB37B-27DF-2048-BB0D-915F3A8FEDD9}"/>
              </a:ext>
            </a:extLst>
          </p:cNvPr>
          <p:cNvSpPr/>
          <p:nvPr/>
        </p:nvSpPr>
        <p:spPr>
          <a:xfrm>
            <a:off x="5803494" y="562604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4" name="Straight Connector 53">
            <a:extLst>
              <a:ext uri="{FF2B5EF4-FFF2-40B4-BE49-F238E27FC236}">
                <a16:creationId xmlns:a16="http://schemas.microsoft.com/office/drawing/2014/main" id="{918B39B0-3CE1-944C-BDA4-92F11458900B}"/>
              </a:ext>
            </a:extLst>
          </p:cNvPr>
          <p:cNvCxnSpPr>
            <a:stCxn id="50" idx="4"/>
            <a:endCxn id="52" idx="0"/>
          </p:cNvCxnSpPr>
          <p:nvPr/>
        </p:nvCxnSpPr>
        <p:spPr>
          <a:xfrm flipH="1">
            <a:off x="5917793" y="455532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CDA364F6-55CE-0448-AAA4-9C99F1127318}"/>
              </a:ext>
            </a:extLst>
          </p:cNvPr>
          <p:cNvCxnSpPr/>
          <p:nvPr/>
        </p:nvCxnSpPr>
        <p:spPr>
          <a:xfrm>
            <a:off x="5917793" y="524103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TextBox 55">
            <a:extLst>
              <a:ext uri="{FF2B5EF4-FFF2-40B4-BE49-F238E27FC236}">
                <a16:creationId xmlns:a16="http://schemas.microsoft.com/office/drawing/2014/main" id="{72C37900-D739-6E46-BA61-9A1B455F239B}"/>
              </a:ext>
            </a:extLst>
          </p:cNvPr>
          <p:cNvSpPr txBox="1"/>
          <p:nvPr/>
        </p:nvSpPr>
        <p:spPr>
          <a:xfrm>
            <a:off x="5605359" y="52803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8A48D125-BC1A-4E42-ABE3-2F41C520D673}"/>
              </a:ext>
            </a:extLst>
          </p:cNvPr>
          <p:cNvSpPr txBox="1"/>
          <p:nvPr/>
        </p:nvSpPr>
        <p:spPr>
          <a:xfrm>
            <a:off x="5632048" y="460937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C9168D7B-3E5B-C946-8091-3D42A6B9C8E6}"/>
              </a:ext>
            </a:extLst>
          </p:cNvPr>
          <p:cNvSpPr txBox="1"/>
          <p:nvPr/>
        </p:nvSpPr>
        <p:spPr>
          <a:xfrm>
            <a:off x="5625116" y="39484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EB20E03F-3126-D548-B06C-E1808F052348}"/>
              </a:ext>
            </a:extLst>
          </p:cNvPr>
          <p:cNvSpPr txBox="1"/>
          <p:nvPr/>
        </p:nvSpPr>
        <p:spPr>
          <a:xfrm>
            <a:off x="5465576" y="33357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48C5BCCC-E1D0-E340-A191-85F383A1FAB8}"/>
              </a:ext>
            </a:extLst>
          </p:cNvPr>
          <p:cNvSpPr/>
          <p:nvPr/>
        </p:nvSpPr>
        <p:spPr>
          <a:xfrm>
            <a:off x="5802362" y="625934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0D534A0-DFE6-4A47-9DD8-3057DBB0AAE9}"/>
              </a:ext>
            </a:extLst>
          </p:cNvPr>
          <p:cNvCxnSpPr/>
          <p:nvPr/>
        </p:nvCxnSpPr>
        <p:spPr>
          <a:xfrm>
            <a:off x="5916661" y="586266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TextBox 61">
            <a:extLst>
              <a:ext uri="{FF2B5EF4-FFF2-40B4-BE49-F238E27FC236}">
                <a16:creationId xmlns:a16="http://schemas.microsoft.com/office/drawing/2014/main" id="{91F95E03-E10F-C948-B957-AC2D45818C64}"/>
              </a:ext>
            </a:extLst>
          </p:cNvPr>
          <p:cNvSpPr txBox="1"/>
          <p:nvPr/>
        </p:nvSpPr>
        <p:spPr>
          <a:xfrm>
            <a:off x="5616579" y="58670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DB1A5825-E748-0746-9D3B-A3D37863A860}"/>
              </a:ext>
            </a:extLst>
          </p:cNvPr>
          <p:cNvSpPr/>
          <p:nvPr/>
        </p:nvSpPr>
        <p:spPr>
          <a:xfrm>
            <a:off x="7195377" y="435521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14E275D9-DB8B-D148-B74B-82716B55C30E}"/>
              </a:ext>
            </a:extLst>
          </p:cNvPr>
          <p:cNvSpPr/>
          <p:nvPr/>
        </p:nvSpPr>
        <p:spPr>
          <a:xfrm>
            <a:off x="7194244" y="504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5" name="Oval 64">
            <a:extLst>
              <a:ext uri="{FF2B5EF4-FFF2-40B4-BE49-F238E27FC236}">
                <a16:creationId xmlns:a16="http://schemas.microsoft.com/office/drawing/2014/main" id="{E9DDBA79-8017-D344-8B04-EB632A9B024E}"/>
              </a:ext>
            </a:extLst>
          </p:cNvPr>
          <p:cNvSpPr/>
          <p:nvPr/>
        </p:nvSpPr>
        <p:spPr>
          <a:xfrm>
            <a:off x="7194245" y="56545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BF24E24-5DFC-A043-ABB1-6E7BDE7BD570}"/>
              </a:ext>
            </a:extLst>
          </p:cNvPr>
          <p:cNvCxnSpPr>
            <a:stCxn id="63" idx="4"/>
            <a:endCxn id="64" idx="0"/>
          </p:cNvCxnSpPr>
          <p:nvPr/>
        </p:nvCxnSpPr>
        <p:spPr>
          <a:xfrm flipH="1">
            <a:off x="7308544" y="458381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98A7BF15-3AAA-D14F-87BB-B6F55FF5D509}"/>
              </a:ext>
            </a:extLst>
          </p:cNvPr>
          <p:cNvCxnSpPr/>
          <p:nvPr/>
        </p:nvCxnSpPr>
        <p:spPr>
          <a:xfrm>
            <a:off x="7308544" y="526951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Oval 67">
            <a:extLst>
              <a:ext uri="{FF2B5EF4-FFF2-40B4-BE49-F238E27FC236}">
                <a16:creationId xmlns:a16="http://schemas.microsoft.com/office/drawing/2014/main" id="{2F156CB0-FDE4-644D-804D-DB9FBD02D8B3}"/>
              </a:ext>
            </a:extLst>
          </p:cNvPr>
          <p:cNvSpPr/>
          <p:nvPr/>
        </p:nvSpPr>
        <p:spPr>
          <a:xfrm>
            <a:off x="7193113" y="62761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8549BDAF-B24F-2D48-A8F4-9226A64B22D2}"/>
              </a:ext>
            </a:extLst>
          </p:cNvPr>
          <p:cNvCxnSpPr/>
          <p:nvPr/>
        </p:nvCxnSpPr>
        <p:spPr>
          <a:xfrm>
            <a:off x="7307412" y="589114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TextBox 69">
            <a:extLst>
              <a:ext uri="{FF2B5EF4-FFF2-40B4-BE49-F238E27FC236}">
                <a16:creationId xmlns:a16="http://schemas.microsoft.com/office/drawing/2014/main" id="{F2CFAD37-C256-7A4C-874B-B7BB4D6995C6}"/>
              </a:ext>
            </a:extLst>
          </p:cNvPr>
          <p:cNvSpPr txBox="1"/>
          <p:nvPr/>
        </p:nvSpPr>
        <p:spPr>
          <a:xfrm>
            <a:off x="6996110" y="530880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5CAD6810-AF5C-D141-8BDE-005F0362C899}"/>
              </a:ext>
            </a:extLst>
          </p:cNvPr>
          <p:cNvSpPr txBox="1"/>
          <p:nvPr/>
        </p:nvSpPr>
        <p:spPr>
          <a:xfrm>
            <a:off x="7007330" y="58954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0DADE1F-BA78-EF40-8EF4-7CB8E2CEA046}"/>
              </a:ext>
            </a:extLst>
          </p:cNvPr>
          <p:cNvSpPr txBox="1"/>
          <p:nvPr/>
        </p:nvSpPr>
        <p:spPr>
          <a:xfrm>
            <a:off x="7022799" y="46378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C2BD2F6F-7DBD-B145-B3E5-CD29C8C0FC0E}"/>
              </a:ext>
            </a:extLst>
          </p:cNvPr>
          <p:cNvCxnSpPr>
            <a:endCxn id="63" idx="1"/>
          </p:cNvCxnSpPr>
          <p:nvPr/>
        </p:nvCxnSpPr>
        <p:spPr>
          <a:xfrm>
            <a:off x="6726584" y="387384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TextBox 73">
            <a:extLst>
              <a:ext uri="{FF2B5EF4-FFF2-40B4-BE49-F238E27FC236}">
                <a16:creationId xmlns:a16="http://schemas.microsoft.com/office/drawing/2014/main" id="{EB49F981-8A33-8E47-897A-3BEB5379A990}"/>
              </a:ext>
            </a:extLst>
          </p:cNvPr>
          <p:cNvSpPr txBox="1"/>
          <p:nvPr/>
        </p:nvSpPr>
        <p:spPr>
          <a:xfrm>
            <a:off x="6770090" y="4086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926BC155-2EED-0648-83E0-265FE55A3538}"/>
              </a:ext>
            </a:extLst>
          </p:cNvPr>
          <p:cNvSpPr txBox="1"/>
          <p:nvPr/>
        </p:nvSpPr>
        <p:spPr>
          <a:xfrm>
            <a:off x="7808806" y="19995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31DE02-A279-7845-B712-E32FE58A7D3E}"/>
              </a:ext>
            </a:extLst>
          </p:cNvPr>
          <p:cNvSpPr txBox="1"/>
          <p:nvPr/>
        </p:nvSpPr>
        <p:spPr>
          <a:xfrm>
            <a:off x="7011579" y="200931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A221AC2C-4926-8F46-8889-45124F4A59D8}"/>
              </a:ext>
            </a:extLst>
          </p:cNvPr>
          <p:cNvSpPr/>
          <p:nvPr/>
        </p:nvSpPr>
        <p:spPr>
          <a:xfrm>
            <a:off x="4763921" y="439435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8" name="Oval 77">
            <a:extLst>
              <a:ext uri="{FF2B5EF4-FFF2-40B4-BE49-F238E27FC236}">
                <a16:creationId xmlns:a16="http://schemas.microsoft.com/office/drawing/2014/main" id="{89A7EE5B-635D-F64F-AD27-24763C94411E}"/>
              </a:ext>
            </a:extLst>
          </p:cNvPr>
          <p:cNvSpPr/>
          <p:nvPr/>
        </p:nvSpPr>
        <p:spPr>
          <a:xfrm>
            <a:off x="4763921" y="367647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076F3C62-8BC1-4E41-8914-3ED54CD355F5}"/>
              </a:ext>
            </a:extLst>
          </p:cNvPr>
          <p:cNvCxnSpPr>
            <a:endCxn id="78" idx="0"/>
          </p:cNvCxnSpPr>
          <p:nvPr/>
        </p:nvCxnSpPr>
        <p:spPr>
          <a:xfrm flipH="1">
            <a:off x="4878221" y="316561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6E768BFB-F036-1042-9F5F-502C8BBAC255}"/>
              </a:ext>
            </a:extLst>
          </p:cNvPr>
          <p:cNvCxnSpPr>
            <a:stCxn id="78" idx="4"/>
            <a:endCxn id="77" idx="0"/>
          </p:cNvCxnSpPr>
          <p:nvPr/>
        </p:nvCxnSpPr>
        <p:spPr>
          <a:xfrm>
            <a:off x="4878221" y="390507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1" name="TextBox 80">
            <a:extLst>
              <a:ext uri="{FF2B5EF4-FFF2-40B4-BE49-F238E27FC236}">
                <a16:creationId xmlns:a16="http://schemas.microsoft.com/office/drawing/2014/main" id="{805FB7B8-6884-264E-8BAF-6CDB70B8D7F0}"/>
              </a:ext>
            </a:extLst>
          </p:cNvPr>
          <p:cNvSpPr txBox="1"/>
          <p:nvPr/>
        </p:nvSpPr>
        <p:spPr>
          <a:xfrm>
            <a:off x="4763034" y="316561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E4A173E0-8CCD-DF4E-88C2-342708155360}"/>
              </a:ext>
            </a:extLst>
          </p:cNvPr>
          <p:cNvSpPr txBox="1"/>
          <p:nvPr/>
        </p:nvSpPr>
        <p:spPr>
          <a:xfrm>
            <a:off x="4549005" y="39650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3" name="Oval 82">
            <a:extLst>
              <a:ext uri="{FF2B5EF4-FFF2-40B4-BE49-F238E27FC236}">
                <a16:creationId xmlns:a16="http://schemas.microsoft.com/office/drawing/2014/main" id="{50ED2CFC-7E9F-644E-8428-D02020F217B0}"/>
              </a:ext>
            </a:extLst>
          </p:cNvPr>
          <p:cNvSpPr/>
          <p:nvPr/>
        </p:nvSpPr>
        <p:spPr>
          <a:xfrm>
            <a:off x="4762500" y="508125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AA8172CD-E9E4-B14A-9E4B-B5734B9F8B9F}"/>
              </a:ext>
            </a:extLst>
          </p:cNvPr>
          <p:cNvSpPr/>
          <p:nvPr/>
        </p:nvSpPr>
        <p:spPr>
          <a:xfrm>
            <a:off x="4762501" y="569486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C03B1F59-0278-5C48-995E-6E5E139E1A17}"/>
              </a:ext>
            </a:extLst>
          </p:cNvPr>
          <p:cNvCxnSpPr>
            <a:endCxn id="83" idx="0"/>
          </p:cNvCxnSpPr>
          <p:nvPr/>
        </p:nvCxnSpPr>
        <p:spPr>
          <a:xfrm flipH="1">
            <a:off x="4876800" y="4624144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91BAC06C-1A7A-AA49-A58E-BCDC793552BC}"/>
              </a:ext>
            </a:extLst>
          </p:cNvPr>
          <p:cNvCxnSpPr/>
          <p:nvPr/>
        </p:nvCxnSpPr>
        <p:spPr>
          <a:xfrm>
            <a:off x="4876800" y="530985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>
            <a:extLst>
              <a:ext uri="{FF2B5EF4-FFF2-40B4-BE49-F238E27FC236}">
                <a16:creationId xmlns:a16="http://schemas.microsoft.com/office/drawing/2014/main" id="{B7F4CD87-3203-D943-A25D-17ADBF69225B}"/>
              </a:ext>
            </a:extLst>
          </p:cNvPr>
          <p:cNvSpPr txBox="1"/>
          <p:nvPr/>
        </p:nvSpPr>
        <p:spPr>
          <a:xfrm>
            <a:off x="4591055" y="53491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5C7F3896-9BBD-5446-BB97-C06B1B03572B}"/>
              </a:ext>
            </a:extLst>
          </p:cNvPr>
          <p:cNvSpPr txBox="1"/>
          <p:nvPr/>
        </p:nvSpPr>
        <p:spPr>
          <a:xfrm>
            <a:off x="4591055" y="46781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Oval 88">
            <a:extLst>
              <a:ext uri="{FF2B5EF4-FFF2-40B4-BE49-F238E27FC236}">
                <a16:creationId xmlns:a16="http://schemas.microsoft.com/office/drawing/2014/main" id="{D6189322-5645-5341-AE02-406E2B6B59D3}"/>
              </a:ext>
            </a:extLst>
          </p:cNvPr>
          <p:cNvSpPr/>
          <p:nvPr/>
        </p:nvSpPr>
        <p:spPr>
          <a:xfrm>
            <a:off x="8039101" y="369238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D89087B2-F5CE-2242-9352-F1867CEBC5ED}"/>
              </a:ext>
            </a:extLst>
          </p:cNvPr>
          <p:cNvCxnSpPr>
            <a:stCxn id="43" idx="5"/>
          </p:cNvCxnSpPr>
          <p:nvPr/>
        </p:nvCxnSpPr>
        <p:spPr>
          <a:xfrm>
            <a:off x="7624622" y="3169671"/>
            <a:ext cx="528779" cy="51572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Oval 90">
            <a:extLst>
              <a:ext uri="{FF2B5EF4-FFF2-40B4-BE49-F238E27FC236}">
                <a16:creationId xmlns:a16="http://schemas.microsoft.com/office/drawing/2014/main" id="{A1D374C8-EE0B-E34D-AB51-B1476E25ED4F}"/>
              </a:ext>
            </a:extLst>
          </p:cNvPr>
          <p:cNvSpPr/>
          <p:nvPr/>
        </p:nvSpPr>
        <p:spPr>
          <a:xfrm>
            <a:off x="8037969" y="431402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41309924-0EA2-0C4F-B405-E3A4CCCE45EF}"/>
              </a:ext>
            </a:extLst>
          </p:cNvPr>
          <p:cNvCxnSpPr/>
          <p:nvPr/>
        </p:nvCxnSpPr>
        <p:spPr>
          <a:xfrm>
            <a:off x="8152268" y="392900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TextBox 92">
            <a:extLst>
              <a:ext uri="{FF2B5EF4-FFF2-40B4-BE49-F238E27FC236}">
                <a16:creationId xmlns:a16="http://schemas.microsoft.com/office/drawing/2014/main" id="{3EAB0DB5-80EE-E542-B54D-C3E15CFFE70A}"/>
              </a:ext>
            </a:extLst>
          </p:cNvPr>
          <p:cNvSpPr txBox="1"/>
          <p:nvPr/>
        </p:nvSpPr>
        <p:spPr>
          <a:xfrm>
            <a:off x="7640968" y="333591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6038465B-75B4-E745-A888-2F74BA157A1C}"/>
              </a:ext>
            </a:extLst>
          </p:cNvPr>
          <p:cNvSpPr txBox="1"/>
          <p:nvPr/>
        </p:nvSpPr>
        <p:spPr>
          <a:xfrm>
            <a:off x="7852186" y="393335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5" name="Oval 94">
            <a:extLst>
              <a:ext uri="{FF2B5EF4-FFF2-40B4-BE49-F238E27FC236}">
                <a16:creationId xmlns:a16="http://schemas.microsoft.com/office/drawing/2014/main" id="{72793A43-E368-3D46-B2FF-26DD38756D73}"/>
              </a:ext>
            </a:extLst>
          </p:cNvPr>
          <p:cNvSpPr>
            <a:spLocks noChangeAspect="1"/>
          </p:cNvSpPr>
          <p:nvPr/>
        </p:nvSpPr>
        <p:spPr>
          <a:xfrm>
            <a:off x="6591300" y="111168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9A84AD43-F517-2F4B-AC87-AD49F94183BB}"/>
              </a:ext>
            </a:extLst>
          </p:cNvPr>
          <p:cNvSpPr txBox="1"/>
          <p:nvPr/>
        </p:nvSpPr>
        <p:spPr>
          <a:xfrm>
            <a:off x="6570064" y="123998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97" name="Content Placeholder 3">
            <a:extLst>
              <a:ext uri="{FF2B5EF4-FFF2-40B4-BE49-F238E27FC236}">
                <a16:creationId xmlns:a16="http://schemas.microsoft.com/office/drawing/2014/main" id="{C93DC02F-EC0C-AE48-9921-2B8076BAC9BB}"/>
              </a:ext>
            </a:extLst>
          </p:cNvPr>
          <p:cNvSpPr txBox="1">
            <a:spLocks/>
          </p:cNvSpPr>
          <p:nvPr/>
        </p:nvSpPr>
        <p:spPr>
          <a:xfrm>
            <a:off x="458585" y="1508051"/>
            <a:ext cx="4003776" cy="1050941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accent2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dirty="0"/>
              <a:t>Our </a:t>
            </a:r>
            <a:r>
              <a:rPr lang="en-US" sz="2800" dirty="0" err="1"/>
              <a:t>trie</a:t>
            </a:r>
            <a:r>
              <a:rPr lang="en-US" sz="2800" dirty="0"/>
              <a:t> has 30 edges, and |</a:t>
            </a:r>
            <a:r>
              <a:rPr lang="en-US" sz="2800" i="1" dirty="0"/>
              <a:t>Patterns</a:t>
            </a:r>
            <a:r>
              <a:rPr lang="en-US" sz="2800" dirty="0"/>
              <a:t>| = 39. </a:t>
            </a:r>
          </a:p>
        </p:txBody>
      </p:sp>
      <p:sp>
        <p:nvSpPr>
          <p:cNvPr id="98" name="Content Placeholder 3">
            <a:extLst>
              <a:ext uri="{FF2B5EF4-FFF2-40B4-BE49-F238E27FC236}">
                <a16:creationId xmlns:a16="http://schemas.microsoft.com/office/drawing/2014/main" id="{8B6EA132-879B-2C4B-B530-21D5AD015A3A}"/>
              </a:ext>
            </a:extLst>
          </p:cNvPr>
          <p:cNvSpPr txBox="1">
            <a:spLocks/>
          </p:cNvSpPr>
          <p:nvPr/>
        </p:nvSpPr>
        <p:spPr>
          <a:xfrm>
            <a:off x="443295" y="3106986"/>
            <a:ext cx="4003776" cy="1854726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accent6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dirty="0"/>
              <a:t>Worst case: </a:t>
            </a:r>
            <a:r>
              <a:rPr lang="en-US" sz="2800" dirty="0" err="1"/>
              <a:t>Trie</a:t>
            </a:r>
            <a:r>
              <a:rPr lang="en-US" sz="2800" dirty="0"/>
              <a:t> takes up O(|</a:t>
            </a:r>
            <a:r>
              <a:rPr lang="en-US" sz="2800" i="1" dirty="0"/>
              <a:t>Patterns</a:t>
            </a:r>
            <a:r>
              <a:rPr lang="en-US" sz="2800" dirty="0"/>
              <a:t>|), which for a human sequencing project may be ~1 TB!</a:t>
            </a:r>
          </a:p>
        </p:txBody>
      </p:sp>
    </p:spTree>
    <p:extLst>
      <p:ext uri="{BB962C8B-B14F-4D97-AF65-F5344CB8AC3E}">
        <p14:creationId xmlns:p14="http://schemas.microsoft.com/office/powerpoint/2010/main" val="847437350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B12C566-8BFC-B849-807E-019C66AEAD3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Outline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FAAA8EE-430B-0749-A9A1-C1FF70DC6C6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600201"/>
            <a:ext cx="8382000" cy="4525963"/>
          </a:xfrm>
        </p:spPr>
        <p:txBody>
          <a:bodyPr>
            <a:normAutofit/>
          </a:bodyPr>
          <a:lstStyle/>
          <a:p>
            <a:pPr marL="285750" lvl="0" indent="-285750" fontAlgn="base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chemeClr val="bg1">
                    <a:lumMod val="50000"/>
                  </a:schemeClr>
                </a:solidFill>
                <a:latin typeface="Optima" panose="02000503060000020004" pitchFamily="2" charset="0"/>
                <a:ea typeface="Times New Roman" pitchFamily="18" charset="0"/>
                <a:cs typeface="Courier New" pitchFamily="49" charset="0"/>
              </a:rPr>
              <a:t>Introduction to Read Mapping</a:t>
            </a:r>
          </a:p>
          <a:p>
            <a:pPr marL="285750" lvl="0" indent="-285750" fontAlgn="base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chemeClr val="bg1">
                    <a:lumMod val="50000"/>
                  </a:schemeClr>
                </a:solidFill>
                <a:latin typeface="Optima" panose="02000503060000020004" pitchFamily="2" charset="0"/>
                <a:ea typeface="Times New Roman" pitchFamily="18" charset="0"/>
                <a:cs typeface="Courier New" pitchFamily="49" charset="0"/>
              </a:rPr>
              <a:t>Introduction to Multiple Pattern Matching</a:t>
            </a:r>
          </a:p>
          <a:p>
            <a:pPr marL="285750" lvl="0" indent="-28575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chemeClr val="bg1">
                    <a:lumMod val="50000"/>
                  </a:schemeClr>
                </a:solidFill>
                <a:latin typeface="Optima" panose="02000503060000020004" pitchFamily="2" charset="0"/>
                <a:ea typeface="Times New Roman" pitchFamily="18" charset="0"/>
                <a:cs typeface="Gh"/>
              </a:rPr>
              <a:t>Herding Patterns into a </a:t>
            </a:r>
            <a:r>
              <a:rPr lang="en-US" altLang="en-US" dirty="0" err="1">
                <a:solidFill>
                  <a:schemeClr val="bg1">
                    <a:lumMod val="50000"/>
                  </a:schemeClr>
                </a:solidFill>
                <a:latin typeface="Optima" panose="02000503060000020004" pitchFamily="2" charset="0"/>
                <a:ea typeface="Times New Roman" pitchFamily="18" charset="0"/>
                <a:cs typeface="Gh"/>
              </a:rPr>
              <a:t>Trie</a:t>
            </a:r>
            <a:endParaRPr lang="en-US" altLang="en-US" dirty="0">
              <a:solidFill>
                <a:schemeClr val="bg1">
                  <a:lumMod val="50000"/>
                </a:schemeClr>
              </a:solidFill>
              <a:latin typeface="Optima" panose="02000503060000020004" pitchFamily="2" charset="0"/>
              <a:ea typeface="Times New Roman" pitchFamily="18" charset="0"/>
              <a:cs typeface="Gh"/>
            </a:endParaRPr>
          </a:p>
          <a:p>
            <a:pPr marL="285750" indent="-285750" eaLnBrk="0" hangingPunct="0">
              <a:lnSpc>
                <a:spcPct val="110000"/>
              </a:lnSpc>
            </a:pPr>
            <a:r>
              <a:rPr lang="en-US" altLang="en-US" dirty="0">
                <a:latin typeface="Optima" panose="02000503060000020004" pitchFamily="2" charset="0"/>
                <a:ea typeface="Times New Roman" pitchFamily="18" charset="0"/>
                <a:cs typeface="Gh"/>
              </a:rPr>
              <a:t>Preprocessing the Genome Instead</a:t>
            </a:r>
            <a:endParaRPr lang="en-US" altLang="en-US" dirty="0">
              <a:latin typeface="Optima" panose="02000503060000020004" pitchFamily="2" charset="0"/>
            </a:endParaRPr>
          </a:p>
          <a:p>
            <a:pPr marL="285750" lvl="0" indent="-28575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chemeClr val="bg1">
                    <a:lumMod val="50000"/>
                  </a:schemeClr>
                </a:solidFill>
                <a:latin typeface="Optima" panose="02000503060000020004" pitchFamily="2" charset="0"/>
                <a:ea typeface="Times New Roman" pitchFamily="18" charset="0"/>
                <a:cs typeface="Gh"/>
              </a:rPr>
              <a:t>Suffix Trees</a:t>
            </a:r>
          </a:p>
          <a:p>
            <a:pPr marL="285750" lvl="0" indent="-28575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chemeClr val="bg1">
                    <a:lumMod val="50000"/>
                  </a:schemeClr>
                </a:solidFill>
                <a:latin typeface="Optima" panose="02000503060000020004" pitchFamily="2" charset="0"/>
                <a:ea typeface="Times New Roman" pitchFamily="18" charset="0"/>
              </a:rPr>
              <a:t>Suffix Arrays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CD8FA34-57E0-4D40-A584-89B4348D618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70143049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B12C566-8BFC-B849-807E-019C66AEAD3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Outline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FAAA8EE-430B-0749-A9A1-C1FF70DC6C6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600201"/>
            <a:ext cx="8382000" cy="4525963"/>
          </a:xfrm>
        </p:spPr>
        <p:txBody>
          <a:bodyPr>
            <a:normAutofit/>
          </a:bodyPr>
          <a:lstStyle/>
          <a:p>
            <a:pPr marL="285750" lvl="0" indent="-285750" fontAlgn="base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chemeClr val="bg1">
                    <a:lumMod val="50000"/>
                  </a:schemeClr>
                </a:solidFill>
                <a:latin typeface="Optima" panose="02000503060000020004" pitchFamily="2" charset="0"/>
                <a:ea typeface="Times New Roman" pitchFamily="18" charset="0"/>
                <a:cs typeface="Courier New" pitchFamily="49" charset="0"/>
              </a:rPr>
              <a:t>Introduction to Read Mapping</a:t>
            </a:r>
          </a:p>
          <a:p>
            <a:pPr marL="285750" lvl="0" indent="-285750" fontAlgn="base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latin typeface="Optima" panose="02000503060000020004" pitchFamily="2" charset="0"/>
                <a:ea typeface="Times New Roman" pitchFamily="18" charset="0"/>
                <a:cs typeface="Courier New" pitchFamily="49" charset="0"/>
              </a:rPr>
              <a:t>Introduction to Multiple Pattern Matching</a:t>
            </a:r>
          </a:p>
          <a:p>
            <a:pPr marL="285750" lvl="0" indent="-28575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chemeClr val="bg1">
                    <a:lumMod val="50000"/>
                  </a:schemeClr>
                </a:solidFill>
                <a:latin typeface="Optima" panose="02000503060000020004" pitchFamily="2" charset="0"/>
                <a:ea typeface="Times New Roman" pitchFamily="18" charset="0"/>
                <a:cs typeface="Gh"/>
              </a:rPr>
              <a:t>Herding Patterns into a </a:t>
            </a:r>
            <a:r>
              <a:rPr lang="en-US" altLang="en-US" dirty="0" err="1">
                <a:solidFill>
                  <a:schemeClr val="bg1">
                    <a:lumMod val="50000"/>
                  </a:schemeClr>
                </a:solidFill>
                <a:latin typeface="Optima" panose="02000503060000020004" pitchFamily="2" charset="0"/>
                <a:ea typeface="Times New Roman" pitchFamily="18" charset="0"/>
                <a:cs typeface="Gh"/>
              </a:rPr>
              <a:t>Trie</a:t>
            </a:r>
            <a:endParaRPr lang="en-US" altLang="en-US" dirty="0">
              <a:solidFill>
                <a:schemeClr val="bg1">
                  <a:lumMod val="50000"/>
                </a:schemeClr>
              </a:solidFill>
              <a:latin typeface="Optima" panose="02000503060000020004" pitchFamily="2" charset="0"/>
              <a:ea typeface="Times New Roman" pitchFamily="18" charset="0"/>
              <a:cs typeface="Gh"/>
            </a:endParaRPr>
          </a:p>
          <a:p>
            <a:pPr marL="285750" indent="-285750" eaLnBrk="0" hangingPunct="0">
              <a:lnSpc>
                <a:spcPct val="110000"/>
              </a:lnSpc>
            </a:pPr>
            <a:r>
              <a:rPr lang="en-US" altLang="en-US" dirty="0">
                <a:solidFill>
                  <a:schemeClr val="bg1">
                    <a:lumMod val="50000"/>
                  </a:schemeClr>
                </a:solidFill>
                <a:latin typeface="Optima" panose="02000503060000020004" pitchFamily="2" charset="0"/>
                <a:ea typeface="Times New Roman" pitchFamily="18" charset="0"/>
                <a:cs typeface="Gh"/>
              </a:rPr>
              <a:t>Preprocessing the Genome Instead</a:t>
            </a:r>
            <a:endParaRPr lang="en-US" altLang="en-US" dirty="0">
              <a:solidFill>
                <a:schemeClr val="bg1">
                  <a:lumMod val="50000"/>
                </a:schemeClr>
              </a:solidFill>
              <a:latin typeface="Optima" panose="02000503060000020004" pitchFamily="2" charset="0"/>
            </a:endParaRPr>
          </a:p>
          <a:p>
            <a:pPr marL="285750" lvl="0" indent="-28575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chemeClr val="bg1">
                    <a:lumMod val="50000"/>
                  </a:schemeClr>
                </a:solidFill>
                <a:latin typeface="Optima" panose="02000503060000020004" pitchFamily="2" charset="0"/>
                <a:ea typeface="Times New Roman" pitchFamily="18" charset="0"/>
                <a:cs typeface="Gh"/>
              </a:rPr>
              <a:t>Suffix Trees</a:t>
            </a:r>
          </a:p>
          <a:p>
            <a:pPr marL="285750" lvl="0" indent="-28575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chemeClr val="bg1">
                    <a:lumMod val="50000"/>
                  </a:schemeClr>
                </a:solidFill>
                <a:latin typeface="Optima" panose="02000503060000020004" pitchFamily="2" charset="0"/>
                <a:ea typeface="Times New Roman" pitchFamily="18" charset="0"/>
              </a:rPr>
              <a:t>Suffix Arrays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CD8FA34-57E0-4D40-A584-89B4348D618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01827703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9E2257E-CD09-6C4C-AE75-0A7CF01ED63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Preprocessing the Genome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42A260-3B34-3547-8F56-68D14AF9DA2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8FBA557-2E71-3B4E-A290-083B7435177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5" name="Content Placeholder 3">
            <a:extLst>
              <a:ext uri="{FF2B5EF4-FFF2-40B4-BE49-F238E27FC236}">
                <a16:creationId xmlns:a16="http://schemas.microsoft.com/office/drawing/2014/main" id="{A49275E1-1EF8-534E-8B3D-D467305133A6}"/>
              </a:ext>
            </a:extLst>
          </p:cNvPr>
          <p:cNvSpPr txBox="1">
            <a:spLocks/>
          </p:cNvSpPr>
          <p:nvPr/>
        </p:nvSpPr>
        <p:spPr>
          <a:xfrm>
            <a:off x="458584" y="1508051"/>
            <a:ext cx="8228215" cy="1050941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accent2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dirty="0"/>
              <a:t>If |</a:t>
            </a:r>
            <a:r>
              <a:rPr lang="en-US" sz="2800" i="1" dirty="0"/>
              <a:t>Patterns</a:t>
            </a:r>
            <a:r>
              <a:rPr lang="en-US" sz="2800" dirty="0"/>
              <a:t>| &gt; |</a:t>
            </a:r>
            <a:r>
              <a:rPr lang="en-US" sz="2800" i="1" dirty="0"/>
              <a:t>Text</a:t>
            </a:r>
            <a:r>
              <a:rPr lang="en-US" sz="2800" dirty="0"/>
              <a:t>|, then why not try to construct a data structure from </a:t>
            </a:r>
            <a:r>
              <a:rPr lang="en-US" sz="2800" i="1" dirty="0"/>
              <a:t>Text</a:t>
            </a:r>
            <a:r>
              <a:rPr lang="en-US" sz="2800" dirty="0"/>
              <a:t>?</a:t>
            </a:r>
          </a:p>
        </p:txBody>
      </p:sp>
      <p:pic>
        <p:nvPicPr>
          <p:cNvPr id="6" name="Picture 5" descr="le-voyage-dans-le-temps_3468472-L.jpg">
            <a:extLst>
              <a:ext uri="{FF2B5EF4-FFF2-40B4-BE49-F238E27FC236}">
                <a16:creationId xmlns:a16="http://schemas.microsoft.com/office/drawing/2014/main" id="{86AADD9B-D744-D147-88DC-8EEC2B38561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26624" y="3086909"/>
            <a:ext cx="4858791" cy="3042026"/>
          </a:xfrm>
          <a:prstGeom prst="rect">
            <a:avLst/>
          </a:prstGeom>
          <a:ln>
            <a:solidFill>
              <a:schemeClr val="tx1">
                <a:lumMod val="75000"/>
                <a:lumOff val="25000"/>
              </a:schemeClr>
            </a:solidFill>
          </a:ln>
        </p:spPr>
      </p:pic>
      <p:sp>
        <p:nvSpPr>
          <p:cNvPr id="7" name="Content Placeholder 3">
            <a:extLst>
              <a:ext uri="{FF2B5EF4-FFF2-40B4-BE49-F238E27FC236}">
                <a16:creationId xmlns:a16="http://schemas.microsoft.com/office/drawing/2014/main" id="{69818ED7-6576-1245-B78C-58C6DB7A76E1}"/>
              </a:ext>
            </a:extLst>
          </p:cNvPr>
          <p:cNvSpPr txBox="1">
            <a:spLocks/>
          </p:cNvSpPr>
          <p:nvPr/>
        </p:nvSpPr>
        <p:spPr>
          <a:xfrm>
            <a:off x="457200" y="3086909"/>
            <a:ext cx="3160914" cy="3042026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accent6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dirty="0"/>
              <a:t>This would take less memory and allow us to “teleport” each string </a:t>
            </a:r>
            <a:r>
              <a:rPr lang="en-US" sz="2800" i="1" dirty="0"/>
              <a:t>Pattern</a:t>
            </a:r>
            <a:r>
              <a:rPr lang="en-US" sz="2800" dirty="0"/>
              <a:t> to its occurrences in </a:t>
            </a:r>
            <a:r>
              <a:rPr lang="en-US" sz="2800" i="1" dirty="0"/>
              <a:t>Text</a:t>
            </a:r>
            <a:r>
              <a:rPr lang="en-US" sz="280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1336037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3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47212E0-43E5-EE4D-8409-C2D92E803C1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095DAF45-F960-1E48-A697-E8343D7561E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5" name="Content Placeholder 3">
            <a:extLst>
              <a:ext uri="{FF2B5EF4-FFF2-40B4-BE49-F238E27FC236}">
                <a16:creationId xmlns:a16="http://schemas.microsoft.com/office/drawing/2014/main" id="{323D2506-06FA-5445-899F-88001E46AB2A}"/>
              </a:ext>
            </a:extLst>
          </p:cNvPr>
          <p:cNvSpPr txBox="1">
            <a:spLocks/>
          </p:cNvSpPr>
          <p:nvPr/>
        </p:nvSpPr>
        <p:spPr>
          <a:xfrm>
            <a:off x="457200" y="1600201"/>
            <a:ext cx="8229600" cy="497247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itchFamily="34" charset="0"/>
              <a:buNone/>
            </a:pPr>
            <a:r>
              <a:rPr lang="en-US" sz="2800" b="1" dirty="0">
                <a:solidFill>
                  <a:schemeClr val="accent1"/>
                </a:solidFill>
                <a:latin typeface="Optima" panose="02000503060000020004" pitchFamily="2" charset="0"/>
              </a:rPr>
              <a:t>Suffix </a:t>
            </a:r>
            <a:r>
              <a:rPr lang="en-US" sz="2800" b="1" dirty="0" err="1">
                <a:solidFill>
                  <a:schemeClr val="accent1"/>
                </a:solidFill>
                <a:latin typeface="Optima" panose="02000503060000020004" pitchFamily="2" charset="0"/>
              </a:rPr>
              <a:t>trie</a:t>
            </a:r>
            <a:r>
              <a:rPr lang="en-US" sz="2800" b="1" dirty="0">
                <a:solidFill>
                  <a:schemeClr val="accent1"/>
                </a:solidFill>
                <a:latin typeface="Optima" panose="02000503060000020004" pitchFamily="2" charset="0"/>
              </a:rPr>
              <a:t>: </a:t>
            </a:r>
            <a:r>
              <a:rPr lang="en-US" sz="2800" dirty="0" err="1">
                <a:latin typeface="Optima" panose="02000503060000020004" pitchFamily="2" charset="0"/>
              </a:rPr>
              <a:t>Trie</a:t>
            </a:r>
            <a:r>
              <a:rPr lang="en-US" sz="2800" dirty="0">
                <a:latin typeface="Optima" panose="02000503060000020004" pitchFamily="2" charset="0"/>
              </a:rPr>
              <a:t> formed from the </a:t>
            </a:r>
            <a:r>
              <a:rPr lang="en-US" sz="2800" i="1" dirty="0">
                <a:latin typeface="Optima" panose="02000503060000020004" pitchFamily="2" charset="0"/>
              </a:rPr>
              <a:t>suffixes</a:t>
            </a:r>
            <a:r>
              <a:rPr lang="en-US" sz="2800" dirty="0">
                <a:latin typeface="Optima" panose="02000503060000020004" pitchFamily="2" charset="0"/>
              </a:rPr>
              <a:t> of </a:t>
            </a:r>
            <a:r>
              <a:rPr lang="en-US" sz="2800" i="1" dirty="0">
                <a:latin typeface="Optima" panose="02000503060000020004" pitchFamily="2" charset="0"/>
              </a:rPr>
              <a:t>Text</a:t>
            </a:r>
            <a:r>
              <a:rPr lang="en-US" sz="2800" dirty="0">
                <a:latin typeface="Optima" panose="02000503060000020004" pitchFamily="2" charset="0"/>
              </a:rPr>
              <a:t>.</a:t>
            </a:r>
            <a:endParaRPr lang="en-US" sz="2800" b="1" dirty="0">
              <a:latin typeface="Optima" panose="02000503060000020004" pitchFamily="2" charset="0"/>
            </a:endParaRP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13F583B6-58A1-4242-B078-5A8747F7C8AF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340AF16-0AAC-AE4A-9FC5-65A3E37C5D74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AFD435D-74DC-2C49-B8A6-5019A8E28BF5}"/>
              </a:ext>
            </a:extLst>
          </p:cNvPr>
          <p:cNvSpPr txBox="1"/>
          <p:nvPr/>
        </p:nvSpPr>
        <p:spPr>
          <a:xfrm>
            <a:off x="4191000" y="0"/>
            <a:ext cx="488808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200" spc="600" dirty="0" err="1">
                <a:latin typeface="Consolas" panose="020B0609020204030204" pitchFamily="49" charset="0"/>
                <a:cs typeface="Consolas" panose="020B0609020204030204" pitchFamily="49" charset="0"/>
              </a:rPr>
              <a:t>panamabananas</a:t>
            </a:r>
            <a:r>
              <a:rPr lang="en-US" sz="3200" spc="600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1" name="Content Placeholder 3">
            <a:extLst>
              <a:ext uri="{FF2B5EF4-FFF2-40B4-BE49-F238E27FC236}">
                <a16:creationId xmlns:a16="http://schemas.microsoft.com/office/drawing/2014/main" id="{28109505-099C-0248-99BC-8F7969A0E91C}"/>
              </a:ext>
            </a:extLst>
          </p:cNvPr>
          <p:cNvSpPr txBox="1">
            <a:spLocks/>
          </p:cNvSpPr>
          <p:nvPr/>
        </p:nvSpPr>
        <p:spPr>
          <a:xfrm>
            <a:off x="457200" y="2587403"/>
            <a:ext cx="8228215" cy="1050941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accent2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b="1" dirty="0">
                <a:solidFill>
                  <a:schemeClr val="accent2"/>
                </a:solidFill>
              </a:rPr>
              <a:t>Note: </a:t>
            </a:r>
            <a:r>
              <a:rPr lang="en-US" sz="2800" dirty="0"/>
              <a:t>We augment </a:t>
            </a:r>
            <a:r>
              <a:rPr lang="en-US" sz="2800" i="1" dirty="0"/>
              <a:t>Text</a:t>
            </a:r>
            <a:r>
              <a:rPr lang="en-US" sz="2800" dirty="0"/>
              <a:t> with a $ to mark the end of the string (more on this later).</a:t>
            </a:r>
          </a:p>
        </p:txBody>
      </p:sp>
    </p:spTree>
    <p:extLst>
      <p:ext uri="{BB962C8B-B14F-4D97-AF65-F5344CB8AC3E}">
        <p14:creationId xmlns:p14="http://schemas.microsoft.com/office/powerpoint/2010/main" val="3325356473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9F89CC26-8200-B645-B6DE-940CF21629C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8AAA8176-341A-F14B-9DF5-B544DE01CDA2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AE9AE97-3BE2-454C-95AD-3859C0AC2FBD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4D3F3040-21F5-CC4E-B4D7-7BDB7AE79BFA}"/>
              </a:ext>
            </a:extLst>
          </p:cNvPr>
          <p:cNvSpPr txBox="1"/>
          <p:nvPr/>
        </p:nvSpPr>
        <p:spPr>
          <a:xfrm>
            <a:off x="4191000" y="0"/>
            <a:ext cx="488808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200" b="1" spc="600" dirty="0" err="1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panamabananas</a:t>
            </a:r>
            <a:r>
              <a:rPr lang="en-US" sz="3200" b="1" spc="600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49" name="Oval 48">
            <a:extLst>
              <a:ext uri="{FF2B5EF4-FFF2-40B4-BE49-F238E27FC236}">
                <a16:creationId xmlns:a16="http://schemas.microsoft.com/office/drawing/2014/main" id="{D61D9BD2-7805-5547-9936-89A0D24AFD09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E2C43F5F-0253-A24E-97D2-941E70EF6865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213A521-77AC-0B43-BF7B-07AADE911116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92F86A2A-4F0C-0E42-933E-C4127815F816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F049E2F3-CA25-5442-9E23-5838E063DCAB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EEE86745-7C7D-1648-BCC9-EF6DC5722852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8CE4F20B-D52B-3D4A-B53D-07843E61F8AF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B52CD17A-49F4-8B44-B18D-4800D580C232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4CCC862A-F620-AC4C-8A2E-70481833FB1F}"/>
              </a:ext>
            </a:extLst>
          </p:cNvPr>
          <p:cNvCxnSpPr>
            <a:stCxn id="49" idx="4"/>
            <a:endCxn id="58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Oval 57">
            <a:extLst>
              <a:ext uri="{FF2B5EF4-FFF2-40B4-BE49-F238E27FC236}">
                <a16:creationId xmlns:a16="http://schemas.microsoft.com/office/drawing/2014/main" id="{3E181522-7A8B-404C-9538-4800C8305D0A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9" name="Oval 58">
            <a:extLst>
              <a:ext uri="{FF2B5EF4-FFF2-40B4-BE49-F238E27FC236}">
                <a16:creationId xmlns:a16="http://schemas.microsoft.com/office/drawing/2014/main" id="{8AE972F4-969F-4B45-811A-1F809F30891D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166B5D02-C2AF-AC49-866E-9836B4FFC15C}"/>
              </a:ext>
            </a:extLst>
          </p:cNvPr>
          <p:cNvCxnSpPr>
            <a:stCxn id="58" idx="4"/>
            <a:endCxn id="59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Oval 60">
            <a:extLst>
              <a:ext uri="{FF2B5EF4-FFF2-40B4-BE49-F238E27FC236}">
                <a16:creationId xmlns:a16="http://schemas.microsoft.com/office/drawing/2014/main" id="{3BC4CC66-051A-9042-8748-1D56952C9DDD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398F068A-CB7A-4C4F-ACFB-DBC359C32556}"/>
              </a:ext>
            </a:extLst>
          </p:cNvPr>
          <p:cNvCxnSpPr>
            <a:stCxn id="59" idx="4"/>
            <a:endCxn id="61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Oval 62">
            <a:extLst>
              <a:ext uri="{FF2B5EF4-FFF2-40B4-BE49-F238E27FC236}">
                <a16:creationId xmlns:a16="http://schemas.microsoft.com/office/drawing/2014/main" id="{C6DA9FF8-24F6-1B4D-A936-A0E8AB63EDCB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61B1F7EF-D8F9-EE4D-A4CD-AA654CE24184}"/>
              </a:ext>
            </a:extLst>
          </p:cNvPr>
          <p:cNvCxnSpPr>
            <a:endCxn id="63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Oval 64">
            <a:extLst>
              <a:ext uri="{FF2B5EF4-FFF2-40B4-BE49-F238E27FC236}">
                <a16:creationId xmlns:a16="http://schemas.microsoft.com/office/drawing/2014/main" id="{241DA1EA-925D-0F45-8E02-BA1D434030D2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BEF9CD06-D0C9-CE4F-B0E0-780431D8F52A}"/>
              </a:ext>
            </a:extLst>
          </p:cNvPr>
          <p:cNvCxnSpPr>
            <a:stCxn id="63" idx="4"/>
            <a:endCxn id="65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CB51E567-A209-1741-9D68-3692ECBF283B}"/>
              </a:ext>
            </a:extLst>
          </p:cNvPr>
          <p:cNvCxnSpPr>
            <a:stCxn id="65" idx="4"/>
            <a:endCxn id="68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Oval 67">
            <a:extLst>
              <a:ext uri="{FF2B5EF4-FFF2-40B4-BE49-F238E27FC236}">
                <a16:creationId xmlns:a16="http://schemas.microsoft.com/office/drawing/2014/main" id="{DFBFE7B1-E50B-8544-9233-2230FCF75E0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26B20F5A-29A9-B94A-8261-CB04EA49A6BD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1510CEBF-4B51-4B40-9CDD-E2DAA78981EA}"/>
              </a:ext>
            </a:extLst>
          </p:cNvPr>
          <p:cNvCxnSpPr>
            <a:stCxn id="68" idx="4"/>
            <a:endCxn id="69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Oval 70">
            <a:extLst>
              <a:ext uri="{FF2B5EF4-FFF2-40B4-BE49-F238E27FC236}">
                <a16:creationId xmlns:a16="http://schemas.microsoft.com/office/drawing/2014/main" id="{40C53185-E15C-0C41-B76B-07960A5057A4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2" name="Straight Connector 71">
            <a:extLst>
              <a:ext uri="{FF2B5EF4-FFF2-40B4-BE49-F238E27FC236}">
                <a16:creationId xmlns:a16="http://schemas.microsoft.com/office/drawing/2014/main" id="{5153328F-2193-4544-8C69-5C6EBB997DEE}"/>
              </a:ext>
            </a:extLst>
          </p:cNvPr>
          <p:cNvCxnSpPr>
            <a:stCxn id="69" idx="4"/>
            <a:endCxn id="71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Oval 72">
            <a:extLst>
              <a:ext uri="{FF2B5EF4-FFF2-40B4-BE49-F238E27FC236}">
                <a16:creationId xmlns:a16="http://schemas.microsoft.com/office/drawing/2014/main" id="{36B168CD-D93A-E043-BCAE-F6D4E0902EF3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7404A0C8-227E-E14E-BE28-09B351308A3A}"/>
              </a:ext>
            </a:extLst>
          </p:cNvPr>
          <p:cNvCxnSpPr>
            <a:endCxn id="73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>
            <a:extLst>
              <a:ext uri="{FF2B5EF4-FFF2-40B4-BE49-F238E27FC236}">
                <a16:creationId xmlns:a16="http://schemas.microsoft.com/office/drawing/2014/main" id="{3080E177-49A0-5448-A65F-5A9E83B1ADDE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DFC5E6C0-E6E7-F141-9934-22E55903CBC0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6CB1EA13-C2D6-244A-8BE0-4B3F9F808A30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34278BF8-483A-1844-8A0F-EB105D388E41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C573D2A3-B0AD-AE4F-B8C3-52158D533B23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A8797254-5DA2-6741-B991-E77F405E1AD9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8F0B6849-A5BE-B541-B31A-AFD91034BC8F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2E7D5D45-F4C5-9D40-8374-5DB8096D0E04}"/>
              </a:ext>
            </a:extLst>
          </p:cNvPr>
          <p:cNvCxnSpPr>
            <a:endCxn id="81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Oval 82">
            <a:extLst>
              <a:ext uri="{FF2B5EF4-FFF2-40B4-BE49-F238E27FC236}">
                <a16:creationId xmlns:a16="http://schemas.microsoft.com/office/drawing/2014/main" id="{7E4B8765-3775-C746-9875-E1C808F40DB0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9FB37AC2-870E-604B-9663-B157EF2EF6C1}"/>
              </a:ext>
            </a:extLst>
          </p:cNvPr>
          <p:cNvCxnSpPr>
            <a:stCxn id="83" idx="5"/>
            <a:endCxn id="49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Oval 84">
            <a:extLst>
              <a:ext uri="{FF2B5EF4-FFF2-40B4-BE49-F238E27FC236}">
                <a16:creationId xmlns:a16="http://schemas.microsoft.com/office/drawing/2014/main" id="{81747CED-5CEA-E54D-84E1-0ADD4E89CA92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07B1E8DE-27D2-D449-B3CE-1E489DD4786D}"/>
              </a:ext>
            </a:extLst>
          </p:cNvPr>
          <p:cNvCxnSpPr>
            <a:stCxn id="85" idx="6"/>
            <a:endCxn id="83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Oval 86">
            <a:extLst>
              <a:ext uri="{FF2B5EF4-FFF2-40B4-BE49-F238E27FC236}">
                <a16:creationId xmlns:a16="http://schemas.microsoft.com/office/drawing/2014/main" id="{BEAACDDF-1B41-D142-A288-D998718AD854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B310DFAF-3803-DE40-934E-FE940DA7DCBE}"/>
              </a:ext>
            </a:extLst>
          </p:cNvPr>
          <p:cNvCxnSpPr>
            <a:stCxn id="87" idx="6"/>
            <a:endCxn id="85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>
            <a:extLst>
              <a:ext uri="{FF2B5EF4-FFF2-40B4-BE49-F238E27FC236}">
                <a16:creationId xmlns:a16="http://schemas.microsoft.com/office/drawing/2014/main" id="{D0D92899-0242-DB4E-886A-1B74CF6E02CF}"/>
              </a:ext>
            </a:extLst>
          </p:cNvPr>
          <p:cNvCxnSpPr>
            <a:endCxn id="87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TextBox 89">
            <a:extLst>
              <a:ext uri="{FF2B5EF4-FFF2-40B4-BE49-F238E27FC236}">
                <a16:creationId xmlns:a16="http://schemas.microsoft.com/office/drawing/2014/main" id="{526CEFFE-9E75-BA42-9F95-B97051786228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</p:spTree>
    <p:extLst>
      <p:ext uri="{BB962C8B-B14F-4D97-AF65-F5344CB8AC3E}">
        <p14:creationId xmlns:p14="http://schemas.microsoft.com/office/powerpoint/2010/main" val="70324742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9F89CC26-8200-B645-B6DE-940CF21629C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4D3F3040-21F5-CC4E-B4D7-7BDB7AE79BFA}"/>
              </a:ext>
            </a:extLst>
          </p:cNvPr>
          <p:cNvSpPr txBox="1"/>
          <p:nvPr/>
        </p:nvSpPr>
        <p:spPr>
          <a:xfrm>
            <a:off x="4191000" y="0"/>
            <a:ext cx="488808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200" spc="6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  <a:r>
              <a:rPr lang="en-US" sz="3200" b="1" spc="600" dirty="0" err="1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anamabananas</a:t>
            </a:r>
            <a:r>
              <a:rPr lang="en-US" sz="3200" b="1" spc="600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49" name="Oval 48">
            <a:extLst>
              <a:ext uri="{FF2B5EF4-FFF2-40B4-BE49-F238E27FC236}">
                <a16:creationId xmlns:a16="http://schemas.microsoft.com/office/drawing/2014/main" id="{1D823C38-D224-C241-9FD7-744FFFD71062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33D32669-5A3A-8A46-9D19-141C8522C6D3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6520EFA9-8369-9846-AE21-6D57FF7A9CC3}"/>
              </a:ext>
            </a:extLst>
          </p:cNvPr>
          <p:cNvSpPr txBox="1"/>
          <p:nvPr/>
        </p:nvSpPr>
        <p:spPr>
          <a:xfrm>
            <a:off x="1683054" y="4708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35CFD967-C2B8-6A4E-929C-385CF56C540B}"/>
              </a:ext>
            </a:extLst>
          </p:cNvPr>
          <p:cNvSpPr txBox="1"/>
          <p:nvPr/>
        </p:nvSpPr>
        <p:spPr>
          <a:xfrm>
            <a:off x="1683054" y="5166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B4C01BB4-16AA-9F40-9D71-736EB6BF3D6E}"/>
              </a:ext>
            </a:extLst>
          </p:cNvPr>
          <p:cNvSpPr txBox="1"/>
          <p:nvPr/>
        </p:nvSpPr>
        <p:spPr>
          <a:xfrm>
            <a:off x="1683054" y="4295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6097572D-C3B0-7A41-8680-B2F8A4C55E64}"/>
              </a:ext>
            </a:extLst>
          </p:cNvPr>
          <p:cNvSpPr txBox="1"/>
          <p:nvPr/>
        </p:nvSpPr>
        <p:spPr>
          <a:xfrm>
            <a:off x="1683054" y="3838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4C079BC8-DCC7-2A43-9F51-B49D27719119}"/>
              </a:ext>
            </a:extLst>
          </p:cNvPr>
          <p:cNvSpPr txBox="1"/>
          <p:nvPr/>
        </p:nvSpPr>
        <p:spPr>
          <a:xfrm>
            <a:off x="1683054" y="3340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A2A587AB-1BC4-B143-A871-BD353FC7FE50}"/>
              </a:ext>
            </a:extLst>
          </p:cNvPr>
          <p:cNvSpPr txBox="1"/>
          <p:nvPr/>
        </p:nvSpPr>
        <p:spPr>
          <a:xfrm>
            <a:off x="1683054" y="5666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67DED7CE-2E0F-5D4B-9153-437498502E20}"/>
              </a:ext>
            </a:extLst>
          </p:cNvPr>
          <p:cNvSpPr/>
          <p:nvPr/>
        </p:nvSpPr>
        <p:spPr>
          <a:xfrm>
            <a:off x="1944193" y="3225799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FA6CCF41-9FB4-3A48-9CC1-9B4E334ACA4C}"/>
              </a:ext>
            </a:extLst>
          </p:cNvPr>
          <p:cNvSpPr/>
          <p:nvPr/>
        </p:nvSpPr>
        <p:spPr>
          <a:xfrm>
            <a:off x="1943143" y="3680085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452E5628-063E-054D-B8EA-2577C992D450}"/>
              </a:ext>
            </a:extLst>
          </p:cNvPr>
          <p:cNvCxnSpPr>
            <a:endCxn id="58" idx="0"/>
          </p:cNvCxnSpPr>
          <p:nvPr/>
        </p:nvCxnSpPr>
        <p:spPr>
          <a:xfrm>
            <a:off x="2055179" y="3475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Oval 59">
            <a:extLst>
              <a:ext uri="{FF2B5EF4-FFF2-40B4-BE49-F238E27FC236}">
                <a16:creationId xmlns:a16="http://schemas.microsoft.com/office/drawing/2014/main" id="{B3D2D1BD-FB5F-0345-AFF9-18980F94DB85}"/>
              </a:ext>
            </a:extLst>
          </p:cNvPr>
          <p:cNvSpPr/>
          <p:nvPr/>
        </p:nvSpPr>
        <p:spPr>
          <a:xfrm>
            <a:off x="1942011" y="4137285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7DFA3A33-8895-5544-A018-1C1D9A987DD8}"/>
              </a:ext>
            </a:extLst>
          </p:cNvPr>
          <p:cNvCxnSpPr>
            <a:stCxn id="58" idx="4"/>
            <a:endCxn id="60" idx="0"/>
          </p:cNvCxnSpPr>
          <p:nvPr/>
        </p:nvCxnSpPr>
        <p:spPr>
          <a:xfrm flipH="1">
            <a:off x="2056311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23DCB182-5BF1-9B4A-9D43-22CCC26A823D}"/>
              </a:ext>
            </a:extLst>
          </p:cNvPr>
          <p:cNvCxnSpPr>
            <a:stCxn id="60" idx="4"/>
            <a:endCxn id="63" idx="0"/>
          </p:cNvCxnSpPr>
          <p:nvPr/>
        </p:nvCxnSpPr>
        <p:spPr>
          <a:xfrm>
            <a:off x="2056311" y="4365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Oval 62">
            <a:extLst>
              <a:ext uri="{FF2B5EF4-FFF2-40B4-BE49-F238E27FC236}">
                <a16:creationId xmlns:a16="http://schemas.microsoft.com/office/drawing/2014/main" id="{948DA83D-222F-4847-9A91-FEAE8D3955D9}"/>
              </a:ext>
            </a:extLst>
          </p:cNvPr>
          <p:cNvSpPr/>
          <p:nvPr/>
        </p:nvSpPr>
        <p:spPr>
          <a:xfrm>
            <a:off x="1943183" y="4594485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6EBDB743-22DF-EF46-84D0-F2E753DE5FC7}"/>
              </a:ext>
            </a:extLst>
          </p:cNvPr>
          <p:cNvSpPr/>
          <p:nvPr/>
        </p:nvSpPr>
        <p:spPr>
          <a:xfrm>
            <a:off x="1945447" y="5051685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FFC527F3-5F96-A24F-B57B-345842C4FE80}"/>
              </a:ext>
            </a:extLst>
          </p:cNvPr>
          <p:cNvCxnSpPr>
            <a:stCxn id="63" idx="4"/>
            <a:endCxn id="64" idx="0"/>
          </p:cNvCxnSpPr>
          <p:nvPr/>
        </p:nvCxnSpPr>
        <p:spPr>
          <a:xfrm>
            <a:off x="2057483" y="4823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Oval 65">
            <a:extLst>
              <a:ext uri="{FF2B5EF4-FFF2-40B4-BE49-F238E27FC236}">
                <a16:creationId xmlns:a16="http://schemas.microsoft.com/office/drawing/2014/main" id="{A851E18A-FA30-7C4A-A140-4A61F6E22EB7}"/>
              </a:ext>
            </a:extLst>
          </p:cNvPr>
          <p:cNvSpPr/>
          <p:nvPr/>
        </p:nvSpPr>
        <p:spPr>
          <a:xfrm>
            <a:off x="1944315" y="5508885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038942E0-6914-3749-AB99-54E17C6D6862}"/>
              </a:ext>
            </a:extLst>
          </p:cNvPr>
          <p:cNvCxnSpPr>
            <a:stCxn id="64" idx="4"/>
            <a:endCxn id="66" idx="0"/>
          </p:cNvCxnSpPr>
          <p:nvPr/>
        </p:nvCxnSpPr>
        <p:spPr>
          <a:xfrm flipH="1">
            <a:off x="2058615" y="5280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Oval 67">
            <a:extLst>
              <a:ext uri="{FF2B5EF4-FFF2-40B4-BE49-F238E27FC236}">
                <a16:creationId xmlns:a16="http://schemas.microsoft.com/office/drawing/2014/main" id="{0F29195B-CDDA-3443-8B9C-2D38CD9999C6}"/>
              </a:ext>
            </a:extLst>
          </p:cNvPr>
          <p:cNvSpPr/>
          <p:nvPr/>
        </p:nvSpPr>
        <p:spPr>
          <a:xfrm>
            <a:off x="1937767" y="5965352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F8FA0CEB-B6F0-8240-9056-738B917EBEF0}"/>
              </a:ext>
            </a:extLst>
          </p:cNvPr>
          <p:cNvCxnSpPr>
            <a:endCxn id="68" idx="0"/>
          </p:cNvCxnSpPr>
          <p:nvPr/>
        </p:nvCxnSpPr>
        <p:spPr>
          <a:xfrm flipH="1">
            <a:off x="2052067" y="5736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TextBox 69">
            <a:extLst>
              <a:ext uri="{FF2B5EF4-FFF2-40B4-BE49-F238E27FC236}">
                <a16:creationId xmlns:a16="http://schemas.microsoft.com/office/drawing/2014/main" id="{A1D5EFDA-9D08-0D43-8DD1-5920208EE2B7}"/>
              </a:ext>
            </a:extLst>
          </p:cNvPr>
          <p:cNvSpPr txBox="1"/>
          <p:nvPr/>
        </p:nvSpPr>
        <p:spPr>
          <a:xfrm>
            <a:off x="2280941" y="211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EA3B088C-4EDE-9D4E-9EFC-D61A7E495E3C}"/>
              </a:ext>
            </a:extLst>
          </p:cNvPr>
          <p:cNvSpPr txBox="1"/>
          <p:nvPr/>
        </p:nvSpPr>
        <p:spPr>
          <a:xfrm>
            <a:off x="1683054" y="6101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A4C3D596-0656-2146-8CDC-A1913B887FEA}"/>
              </a:ext>
            </a:extLst>
          </p:cNvPr>
          <p:cNvSpPr/>
          <p:nvPr/>
        </p:nvSpPr>
        <p:spPr>
          <a:xfrm>
            <a:off x="1926546" y="6400800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59233E2F-8967-CF49-8577-09D3E6333E3E}"/>
              </a:ext>
            </a:extLst>
          </p:cNvPr>
          <p:cNvCxnSpPr>
            <a:endCxn id="72" idx="0"/>
          </p:cNvCxnSpPr>
          <p:nvPr/>
        </p:nvCxnSpPr>
        <p:spPr>
          <a:xfrm flipH="1">
            <a:off x="2040846" y="6172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3A25DB59-7B0A-C742-A5D9-2024FE54B4F3}"/>
              </a:ext>
            </a:extLst>
          </p:cNvPr>
          <p:cNvCxnSpPr>
            <a:endCxn id="79" idx="7"/>
          </p:cNvCxnSpPr>
          <p:nvPr/>
        </p:nvCxnSpPr>
        <p:spPr>
          <a:xfrm flipH="1">
            <a:off x="2139437" y="440798"/>
            <a:ext cx="948099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>
            <a:extLst>
              <a:ext uri="{FF2B5EF4-FFF2-40B4-BE49-F238E27FC236}">
                <a16:creationId xmlns:a16="http://schemas.microsoft.com/office/drawing/2014/main" id="{6C8438F0-A847-4C4D-A835-880F2F752EC6}"/>
              </a:ext>
            </a:extLst>
          </p:cNvPr>
          <p:cNvSpPr txBox="1"/>
          <p:nvPr/>
        </p:nvSpPr>
        <p:spPr>
          <a:xfrm>
            <a:off x="1683054" y="186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1C2122A5-9D02-C147-B8AD-AA57AF23B78C}"/>
              </a:ext>
            </a:extLst>
          </p:cNvPr>
          <p:cNvSpPr txBox="1"/>
          <p:nvPr/>
        </p:nvSpPr>
        <p:spPr>
          <a:xfrm>
            <a:off x="1683054" y="2431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FD8D3FCB-746D-804A-B2DC-36CE808ECF69}"/>
              </a:ext>
            </a:extLst>
          </p:cNvPr>
          <p:cNvSpPr txBox="1"/>
          <p:nvPr/>
        </p:nvSpPr>
        <p:spPr>
          <a:xfrm>
            <a:off x="1683054" y="13852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FBD547D6-D61C-D846-BD97-6778CEF04BB6}"/>
              </a:ext>
            </a:extLst>
          </p:cNvPr>
          <p:cNvSpPr txBox="1"/>
          <p:nvPr/>
        </p:nvSpPr>
        <p:spPr>
          <a:xfrm>
            <a:off x="1683054" y="8663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9" name="Oval 78">
            <a:extLst>
              <a:ext uri="{FF2B5EF4-FFF2-40B4-BE49-F238E27FC236}">
                <a16:creationId xmlns:a16="http://schemas.microsoft.com/office/drawing/2014/main" id="{6C42C444-BA5B-6E47-93BD-73B1289EED0C}"/>
              </a:ext>
            </a:extLst>
          </p:cNvPr>
          <p:cNvSpPr/>
          <p:nvPr/>
        </p:nvSpPr>
        <p:spPr>
          <a:xfrm>
            <a:off x="1944316" y="603797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EA8CDED1-2155-914A-AE91-90139FBF7060}"/>
              </a:ext>
            </a:extLst>
          </p:cNvPr>
          <p:cNvSpPr/>
          <p:nvPr/>
        </p:nvSpPr>
        <p:spPr>
          <a:xfrm>
            <a:off x="1944316" y="1188544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0C05B047-63BB-B649-9C03-C400E8532D88}"/>
              </a:ext>
            </a:extLst>
          </p:cNvPr>
          <p:cNvCxnSpPr>
            <a:stCxn id="79" idx="4"/>
            <a:endCxn id="80" idx="0"/>
          </p:cNvCxnSpPr>
          <p:nvPr/>
        </p:nvCxnSpPr>
        <p:spPr>
          <a:xfrm>
            <a:off x="2058616" y="832397"/>
            <a:ext cx="0" cy="3561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18DA727C-9F49-D246-B6C3-6D55A4422287}"/>
              </a:ext>
            </a:extLst>
          </p:cNvPr>
          <p:cNvCxnSpPr>
            <a:stCxn id="80" idx="4"/>
            <a:endCxn id="83" idx="0"/>
          </p:cNvCxnSpPr>
          <p:nvPr/>
        </p:nvCxnSpPr>
        <p:spPr>
          <a:xfrm>
            <a:off x="2058616" y="1417144"/>
            <a:ext cx="0" cy="29527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Oval 82">
            <a:extLst>
              <a:ext uri="{FF2B5EF4-FFF2-40B4-BE49-F238E27FC236}">
                <a16:creationId xmlns:a16="http://schemas.microsoft.com/office/drawing/2014/main" id="{5DB10EF3-0C9F-1948-8BE4-D430549E4BE8}"/>
              </a:ext>
            </a:extLst>
          </p:cNvPr>
          <p:cNvSpPr/>
          <p:nvPr/>
        </p:nvSpPr>
        <p:spPr>
          <a:xfrm>
            <a:off x="1944316" y="1712418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87C6286E-ED68-A14A-B1B0-8275688A809D}"/>
              </a:ext>
            </a:extLst>
          </p:cNvPr>
          <p:cNvSpPr/>
          <p:nvPr/>
        </p:nvSpPr>
        <p:spPr>
          <a:xfrm>
            <a:off x="1944316" y="2316291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F999C1C6-29C0-844F-BEC8-F24D48939B76}"/>
              </a:ext>
            </a:extLst>
          </p:cNvPr>
          <p:cNvCxnSpPr>
            <a:stCxn id="83" idx="4"/>
            <a:endCxn id="84" idx="0"/>
          </p:cNvCxnSpPr>
          <p:nvPr/>
        </p:nvCxnSpPr>
        <p:spPr>
          <a:xfrm>
            <a:off x="2058616" y="1941018"/>
            <a:ext cx="0" cy="37527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A2500110-1D7A-214B-AB99-4FDC3F945537}"/>
              </a:ext>
            </a:extLst>
          </p:cNvPr>
          <p:cNvCxnSpPr>
            <a:stCxn id="84" idx="4"/>
          </p:cNvCxnSpPr>
          <p:nvPr/>
        </p:nvCxnSpPr>
        <p:spPr>
          <a:xfrm flipH="1">
            <a:off x="2057484" y="2544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>
            <a:extLst>
              <a:ext uri="{FF2B5EF4-FFF2-40B4-BE49-F238E27FC236}">
                <a16:creationId xmlns:a16="http://schemas.microsoft.com/office/drawing/2014/main" id="{3BF51995-A234-7640-9B97-B49204D5B708}"/>
              </a:ext>
            </a:extLst>
          </p:cNvPr>
          <p:cNvSpPr txBox="1"/>
          <p:nvPr/>
        </p:nvSpPr>
        <p:spPr>
          <a:xfrm>
            <a:off x="1683054" y="2942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88" name="Oval 87">
            <a:extLst>
              <a:ext uri="{FF2B5EF4-FFF2-40B4-BE49-F238E27FC236}">
                <a16:creationId xmlns:a16="http://schemas.microsoft.com/office/drawing/2014/main" id="{4AAA389D-8FBE-E24B-A705-6802F9CD1928}"/>
              </a:ext>
            </a:extLst>
          </p:cNvPr>
          <p:cNvSpPr/>
          <p:nvPr/>
        </p:nvSpPr>
        <p:spPr>
          <a:xfrm>
            <a:off x="1938911" y="2765015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9" name="Straight Connector 88">
            <a:extLst>
              <a:ext uri="{FF2B5EF4-FFF2-40B4-BE49-F238E27FC236}">
                <a16:creationId xmlns:a16="http://schemas.microsoft.com/office/drawing/2014/main" id="{7A29EA27-ACDB-794F-ACD7-8A94C5E6C87A}"/>
              </a:ext>
            </a:extLst>
          </p:cNvPr>
          <p:cNvCxnSpPr>
            <a:stCxn id="88" idx="4"/>
            <a:endCxn id="57" idx="0"/>
          </p:cNvCxnSpPr>
          <p:nvPr/>
        </p:nvCxnSpPr>
        <p:spPr>
          <a:xfrm>
            <a:off x="2053211" y="2993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Oval 90">
            <a:extLst>
              <a:ext uri="{FF2B5EF4-FFF2-40B4-BE49-F238E27FC236}">
                <a16:creationId xmlns:a16="http://schemas.microsoft.com/office/drawing/2014/main" id="{49B58E9F-C3B8-D842-AC79-0CE7E8617FB9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0CDDDF32-F069-8349-8E7E-5A66820CE5DD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9C67D6AF-83BF-F045-8962-29B5CC0F8F4E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604BF306-1D5B-7649-BD38-0270FD001A01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9EBBA65F-9288-8944-BB8E-47F607E17A7D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74065B73-5B98-D143-840B-2BFFD9271FA7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21D6B9B4-C6B5-7E40-9FB8-4AB829762E63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38F58B0D-3326-6B4B-80FB-3B1D0284FE88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99" name="Straight Connector 98">
            <a:extLst>
              <a:ext uri="{FF2B5EF4-FFF2-40B4-BE49-F238E27FC236}">
                <a16:creationId xmlns:a16="http://schemas.microsoft.com/office/drawing/2014/main" id="{EF65392A-5435-8E48-94F3-08AEE0D107BC}"/>
              </a:ext>
            </a:extLst>
          </p:cNvPr>
          <p:cNvCxnSpPr>
            <a:stCxn id="91" idx="4"/>
            <a:endCxn id="100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0" name="Oval 99">
            <a:extLst>
              <a:ext uri="{FF2B5EF4-FFF2-40B4-BE49-F238E27FC236}">
                <a16:creationId xmlns:a16="http://schemas.microsoft.com/office/drawing/2014/main" id="{5C0C8771-A50A-1343-ACC0-D9DCDD41418D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01" name="Oval 100">
            <a:extLst>
              <a:ext uri="{FF2B5EF4-FFF2-40B4-BE49-F238E27FC236}">
                <a16:creationId xmlns:a16="http://schemas.microsoft.com/office/drawing/2014/main" id="{41198B98-5CAB-6C4F-AD9A-E312D224AF4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E8C730E-E6EB-9946-8D21-FB24871EA258}"/>
              </a:ext>
            </a:extLst>
          </p:cNvPr>
          <p:cNvCxnSpPr>
            <a:stCxn id="100" idx="4"/>
            <a:endCxn id="101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EA989430-F36A-BB4B-A742-171BB8A564F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5BD9D634-9458-E748-B34B-60730D8C1408}"/>
              </a:ext>
            </a:extLst>
          </p:cNvPr>
          <p:cNvCxnSpPr>
            <a:stCxn id="101" idx="4"/>
            <a:endCxn id="103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Oval 104">
            <a:extLst>
              <a:ext uri="{FF2B5EF4-FFF2-40B4-BE49-F238E27FC236}">
                <a16:creationId xmlns:a16="http://schemas.microsoft.com/office/drawing/2014/main" id="{19598339-974F-8243-926A-5EFA73B3849A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6" name="Straight Connector 105">
            <a:extLst>
              <a:ext uri="{FF2B5EF4-FFF2-40B4-BE49-F238E27FC236}">
                <a16:creationId xmlns:a16="http://schemas.microsoft.com/office/drawing/2014/main" id="{A59EDA72-A08F-674E-8892-6B50D415669C}"/>
              </a:ext>
            </a:extLst>
          </p:cNvPr>
          <p:cNvCxnSpPr>
            <a:endCxn id="105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7" name="Oval 106">
            <a:extLst>
              <a:ext uri="{FF2B5EF4-FFF2-40B4-BE49-F238E27FC236}">
                <a16:creationId xmlns:a16="http://schemas.microsoft.com/office/drawing/2014/main" id="{674A8BFC-A1FB-2B46-9E08-F6F112323664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8" name="Straight Connector 107">
            <a:extLst>
              <a:ext uri="{FF2B5EF4-FFF2-40B4-BE49-F238E27FC236}">
                <a16:creationId xmlns:a16="http://schemas.microsoft.com/office/drawing/2014/main" id="{F1B821B9-BAA6-0141-B2E9-675E9C6011DC}"/>
              </a:ext>
            </a:extLst>
          </p:cNvPr>
          <p:cNvCxnSpPr>
            <a:stCxn id="105" idx="4"/>
            <a:endCxn id="107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>
            <a:extLst>
              <a:ext uri="{FF2B5EF4-FFF2-40B4-BE49-F238E27FC236}">
                <a16:creationId xmlns:a16="http://schemas.microsoft.com/office/drawing/2014/main" id="{CA98CCDE-A9A7-E14F-A2B6-19D7E83BF9E9}"/>
              </a:ext>
            </a:extLst>
          </p:cNvPr>
          <p:cNvCxnSpPr>
            <a:stCxn id="107" idx="4"/>
            <a:endCxn id="110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0" name="Oval 109">
            <a:extLst>
              <a:ext uri="{FF2B5EF4-FFF2-40B4-BE49-F238E27FC236}">
                <a16:creationId xmlns:a16="http://schemas.microsoft.com/office/drawing/2014/main" id="{9E4EC6B7-49F1-A546-9CDA-384936B5B7E2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1" name="Oval 110">
            <a:extLst>
              <a:ext uri="{FF2B5EF4-FFF2-40B4-BE49-F238E27FC236}">
                <a16:creationId xmlns:a16="http://schemas.microsoft.com/office/drawing/2014/main" id="{E2BD1C54-0D91-6E44-AACD-E25A4307D45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2" name="Straight Connector 111">
            <a:extLst>
              <a:ext uri="{FF2B5EF4-FFF2-40B4-BE49-F238E27FC236}">
                <a16:creationId xmlns:a16="http://schemas.microsoft.com/office/drawing/2014/main" id="{C9651DC7-78AA-1C47-9A76-0C828CF1C54B}"/>
              </a:ext>
            </a:extLst>
          </p:cNvPr>
          <p:cNvCxnSpPr>
            <a:stCxn id="110" idx="4"/>
            <a:endCxn id="111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3" name="Oval 112">
            <a:extLst>
              <a:ext uri="{FF2B5EF4-FFF2-40B4-BE49-F238E27FC236}">
                <a16:creationId xmlns:a16="http://schemas.microsoft.com/office/drawing/2014/main" id="{61AE12F2-0809-284C-B365-001347018F96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C622B394-8989-704E-833C-404718A6AA75}"/>
              </a:ext>
            </a:extLst>
          </p:cNvPr>
          <p:cNvCxnSpPr>
            <a:stCxn id="111" idx="4"/>
            <a:endCxn id="113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C29408E7-468B-E245-B9DB-92FB638DAD62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714F2A8D-93DE-9A40-944B-735B40099920}"/>
              </a:ext>
            </a:extLst>
          </p:cNvPr>
          <p:cNvCxnSpPr>
            <a:endCxn id="115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TextBox 116">
            <a:extLst>
              <a:ext uri="{FF2B5EF4-FFF2-40B4-BE49-F238E27FC236}">
                <a16:creationId xmlns:a16="http://schemas.microsoft.com/office/drawing/2014/main" id="{BDE10EEB-C093-4C4C-A061-08034B3457D8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770A1009-0F3F-2348-BEE3-85D3F1BC4C02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FEE8348F-B84F-A044-8F7E-FA5B47C0DDBD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A806C9E6-D3C3-074D-877A-1B339BB0A35E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1" name="TextBox 120">
            <a:extLst>
              <a:ext uri="{FF2B5EF4-FFF2-40B4-BE49-F238E27FC236}">
                <a16:creationId xmlns:a16="http://schemas.microsoft.com/office/drawing/2014/main" id="{A3188EC7-BCF6-8E44-BA5F-091DC7CA7A79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679AFA7A-F4F9-2640-A6A2-C5E7934B031E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23" name="Oval 122">
            <a:extLst>
              <a:ext uri="{FF2B5EF4-FFF2-40B4-BE49-F238E27FC236}">
                <a16:creationId xmlns:a16="http://schemas.microsoft.com/office/drawing/2014/main" id="{4B6F1DB3-3024-8240-9219-FDEF4312E671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703F5ECF-A2E2-1B4F-BB7C-E70538686341}"/>
              </a:ext>
            </a:extLst>
          </p:cNvPr>
          <p:cNvCxnSpPr>
            <a:endCxn id="123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5" name="Oval 124">
            <a:extLst>
              <a:ext uri="{FF2B5EF4-FFF2-40B4-BE49-F238E27FC236}">
                <a16:creationId xmlns:a16="http://schemas.microsoft.com/office/drawing/2014/main" id="{5B566FBB-CE7B-AD4D-8211-4A484FA49143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6158EC65-77EA-904A-98DD-79C9917788B2}"/>
              </a:ext>
            </a:extLst>
          </p:cNvPr>
          <p:cNvCxnSpPr>
            <a:stCxn id="125" idx="5"/>
            <a:endCxn id="91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7" name="Oval 126">
            <a:extLst>
              <a:ext uri="{FF2B5EF4-FFF2-40B4-BE49-F238E27FC236}">
                <a16:creationId xmlns:a16="http://schemas.microsoft.com/office/drawing/2014/main" id="{91EBA130-1A12-3342-AFD5-9A4299A62D9C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8" name="Straight Connector 127">
            <a:extLst>
              <a:ext uri="{FF2B5EF4-FFF2-40B4-BE49-F238E27FC236}">
                <a16:creationId xmlns:a16="http://schemas.microsoft.com/office/drawing/2014/main" id="{41244A0E-495A-4D48-960C-2CB8D202E80B}"/>
              </a:ext>
            </a:extLst>
          </p:cNvPr>
          <p:cNvCxnSpPr>
            <a:stCxn id="127" idx="6"/>
            <a:endCxn id="125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9" name="Oval 128">
            <a:extLst>
              <a:ext uri="{FF2B5EF4-FFF2-40B4-BE49-F238E27FC236}">
                <a16:creationId xmlns:a16="http://schemas.microsoft.com/office/drawing/2014/main" id="{AC3DBE69-6646-C747-80DB-6E0F65A9C73F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4D2FFCA1-C7FC-1A4B-8DF1-5433DD68345E}"/>
              </a:ext>
            </a:extLst>
          </p:cNvPr>
          <p:cNvCxnSpPr>
            <a:stCxn id="129" idx="6"/>
            <a:endCxn id="127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ABE47AE5-FE7A-8449-B670-A8002AC6FFCC}"/>
              </a:ext>
            </a:extLst>
          </p:cNvPr>
          <p:cNvCxnSpPr>
            <a:endCxn id="129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2" name="TextBox 131">
            <a:extLst>
              <a:ext uri="{FF2B5EF4-FFF2-40B4-BE49-F238E27FC236}">
                <a16:creationId xmlns:a16="http://schemas.microsoft.com/office/drawing/2014/main" id="{9984A706-2EF2-0E4E-B1BA-0A5DD2CB1F67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</p:spTree>
    <p:extLst>
      <p:ext uri="{BB962C8B-B14F-4D97-AF65-F5344CB8AC3E}">
        <p14:creationId xmlns:p14="http://schemas.microsoft.com/office/powerpoint/2010/main" val="4294780287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28C4A207-BB8D-D442-847F-5159626B616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31D76A9-46CD-8149-BD8A-ED534222115F}"/>
              </a:ext>
            </a:extLst>
          </p:cNvPr>
          <p:cNvSpPr txBox="1"/>
          <p:nvPr/>
        </p:nvSpPr>
        <p:spPr>
          <a:xfrm>
            <a:off x="4191000" y="0"/>
            <a:ext cx="488808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200" spc="6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</a:t>
            </a:r>
            <a:r>
              <a:rPr lang="en-US" sz="3200" b="1" spc="600" dirty="0" err="1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namabananas</a:t>
            </a:r>
            <a:r>
              <a:rPr lang="en-US" sz="3200" b="1" spc="600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738D16E8-10F0-684A-BAAA-41639DB191E2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8913380-0D43-1644-92C5-622929114D05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EBF9E16F-E496-E24C-B4F9-D1524C8C086A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3C4DF5B-861A-6F44-A8BA-3EB37CF5E2B6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4C4024C-8CA1-B24F-80AD-EBD74DC25D84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F8DC490-6666-5F4F-B0D4-D2668423D57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25CD0C1-1A92-9D4E-86AE-6689974C92AC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829B98E-3968-F74D-B577-56DF1EB97FCC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2066BC7-2606-D74D-B939-894459131D2F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229439A-8B60-4743-9AE1-BA5CF6FF2376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1114594C-982E-7C48-ADA2-9FFF61CD6E68}"/>
              </a:ext>
            </a:extLst>
          </p:cNvPr>
          <p:cNvCxnSpPr>
            <a:stCxn id="6" idx="4"/>
            <a:endCxn id="15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10285964-809D-F644-8F09-29F7670862DE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99E2B290-3402-8849-8F78-FDB05FA22ED9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D18B6E75-D6E3-D244-9818-7CC5D7561D5E}"/>
              </a:ext>
            </a:extLst>
          </p:cNvPr>
          <p:cNvCxnSpPr>
            <a:stCxn id="15" idx="4"/>
            <a:endCxn id="16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Oval 17">
            <a:extLst>
              <a:ext uri="{FF2B5EF4-FFF2-40B4-BE49-F238E27FC236}">
                <a16:creationId xmlns:a16="http://schemas.microsoft.com/office/drawing/2014/main" id="{A129DC5F-E6E5-AA4C-883D-32AFB327E847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0AD3CB68-229E-FB42-B522-E3DB59433423}"/>
              </a:ext>
            </a:extLst>
          </p:cNvPr>
          <p:cNvCxnSpPr>
            <a:stCxn id="16" idx="4"/>
            <a:endCxn id="18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DE97E05A-8F90-CC49-9A53-CE8AE24B19E5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34842937-E0E5-6D4E-8639-94D44788AF6E}"/>
              </a:ext>
            </a:extLst>
          </p:cNvPr>
          <p:cNvCxnSpPr>
            <a:endCxn id="20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Oval 21">
            <a:extLst>
              <a:ext uri="{FF2B5EF4-FFF2-40B4-BE49-F238E27FC236}">
                <a16:creationId xmlns:a16="http://schemas.microsoft.com/office/drawing/2014/main" id="{26C2412F-5F8E-8843-8E04-2F84636F8E09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DBADDDF4-99F8-F94A-A3F4-EB8EC8B6F404}"/>
              </a:ext>
            </a:extLst>
          </p:cNvPr>
          <p:cNvCxnSpPr>
            <a:stCxn id="20" idx="4"/>
            <a:endCxn id="22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904EBBC7-43DA-2642-8374-97833E188E44}"/>
              </a:ext>
            </a:extLst>
          </p:cNvPr>
          <p:cNvCxnSpPr>
            <a:stCxn id="22" idx="4"/>
            <a:endCxn id="25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Oval 24">
            <a:extLst>
              <a:ext uri="{FF2B5EF4-FFF2-40B4-BE49-F238E27FC236}">
                <a16:creationId xmlns:a16="http://schemas.microsoft.com/office/drawing/2014/main" id="{D80160BE-0D51-E84A-8E10-0165A21FF9BA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B7DB6E9F-6DC2-284D-8A57-76D4491CC4E8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FE3AEDD-BE31-AA44-9CBE-E48B19DFAC27}"/>
              </a:ext>
            </a:extLst>
          </p:cNvPr>
          <p:cNvCxnSpPr>
            <a:stCxn id="25" idx="4"/>
            <a:endCxn id="26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Oval 27">
            <a:extLst>
              <a:ext uri="{FF2B5EF4-FFF2-40B4-BE49-F238E27FC236}">
                <a16:creationId xmlns:a16="http://schemas.microsoft.com/office/drawing/2014/main" id="{E181804C-3207-9A4E-984B-5D74DC280C2C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12753DE8-125D-984A-8A15-7BBC055914DB}"/>
              </a:ext>
            </a:extLst>
          </p:cNvPr>
          <p:cNvCxnSpPr>
            <a:stCxn id="26" idx="4"/>
            <a:endCxn id="28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val 29">
            <a:extLst>
              <a:ext uri="{FF2B5EF4-FFF2-40B4-BE49-F238E27FC236}">
                <a16:creationId xmlns:a16="http://schemas.microsoft.com/office/drawing/2014/main" id="{C49F9926-5F13-CC4D-A3B0-22A5425B9555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676CDEB6-7066-204A-A1C9-BFF06747D2B6}"/>
              </a:ext>
            </a:extLst>
          </p:cNvPr>
          <p:cNvCxnSpPr>
            <a:endCxn id="30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>
            <a:extLst>
              <a:ext uri="{FF2B5EF4-FFF2-40B4-BE49-F238E27FC236}">
                <a16:creationId xmlns:a16="http://schemas.microsoft.com/office/drawing/2014/main" id="{E529DFF6-FB11-0E4A-A6F8-163F6953B00A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1D3BD694-1885-D94C-ABC4-75366A1D76F9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E007D33-E778-F245-A0C9-28244F3D1F56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9B7EEC4-166C-E243-A979-12D7FE423DA5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111AF5C-3EA4-D34D-9BA4-B0075B821C00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A5A288F4-B635-BF42-894C-0AD522122458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4E3137F8-742B-5B4A-9540-85FEB8C536AA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771E1631-38E5-EF4D-9824-B05CFCE36AD1}"/>
              </a:ext>
            </a:extLst>
          </p:cNvPr>
          <p:cNvCxnSpPr>
            <a:endCxn id="38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608538BA-8F02-CE47-9021-FD7C81E61C95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8A9CBD63-649E-D249-A3D7-240D9B1FE2B4}"/>
              </a:ext>
            </a:extLst>
          </p:cNvPr>
          <p:cNvCxnSpPr>
            <a:stCxn id="40" idx="5"/>
            <a:endCxn id="6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Oval 41">
            <a:extLst>
              <a:ext uri="{FF2B5EF4-FFF2-40B4-BE49-F238E27FC236}">
                <a16:creationId xmlns:a16="http://schemas.microsoft.com/office/drawing/2014/main" id="{A3BDB7EC-CBB4-5049-9283-6048177A80B3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FB4E05D6-7ECC-884E-B209-EA5127B032B7}"/>
              </a:ext>
            </a:extLst>
          </p:cNvPr>
          <p:cNvCxnSpPr>
            <a:stCxn id="42" idx="6"/>
            <a:endCxn id="40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val 43">
            <a:extLst>
              <a:ext uri="{FF2B5EF4-FFF2-40B4-BE49-F238E27FC236}">
                <a16:creationId xmlns:a16="http://schemas.microsoft.com/office/drawing/2014/main" id="{D0859FAF-5491-A24B-B650-038C0B94B08D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3CEFCBDB-6EE6-9E42-B441-C40A0009943D}"/>
              </a:ext>
            </a:extLst>
          </p:cNvPr>
          <p:cNvCxnSpPr>
            <a:stCxn id="44" idx="6"/>
            <a:endCxn id="42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5AEE1DD5-3C16-774D-BD5B-DE0C67071F5A}"/>
              </a:ext>
            </a:extLst>
          </p:cNvPr>
          <p:cNvCxnSpPr>
            <a:stCxn id="4" idx="5"/>
            <a:endCxn id="44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6B2795EB-19E7-274B-840A-EC2453B95928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10767CE1-FD9B-1E4E-A52F-C6B785B2F312}"/>
              </a:ext>
            </a:extLst>
          </p:cNvPr>
          <p:cNvSpPr txBox="1"/>
          <p:nvPr/>
        </p:nvSpPr>
        <p:spPr>
          <a:xfrm>
            <a:off x="1683054" y="4708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2CCFDB60-7FEE-B84A-93DC-8CF3992450A4}"/>
              </a:ext>
            </a:extLst>
          </p:cNvPr>
          <p:cNvSpPr txBox="1"/>
          <p:nvPr/>
        </p:nvSpPr>
        <p:spPr>
          <a:xfrm>
            <a:off x="1683054" y="5166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492F4F28-6A21-2D46-988E-69B0DE20F455}"/>
              </a:ext>
            </a:extLst>
          </p:cNvPr>
          <p:cNvSpPr txBox="1"/>
          <p:nvPr/>
        </p:nvSpPr>
        <p:spPr>
          <a:xfrm>
            <a:off x="1683054" y="4295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0587F1D9-8016-8D47-B296-3B8DBA5A122A}"/>
              </a:ext>
            </a:extLst>
          </p:cNvPr>
          <p:cNvSpPr txBox="1"/>
          <p:nvPr/>
        </p:nvSpPr>
        <p:spPr>
          <a:xfrm>
            <a:off x="1683054" y="3838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F751910-247B-9F44-AEE2-BACE667BF076}"/>
              </a:ext>
            </a:extLst>
          </p:cNvPr>
          <p:cNvSpPr txBox="1"/>
          <p:nvPr/>
        </p:nvSpPr>
        <p:spPr>
          <a:xfrm>
            <a:off x="1683054" y="3340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A0B7204E-CE37-284E-B2CE-54A7C345872C}"/>
              </a:ext>
            </a:extLst>
          </p:cNvPr>
          <p:cNvSpPr txBox="1"/>
          <p:nvPr/>
        </p:nvSpPr>
        <p:spPr>
          <a:xfrm>
            <a:off x="1683054" y="5666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D8C51198-5685-7443-9559-D01815DDB73C}"/>
              </a:ext>
            </a:extLst>
          </p:cNvPr>
          <p:cNvSpPr/>
          <p:nvPr/>
        </p:nvSpPr>
        <p:spPr>
          <a:xfrm>
            <a:off x="1944193" y="3225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2BA569D8-C534-394F-B2F4-7B65657CD70A}"/>
              </a:ext>
            </a:extLst>
          </p:cNvPr>
          <p:cNvSpPr/>
          <p:nvPr/>
        </p:nvSpPr>
        <p:spPr>
          <a:xfrm>
            <a:off x="1943143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B2CD9339-F67C-A74C-93E2-DC4608FEA271}"/>
              </a:ext>
            </a:extLst>
          </p:cNvPr>
          <p:cNvCxnSpPr>
            <a:endCxn id="55" idx="0"/>
          </p:cNvCxnSpPr>
          <p:nvPr/>
        </p:nvCxnSpPr>
        <p:spPr>
          <a:xfrm>
            <a:off x="2055179" y="3475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Oval 56">
            <a:extLst>
              <a:ext uri="{FF2B5EF4-FFF2-40B4-BE49-F238E27FC236}">
                <a16:creationId xmlns:a16="http://schemas.microsoft.com/office/drawing/2014/main" id="{B97201BE-B103-F54B-8C8E-4023D7564721}"/>
              </a:ext>
            </a:extLst>
          </p:cNvPr>
          <p:cNvSpPr/>
          <p:nvPr/>
        </p:nvSpPr>
        <p:spPr>
          <a:xfrm>
            <a:off x="1942011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85AD9E65-5AC1-9C49-A097-F78587250EA3}"/>
              </a:ext>
            </a:extLst>
          </p:cNvPr>
          <p:cNvCxnSpPr>
            <a:stCxn id="55" idx="4"/>
            <a:endCxn id="57" idx="0"/>
          </p:cNvCxnSpPr>
          <p:nvPr/>
        </p:nvCxnSpPr>
        <p:spPr>
          <a:xfrm flipH="1">
            <a:off x="2056311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42C23594-6762-DA42-BC96-0EE54862BAB9}"/>
              </a:ext>
            </a:extLst>
          </p:cNvPr>
          <p:cNvCxnSpPr>
            <a:stCxn id="57" idx="4"/>
            <a:endCxn id="60" idx="0"/>
          </p:cNvCxnSpPr>
          <p:nvPr/>
        </p:nvCxnSpPr>
        <p:spPr>
          <a:xfrm>
            <a:off x="2056311" y="4365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Oval 59">
            <a:extLst>
              <a:ext uri="{FF2B5EF4-FFF2-40B4-BE49-F238E27FC236}">
                <a16:creationId xmlns:a16="http://schemas.microsoft.com/office/drawing/2014/main" id="{2B2644BC-BBEF-4345-B655-6E0F577F45BA}"/>
              </a:ext>
            </a:extLst>
          </p:cNvPr>
          <p:cNvSpPr/>
          <p:nvPr/>
        </p:nvSpPr>
        <p:spPr>
          <a:xfrm>
            <a:off x="1943183" y="4594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CEC17476-639B-864B-9A96-B2FE8948DBC3}"/>
              </a:ext>
            </a:extLst>
          </p:cNvPr>
          <p:cNvSpPr/>
          <p:nvPr/>
        </p:nvSpPr>
        <p:spPr>
          <a:xfrm>
            <a:off x="1945447" y="5051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459F430A-4008-C446-A858-5A69670D7A60}"/>
              </a:ext>
            </a:extLst>
          </p:cNvPr>
          <p:cNvCxnSpPr>
            <a:stCxn id="60" idx="4"/>
            <a:endCxn id="61" idx="0"/>
          </p:cNvCxnSpPr>
          <p:nvPr/>
        </p:nvCxnSpPr>
        <p:spPr>
          <a:xfrm>
            <a:off x="2057483" y="4823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Oval 62">
            <a:extLst>
              <a:ext uri="{FF2B5EF4-FFF2-40B4-BE49-F238E27FC236}">
                <a16:creationId xmlns:a16="http://schemas.microsoft.com/office/drawing/2014/main" id="{537F9DBB-781E-EE4D-AF2E-5B56EF30FB2B}"/>
              </a:ext>
            </a:extLst>
          </p:cNvPr>
          <p:cNvSpPr/>
          <p:nvPr/>
        </p:nvSpPr>
        <p:spPr>
          <a:xfrm>
            <a:off x="1944315" y="5508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0329F04-A67D-4B49-993B-1EE6AD780A9F}"/>
              </a:ext>
            </a:extLst>
          </p:cNvPr>
          <p:cNvCxnSpPr>
            <a:stCxn id="61" idx="4"/>
            <a:endCxn id="63" idx="0"/>
          </p:cNvCxnSpPr>
          <p:nvPr/>
        </p:nvCxnSpPr>
        <p:spPr>
          <a:xfrm flipH="1">
            <a:off x="2058615" y="5280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Oval 64">
            <a:extLst>
              <a:ext uri="{FF2B5EF4-FFF2-40B4-BE49-F238E27FC236}">
                <a16:creationId xmlns:a16="http://schemas.microsoft.com/office/drawing/2014/main" id="{4767F614-CFDB-984D-93AF-38E79CE5474C}"/>
              </a:ext>
            </a:extLst>
          </p:cNvPr>
          <p:cNvSpPr/>
          <p:nvPr/>
        </p:nvSpPr>
        <p:spPr>
          <a:xfrm>
            <a:off x="1937767" y="5965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F484ECE0-5726-FF43-AAC5-C36F1F74BD19}"/>
              </a:ext>
            </a:extLst>
          </p:cNvPr>
          <p:cNvCxnSpPr>
            <a:endCxn id="65" idx="0"/>
          </p:cNvCxnSpPr>
          <p:nvPr/>
        </p:nvCxnSpPr>
        <p:spPr>
          <a:xfrm flipH="1">
            <a:off x="2052067" y="5736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0E5D2CEF-F525-BD40-83DB-67D16CE6F603}"/>
              </a:ext>
            </a:extLst>
          </p:cNvPr>
          <p:cNvSpPr txBox="1"/>
          <p:nvPr/>
        </p:nvSpPr>
        <p:spPr>
          <a:xfrm>
            <a:off x="2280941" y="211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9A4AC688-9CF4-3E4D-9269-1C2A6609ECB4}"/>
              </a:ext>
            </a:extLst>
          </p:cNvPr>
          <p:cNvSpPr txBox="1"/>
          <p:nvPr/>
        </p:nvSpPr>
        <p:spPr>
          <a:xfrm>
            <a:off x="1683054" y="6101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C756ADAD-BA8A-DB40-9332-CEE03FB70934}"/>
              </a:ext>
            </a:extLst>
          </p:cNvPr>
          <p:cNvSpPr/>
          <p:nvPr/>
        </p:nvSpPr>
        <p:spPr>
          <a:xfrm>
            <a:off x="1926546" y="64008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5635BB0B-7E0A-CF41-BEAB-E71C821CA58D}"/>
              </a:ext>
            </a:extLst>
          </p:cNvPr>
          <p:cNvCxnSpPr>
            <a:endCxn id="69" idx="0"/>
          </p:cNvCxnSpPr>
          <p:nvPr/>
        </p:nvCxnSpPr>
        <p:spPr>
          <a:xfrm flipH="1">
            <a:off x="2040846" y="6172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A609EE9E-EB94-C042-895F-96F8CBCE3A18}"/>
              </a:ext>
            </a:extLst>
          </p:cNvPr>
          <p:cNvCxnSpPr>
            <a:endCxn id="76" idx="7"/>
          </p:cNvCxnSpPr>
          <p:nvPr/>
        </p:nvCxnSpPr>
        <p:spPr>
          <a:xfrm flipH="1">
            <a:off x="2139437" y="440798"/>
            <a:ext cx="948099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B1DA096A-8B0B-444D-B343-F1F7F203D7B9}"/>
              </a:ext>
            </a:extLst>
          </p:cNvPr>
          <p:cNvSpPr txBox="1"/>
          <p:nvPr/>
        </p:nvSpPr>
        <p:spPr>
          <a:xfrm>
            <a:off x="1683054" y="186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14648803-27F9-644C-B6EF-AF0225A5747C}"/>
              </a:ext>
            </a:extLst>
          </p:cNvPr>
          <p:cNvSpPr txBox="1"/>
          <p:nvPr/>
        </p:nvSpPr>
        <p:spPr>
          <a:xfrm>
            <a:off x="1683054" y="2431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AC6C738F-87B4-2744-9FBE-E946F5D8B7B9}"/>
              </a:ext>
            </a:extLst>
          </p:cNvPr>
          <p:cNvSpPr txBox="1"/>
          <p:nvPr/>
        </p:nvSpPr>
        <p:spPr>
          <a:xfrm>
            <a:off x="1683054" y="13852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5E27B608-D85C-F043-9C38-812383CC86C4}"/>
              </a:ext>
            </a:extLst>
          </p:cNvPr>
          <p:cNvSpPr txBox="1"/>
          <p:nvPr/>
        </p:nvSpPr>
        <p:spPr>
          <a:xfrm>
            <a:off x="1683054" y="8663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4158B21A-9FFA-E84C-8EFF-4B7552F18E47}"/>
              </a:ext>
            </a:extLst>
          </p:cNvPr>
          <p:cNvSpPr/>
          <p:nvPr/>
        </p:nvSpPr>
        <p:spPr>
          <a:xfrm>
            <a:off x="1944316" y="60379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41942513-795F-A24E-827E-05A35F3CBCA2}"/>
              </a:ext>
            </a:extLst>
          </p:cNvPr>
          <p:cNvSpPr/>
          <p:nvPr/>
        </p:nvSpPr>
        <p:spPr>
          <a:xfrm>
            <a:off x="1944316" y="11885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A45F816A-96A7-944F-925D-95AB77AF0F05}"/>
              </a:ext>
            </a:extLst>
          </p:cNvPr>
          <p:cNvCxnSpPr>
            <a:stCxn id="76" idx="4"/>
            <a:endCxn id="77" idx="0"/>
          </p:cNvCxnSpPr>
          <p:nvPr/>
        </p:nvCxnSpPr>
        <p:spPr>
          <a:xfrm>
            <a:off x="2058616" y="832397"/>
            <a:ext cx="0" cy="3561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947BAB52-F2F0-1D47-9E43-F461EAC37EEB}"/>
              </a:ext>
            </a:extLst>
          </p:cNvPr>
          <p:cNvCxnSpPr>
            <a:stCxn id="77" idx="4"/>
            <a:endCxn id="80" idx="0"/>
          </p:cNvCxnSpPr>
          <p:nvPr/>
        </p:nvCxnSpPr>
        <p:spPr>
          <a:xfrm>
            <a:off x="2058616" y="1417144"/>
            <a:ext cx="0" cy="29527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Oval 79">
            <a:extLst>
              <a:ext uri="{FF2B5EF4-FFF2-40B4-BE49-F238E27FC236}">
                <a16:creationId xmlns:a16="http://schemas.microsoft.com/office/drawing/2014/main" id="{025937CA-A829-F347-8A96-D352DBCA460D}"/>
              </a:ext>
            </a:extLst>
          </p:cNvPr>
          <p:cNvSpPr/>
          <p:nvPr/>
        </p:nvSpPr>
        <p:spPr>
          <a:xfrm>
            <a:off x="1944316" y="17124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CE02BE4C-998E-4349-BC47-14F3DF81967E}"/>
              </a:ext>
            </a:extLst>
          </p:cNvPr>
          <p:cNvSpPr/>
          <p:nvPr/>
        </p:nvSpPr>
        <p:spPr>
          <a:xfrm>
            <a:off x="1944316" y="2316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51517E9D-C1D6-0D47-9A63-4E9A2D2104C3}"/>
              </a:ext>
            </a:extLst>
          </p:cNvPr>
          <p:cNvCxnSpPr>
            <a:stCxn id="80" idx="4"/>
            <a:endCxn id="81" idx="0"/>
          </p:cNvCxnSpPr>
          <p:nvPr/>
        </p:nvCxnSpPr>
        <p:spPr>
          <a:xfrm>
            <a:off x="2058616" y="1941018"/>
            <a:ext cx="0" cy="37527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550294A9-5574-144E-80EA-DE7A6CA85B83}"/>
              </a:ext>
            </a:extLst>
          </p:cNvPr>
          <p:cNvCxnSpPr>
            <a:stCxn id="81" idx="4"/>
          </p:cNvCxnSpPr>
          <p:nvPr/>
        </p:nvCxnSpPr>
        <p:spPr>
          <a:xfrm flipH="1">
            <a:off x="2057484" y="2544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ECA499BF-E114-FC41-92DF-3527D9D0D4CE}"/>
              </a:ext>
            </a:extLst>
          </p:cNvPr>
          <p:cNvSpPr txBox="1"/>
          <p:nvPr/>
        </p:nvSpPr>
        <p:spPr>
          <a:xfrm>
            <a:off x="1683054" y="2942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85" name="Oval 84">
            <a:extLst>
              <a:ext uri="{FF2B5EF4-FFF2-40B4-BE49-F238E27FC236}">
                <a16:creationId xmlns:a16="http://schemas.microsoft.com/office/drawing/2014/main" id="{D86B83C4-3772-844D-B1E5-7AAC96F87501}"/>
              </a:ext>
            </a:extLst>
          </p:cNvPr>
          <p:cNvSpPr/>
          <p:nvPr/>
        </p:nvSpPr>
        <p:spPr>
          <a:xfrm>
            <a:off x="1938911" y="2765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762817F1-2A4C-CD48-BBD2-1217DF987BD4}"/>
              </a:ext>
            </a:extLst>
          </p:cNvPr>
          <p:cNvCxnSpPr>
            <a:stCxn id="85" idx="4"/>
            <a:endCxn id="54" idx="0"/>
          </p:cNvCxnSpPr>
          <p:nvPr/>
        </p:nvCxnSpPr>
        <p:spPr>
          <a:xfrm>
            <a:off x="2053211" y="2993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>
            <a:extLst>
              <a:ext uri="{FF2B5EF4-FFF2-40B4-BE49-F238E27FC236}">
                <a16:creationId xmlns:a16="http://schemas.microsoft.com/office/drawing/2014/main" id="{6E3EF8EF-88E9-A84D-8C32-79D16E231023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966AF00D-53CF-C045-8AF8-C6CBCCCAA8BF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F6B2B0E5-9EBC-1D44-A148-3085E63D5586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9F21F10F-DD1B-864E-A83B-BEC6713BBC18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A11B7FC5-51AD-2647-97DE-B7558DE65C8C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A164CAAC-1E73-8948-AFEF-131D3A3BC022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966EA3B7-F241-C649-832A-5A78C7CF45AB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2E526A52-8954-914B-90AA-6C6E022676B7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5" name="Straight Connector 94">
            <a:extLst>
              <a:ext uri="{FF2B5EF4-FFF2-40B4-BE49-F238E27FC236}">
                <a16:creationId xmlns:a16="http://schemas.microsoft.com/office/drawing/2014/main" id="{BA81C237-DF14-5A42-B3D0-CB35565138D3}"/>
              </a:ext>
            </a:extLst>
          </p:cNvPr>
          <p:cNvCxnSpPr>
            <a:endCxn id="94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6" name="Oval 95">
            <a:extLst>
              <a:ext uri="{FF2B5EF4-FFF2-40B4-BE49-F238E27FC236}">
                <a16:creationId xmlns:a16="http://schemas.microsoft.com/office/drawing/2014/main" id="{CDBCE74D-07E5-8B4C-BFC2-032CDEA954DC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7041DA3B-08C1-474E-B762-3FB3173EE694}"/>
              </a:ext>
            </a:extLst>
          </p:cNvPr>
          <p:cNvCxnSpPr>
            <a:stCxn id="94" idx="4"/>
            <a:endCxn id="96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" name="Straight Connector 97">
            <a:extLst>
              <a:ext uri="{FF2B5EF4-FFF2-40B4-BE49-F238E27FC236}">
                <a16:creationId xmlns:a16="http://schemas.microsoft.com/office/drawing/2014/main" id="{48F0F9EB-F826-C04A-A498-C92526C08086}"/>
              </a:ext>
            </a:extLst>
          </p:cNvPr>
          <p:cNvCxnSpPr>
            <a:stCxn id="96" idx="4"/>
            <a:endCxn id="99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9" name="Oval 98">
            <a:extLst>
              <a:ext uri="{FF2B5EF4-FFF2-40B4-BE49-F238E27FC236}">
                <a16:creationId xmlns:a16="http://schemas.microsoft.com/office/drawing/2014/main" id="{9214CDBD-D3EB-4F4D-AA36-8B9049889450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00" name="Oval 99">
            <a:extLst>
              <a:ext uri="{FF2B5EF4-FFF2-40B4-BE49-F238E27FC236}">
                <a16:creationId xmlns:a16="http://schemas.microsoft.com/office/drawing/2014/main" id="{78F02900-6A08-454A-AFB5-BD3C836CED9C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2CB9940F-718D-7040-88CD-DCC93FB5B3A0}"/>
              </a:ext>
            </a:extLst>
          </p:cNvPr>
          <p:cNvCxnSpPr>
            <a:stCxn id="99" idx="4"/>
            <a:endCxn id="100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2" name="Oval 101">
            <a:extLst>
              <a:ext uri="{FF2B5EF4-FFF2-40B4-BE49-F238E27FC236}">
                <a16:creationId xmlns:a16="http://schemas.microsoft.com/office/drawing/2014/main" id="{DEE3B4CE-F156-A941-BDB6-DBB43740BEE7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3" name="Straight Connector 102">
            <a:extLst>
              <a:ext uri="{FF2B5EF4-FFF2-40B4-BE49-F238E27FC236}">
                <a16:creationId xmlns:a16="http://schemas.microsoft.com/office/drawing/2014/main" id="{B81E24E4-EA94-404E-942D-06217BE913F7}"/>
              </a:ext>
            </a:extLst>
          </p:cNvPr>
          <p:cNvCxnSpPr>
            <a:stCxn id="100" idx="4"/>
            <a:endCxn id="102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Oval 103">
            <a:extLst>
              <a:ext uri="{FF2B5EF4-FFF2-40B4-BE49-F238E27FC236}">
                <a16:creationId xmlns:a16="http://schemas.microsoft.com/office/drawing/2014/main" id="{498AD431-CF76-C64E-9A62-7D568D4FF7B3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5" name="Straight Connector 104">
            <a:extLst>
              <a:ext uri="{FF2B5EF4-FFF2-40B4-BE49-F238E27FC236}">
                <a16:creationId xmlns:a16="http://schemas.microsoft.com/office/drawing/2014/main" id="{FE91716B-6090-D047-B69B-F649F9E4E937}"/>
              </a:ext>
            </a:extLst>
          </p:cNvPr>
          <p:cNvCxnSpPr>
            <a:endCxn id="104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6" name="TextBox 105">
            <a:extLst>
              <a:ext uri="{FF2B5EF4-FFF2-40B4-BE49-F238E27FC236}">
                <a16:creationId xmlns:a16="http://schemas.microsoft.com/office/drawing/2014/main" id="{50EA4B72-BE9F-464E-B19C-F74A5C915498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7" name="Oval 106">
            <a:extLst>
              <a:ext uri="{FF2B5EF4-FFF2-40B4-BE49-F238E27FC236}">
                <a16:creationId xmlns:a16="http://schemas.microsoft.com/office/drawing/2014/main" id="{5F8A9742-5F02-2549-AA0D-6C1050A840A8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8" name="Straight Connector 107">
            <a:extLst>
              <a:ext uri="{FF2B5EF4-FFF2-40B4-BE49-F238E27FC236}">
                <a16:creationId xmlns:a16="http://schemas.microsoft.com/office/drawing/2014/main" id="{4AD88463-123D-6040-86C6-C5635E8ACC7B}"/>
              </a:ext>
            </a:extLst>
          </p:cNvPr>
          <p:cNvCxnSpPr>
            <a:endCxn id="107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" name="TextBox 108">
            <a:extLst>
              <a:ext uri="{FF2B5EF4-FFF2-40B4-BE49-F238E27FC236}">
                <a16:creationId xmlns:a16="http://schemas.microsoft.com/office/drawing/2014/main" id="{01B7B87C-D58A-A24F-992A-E8EED13BAC4F}"/>
              </a:ext>
            </a:extLst>
          </p:cNvPr>
          <p:cNvSpPr txBox="1"/>
          <p:nvPr/>
        </p:nvSpPr>
        <p:spPr>
          <a:xfrm>
            <a:off x="4540050" y="19909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43E46393-A963-5041-A0CF-2D26E0F74469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16117290-8AC0-7441-BF2A-215A0D119019}"/>
              </a:ext>
            </a:extLst>
          </p:cNvPr>
          <p:cNvSpPr txBox="1"/>
          <p:nvPr/>
        </p:nvSpPr>
        <p:spPr>
          <a:xfrm>
            <a:off x="4135451" y="146709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B3EDB475-B825-0E42-93BE-0F5969F81380}"/>
              </a:ext>
            </a:extLst>
          </p:cNvPr>
          <p:cNvSpPr txBox="1"/>
          <p:nvPr/>
        </p:nvSpPr>
        <p:spPr>
          <a:xfrm>
            <a:off x="346853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3" name="Oval 112">
            <a:extLst>
              <a:ext uri="{FF2B5EF4-FFF2-40B4-BE49-F238E27FC236}">
                <a16:creationId xmlns:a16="http://schemas.microsoft.com/office/drawing/2014/main" id="{F1CECC77-B82A-0B45-8ABD-9B4E71BFE898}"/>
              </a:ext>
            </a:extLst>
          </p:cNvPr>
          <p:cNvSpPr/>
          <p:nvPr/>
        </p:nvSpPr>
        <p:spPr>
          <a:xfrm>
            <a:off x="4075281" y="1188544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9402F8D0-73C8-204E-8C08-486F9C43A954}"/>
              </a:ext>
            </a:extLst>
          </p:cNvPr>
          <p:cNvCxnSpPr>
            <a:stCxn id="4" idx="4"/>
            <a:endCxn id="113" idx="1"/>
          </p:cNvCxnSpPr>
          <p:nvPr/>
        </p:nvCxnSpPr>
        <p:spPr>
          <a:xfrm>
            <a:off x="3278036" y="517090"/>
            <a:ext cx="830723" cy="70493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0D917C33-7B10-C448-89BD-5B2406C3F294}"/>
              </a:ext>
            </a:extLst>
          </p:cNvPr>
          <p:cNvCxnSpPr>
            <a:stCxn id="113" idx="5"/>
            <a:endCxn id="116" idx="1"/>
          </p:cNvCxnSpPr>
          <p:nvPr/>
        </p:nvCxnSpPr>
        <p:spPr>
          <a:xfrm>
            <a:off x="4270402" y="1383666"/>
            <a:ext cx="311504" cy="31939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6" name="Oval 115">
            <a:extLst>
              <a:ext uri="{FF2B5EF4-FFF2-40B4-BE49-F238E27FC236}">
                <a16:creationId xmlns:a16="http://schemas.microsoft.com/office/drawing/2014/main" id="{270AFB5B-5399-BF47-B4A4-E45FD7643BAE}"/>
              </a:ext>
            </a:extLst>
          </p:cNvPr>
          <p:cNvSpPr/>
          <p:nvPr/>
        </p:nvSpPr>
        <p:spPr>
          <a:xfrm>
            <a:off x="4548428" y="1669587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7" name="Oval 116">
            <a:extLst>
              <a:ext uri="{FF2B5EF4-FFF2-40B4-BE49-F238E27FC236}">
                <a16:creationId xmlns:a16="http://schemas.microsoft.com/office/drawing/2014/main" id="{E10A9CAC-AD37-3E45-ACC4-BC50E62C413E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1EB5B4F7-C7FA-1E41-B883-62A886387563}"/>
              </a:ext>
            </a:extLst>
          </p:cNvPr>
          <p:cNvCxnSpPr>
            <a:stCxn id="116" idx="5"/>
            <a:endCxn id="117" idx="0"/>
          </p:cNvCxnSpPr>
          <p:nvPr/>
        </p:nvCxnSpPr>
        <p:spPr>
          <a:xfrm>
            <a:off x="4743549" y="1864709"/>
            <a:ext cx="289297" cy="4774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Straight Connector 118">
            <a:extLst>
              <a:ext uri="{FF2B5EF4-FFF2-40B4-BE49-F238E27FC236}">
                <a16:creationId xmlns:a16="http://schemas.microsoft.com/office/drawing/2014/main" id="{210B10CF-885B-9742-9F95-139C5384FE27}"/>
              </a:ext>
            </a:extLst>
          </p:cNvPr>
          <p:cNvCxnSpPr>
            <a:stCxn id="117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0" name="TextBox 119">
            <a:extLst>
              <a:ext uri="{FF2B5EF4-FFF2-40B4-BE49-F238E27FC236}">
                <a16:creationId xmlns:a16="http://schemas.microsoft.com/office/drawing/2014/main" id="{FE842EB3-3BB3-C142-A8C1-35C7BB3263A5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1" name="Oval 120">
            <a:extLst>
              <a:ext uri="{FF2B5EF4-FFF2-40B4-BE49-F238E27FC236}">
                <a16:creationId xmlns:a16="http://schemas.microsoft.com/office/drawing/2014/main" id="{CA355480-0732-3341-A7AA-64B823E8B590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B35F6FE5-2931-CE45-A986-41C3F1E85B8E}"/>
              </a:ext>
            </a:extLst>
          </p:cNvPr>
          <p:cNvCxnSpPr>
            <a:stCxn id="121" idx="4"/>
            <a:endCxn id="93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97713649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CF06C09C-A5FC-0045-8238-3659D05E7B2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A5AB8DE-5E44-1249-8942-324199BE27EC}"/>
              </a:ext>
            </a:extLst>
          </p:cNvPr>
          <p:cNvSpPr txBox="1"/>
          <p:nvPr/>
        </p:nvSpPr>
        <p:spPr>
          <a:xfrm>
            <a:off x="4191000" y="0"/>
            <a:ext cx="488808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200" spc="6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</a:t>
            </a:r>
            <a:r>
              <a:rPr lang="en-US" sz="3200" b="1" spc="600" dirty="0" err="1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amabananas</a:t>
            </a:r>
            <a:r>
              <a:rPr lang="en-US" sz="3200" b="1" spc="600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81B8565E-F04C-164D-9514-0D79942B6781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8322528-2457-5E4B-B118-FCF8BF10D678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FC4A7007-0A02-474B-BEE4-1DF4B3076C9B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21316F19-EE39-5B49-9586-213D19B659EF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8FDF367-2FA4-5C4F-8DD1-5C1F1938A9E1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A855A500-79F0-FD47-BF0D-0F163CCBF3A9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D00BD14-2FAB-2D4D-B937-3EC56C04C2F0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11AC029-97A9-CD41-A3A1-139B8D735BF4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45CB48A-E937-9847-B34D-BB30F365872A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E1384B9-7236-F444-9751-4CD503DCCE6D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933C355D-3F3F-E742-976A-E1362638E0E0}"/>
              </a:ext>
            </a:extLst>
          </p:cNvPr>
          <p:cNvCxnSpPr>
            <a:stCxn id="6" idx="4"/>
            <a:endCxn id="15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94122C58-A0EF-CB49-8D2A-CC58C80FAE7A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24CE0E39-6CDF-4940-8D33-143198FFD3B1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FC002275-A736-9442-A233-D1832FD0A2B2}"/>
              </a:ext>
            </a:extLst>
          </p:cNvPr>
          <p:cNvCxnSpPr>
            <a:stCxn id="15" idx="4"/>
            <a:endCxn id="16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Oval 17">
            <a:extLst>
              <a:ext uri="{FF2B5EF4-FFF2-40B4-BE49-F238E27FC236}">
                <a16:creationId xmlns:a16="http://schemas.microsoft.com/office/drawing/2014/main" id="{C08EFA1E-00A9-5148-AC24-6C26A5D8B41E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BED12B42-2CE6-2B4E-ADD6-A6AE8BAA2C77}"/>
              </a:ext>
            </a:extLst>
          </p:cNvPr>
          <p:cNvCxnSpPr>
            <a:stCxn id="16" idx="4"/>
            <a:endCxn id="18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6FE9BF7D-C6FC-6047-BD02-C5C6D841FE7C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1697A034-6856-6E45-9BE6-2A7FFDDC1104}"/>
              </a:ext>
            </a:extLst>
          </p:cNvPr>
          <p:cNvCxnSpPr>
            <a:endCxn id="20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Oval 21">
            <a:extLst>
              <a:ext uri="{FF2B5EF4-FFF2-40B4-BE49-F238E27FC236}">
                <a16:creationId xmlns:a16="http://schemas.microsoft.com/office/drawing/2014/main" id="{BC72DB42-F0CD-9641-AB8F-9F9400AB6B9F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44FDCA16-24F7-E84F-A4A5-77501F6B7D9A}"/>
              </a:ext>
            </a:extLst>
          </p:cNvPr>
          <p:cNvCxnSpPr>
            <a:stCxn id="20" idx="4"/>
            <a:endCxn id="22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C6641E48-F02F-7141-BBB8-AA40E237B4DF}"/>
              </a:ext>
            </a:extLst>
          </p:cNvPr>
          <p:cNvCxnSpPr>
            <a:stCxn id="22" idx="4"/>
            <a:endCxn id="25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Oval 24">
            <a:extLst>
              <a:ext uri="{FF2B5EF4-FFF2-40B4-BE49-F238E27FC236}">
                <a16:creationId xmlns:a16="http://schemas.microsoft.com/office/drawing/2014/main" id="{8430EEC4-665E-AB4E-95FB-BDEB41514A29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A9381FA5-9958-8545-88BB-7D4C1C772939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3FB0C4B2-CDAB-8344-AC90-650F9C37E752}"/>
              </a:ext>
            </a:extLst>
          </p:cNvPr>
          <p:cNvCxnSpPr>
            <a:stCxn id="25" idx="4"/>
            <a:endCxn id="26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Oval 27">
            <a:extLst>
              <a:ext uri="{FF2B5EF4-FFF2-40B4-BE49-F238E27FC236}">
                <a16:creationId xmlns:a16="http://schemas.microsoft.com/office/drawing/2014/main" id="{04C27530-66D9-5A46-B711-0ECAD1A0AA2B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A36B37CC-7B34-184B-8B03-B40767B06DFE}"/>
              </a:ext>
            </a:extLst>
          </p:cNvPr>
          <p:cNvCxnSpPr>
            <a:stCxn id="26" idx="4"/>
            <a:endCxn id="28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val 29">
            <a:extLst>
              <a:ext uri="{FF2B5EF4-FFF2-40B4-BE49-F238E27FC236}">
                <a16:creationId xmlns:a16="http://schemas.microsoft.com/office/drawing/2014/main" id="{41A962E0-1721-3A48-9386-532E999E1289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73D5FA73-E9D3-BF42-9573-B2594A62CD91}"/>
              </a:ext>
            </a:extLst>
          </p:cNvPr>
          <p:cNvCxnSpPr>
            <a:endCxn id="30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>
            <a:extLst>
              <a:ext uri="{FF2B5EF4-FFF2-40B4-BE49-F238E27FC236}">
                <a16:creationId xmlns:a16="http://schemas.microsoft.com/office/drawing/2014/main" id="{7F20A477-3404-5B41-B249-5A3E5B130F1F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2D65AA4D-7794-014E-BE6B-A4FF0CBDCE6A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8034B274-5268-DC4C-9E7A-14493137761B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2D5C47CA-66CD-3341-AB62-3543081FAD4A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C2476F35-57C5-D140-A69A-17312653DF2E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D45F77A6-BBCD-7249-AABE-BC88D4595F6B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A1842C59-F8BB-A242-A351-5317F87E03D4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469945E6-D1E1-9649-8823-CF07B56967F3}"/>
              </a:ext>
            </a:extLst>
          </p:cNvPr>
          <p:cNvCxnSpPr>
            <a:endCxn id="38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924A72D2-24A8-6D43-B772-009B5EA651E2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C401C491-57FD-F149-9839-6E6540377E83}"/>
              </a:ext>
            </a:extLst>
          </p:cNvPr>
          <p:cNvCxnSpPr>
            <a:stCxn id="40" idx="5"/>
            <a:endCxn id="6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Oval 41">
            <a:extLst>
              <a:ext uri="{FF2B5EF4-FFF2-40B4-BE49-F238E27FC236}">
                <a16:creationId xmlns:a16="http://schemas.microsoft.com/office/drawing/2014/main" id="{539AB7B0-DAED-5A4C-9694-C093C564E0F0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5BD06933-9F9A-A446-B651-0F9B40CBA2D3}"/>
              </a:ext>
            </a:extLst>
          </p:cNvPr>
          <p:cNvCxnSpPr>
            <a:stCxn id="42" idx="6"/>
            <a:endCxn id="40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val 43">
            <a:extLst>
              <a:ext uri="{FF2B5EF4-FFF2-40B4-BE49-F238E27FC236}">
                <a16:creationId xmlns:a16="http://schemas.microsoft.com/office/drawing/2014/main" id="{A8F8A037-B740-3545-AF62-0B4027C42C52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93E36177-BFC4-384A-B3A7-0EF6887852E6}"/>
              </a:ext>
            </a:extLst>
          </p:cNvPr>
          <p:cNvCxnSpPr>
            <a:stCxn id="44" idx="6"/>
            <a:endCxn id="42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353664C8-659B-1F47-AE1B-DC1BAA6F188A}"/>
              </a:ext>
            </a:extLst>
          </p:cNvPr>
          <p:cNvCxnSpPr>
            <a:stCxn id="4" idx="5"/>
            <a:endCxn id="44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3BE75167-F232-3348-B918-BB76E5C2D3C4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0DF3F71-A64E-CB43-8DB5-1B4F7736A256}"/>
              </a:ext>
            </a:extLst>
          </p:cNvPr>
          <p:cNvSpPr txBox="1"/>
          <p:nvPr/>
        </p:nvSpPr>
        <p:spPr>
          <a:xfrm>
            <a:off x="1699824" y="4708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2E314499-9E77-B341-8195-FD871603DE71}"/>
              </a:ext>
            </a:extLst>
          </p:cNvPr>
          <p:cNvSpPr txBox="1"/>
          <p:nvPr/>
        </p:nvSpPr>
        <p:spPr>
          <a:xfrm>
            <a:off x="1699824" y="5166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ABFF8F97-AD50-3449-B6FA-2F51F85B3E47}"/>
              </a:ext>
            </a:extLst>
          </p:cNvPr>
          <p:cNvSpPr txBox="1"/>
          <p:nvPr/>
        </p:nvSpPr>
        <p:spPr>
          <a:xfrm>
            <a:off x="1699824" y="4295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EE888F46-39B3-464B-A9FF-6DF4B3887503}"/>
              </a:ext>
            </a:extLst>
          </p:cNvPr>
          <p:cNvSpPr txBox="1"/>
          <p:nvPr/>
        </p:nvSpPr>
        <p:spPr>
          <a:xfrm>
            <a:off x="1699824" y="3838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CFC514A-B45E-794F-98A3-020FAB5A024F}"/>
              </a:ext>
            </a:extLst>
          </p:cNvPr>
          <p:cNvSpPr txBox="1"/>
          <p:nvPr/>
        </p:nvSpPr>
        <p:spPr>
          <a:xfrm>
            <a:off x="1699824" y="3340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879DB0F0-2540-4941-BE9E-691119338858}"/>
              </a:ext>
            </a:extLst>
          </p:cNvPr>
          <p:cNvSpPr txBox="1"/>
          <p:nvPr/>
        </p:nvSpPr>
        <p:spPr>
          <a:xfrm>
            <a:off x="1699824" y="5666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EDB0ABD5-9758-D046-B82B-F0FD9AFF71C2}"/>
              </a:ext>
            </a:extLst>
          </p:cNvPr>
          <p:cNvSpPr/>
          <p:nvPr/>
        </p:nvSpPr>
        <p:spPr>
          <a:xfrm>
            <a:off x="1944193" y="3225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8D29DB89-11D5-FD4F-9C33-3EA0C21F0C38}"/>
              </a:ext>
            </a:extLst>
          </p:cNvPr>
          <p:cNvSpPr/>
          <p:nvPr/>
        </p:nvSpPr>
        <p:spPr>
          <a:xfrm>
            <a:off x="1943143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359D6FDE-E37E-8149-A027-DD31ED6BC1B3}"/>
              </a:ext>
            </a:extLst>
          </p:cNvPr>
          <p:cNvCxnSpPr>
            <a:endCxn id="55" idx="0"/>
          </p:cNvCxnSpPr>
          <p:nvPr/>
        </p:nvCxnSpPr>
        <p:spPr>
          <a:xfrm>
            <a:off x="2055179" y="3475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Oval 56">
            <a:extLst>
              <a:ext uri="{FF2B5EF4-FFF2-40B4-BE49-F238E27FC236}">
                <a16:creationId xmlns:a16="http://schemas.microsoft.com/office/drawing/2014/main" id="{6FAD2E3F-AD98-4843-8F26-9626264BF6DF}"/>
              </a:ext>
            </a:extLst>
          </p:cNvPr>
          <p:cNvSpPr/>
          <p:nvPr/>
        </p:nvSpPr>
        <p:spPr>
          <a:xfrm>
            <a:off x="1942011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91E2ABE8-4B24-374C-ABFE-F7CE8FB3CDCE}"/>
              </a:ext>
            </a:extLst>
          </p:cNvPr>
          <p:cNvCxnSpPr>
            <a:stCxn id="55" idx="4"/>
            <a:endCxn id="57" idx="0"/>
          </p:cNvCxnSpPr>
          <p:nvPr/>
        </p:nvCxnSpPr>
        <p:spPr>
          <a:xfrm flipH="1">
            <a:off x="2056311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EED3EE18-1FF1-2740-A5A9-353E8E17BC33}"/>
              </a:ext>
            </a:extLst>
          </p:cNvPr>
          <p:cNvCxnSpPr>
            <a:stCxn id="57" idx="4"/>
            <a:endCxn id="60" idx="0"/>
          </p:cNvCxnSpPr>
          <p:nvPr/>
        </p:nvCxnSpPr>
        <p:spPr>
          <a:xfrm>
            <a:off x="2056311" y="4365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Oval 59">
            <a:extLst>
              <a:ext uri="{FF2B5EF4-FFF2-40B4-BE49-F238E27FC236}">
                <a16:creationId xmlns:a16="http://schemas.microsoft.com/office/drawing/2014/main" id="{5B3AA20F-C9E1-BC47-A010-1F4FC5B49158}"/>
              </a:ext>
            </a:extLst>
          </p:cNvPr>
          <p:cNvSpPr/>
          <p:nvPr/>
        </p:nvSpPr>
        <p:spPr>
          <a:xfrm>
            <a:off x="1943183" y="4594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F3ED941B-DD94-3747-A822-74B291F3EEA2}"/>
              </a:ext>
            </a:extLst>
          </p:cNvPr>
          <p:cNvSpPr/>
          <p:nvPr/>
        </p:nvSpPr>
        <p:spPr>
          <a:xfrm>
            <a:off x="1945447" y="5051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4ACC351F-8AED-CC4E-ABC6-6BBB491BF5FE}"/>
              </a:ext>
            </a:extLst>
          </p:cNvPr>
          <p:cNvCxnSpPr>
            <a:stCxn id="60" idx="4"/>
            <a:endCxn id="61" idx="0"/>
          </p:cNvCxnSpPr>
          <p:nvPr/>
        </p:nvCxnSpPr>
        <p:spPr>
          <a:xfrm>
            <a:off x="2057483" y="4823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Oval 62">
            <a:extLst>
              <a:ext uri="{FF2B5EF4-FFF2-40B4-BE49-F238E27FC236}">
                <a16:creationId xmlns:a16="http://schemas.microsoft.com/office/drawing/2014/main" id="{CB5CF4A1-1EE3-1E49-875C-375445E0DCF5}"/>
              </a:ext>
            </a:extLst>
          </p:cNvPr>
          <p:cNvSpPr/>
          <p:nvPr/>
        </p:nvSpPr>
        <p:spPr>
          <a:xfrm>
            <a:off x="1944315" y="5508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24DE3617-B7E9-9D48-BCE1-2D4C70D4C20F}"/>
              </a:ext>
            </a:extLst>
          </p:cNvPr>
          <p:cNvCxnSpPr>
            <a:stCxn id="61" idx="4"/>
            <a:endCxn id="63" idx="0"/>
          </p:cNvCxnSpPr>
          <p:nvPr/>
        </p:nvCxnSpPr>
        <p:spPr>
          <a:xfrm flipH="1">
            <a:off x="2058615" y="5280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Oval 64">
            <a:extLst>
              <a:ext uri="{FF2B5EF4-FFF2-40B4-BE49-F238E27FC236}">
                <a16:creationId xmlns:a16="http://schemas.microsoft.com/office/drawing/2014/main" id="{5EBA164D-BE5C-8C48-AADB-78C672EC95D8}"/>
              </a:ext>
            </a:extLst>
          </p:cNvPr>
          <p:cNvSpPr/>
          <p:nvPr/>
        </p:nvSpPr>
        <p:spPr>
          <a:xfrm>
            <a:off x="1937767" y="5965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303DB24E-A1B1-D942-84E5-70819F5EEACC}"/>
              </a:ext>
            </a:extLst>
          </p:cNvPr>
          <p:cNvCxnSpPr>
            <a:endCxn id="65" idx="0"/>
          </p:cNvCxnSpPr>
          <p:nvPr/>
        </p:nvCxnSpPr>
        <p:spPr>
          <a:xfrm flipH="1">
            <a:off x="2052067" y="5736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FAC7889A-22F1-7046-8E7A-BF531B693739}"/>
              </a:ext>
            </a:extLst>
          </p:cNvPr>
          <p:cNvSpPr txBox="1"/>
          <p:nvPr/>
        </p:nvSpPr>
        <p:spPr>
          <a:xfrm>
            <a:off x="2280941" y="211178"/>
            <a:ext cx="2984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1"/>
                </a:solidFill>
                <a:latin typeface="Optima" panose="02000503060000020004" pitchFamily="2" charset="0"/>
              </a:rPr>
              <a:t>a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96DC7D36-9B12-B442-8555-360D22470B8E}"/>
              </a:ext>
            </a:extLst>
          </p:cNvPr>
          <p:cNvSpPr txBox="1"/>
          <p:nvPr/>
        </p:nvSpPr>
        <p:spPr>
          <a:xfrm>
            <a:off x="1699824" y="6101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163171AD-09CE-EE42-B5E3-55396F75BA75}"/>
              </a:ext>
            </a:extLst>
          </p:cNvPr>
          <p:cNvSpPr/>
          <p:nvPr/>
        </p:nvSpPr>
        <p:spPr>
          <a:xfrm>
            <a:off x="1926546" y="64008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7F77DF54-7051-5F42-ADF2-F79D72B121DE}"/>
              </a:ext>
            </a:extLst>
          </p:cNvPr>
          <p:cNvCxnSpPr>
            <a:endCxn id="69" idx="0"/>
          </p:cNvCxnSpPr>
          <p:nvPr/>
        </p:nvCxnSpPr>
        <p:spPr>
          <a:xfrm flipH="1">
            <a:off x="2040846" y="6172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F39BA573-98E2-8A48-BD34-AD4E9971BAAA}"/>
              </a:ext>
            </a:extLst>
          </p:cNvPr>
          <p:cNvCxnSpPr>
            <a:endCxn id="76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730077ED-AB27-EA49-813A-06DF964A196D}"/>
              </a:ext>
            </a:extLst>
          </p:cNvPr>
          <p:cNvSpPr txBox="1"/>
          <p:nvPr/>
        </p:nvSpPr>
        <p:spPr>
          <a:xfrm>
            <a:off x="1935867" y="17884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27EAFDBB-0D69-014E-8C60-B540B99D4F23}"/>
              </a:ext>
            </a:extLst>
          </p:cNvPr>
          <p:cNvSpPr txBox="1"/>
          <p:nvPr/>
        </p:nvSpPr>
        <p:spPr>
          <a:xfrm>
            <a:off x="1699824" y="2431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C07B7F5A-1613-0747-B3E7-786BB8A26B82}"/>
              </a:ext>
            </a:extLst>
          </p:cNvPr>
          <p:cNvSpPr txBox="1"/>
          <p:nvPr/>
        </p:nvSpPr>
        <p:spPr>
          <a:xfrm>
            <a:off x="2235217" y="1444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C8337336-3E3B-CE43-A4A4-E734CAD54E39}"/>
              </a:ext>
            </a:extLst>
          </p:cNvPr>
          <p:cNvSpPr txBox="1"/>
          <p:nvPr/>
        </p:nvSpPr>
        <p:spPr>
          <a:xfrm>
            <a:off x="1850667" y="8958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9FE682DC-D247-9E48-B34C-16CBA0CFBDAC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4F9DE970-1AE8-7447-9DD0-627E1F0F11EF}"/>
              </a:ext>
            </a:extLst>
          </p:cNvPr>
          <p:cNvSpPr/>
          <p:nvPr/>
        </p:nvSpPr>
        <p:spPr>
          <a:xfrm>
            <a:off x="2199979" y="12568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A6730E37-1305-E648-86F0-5023374D265F}"/>
              </a:ext>
            </a:extLst>
          </p:cNvPr>
          <p:cNvCxnSpPr>
            <a:stCxn id="76" idx="5"/>
            <a:endCxn id="77" idx="0"/>
          </p:cNvCxnSpPr>
          <p:nvPr/>
        </p:nvCxnSpPr>
        <p:spPr>
          <a:xfrm>
            <a:off x="2075919" y="811669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2A14E737-C23D-7648-AC6D-EA44E97AB6A2}"/>
              </a:ext>
            </a:extLst>
          </p:cNvPr>
          <p:cNvCxnSpPr>
            <a:stCxn id="77" idx="5"/>
            <a:endCxn id="80" idx="1"/>
          </p:cNvCxnSpPr>
          <p:nvPr/>
        </p:nvCxnSpPr>
        <p:spPr>
          <a:xfrm>
            <a:off x="2395100" y="1451936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Oval 79">
            <a:extLst>
              <a:ext uri="{FF2B5EF4-FFF2-40B4-BE49-F238E27FC236}">
                <a16:creationId xmlns:a16="http://schemas.microsoft.com/office/drawing/2014/main" id="{B283BEEE-3FC9-434B-A134-B5135E412653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98B24E72-4962-4C43-93B2-6F78015CDE1F}"/>
              </a:ext>
            </a:extLst>
          </p:cNvPr>
          <p:cNvSpPr/>
          <p:nvPr/>
        </p:nvSpPr>
        <p:spPr>
          <a:xfrm>
            <a:off x="1944316" y="2316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B2931917-3EC5-C948-AF62-56381C123374}"/>
              </a:ext>
            </a:extLst>
          </p:cNvPr>
          <p:cNvCxnSpPr>
            <a:stCxn id="80" idx="3"/>
            <a:endCxn id="81" idx="0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906719A8-3CED-1040-9EC5-DEE4D74BF835}"/>
              </a:ext>
            </a:extLst>
          </p:cNvPr>
          <p:cNvCxnSpPr>
            <a:stCxn id="81" idx="4"/>
          </p:cNvCxnSpPr>
          <p:nvPr/>
        </p:nvCxnSpPr>
        <p:spPr>
          <a:xfrm flipH="1">
            <a:off x="2057484" y="2544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A95FF6A8-FDB3-3140-B6F0-6462A16F1DCC}"/>
              </a:ext>
            </a:extLst>
          </p:cNvPr>
          <p:cNvSpPr txBox="1"/>
          <p:nvPr/>
        </p:nvSpPr>
        <p:spPr>
          <a:xfrm>
            <a:off x="1699824" y="2942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85" name="Oval 84">
            <a:extLst>
              <a:ext uri="{FF2B5EF4-FFF2-40B4-BE49-F238E27FC236}">
                <a16:creationId xmlns:a16="http://schemas.microsoft.com/office/drawing/2014/main" id="{6CA8CA60-5591-1A44-BDB9-196129B03B40}"/>
              </a:ext>
            </a:extLst>
          </p:cNvPr>
          <p:cNvSpPr/>
          <p:nvPr/>
        </p:nvSpPr>
        <p:spPr>
          <a:xfrm>
            <a:off x="1938911" y="2765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90DBD957-2C5C-F04D-936E-2B5FB50D7D92}"/>
              </a:ext>
            </a:extLst>
          </p:cNvPr>
          <p:cNvCxnSpPr>
            <a:stCxn id="85" idx="4"/>
            <a:endCxn id="54" idx="0"/>
          </p:cNvCxnSpPr>
          <p:nvPr/>
        </p:nvCxnSpPr>
        <p:spPr>
          <a:xfrm>
            <a:off x="2053211" y="2993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>
            <a:extLst>
              <a:ext uri="{FF2B5EF4-FFF2-40B4-BE49-F238E27FC236}">
                <a16:creationId xmlns:a16="http://schemas.microsoft.com/office/drawing/2014/main" id="{8EE6B334-6000-7146-8DA4-0136604AE944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4E8FB1C2-9E51-3349-A59D-CE88429FDCE6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E0AC6F3A-63EE-F249-8A0D-2C4221A80C11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9A500C3D-2F22-0D40-B11E-DF56EA6E0276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3B528081-EF98-3A40-873A-3CADBF0FAE1A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0668F728-AD6A-2B44-840C-79A7661D5A03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9E322671-4714-DD42-B347-790EE57644C3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6EA8BE1B-E07F-1D43-9A62-85D644070575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5" name="Straight Connector 94">
            <a:extLst>
              <a:ext uri="{FF2B5EF4-FFF2-40B4-BE49-F238E27FC236}">
                <a16:creationId xmlns:a16="http://schemas.microsoft.com/office/drawing/2014/main" id="{826F3E3D-4606-C340-BF96-95CFC72B4721}"/>
              </a:ext>
            </a:extLst>
          </p:cNvPr>
          <p:cNvCxnSpPr>
            <a:endCxn id="94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6" name="Oval 95">
            <a:extLst>
              <a:ext uri="{FF2B5EF4-FFF2-40B4-BE49-F238E27FC236}">
                <a16:creationId xmlns:a16="http://schemas.microsoft.com/office/drawing/2014/main" id="{A85B5DB0-D0E8-0F4D-B727-BFB6EBB1AFB3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4AB2CB8F-E1F6-C94B-95E5-87F7226EAEFE}"/>
              </a:ext>
            </a:extLst>
          </p:cNvPr>
          <p:cNvCxnSpPr>
            <a:stCxn id="94" idx="4"/>
            <a:endCxn id="96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" name="Straight Connector 97">
            <a:extLst>
              <a:ext uri="{FF2B5EF4-FFF2-40B4-BE49-F238E27FC236}">
                <a16:creationId xmlns:a16="http://schemas.microsoft.com/office/drawing/2014/main" id="{18F1F268-6380-3441-90D7-17E56F569D2D}"/>
              </a:ext>
            </a:extLst>
          </p:cNvPr>
          <p:cNvCxnSpPr>
            <a:stCxn id="96" idx="4"/>
            <a:endCxn id="99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9" name="Oval 98">
            <a:extLst>
              <a:ext uri="{FF2B5EF4-FFF2-40B4-BE49-F238E27FC236}">
                <a16:creationId xmlns:a16="http://schemas.microsoft.com/office/drawing/2014/main" id="{FBF1641B-B23F-434E-BDC2-814099492439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00" name="Oval 99">
            <a:extLst>
              <a:ext uri="{FF2B5EF4-FFF2-40B4-BE49-F238E27FC236}">
                <a16:creationId xmlns:a16="http://schemas.microsoft.com/office/drawing/2014/main" id="{174A45D7-8F23-EB47-A753-FD2AC24DE2BD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85F9EFFD-BF69-3943-9155-918528809DFD}"/>
              </a:ext>
            </a:extLst>
          </p:cNvPr>
          <p:cNvCxnSpPr>
            <a:stCxn id="99" idx="4"/>
            <a:endCxn id="100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2" name="Oval 101">
            <a:extLst>
              <a:ext uri="{FF2B5EF4-FFF2-40B4-BE49-F238E27FC236}">
                <a16:creationId xmlns:a16="http://schemas.microsoft.com/office/drawing/2014/main" id="{65ACEE8C-4938-D44C-BE24-0B2959E735ED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3" name="Straight Connector 102">
            <a:extLst>
              <a:ext uri="{FF2B5EF4-FFF2-40B4-BE49-F238E27FC236}">
                <a16:creationId xmlns:a16="http://schemas.microsoft.com/office/drawing/2014/main" id="{B1F27A73-3B33-E843-B66D-B86774E09879}"/>
              </a:ext>
            </a:extLst>
          </p:cNvPr>
          <p:cNvCxnSpPr>
            <a:stCxn id="100" idx="4"/>
            <a:endCxn id="102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Oval 103">
            <a:extLst>
              <a:ext uri="{FF2B5EF4-FFF2-40B4-BE49-F238E27FC236}">
                <a16:creationId xmlns:a16="http://schemas.microsoft.com/office/drawing/2014/main" id="{728EB0E6-6D61-174A-8F1F-5C0477A2F46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5" name="Straight Connector 104">
            <a:extLst>
              <a:ext uri="{FF2B5EF4-FFF2-40B4-BE49-F238E27FC236}">
                <a16:creationId xmlns:a16="http://schemas.microsoft.com/office/drawing/2014/main" id="{A47C6CAC-6A35-A140-BD96-040BA370D31B}"/>
              </a:ext>
            </a:extLst>
          </p:cNvPr>
          <p:cNvCxnSpPr>
            <a:endCxn id="104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6" name="TextBox 105">
            <a:extLst>
              <a:ext uri="{FF2B5EF4-FFF2-40B4-BE49-F238E27FC236}">
                <a16:creationId xmlns:a16="http://schemas.microsoft.com/office/drawing/2014/main" id="{D9C1CD30-22EC-7B46-9910-EC1436528834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7" name="Oval 106">
            <a:extLst>
              <a:ext uri="{FF2B5EF4-FFF2-40B4-BE49-F238E27FC236}">
                <a16:creationId xmlns:a16="http://schemas.microsoft.com/office/drawing/2014/main" id="{A46C3CA8-685E-BD4E-89A4-D3A86A8C0CA1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8" name="Straight Connector 107">
            <a:extLst>
              <a:ext uri="{FF2B5EF4-FFF2-40B4-BE49-F238E27FC236}">
                <a16:creationId xmlns:a16="http://schemas.microsoft.com/office/drawing/2014/main" id="{424EFAB9-9B01-7048-AE89-D0640EFD01A8}"/>
              </a:ext>
            </a:extLst>
          </p:cNvPr>
          <p:cNvCxnSpPr>
            <a:endCxn id="107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" name="TextBox 108">
            <a:extLst>
              <a:ext uri="{FF2B5EF4-FFF2-40B4-BE49-F238E27FC236}">
                <a16:creationId xmlns:a16="http://schemas.microsoft.com/office/drawing/2014/main" id="{9288F8A4-FD71-DE41-ACA1-4C2E7DA07DE8}"/>
              </a:ext>
            </a:extLst>
          </p:cNvPr>
          <p:cNvSpPr txBox="1"/>
          <p:nvPr/>
        </p:nvSpPr>
        <p:spPr>
          <a:xfrm>
            <a:off x="4540050" y="19909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B7B1C60E-A049-1045-ABD6-A6262C1B94C0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D2F1F1EB-6F90-DB4F-9A6E-851444CA91D6}"/>
              </a:ext>
            </a:extLst>
          </p:cNvPr>
          <p:cNvSpPr txBox="1"/>
          <p:nvPr/>
        </p:nvSpPr>
        <p:spPr>
          <a:xfrm>
            <a:off x="4135451" y="146709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C736D12E-C1BD-1341-99E2-0B538819AD16}"/>
              </a:ext>
            </a:extLst>
          </p:cNvPr>
          <p:cNvSpPr txBox="1"/>
          <p:nvPr/>
        </p:nvSpPr>
        <p:spPr>
          <a:xfrm>
            <a:off x="346853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3" name="Oval 112">
            <a:extLst>
              <a:ext uri="{FF2B5EF4-FFF2-40B4-BE49-F238E27FC236}">
                <a16:creationId xmlns:a16="http://schemas.microsoft.com/office/drawing/2014/main" id="{053362C9-556E-C446-BF28-21F7BBD64D41}"/>
              </a:ext>
            </a:extLst>
          </p:cNvPr>
          <p:cNvSpPr/>
          <p:nvPr/>
        </p:nvSpPr>
        <p:spPr>
          <a:xfrm>
            <a:off x="4075281" y="11885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B02742E-BA98-2043-B758-25EB45BFAF88}"/>
              </a:ext>
            </a:extLst>
          </p:cNvPr>
          <p:cNvCxnSpPr>
            <a:stCxn id="4" idx="4"/>
            <a:endCxn id="113" idx="1"/>
          </p:cNvCxnSpPr>
          <p:nvPr/>
        </p:nvCxnSpPr>
        <p:spPr>
          <a:xfrm>
            <a:off x="3278036" y="517090"/>
            <a:ext cx="830723" cy="70493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AD8BF41E-D2D4-CA4E-A17B-BF9F3BABE1FD}"/>
              </a:ext>
            </a:extLst>
          </p:cNvPr>
          <p:cNvCxnSpPr>
            <a:stCxn id="113" idx="5"/>
            <a:endCxn id="116" idx="1"/>
          </p:cNvCxnSpPr>
          <p:nvPr/>
        </p:nvCxnSpPr>
        <p:spPr>
          <a:xfrm>
            <a:off x="4270402" y="1383666"/>
            <a:ext cx="311504" cy="31939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6" name="Oval 115">
            <a:extLst>
              <a:ext uri="{FF2B5EF4-FFF2-40B4-BE49-F238E27FC236}">
                <a16:creationId xmlns:a16="http://schemas.microsoft.com/office/drawing/2014/main" id="{50CA2904-38F6-BE4C-8BED-D2AF829889D0}"/>
              </a:ext>
            </a:extLst>
          </p:cNvPr>
          <p:cNvSpPr/>
          <p:nvPr/>
        </p:nvSpPr>
        <p:spPr>
          <a:xfrm>
            <a:off x="4548428" y="166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7" name="Oval 116">
            <a:extLst>
              <a:ext uri="{FF2B5EF4-FFF2-40B4-BE49-F238E27FC236}">
                <a16:creationId xmlns:a16="http://schemas.microsoft.com/office/drawing/2014/main" id="{4FD8CB50-A2CE-1C44-A904-19A1DBA08458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40042422-CBC2-524B-8E30-BBD946C40ECD}"/>
              </a:ext>
            </a:extLst>
          </p:cNvPr>
          <p:cNvCxnSpPr>
            <a:stCxn id="116" idx="5"/>
            <a:endCxn id="117" idx="0"/>
          </p:cNvCxnSpPr>
          <p:nvPr/>
        </p:nvCxnSpPr>
        <p:spPr>
          <a:xfrm>
            <a:off x="4743549" y="1864709"/>
            <a:ext cx="289297" cy="4774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Straight Connector 118">
            <a:extLst>
              <a:ext uri="{FF2B5EF4-FFF2-40B4-BE49-F238E27FC236}">
                <a16:creationId xmlns:a16="http://schemas.microsoft.com/office/drawing/2014/main" id="{E804B2D1-A313-B745-A32E-886407541153}"/>
              </a:ext>
            </a:extLst>
          </p:cNvPr>
          <p:cNvCxnSpPr>
            <a:stCxn id="117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0" name="TextBox 119">
            <a:extLst>
              <a:ext uri="{FF2B5EF4-FFF2-40B4-BE49-F238E27FC236}">
                <a16:creationId xmlns:a16="http://schemas.microsoft.com/office/drawing/2014/main" id="{132FA125-D745-644F-86BB-3C88616D15CB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1" name="Oval 120">
            <a:extLst>
              <a:ext uri="{FF2B5EF4-FFF2-40B4-BE49-F238E27FC236}">
                <a16:creationId xmlns:a16="http://schemas.microsoft.com/office/drawing/2014/main" id="{B8492B4D-4E6C-544C-807F-FF0D57BA291A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B31853BB-BD69-FA46-9145-29FB11220176}"/>
              </a:ext>
            </a:extLst>
          </p:cNvPr>
          <p:cNvCxnSpPr>
            <a:stCxn id="121" idx="4"/>
            <a:endCxn id="93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3" name="TextBox 122">
            <a:extLst>
              <a:ext uri="{FF2B5EF4-FFF2-40B4-BE49-F238E27FC236}">
                <a16:creationId xmlns:a16="http://schemas.microsoft.com/office/drawing/2014/main" id="{372B255A-6616-5C44-8BFB-ABB137CBBB6B}"/>
              </a:ext>
            </a:extLst>
          </p:cNvPr>
          <p:cNvSpPr txBox="1"/>
          <p:nvPr/>
        </p:nvSpPr>
        <p:spPr>
          <a:xfrm>
            <a:off x="1049778" y="3946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BA4E666C-80B9-EC4E-BA42-941A6C5BBDF2}"/>
              </a:ext>
            </a:extLst>
          </p:cNvPr>
          <p:cNvSpPr txBox="1"/>
          <p:nvPr/>
        </p:nvSpPr>
        <p:spPr>
          <a:xfrm>
            <a:off x="1049778" y="4404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859E7BF6-F5F4-7543-A247-5E53EE24A614}"/>
              </a:ext>
            </a:extLst>
          </p:cNvPr>
          <p:cNvSpPr txBox="1"/>
          <p:nvPr/>
        </p:nvSpPr>
        <p:spPr>
          <a:xfrm>
            <a:off x="1049778" y="3533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9C0D3C94-A2A4-3D4C-BEF3-5AF0E66907BA}"/>
              </a:ext>
            </a:extLst>
          </p:cNvPr>
          <p:cNvSpPr txBox="1"/>
          <p:nvPr/>
        </p:nvSpPr>
        <p:spPr>
          <a:xfrm>
            <a:off x="1049778" y="3076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5D9BA1A3-DA3B-464C-B84B-D6103E6F7D24}"/>
              </a:ext>
            </a:extLst>
          </p:cNvPr>
          <p:cNvSpPr txBox="1"/>
          <p:nvPr/>
        </p:nvSpPr>
        <p:spPr>
          <a:xfrm>
            <a:off x="1049778" y="2578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8BF6793F-3966-9444-9A29-43A3A533DA59}"/>
              </a:ext>
            </a:extLst>
          </p:cNvPr>
          <p:cNvSpPr txBox="1"/>
          <p:nvPr/>
        </p:nvSpPr>
        <p:spPr>
          <a:xfrm>
            <a:off x="1049778" y="4904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A71DD6FA-5F8F-2C47-99E9-75E8C84437FA}"/>
              </a:ext>
            </a:extLst>
          </p:cNvPr>
          <p:cNvSpPr/>
          <p:nvPr/>
        </p:nvSpPr>
        <p:spPr>
          <a:xfrm>
            <a:off x="1294147" y="2463799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b="1" dirty="0">
              <a:solidFill>
                <a:schemeClr val="accent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0" name="Oval 129">
            <a:extLst>
              <a:ext uri="{FF2B5EF4-FFF2-40B4-BE49-F238E27FC236}">
                <a16:creationId xmlns:a16="http://schemas.microsoft.com/office/drawing/2014/main" id="{82B682ED-C185-BC46-B480-3B522C14A3B0}"/>
              </a:ext>
            </a:extLst>
          </p:cNvPr>
          <p:cNvSpPr/>
          <p:nvPr/>
        </p:nvSpPr>
        <p:spPr>
          <a:xfrm>
            <a:off x="1293097" y="2918085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b="1" dirty="0">
              <a:solidFill>
                <a:schemeClr val="accent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F846099C-4F06-3645-8E09-8E73E23BFADD}"/>
              </a:ext>
            </a:extLst>
          </p:cNvPr>
          <p:cNvCxnSpPr>
            <a:endCxn id="130" idx="0"/>
          </p:cNvCxnSpPr>
          <p:nvPr/>
        </p:nvCxnSpPr>
        <p:spPr>
          <a:xfrm>
            <a:off x="1405133" y="2713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2" name="Oval 131">
            <a:extLst>
              <a:ext uri="{FF2B5EF4-FFF2-40B4-BE49-F238E27FC236}">
                <a16:creationId xmlns:a16="http://schemas.microsoft.com/office/drawing/2014/main" id="{A3721A31-7C43-BC45-84ED-004CC10DED87}"/>
              </a:ext>
            </a:extLst>
          </p:cNvPr>
          <p:cNvSpPr/>
          <p:nvPr/>
        </p:nvSpPr>
        <p:spPr>
          <a:xfrm>
            <a:off x="1291965" y="3375285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b="1" dirty="0">
              <a:solidFill>
                <a:schemeClr val="accent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493AD95C-BAA6-2D4B-99E2-63262EB4B3FF}"/>
              </a:ext>
            </a:extLst>
          </p:cNvPr>
          <p:cNvCxnSpPr>
            <a:stCxn id="130" idx="4"/>
            <a:endCxn id="132" idx="0"/>
          </p:cNvCxnSpPr>
          <p:nvPr/>
        </p:nvCxnSpPr>
        <p:spPr>
          <a:xfrm flipH="1">
            <a:off x="1406265" y="3146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0842E170-F180-424D-8CDD-E1911D384291}"/>
              </a:ext>
            </a:extLst>
          </p:cNvPr>
          <p:cNvCxnSpPr>
            <a:stCxn id="132" idx="4"/>
            <a:endCxn id="135" idx="0"/>
          </p:cNvCxnSpPr>
          <p:nvPr/>
        </p:nvCxnSpPr>
        <p:spPr>
          <a:xfrm>
            <a:off x="1406265" y="3603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5" name="Oval 134">
            <a:extLst>
              <a:ext uri="{FF2B5EF4-FFF2-40B4-BE49-F238E27FC236}">
                <a16:creationId xmlns:a16="http://schemas.microsoft.com/office/drawing/2014/main" id="{C64B033B-0AC9-C14C-B4AD-3DDF321021B7}"/>
              </a:ext>
            </a:extLst>
          </p:cNvPr>
          <p:cNvSpPr/>
          <p:nvPr/>
        </p:nvSpPr>
        <p:spPr>
          <a:xfrm>
            <a:off x="1293137" y="3832485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b="1" dirty="0">
              <a:solidFill>
                <a:schemeClr val="accent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6" name="Oval 135">
            <a:extLst>
              <a:ext uri="{FF2B5EF4-FFF2-40B4-BE49-F238E27FC236}">
                <a16:creationId xmlns:a16="http://schemas.microsoft.com/office/drawing/2014/main" id="{16B90109-13FF-EB4E-ABB8-652B88A6A43F}"/>
              </a:ext>
            </a:extLst>
          </p:cNvPr>
          <p:cNvSpPr/>
          <p:nvPr/>
        </p:nvSpPr>
        <p:spPr>
          <a:xfrm>
            <a:off x="1295401" y="4289685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b="1" dirty="0">
              <a:solidFill>
                <a:schemeClr val="accent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E0E32784-653A-E645-855C-186223E7A3D3}"/>
              </a:ext>
            </a:extLst>
          </p:cNvPr>
          <p:cNvCxnSpPr>
            <a:stCxn id="135" idx="4"/>
            <a:endCxn id="136" idx="0"/>
          </p:cNvCxnSpPr>
          <p:nvPr/>
        </p:nvCxnSpPr>
        <p:spPr>
          <a:xfrm>
            <a:off x="1407437" y="4061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8" name="Oval 137">
            <a:extLst>
              <a:ext uri="{FF2B5EF4-FFF2-40B4-BE49-F238E27FC236}">
                <a16:creationId xmlns:a16="http://schemas.microsoft.com/office/drawing/2014/main" id="{FF0CD20E-0F92-1E4B-A52E-5EB0E9BBF0BD}"/>
              </a:ext>
            </a:extLst>
          </p:cNvPr>
          <p:cNvSpPr/>
          <p:nvPr/>
        </p:nvSpPr>
        <p:spPr>
          <a:xfrm>
            <a:off x="1294269" y="4746885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b="1" dirty="0">
              <a:solidFill>
                <a:schemeClr val="accent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9" name="Straight Connector 138">
            <a:extLst>
              <a:ext uri="{FF2B5EF4-FFF2-40B4-BE49-F238E27FC236}">
                <a16:creationId xmlns:a16="http://schemas.microsoft.com/office/drawing/2014/main" id="{6097C1B3-DDD9-2B47-920C-9B9ECC5CF6BB}"/>
              </a:ext>
            </a:extLst>
          </p:cNvPr>
          <p:cNvCxnSpPr>
            <a:stCxn id="136" idx="4"/>
            <a:endCxn id="138" idx="0"/>
          </p:cNvCxnSpPr>
          <p:nvPr/>
        </p:nvCxnSpPr>
        <p:spPr>
          <a:xfrm flipH="1">
            <a:off x="1408569" y="4518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0" name="Oval 139">
            <a:extLst>
              <a:ext uri="{FF2B5EF4-FFF2-40B4-BE49-F238E27FC236}">
                <a16:creationId xmlns:a16="http://schemas.microsoft.com/office/drawing/2014/main" id="{034727E1-A013-7A4E-BB52-5023AC44B9FA}"/>
              </a:ext>
            </a:extLst>
          </p:cNvPr>
          <p:cNvSpPr/>
          <p:nvPr/>
        </p:nvSpPr>
        <p:spPr>
          <a:xfrm>
            <a:off x="1287721" y="5203352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b="1" dirty="0">
              <a:solidFill>
                <a:schemeClr val="accent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C93F05D9-7649-664A-899D-6BE93171921F}"/>
              </a:ext>
            </a:extLst>
          </p:cNvPr>
          <p:cNvCxnSpPr>
            <a:endCxn id="140" idx="0"/>
          </p:cNvCxnSpPr>
          <p:nvPr/>
        </p:nvCxnSpPr>
        <p:spPr>
          <a:xfrm flipH="1">
            <a:off x="1402021" y="4974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2" name="TextBox 141">
            <a:extLst>
              <a:ext uri="{FF2B5EF4-FFF2-40B4-BE49-F238E27FC236}">
                <a16:creationId xmlns:a16="http://schemas.microsoft.com/office/drawing/2014/main" id="{9EC934B9-FF4C-BB4C-A251-E9CC6BC3D57E}"/>
              </a:ext>
            </a:extLst>
          </p:cNvPr>
          <p:cNvSpPr txBox="1"/>
          <p:nvPr/>
        </p:nvSpPr>
        <p:spPr>
          <a:xfrm>
            <a:off x="1049778" y="5339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3" name="Oval 142">
            <a:extLst>
              <a:ext uri="{FF2B5EF4-FFF2-40B4-BE49-F238E27FC236}">
                <a16:creationId xmlns:a16="http://schemas.microsoft.com/office/drawing/2014/main" id="{A942ECA8-BA3C-3445-A3B5-3C96C541B26C}"/>
              </a:ext>
            </a:extLst>
          </p:cNvPr>
          <p:cNvSpPr/>
          <p:nvPr/>
        </p:nvSpPr>
        <p:spPr>
          <a:xfrm>
            <a:off x="1276500" y="5638800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b="1" dirty="0">
              <a:solidFill>
                <a:schemeClr val="accent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4" name="Straight Connector 143">
            <a:extLst>
              <a:ext uri="{FF2B5EF4-FFF2-40B4-BE49-F238E27FC236}">
                <a16:creationId xmlns:a16="http://schemas.microsoft.com/office/drawing/2014/main" id="{1E1A01C2-CA0A-2242-ADDD-8CC99F6FF635}"/>
              </a:ext>
            </a:extLst>
          </p:cNvPr>
          <p:cNvCxnSpPr>
            <a:endCxn id="143" idx="0"/>
          </p:cNvCxnSpPr>
          <p:nvPr/>
        </p:nvCxnSpPr>
        <p:spPr>
          <a:xfrm flipH="1">
            <a:off x="1390800" y="5410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5" name="TextBox 144">
            <a:extLst>
              <a:ext uri="{FF2B5EF4-FFF2-40B4-BE49-F238E27FC236}">
                <a16:creationId xmlns:a16="http://schemas.microsoft.com/office/drawing/2014/main" id="{BF442623-6AF2-4E4F-857D-21398EF17BB9}"/>
              </a:ext>
            </a:extLst>
          </p:cNvPr>
          <p:cNvSpPr txBox="1"/>
          <p:nvPr/>
        </p:nvSpPr>
        <p:spPr>
          <a:xfrm>
            <a:off x="1049778" y="1669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46" name="Oval 145">
            <a:extLst>
              <a:ext uri="{FF2B5EF4-FFF2-40B4-BE49-F238E27FC236}">
                <a16:creationId xmlns:a16="http://schemas.microsoft.com/office/drawing/2014/main" id="{3D24A092-1640-1445-80B4-4AD2F0A10924}"/>
              </a:ext>
            </a:extLst>
          </p:cNvPr>
          <p:cNvSpPr/>
          <p:nvPr/>
        </p:nvSpPr>
        <p:spPr>
          <a:xfrm>
            <a:off x="1294270" y="1554291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b="1" dirty="0">
              <a:solidFill>
                <a:schemeClr val="accent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89FF0254-8512-7C4C-913E-E4DBB516D1D9}"/>
              </a:ext>
            </a:extLst>
          </p:cNvPr>
          <p:cNvCxnSpPr>
            <a:stCxn id="76" idx="3"/>
            <a:endCxn id="146" idx="0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" name="Straight Connector 147">
            <a:extLst>
              <a:ext uri="{FF2B5EF4-FFF2-40B4-BE49-F238E27FC236}">
                <a16:creationId xmlns:a16="http://schemas.microsoft.com/office/drawing/2014/main" id="{EB60A1DA-D53A-6943-84C2-117253A2B870}"/>
              </a:ext>
            </a:extLst>
          </p:cNvPr>
          <p:cNvCxnSpPr>
            <a:stCxn id="146" idx="4"/>
          </p:cNvCxnSpPr>
          <p:nvPr/>
        </p:nvCxnSpPr>
        <p:spPr>
          <a:xfrm flipH="1">
            <a:off x="1407438" y="1782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9" name="TextBox 148">
            <a:extLst>
              <a:ext uri="{FF2B5EF4-FFF2-40B4-BE49-F238E27FC236}">
                <a16:creationId xmlns:a16="http://schemas.microsoft.com/office/drawing/2014/main" id="{ED84060E-98F9-7646-A7DB-D0AD1C6EE68A}"/>
              </a:ext>
            </a:extLst>
          </p:cNvPr>
          <p:cNvSpPr txBox="1"/>
          <p:nvPr/>
        </p:nvSpPr>
        <p:spPr>
          <a:xfrm>
            <a:off x="1049778" y="2180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50" name="Oval 149">
            <a:extLst>
              <a:ext uri="{FF2B5EF4-FFF2-40B4-BE49-F238E27FC236}">
                <a16:creationId xmlns:a16="http://schemas.microsoft.com/office/drawing/2014/main" id="{C7AC943E-A935-3642-974C-64D3E80B971A}"/>
              </a:ext>
            </a:extLst>
          </p:cNvPr>
          <p:cNvSpPr/>
          <p:nvPr/>
        </p:nvSpPr>
        <p:spPr>
          <a:xfrm>
            <a:off x="1288865" y="2003015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b="1" dirty="0">
              <a:solidFill>
                <a:schemeClr val="accent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1" name="Straight Connector 150">
            <a:extLst>
              <a:ext uri="{FF2B5EF4-FFF2-40B4-BE49-F238E27FC236}">
                <a16:creationId xmlns:a16="http://schemas.microsoft.com/office/drawing/2014/main" id="{00973235-432E-7B44-8871-EB3A8143EEE8}"/>
              </a:ext>
            </a:extLst>
          </p:cNvPr>
          <p:cNvCxnSpPr>
            <a:stCxn id="150" idx="4"/>
            <a:endCxn id="129" idx="0"/>
          </p:cNvCxnSpPr>
          <p:nvPr/>
        </p:nvCxnSpPr>
        <p:spPr>
          <a:xfrm>
            <a:off x="1403165" y="2231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TextBox 151">
            <a:extLst>
              <a:ext uri="{FF2B5EF4-FFF2-40B4-BE49-F238E27FC236}">
                <a16:creationId xmlns:a16="http://schemas.microsoft.com/office/drawing/2014/main" id="{35658779-70DE-9E41-A169-1A4CB17DA1E8}"/>
              </a:ext>
            </a:extLst>
          </p:cNvPr>
          <p:cNvSpPr txBox="1"/>
          <p:nvPr/>
        </p:nvSpPr>
        <p:spPr>
          <a:xfrm>
            <a:off x="1225195" y="10078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</p:spTree>
    <p:extLst>
      <p:ext uri="{BB962C8B-B14F-4D97-AF65-F5344CB8AC3E}">
        <p14:creationId xmlns:p14="http://schemas.microsoft.com/office/powerpoint/2010/main" val="4257569052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CF06C09C-A5FC-0045-8238-3659D05E7B2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A5AB8DE-5E44-1249-8942-324199BE27EC}"/>
              </a:ext>
            </a:extLst>
          </p:cNvPr>
          <p:cNvSpPr txBox="1"/>
          <p:nvPr/>
        </p:nvSpPr>
        <p:spPr>
          <a:xfrm>
            <a:off x="4191000" y="0"/>
            <a:ext cx="488808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200" spc="6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</a:t>
            </a:r>
            <a:r>
              <a:rPr lang="en-US" sz="3200" b="1" spc="600" dirty="0" err="1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sz="3200" b="1" spc="600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18327FFA-EEB8-2740-97E1-ECD676295EC7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0B75D58-184F-F341-8A45-DBE6E72E618A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217209EF-6CEA-5445-BF09-43B6938B6DC8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B673A5F-75FC-8F48-9B20-701BDD928801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F781034-E474-E94C-B034-010ED205292E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AC72A97B-962D-4C4D-808A-2D213B676B1B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3AB0673-6C10-444E-8D51-C814ADABADFD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4707ED3-3E4E-5144-B25E-14C050DEE2B7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4F1E665-A3F5-E747-834D-8D45A0D5794C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B686187F-32CB-E04B-A674-463B89057CD1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400DF63D-12F1-D84B-B49F-6EAB960161A9}"/>
              </a:ext>
            </a:extLst>
          </p:cNvPr>
          <p:cNvCxnSpPr>
            <a:stCxn id="6" idx="4"/>
            <a:endCxn id="15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FEB77BFD-05B7-184C-812D-80AB6531A4F5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0D0E044F-C32B-E949-AC6E-D0C2E3DC2B59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5317C165-D9A9-7A45-B713-F84A95C738FA}"/>
              </a:ext>
            </a:extLst>
          </p:cNvPr>
          <p:cNvCxnSpPr>
            <a:stCxn id="15" idx="4"/>
            <a:endCxn id="16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Oval 17">
            <a:extLst>
              <a:ext uri="{FF2B5EF4-FFF2-40B4-BE49-F238E27FC236}">
                <a16:creationId xmlns:a16="http://schemas.microsoft.com/office/drawing/2014/main" id="{E5C0D34D-668A-6E4E-B63E-4FC615F717D0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88DBCA51-B04F-D14C-A4CE-1C3B60F70A1B}"/>
              </a:ext>
            </a:extLst>
          </p:cNvPr>
          <p:cNvCxnSpPr>
            <a:stCxn id="16" idx="4"/>
            <a:endCxn id="18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7C2B6749-B267-944C-9E11-B4B508F6DDE4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48E0EC72-F256-924F-8821-F7FBC115F81D}"/>
              </a:ext>
            </a:extLst>
          </p:cNvPr>
          <p:cNvCxnSpPr>
            <a:endCxn id="20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Oval 21">
            <a:extLst>
              <a:ext uri="{FF2B5EF4-FFF2-40B4-BE49-F238E27FC236}">
                <a16:creationId xmlns:a16="http://schemas.microsoft.com/office/drawing/2014/main" id="{D2627A49-1F53-994F-BE86-BE490066B1ED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C5C231FE-0849-FF45-9DAF-9DA89C29ECFB}"/>
              </a:ext>
            </a:extLst>
          </p:cNvPr>
          <p:cNvCxnSpPr>
            <a:stCxn id="20" idx="4"/>
            <a:endCxn id="22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B6DAB9FA-AB2E-4849-91D2-07EB2A4E3339}"/>
              </a:ext>
            </a:extLst>
          </p:cNvPr>
          <p:cNvCxnSpPr>
            <a:stCxn id="22" idx="4"/>
            <a:endCxn id="25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Oval 24">
            <a:extLst>
              <a:ext uri="{FF2B5EF4-FFF2-40B4-BE49-F238E27FC236}">
                <a16:creationId xmlns:a16="http://schemas.microsoft.com/office/drawing/2014/main" id="{7A89AAC3-317A-1A4A-BA2E-A5EBF7F51C58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AF2768CB-E76C-E148-8657-F62CE7942B55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6FD0C67-F26A-B347-9DFC-1F4D6CE7C43E}"/>
              </a:ext>
            </a:extLst>
          </p:cNvPr>
          <p:cNvCxnSpPr>
            <a:stCxn id="25" idx="4"/>
            <a:endCxn id="26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Oval 27">
            <a:extLst>
              <a:ext uri="{FF2B5EF4-FFF2-40B4-BE49-F238E27FC236}">
                <a16:creationId xmlns:a16="http://schemas.microsoft.com/office/drawing/2014/main" id="{C32F3781-BA7F-114C-9C1A-C4EA1661EB7E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4098EAE5-184D-B949-A8E9-9F53E8AB829E}"/>
              </a:ext>
            </a:extLst>
          </p:cNvPr>
          <p:cNvCxnSpPr>
            <a:stCxn id="26" idx="4"/>
            <a:endCxn id="28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val 29">
            <a:extLst>
              <a:ext uri="{FF2B5EF4-FFF2-40B4-BE49-F238E27FC236}">
                <a16:creationId xmlns:a16="http://schemas.microsoft.com/office/drawing/2014/main" id="{E696D04E-3117-C545-89CD-127F6AC74C7D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AAD29451-B952-BD49-8884-F7A77F27B55D}"/>
              </a:ext>
            </a:extLst>
          </p:cNvPr>
          <p:cNvCxnSpPr>
            <a:endCxn id="30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>
            <a:extLst>
              <a:ext uri="{FF2B5EF4-FFF2-40B4-BE49-F238E27FC236}">
                <a16:creationId xmlns:a16="http://schemas.microsoft.com/office/drawing/2014/main" id="{976280E5-610D-3641-942F-AD466D12EE8F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1A3C0C6D-286C-8B4E-9093-CAA74C246532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3F616DE8-F973-E54B-BC9F-8EC3E6436726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4B6B90BB-B93D-E749-8D50-EDA76EBB9F99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08E58C7-9F53-9A46-8BA8-40099C2F9AEC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8E2262D-8554-1F4A-A7A3-0020CC09C120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268566EF-4DCC-154A-8E70-BD31E16E7ABC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145AA622-24E7-5146-B7BB-CDFA20E44708}"/>
              </a:ext>
            </a:extLst>
          </p:cNvPr>
          <p:cNvCxnSpPr>
            <a:endCxn id="38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02958EC3-5CAF-764C-BA8C-C2EDEC3BBE8C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CAB8B680-0FE7-234A-81FA-3E54CD2F9EBB}"/>
              </a:ext>
            </a:extLst>
          </p:cNvPr>
          <p:cNvCxnSpPr>
            <a:stCxn id="40" idx="5"/>
            <a:endCxn id="6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Oval 41">
            <a:extLst>
              <a:ext uri="{FF2B5EF4-FFF2-40B4-BE49-F238E27FC236}">
                <a16:creationId xmlns:a16="http://schemas.microsoft.com/office/drawing/2014/main" id="{CAE3B051-2F06-4843-A586-81BC9707A784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607EABD-5C3C-3B45-A04A-BFCE9F638A1E}"/>
              </a:ext>
            </a:extLst>
          </p:cNvPr>
          <p:cNvCxnSpPr>
            <a:stCxn id="42" idx="6"/>
            <a:endCxn id="40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val 43">
            <a:extLst>
              <a:ext uri="{FF2B5EF4-FFF2-40B4-BE49-F238E27FC236}">
                <a16:creationId xmlns:a16="http://schemas.microsoft.com/office/drawing/2014/main" id="{39A5B057-29E4-E840-A128-3BCC414F2328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B31122A4-405F-994F-8511-592BC39E172A}"/>
              </a:ext>
            </a:extLst>
          </p:cNvPr>
          <p:cNvCxnSpPr>
            <a:stCxn id="44" idx="6"/>
            <a:endCxn id="42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35F7E2DF-40D8-2E4B-9AD9-A4765CD5E9D9}"/>
              </a:ext>
            </a:extLst>
          </p:cNvPr>
          <p:cNvCxnSpPr>
            <a:stCxn id="4" idx="5"/>
            <a:endCxn id="44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023CE27D-E345-D74F-8FFC-9203E3EA47FB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02E3664E-E771-244F-8FBA-A75A0F1DAB23}"/>
              </a:ext>
            </a:extLst>
          </p:cNvPr>
          <p:cNvSpPr txBox="1"/>
          <p:nvPr/>
        </p:nvSpPr>
        <p:spPr>
          <a:xfrm>
            <a:off x="1699824" y="4708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432CFCDE-BAAD-1D4D-862B-57A096DCF24B}"/>
              </a:ext>
            </a:extLst>
          </p:cNvPr>
          <p:cNvSpPr txBox="1"/>
          <p:nvPr/>
        </p:nvSpPr>
        <p:spPr>
          <a:xfrm>
            <a:off x="1699824" y="5166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5E3EB595-259C-F04E-86B3-12E4554B3E30}"/>
              </a:ext>
            </a:extLst>
          </p:cNvPr>
          <p:cNvSpPr txBox="1"/>
          <p:nvPr/>
        </p:nvSpPr>
        <p:spPr>
          <a:xfrm>
            <a:off x="1699824" y="4295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EEA5A33F-27FD-9942-BB32-0F7C390C3473}"/>
              </a:ext>
            </a:extLst>
          </p:cNvPr>
          <p:cNvSpPr txBox="1"/>
          <p:nvPr/>
        </p:nvSpPr>
        <p:spPr>
          <a:xfrm>
            <a:off x="1699824" y="3838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57CD883-236E-AC42-A7BF-A67EC746A119}"/>
              </a:ext>
            </a:extLst>
          </p:cNvPr>
          <p:cNvSpPr txBox="1"/>
          <p:nvPr/>
        </p:nvSpPr>
        <p:spPr>
          <a:xfrm>
            <a:off x="1699824" y="3340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5F91C1CF-F817-F34D-814F-57BA897FB2C6}"/>
              </a:ext>
            </a:extLst>
          </p:cNvPr>
          <p:cNvSpPr txBox="1"/>
          <p:nvPr/>
        </p:nvSpPr>
        <p:spPr>
          <a:xfrm>
            <a:off x="1699824" y="5666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6E67E110-0B78-E44F-9ADA-EA9AEA6548BF}"/>
              </a:ext>
            </a:extLst>
          </p:cNvPr>
          <p:cNvSpPr/>
          <p:nvPr/>
        </p:nvSpPr>
        <p:spPr>
          <a:xfrm>
            <a:off x="1944193" y="3225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C9B44261-EED8-C64B-99CC-A61AF638CF4D}"/>
              </a:ext>
            </a:extLst>
          </p:cNvPr>
          <p:cNvSpPr/>
          <p:nvPr/>
        </p:nvSpPr>
        <p:spPr>
          <a:xfrm>
            <a:off x="1943143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4A437402-FB0A-2341-B0F4-71ED41E02449}"/>
              </a:ext>
            </a:extLst>
          </p:cNvPr>
          <p:cNvCxnSpPr>
            <a:endCxn id="55" idx="0"/>
          </p:cNvCxnSpPr>
          <p:nvPr/>
        </p:nvCxnSpPr>
        <p:spPr>
          <a:xfrm>
            <a:off x="2055179" y="3475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Oval 56">
            <a:extLst>
              <a:ext uri="{FF2B5EF4-FFF2-40B4-BE49-F238E27FC236}">
                <a16:creationId xmlns:a16="http://schemas.microsoft.com/office/drawing/2014/main" id="{2DFBAB44-B0F7-8346-A7D1-CCBABB00AEDB}"/>
              </a:ext>
            </a:extLst>
          </p:cNvPr>
          <p:cNvSpPr/>
          <p:nvPr/>
        </p:nvSpPr>
        <p:spPr>
          <a:xfrm>
            <a:off x="1942011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CFE0A3A6-AA10-7649-B2D6-C54BF98F64B8}"/>
              </a:ext>
            </a:extLst>
          </p:cNvPr>
          <p:cNvCxnSpPr>
            <a:stCxn id="55" idx="4"/>
            <a:endCxn id="57" idx="0"/>
          </p:cNvCxnSpPr>
          <p:nvPr/>
        </p:nvCxnSpPr>
        <p:spPr>
          <a:xfrm flipH="1">
            <a:off x="2056311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37DD769C-F7B1-F941-B855-E4866CE6FABA}"/>
              </a:ext>
            </a:extLst>
          </p:cNvPr>
          <p:cNvCxnSpPr>
            <a:stCxn id="57" idx="4"/>
            <a:endCxn id="60" idx="0"/>
          </p:cNvCxnSpPr>
          <p:nvPr/>
        </p:nvCxnSpPr>
        <p:spPr>
          <a:xfrm>
            <a:off x="2056311" y="4365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Oval 59">
            <a:extLst>
              <a:ext uri="{FF2B5EF4-FFF2-40B4-BE49-F238E27FC236}">
                <a16:creationId xmlns:a16="http://schemas.microsoft.com/office/drawing/2014/main" id="{FCFCB864-7FA0-B34E-9B16-3C40FE63F493}"/>
              </a:ext>
            </a:extLst>
          </p:cNvPr>
          <p:cNvSpPr/>
          <p:nvPr/>
        </p:nvSpPr>
        <p:spPr>
          <a:xfrm>
            <a:off x="1943183" y="4594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5CE08FB8-473D-9847-B2D7-9ABF883348A2}"/>
              </a:ext>
            </a:extLst>
          </p:cNvPr>
          <p:cNvSpPr/>
          <p:nvPr/>
        </p:nvSpPr>
        <p:spPr>
          <a:xfrm>
            <a:off x="1945447" y="5051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ADDFDC8D-D067-3E40-9697-A32336E878FC}"/>
              </a:ext>
            </a:extLst>
          </p:cNvPr>
          <p:cNvCxnSpPr>
            <a:stCxn id="60" idx="4"/>
            <a:endCxn id="61" idx="0"/>
          </p:cNvCxnSpPr>
          <p:nvPr/>
        </p:nvCxnSpPr>
        <p:spPr>
          <a:xfrm>
            <a:off x="2057483" y="4823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Oval 62">
            <a:extLst>
              <a:ext uri="{FF2B5EF4-FFF2-40B4-BE49-F238E27FC236}">
                <a16:creationId xmlns:a16="http://schemas.microsoft.com/office/drawing/2014/main" id="{0EA05D1A-CBE3-2249-B331-ED431F2580F8}"/>
              </a:ext>
            </a:extLst>
          </p:cNvPr>
          <p:cNvSpPr/>
          <p:nvPr/>
        </p:nvSpPr>
        <p:spPr>
          <a:xfrm>
            <a:off x="1944315" y="5508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C22496CA-2A6E-5C4D-BE29-C6072FAFFBF9}"/>
              </a:ext>
            </a:extLst>
          </p:cNvPr>
          <p:cNvCxnSpPr>
            <a:stCxn id="61" idx="4"/>
            <a:endCxn id="63" idx="0"/>
          </p:cNvCxnSpPr>
          <p:nvPr/>
        </p:nvCxnSpPr>
        <p:spPr>
          <a:xfrm flipH="1">
            <a:off x="2058615" y="5280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Oval 64">
            <a:extLst>
              <a:ext uri="{FF2B5EF4-FFF2-40B4-BE49-F238E27FC236}">
                <a16:creationId xmlns:a16="http://schemas.microsoft.com/office/drawing/2014/main" id="{43A2BF62-0E79-8B46-A30C-CC045885613C}"/>
              </a:ext>
            </a:extLst>
          </p:cNvPr>
          <p:cNvSpPr/>
          <p:nvPr/>
        </p:nvSpPr>
        <p:spPr>
          <a:xfrm>
            <a:off x="1937767" y="5965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9EC903B0-5916-7643-B184-C7B4B022CBD6}"/>
              </a:ext>
            </a:extLst>
          </p:cNvPr>
          <p:cNvCxnSpPr>
            <a:endCxn id="65" idx="0"/>
          </p:cNvCxnSpPr>
          <p:nvPr/>
        </p:nvCxnSpPr>
        <p:spPr>
          <a:xfrm flipH="1">
            <a:off x="2052067" y="5736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C04EDB87-C705-CF43-B2B0-0F98ED1FAB68}"/>
              </a:ext>
            </a:extLst>
          </p:cNvPr>
          <p:cNvSpPr txBox="1"/>
          <p:nvPr/>
        </p:nvSpPr>
        <p:spPr>
          <a:xfrm>
            <a:off x="2280941" y="211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2B5C100C-E9A6-924F-ACE1-003A0CBCB374}"/>
              </a:ext>
            </a:extLst>
          </p:cNvPr>
          <p:cNvSpPr txBox="1"/>
          <p:nvPr/>
        </p:nvSpPr>
        <p:spPr>
          <a:xfrm>
            <a:off x="1699824" y="6101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1A3621B4-A384-FE42-B57A-66740FBC3FEF}"/>
              </a:ext>
            </a:extLst>
          </p:cNvPr>
          <p:cNvSpPr/>
          <p:nvPr/>
        </p:nvSpPr>
        <p:spPr>
          <a:xfrm>
            <a:off x="1926546" y="64008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E7D7DF0-6159-B841-84F2-036C415A36A2}"/>
              </a:ext>
            </a:extLst>
          </p:cNvPr>
          <p:cNvCxnSpPr>
            <a:endCxn id="69" idx="0"/>
          </p:cNvCxnSpPr>
          <p:nvPr/>
        </p:nvCxnSpPr>
        <p:spPr>
          <a:xfrm flipH="1">
            <a:off x="2040846" y="6172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6070C7C1-125C-824D-BD1D-745C2CD707B0}"/>
              </a:ext>
            </a:extLst>
          </p:cNvPr>
          <p:cNvCxnSpPr>
            <a:endCxn id="76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44FAC7F2-401B-624C-A5D3-B60DBE0C2B41}"/>
              </a:ext>
            </a:extLst>
          </p:cNvPr>
          <p:cNvSpPr txBox="1"/>
          <p:nvPr/>
        </p:nvSpPr>
        <p:spPr>
          <a:xfrm>
            <a:off x="1935867" y="17884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C5993C7A-D7D6-CB4C-9AFD-AF5B34E23536}"/>
              </a:ext>
            </a:extLst>
          </p:cNvPr>
          <p:cNvSpPr txBox="1"/>
          <p:nvPr/>
        </p:nvSpPr>
        <p:spPr>
          <a:xfrm>
            <a:off x="1699824" y="2431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353F19B5-F545-CC4E-BBA2-CBDDB8837491}"/>
              </a:ext>
            </a:extLst>
          </p:cNvPr>
          <p:cNvSpPr txBox="1"/>
          <p:nvPr/>
        </p:nvSpPr>
        <p:spPr>
          <a:xfrm>
            <a:off x="2235217" y="1444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F587D70-0441-134F-8832-4AA6FE27A63E}"/>
              </a:ext>
            </a:extLst>
          </p:cNvPr>
          <p:cNvSpPr txBox="1"/>
          <p:nvPr/>
        </p:nvSpPr>
        <p:spPr>
          <a:xfrm>
            <a:off x="1850667" y="8958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43D03BF6-2BD1-944E-A9E2-9A5CC46739D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A8A517AA-9253-A348-82BA-EE34F602DBC4}"/>
              </a:ext>
            </a:extLst>
          </p:cNvPr>
          <p:cNvSpPr/>
          <p:nvPr/>
        </p:nvSpPr>
        <p:spPr>
          <a:xfrm>
            <a:off x="2199979" y="12568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6EC038C2-F396-3E41-84FC-CFBE23A75751}"/>
              </a:ext>
            </a:extLst>
          </p:cNvPr>
          <p:cNvCxnSpPr>
            <a:stCxn id="76" idx="5"/>
            <a:endCxn id="77" idx="0"/>
          </p:cNvCxnSpPr>
          <p:nvPr/>
        </p:nvCxnSpPr>
        <p:spPr>
          <a:xfrm>
            <a:off x="2075919" y="811669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A9538AC3-ED33-8146-B17F-C6F1C441FD57}"/>
              </a:ext>
            </a:extLst>
          </p:cNvPr>
          <p:cNvCxnSpPr>
            <a:stCxn id="77" idx="5"/>
            <a:endCxn id="80" idx="1"/>
          </p:cNvCxnSpPr>
          <p:nvPr/>
        </p:nvCxnSpPr>
        <p:spPr>
          <a:xfrm>
            <a:off x="2395100" y="1451936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Oval 79">
            <a:extLst>
              <a:ext uri="{FF2B5EF4-FFF2-40B4-BE49-F238E27FC236}">
                <a16:creationId xmlns:a16="http://schemas.microsoft.com/office/drawing/2014/main" id="{D1FA0244-1155-2B43-B7CB-7D108B766011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093BE27D-758C-9748-BF64-D7D3663CDB27}"/>
              </a:ext>
            </a:extLst>
          </p:cNvPr>
          <p:cNvSpPr/>
          <p:nvPr/>
        </p:nvSpPr>
        <p:spPr>
          <a:xfrm>
            <a:off x="1944316" y="2316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8819C1F1-1562-784A-A0CA-40A52F07B219}"/>
              </a:ext>
            </a:extLst>
          </p:cNvPr>
          <p:cNvCxnSpPr>
            <a:stCxn id="80" idx="3"/>
            <a:endCxn id="81" idx="0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E8BA8B56-CB33-4340-95BD-A2145D806825}"/>
              </a:ext>
            </a:extLst>
          </p:cNvPr>
          <p:cNvCxnSpPr>
            <a:stCxn id="81" idx="4"/>
          </p:cNvCxnSpPr>
          <p:nvPr/>
        </p:nvCxnSpPr>
        <p:spPr>
          <a:xfrm flipH="1">
            <a:off x="2057484" y="2544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482A8D87-618D-7249-8656-84812E50F278}"/>
              </a:ext>
            </a:extLst>
          </p:cNvPr>
          <p:cNvSpPr txBox="1"/>
          <p:nvPr/>
        </p:nvSpPr>
        <p:spPr>
          <a:xfrm>
            <a:off x="1699824" y="2942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85" name="Oval 84">
            <a:extLst>
              <a:ext uri="{FF2B5EF4-FFF2-40B4-BE49-F238E27FC236}">
                <a16:creationId xmlns:a16="http://schemas.microsoft.com/office/drawing/2014/main" id="{328B4F74-D247-5D47-A85F-F9D480B200E4}"/>
              </a:ext>
            </a:extLst>
          </p:cNvPr>
          <p:cNvSpPr/>
          <p:nvPr/>
        </p:nvSpPr>
        <p:spPr>
          <a:xfrm>
            <a:off x="1938911" y="2765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E1E5EE82-6DAB-4747-96F5-3C548227E483}"/>
              </a:ext>
            </a:extLst>
          </p:cNvPr>
          <p:cNvCxnSpPr>
            <a:stCxn id="85" idx="4"/>
            <a:endCxn id="54" idx="0"/>
          </p:cNvCxnSpPr>
          <p:nvPr/>
        </p:nvCxnSpPr>
        <p:spPr>
          <a:xfrm>
            <a:off x="2053211" y="2993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>
            <a:extLst>
              <a:ext uri="{FF2B5EF4-FFF2-40B4-BE49-F238E27FC236}">
                <a16:creationId xmlns:a16="http://schemas.microsoft.com/office/drawing/2014/main" id="{1C3EFC24-E84B-8A4C-B6CE-08ED79A8C1A0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C00D004D-894A-2D40-A4EB-298A0B1BC8C5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25C84997-AE01-3D48-8895-19D53370DF75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F85DA3A7-E786-8D41-B2A7-D598B8C24161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32707065-5CCD-CF4D-A46A-05F8AB86DD86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9B3B2042-D44F-0445-B71E-981B2ACCF3B6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48AAC9AA-A8FE-CA49-9B17-0C94E85343ED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0836A71D-8AC3-8243-B0D0-2063F941996E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5" name="Straight Connector 94">
            <a:extLst>
              <a:ext uri="{FF2B5EF4-FFF2-40B4-BE49-F238E27FC236}">
                <a16:creationId xmlns:a16="http://schemas.microsoft.com/office/drawing/2014/main" id="{6782D78E-E091-E947-BE50-FC57E5D9D4BB}"/>
              </a:ext>
            </a:extLst>
          </p:cNvPr>
          <p:cNvCxnSpPr>
            <a:endCxn id="94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6" name="Oval 95">
            <a:extLst>
              <a:ext uri="{FF2B5EF4-FFF2-40B4-BE49-F238E27FC236}">
                <a16:creationId xmlns:a16="http://schemas.microsoft.com/office/drawing/2014/main" id="{696BBF44-FA29-E648-9AEC-BFFEC3D484A0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8644708-D361-FB41-8640-B904C7983070}"/>
              </a:ext>
            </a:extLst>
          </p:cNvPr>
          <p:cNvCxnSpPr>
            <a:stCxn id="94" idx="4"/>
            <a:endCxn id="96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" name="Straight Connector 97">
            <a:extLst>
              <a:ext uri="{FF2B5EF4-FFF2-40B4-BE49-F238E27FC236}">
                <a16:creationId xmlns:a16="http://schemas.microsoft.com/office/drawing/2014/main" id="{710BDA09-ED7C-D841-A6EA-E04CB177508F}"/>
              </a:ext>
            </a:extLst>
          </p:cNvPr>
          <p:cNvCxnSpPr>
            <a:stCxn id="96" idx="4"/>
            <a:endCxn id="99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9" name="Oval 98">
            <a:extLst>
              <a:ext uri="{FF2B5EF4-FFF2-40B4-BE49-F238E27FC236}">
                <a16:creationId xmlns:a16="http://schemas.microsoft.com/office/drawing/2014/main" id="{CD7FD656-FB4B-7D4A-82BB-E2B00B1C191D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00" name="Oval 99">
            <a:extLst>
              <a:ext uri="{FF2B5EF4-FFF2-40B4-BE49-F238E27FC236}">
                <a16:creationId xmlns:a16="http://schemas.microsoft.com/office/drawing/2014/main" id="{EBBAAB96-5F9F-8E40-857B-C1DAE1AADD2D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72035CA2-3CFA-4C47-AE34-7CB7C6E8D393}"/>
              </a:ext>
            </a:extLst>
          </p:cNvPr>
          <p:cNvCxnSpPr>
            <a:stCxn id="99" idx="4"/>
            <a:endCxn id="100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2" name="Oval 101">
            <a:extLst>
              <a:ext uri="{FF2B5EF4-FFF2-40B4-BE49-F238E27FC236}">
                <a16:creationId xmlns:a16="http://schemas.microsoft.com/office/drawing/2014/main" id="{F6FE716A-4F2E-1846-AE81-F5CC5692BB42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3" name="Straight Connector 102">
            <a:extLst>
              <a:ext uri="{FF2B5EF4-FFF2-40B4-BE49-F238E27FC236}">
                <a16:creationId xmlns:a16="http://schemas.microsoft.com/office/drawing/2014/main" id="{39AB6551-92AD-9E4B-B465-DEFE967F56C2}"/>
              </a:ext>
            </a:extLst>
          </p:cNvPr>
          <p:cNvCxnSpPr>
            <a:stCxn id="100" idx="4"/>
            <a:endCxn id="102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Oval 103">
            <a:extLst>
              <a:ext uri="{FF2B5EF4-FFF2-40B4-BE49-F238E27FC236}">
                <a16:creationId xmlns:a16="http://schemas.microsoft.com/office/drawing/2014/main" id="{4E52B9BD-EB15-4844-9C4F-94F41A62D6CC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5" name="Straight Connector 104">
            <a:extLst>
              <a:ext uri="{FF2B5EF4-FFF2-40B4-BE49-F238E27FC236}">
                <a16:creationId xmlns:a16="http://schemas.microsoft.com/office/drawing/2014/main" id="{1E159E3F-DE40-B64C-8112-FF1BA8637639}"/>
              </a:ext>
            </a:extLst>
          </p:cNvPr>
          <p:cNvCxnSpPr>
            <a:endCxn id="104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6" name="TextBox 105">
            <a:extLst>
              <a:ext uri="{FF2B5EF4-FFF2-40B4-BE49-F238E27FC236}">
                <a16:creationId xmlns:a16="http://schemas.microsoft.com/office/drawing/2014/main" id="{20D4576B-9F4E-E24F-AEFC-B152B540E58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7" name="Oval 106">
            <a:extLst>
              <a:ext uri="{FF2B5EF4-FFF2-40B4-BE49-F238E27FC236}">
                <a16:creationId xmlns:a16="http://schemas.microsoft.com/office/drawing/2014/main" id="{FFA66774-66FE-CE4D-BC4A-1B7F10D85513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8" name="Straight Connector 107">
            <a:extLst>
              <a:ext uri="{FF2B5EF4-FFF2-40B4-BE49-F238E27FC236}">
                <a16:creationId xmlns:a16="http://schemas.microsoft.com/office/drawing/2014/main" id="{26435BED-F132-E947-9D36-71E22250DD86}"/>
              </a:ext>
            </a:extLst>
          </p:cNvPr>
          <p:cNvCxnSpPr>
            <a:endCxn id="107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" name="TextBox 108">
            <a:extLst>
              <a:ext uri="{FF2B5EF4-FFF2-40B4-BE49-F238E27FC236}">
                <a16:creationId xmlns:a16="http://schemas.microsoft.com/office/drawing/2014/main" id="{E0CF7E27-ADDF-444F-84E9-FAD7054AD35F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8394C6CB-BE35-394E-B6FE-AF2ABC6F6EE4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5BB957DD-5941-FB44-9645-4B6CEC6C1B25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97421330-ED4F-504B-8591-5A9E0EBD841F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3" name="Oval 112">
            <a:extLst>
              <a:ext uri="{FF2B5EF4-FFF2-40B4-BE49-F238E27FC236}">
                <a16:creationId xmlns:a16="http://schemas.microsoft.com/office/drawing/2014/main" id="{264A4F98-39D6-8F4F-B230-59CDDD3D2CE5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24B5994E-7515-314C-83CF-D887E3BB0AF3}"/>
              </a:ext>
            </a:extLst>
          </p:cNvPr>
          <p:cNvCxnSpPr>
            <a:stCxn id="4" idx="4"/>
            <a:endCxn id="113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81A827C-3D76-7943-927B-5BCA400D3F3E}"/>
              </a:ext>
            </a:extLst>
          </p:cNvPr>
          <p:cNvCxnSpPr>
            <a:stCxn id="113" idx="5"/>
            <a:endCxn id="116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6" name="Oval 115">
            <a:extLst>
              <a:ext uri="{FF2B5EF4-FFF2-40B4-BE49-F238E27FC236}">
                <a16:creationId xmlns:a16="http://schemas.microsoft.com/office/drawing/2014/main" id="{BD4D6419-1F5A-C045-9D55-1D7046C71496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7" name="Oval 116">
            <a:extLst>
              <a:ext uri="{FF2B5EF4-FFF2-40B4-BE49-F238E27FC236}">
                <a16:creationId xmlns:a16="http://schemas.microsoft.com/office/drawing/2014/main" id="{BBF52689-6701-D74B-AA56-23A74CA771F1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269AD6A9-6D3E-3F40-8FC4-3FD3949DDBD4}"/>
              </a:ext>
            </a:extLst>
          </p:cNvPr>
          <p:cNvCxnSpPr>
            <a:stCxn id="116" idx="4"/>
            <a:endCxn id="117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Straight Connector 118">
            <a:extLst>
              <a:ext uri="{FF2B5EF4-FFF2-40B4-BE49-F238E27FC236}">
                <a16:creationId xmlns:a16="http://schemas.microsoft.com/office/drawing/2014/main" id="{061734B1-7156-384B-A15E-DF6B7BB700D2}"/>
              </a:ext>
            </a:extLst>
          </p:cNvPr>
          <p:cNvCxnSpPr>
            <a:stCxn id="117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0" name="TextBox 119">
            <a:extLst>
              <a:ext uri="{FF2B5EF4-FFF2-40B4-BE49-F238E27FC236}">
                <a16:creationId xmlns:a16="http://schemas.microsoft.com/office/drawing/2014/main" id="{BF56E59E-D97D-C644-B087-A23A9C239C33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1" name="Oval 120">
            <a:extLst>
              <a:ext uri="{FF2B5EF4-FFF2-40B4-BE49-F238E27FC236}">
                <a16:creationId xmlns:a16="http://schemas.microsoft.com/office/drawing/2014/main" id="{5702AD6C-DC8D-ED45-AD61-F14A52643464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31351E91-EF52-E040-9061-C4A47B51701F}"/>
              </a:ext>
            </a:extLst>
          </p:cNvPr>
          <p:cNvCxnSpPr>
            <a:stCxn id="121" idx="4"/>
            <a:endCxn id="93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3" name="TextBox 122">
            <a:extLst>
              <a:ext uri="{FF2B5EF4-FFF2-40B4-BE49-F238E27FC236}">
                <a16:creationId xmlns:a16="http://schemas.microsoft.com/office/drawing/2014/main" id="{5F9233E0-C25D-0B4E-9967-BE73EEC11102}"/>
              </a:ext>
            </a:extLst>
          </p:cNvPr>
          <p:cNvSpPr txBox="1"/>
          <p:nvPr/>
        </p:nvSpPr>
        <p:spPr>
          <a:xfrm>
            <a:off x="1049778" y="3946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13D1FFCD-1605-AE46-AE3E-2369005BC08D}"/>
              </a:ext>
            </a:extLst>
          </p:cNvPr>
          <p:cNvSpPr txBox="1"/>
          <p:nvPr/>
        </p:nvSpPr>
        <p:spPr>
          <a:xfrm>
            <a:off x="1049778" y="4404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001CD0F3-C639-284B-BE69-F89DBC633857}"/>
              </a:ext>
            </a:extLst>
          </p:cNvPr>
          <p:cNvSpPr txBox="1"/>
          <p:nvPr/>
        </p:nvSpPr>
        <p:spPr>
          <a:xfrm>
            <a:off x="1049778" y="3533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FD32902A-300E-3C44-B3C7-CE609D71D50F}"/>
              </a:ext>
            </a:extLst>
          </p:cNvPr>
          <p:cNvSpPr txBox="1"/>
          <p:nvPr/>
        </p:nvSpPr>
        <p:spPr>
          <a:xfrm>
            <a:off x="1049778" y="3076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52A012AC-6EFD-BE46-8EEC-02F7AA6B48EA}"/>
              </a:ext>
            </a:extLst>
          </p:cNvPr>
          <p:cNvSpPr txBox="1"/>
          <p:nvPr/>
        </p:nvSpPr>
        <p:spPr>
          <a:xfrm>
            <a:off x="1049778" y="2578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2F6A99E8-CBA3-E542-AC63-87936308B394}"/>
              </a:ext>
            </a:extLst>
          </p:cNvPr>
          <p:cNvSpPr txBox="1"/>
          <p:nvPr/>
        </p:nvSpPr>
        <p:spPr>
          <a:xfrm>
            <a:off x="1049778" y="4904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365177B9-4C09-1848-B515-57F51D43A571}"/>
              </a:ext>
            </a:extLst>
          </p:cNvPr>
          <p:cNvSpPr/>
          <p:nvPr/>
        </p:nvSpPr>
        <p:spPr>
          <a:xfrm>
            <a:off x="1294147" y="2463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0" name="Oval 129">
            <a:extLst>
              <a:ext uri="{FF2B5EF4-FFF2-40B4-BE49-F238E27FC236}">
                <a16:creationId xmlns:a16="http://schemas.microsoft.com/office/drawing/2014/main" id="{430DFE3E-AC7F-FD41-B3F6-7F09B4451DDD}"/>
              </a:ext>
            </a:extLst>
          </p:cNvPr>
          <p:cNvSpPr/>
          <p:nvPr/>
        </p:nvSpPr>
        <p:spPr>
          <a:xfrm>
            <a:off x="1293097" y="2918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F52EBA39-8B86-3B40-8B38-6A32A3BA15AE}"/>
              </a:ext>
            </a:extLst>
          </p:cNvPr>
          <p:cNvCxnSpPr>
            <a:endCxn id="130" idx="0"/>
          </p:cNvCxnSpPr>
          <p:nvPr/>
        </p:nvCxnSpPr>
        <p:spPr>
          <a:xfrm>
            <a:off x="1405133" y="2713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2" name="Oval 131">
            <a:extLst>
              <a:ext uri="{FF2B5EF4-FFF2-40B4-BE49-F238E27FC236}">
                <a16:creationId xmlns:a16="http://schemas.microsoft.com/office/drawing/2014/main" id="{1C467951-DA49-D941-A896-6D87DF5D1FAE}"/>
              </a:ext>
            </a:extLst>
          </p:cNvPr>
          <p:cNvSpPr/>
          <p:nvPr/>
        </p:nvSpPr>
        <p:spPr>
          <a:xfrm>
            <a:off x="1291965" y="3375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4223C9A1-086D-1748-BA4C-BA1E15A8885F}"/>
              </a:ext>
            </a:extLst>
          </p:cNvPr>
          <p:cNvCxnSpPr>
            <a:stCxn id="130" idx="4"/>
            <a:endCxn id="132" idx="0"/>
          </p:cNvCxnSpPr>
          <p:nvPr/>
        </p:nvCxnSpPr>
        <p:spPr>
          <a:xfrm flipH="1">
            <a:off x="1406265" y="3146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6EE90BC-0C18-B64D-8241-425E997C70D9}"/>
              </a:ext>
            </a:extLst>
          </p:cNvPr>
          <p:cNvCxnSpPr>
            <a:stCxn id="132" idx="4"/>
            <a:endCxn id="135" idx="0"/>
          </p:cNvCxnSpPr>
          <p:nvPr/>
        </p:nvCxnSpPr>
        <p:spPr>
          <a:xfrm>
            <a:off x="1406265" y="3603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5" name="Oval 134">
            <a:extLst>
              <a:ext uri="{FF2B5EF4-FFF2-40B4-BE49-F238E27FC236}">
                <a16:creationId xmlns:a16="http://schemas.microsoft.com/office/drawing/2014/main" id="{2FBCEC08-5CE5-EB4E-9A24-F40718869FA0}"/>
              </a:ext>
            </a:extLst>
          </p:cNvPr>
          <p:cNvSpPr/>
          <p:nvPr/>
        </p:nvSpPr>
        <p:spPr>
          <a:xfrm>
            <a:off x="1293137" y="3832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6" name="Oval 135">
            <a:extLst>
              <a:ext uri="{FF2B5EF4-FFF2-40B4-BE49-F238E27FC236}">
                <a16:creationId xmlns:a16="http://schemas.microsoft.com/office/drawing/2014/main" id="{CB9DAA95-F049-CB4D-A79E-20D60D8C3FB4}"/>
              </a:ext>
            </a:extLst>
          </p:cNvPr>
          <p:cNvSpPr/>
          <p:nvPr/>
        </p:nvSpPr>
        <p:spPr>
          <a:xfrm>
            <a:off x="1295401" y="4289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DB8677BB-F14D-FF48-8530-C9684EFF2D36}"/>
              </a:ext>
            </a:extLst>
          </p:cNvPr>
          <p:cNvCxnSpPr>
            <a:stCxn id="135" idx="4"/>
            <a:endCxn id="136" idx="0"/>
          </p:cNvCxnSpPr>
          <p:nvPr/>
        </p:nvCxnSpPr>
        <p:spPr>
          <a:xfrm>
            <a:off x="1407437" y="4061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8" name="Oval 137">
            <a:extLst>
              <a:ext uri="{FF2B5EF4-FFF2-40B4-BE49-F238E27FC236}">
                <a16:creationId xmlns:a16="http://schemas.microsoft.com/office/drawing/2014/main" id="{0C00AF4F-9216-E541-B078-776C8A52993B}"/>
              </a:ext>
            </a:extLst>
          </p:cNvPr>
          <p:cNvSpPr/>
          <p:nvPr/>
        </p:nvSpPr>
        <p:spPr>
          <a:xfrm>
            <a:off x="1294269" y="4746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9" name="Straight Connector 138">
            <a:extLst>
              <a:ext uri="{FF2B5EF4-FFF2-40B4-BE49-F238E27FC236}">
                <a16:creationId xmlns:a16="http://schemas.microsoft.com/office/drawing/2014/main" id="{A5CA245F-67FC-D646-ADE6-7F61FD506F4C}"/>
              </a:ext>
            </a:extLst>
          </p:cNvPr>
          <p:cNvCxnSpPr>
            <a:stCxn id="136" idx="4"/>
            <a:endCxn id="138" idx="0"/>
          </p:cNvCxnSpPr>
          <p:nvPr/>
        </p:nvCxnSpPr>
        <p:spPr>
          <a:xfrm flipH="1">
            <a:off x="1408569" y="4518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0" name="Oval 139">
            <a:extLst>
              <a:ext uri="{FF2B5EF4-FFF2-40B4-BE49-F238E27FC236}">
                <a16:creationId xmlns:a16="http://schemas.microsoft.com/office/drawing/2014/main" id="{E7AAF42B-7FD2-BC45-9F43-FBD8F66170B7}"/>
              </a:ext>
            </a:extLst>
          </p:cNvPr>
          <p:cNvSpPr/>
          <p:nvPr/>
        </p:nvSpPr>
        <p:spPr>
          <a:xfrm>
            <a:off x="1287721" y="5203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41DB8650-DAAC-E948-810C-FCE525887089}"/>
              </a:ext>
            </a:extLst>
          </p:cNvPr>
          <p:cNvCxnSpPr>
            <a:endCxn id="140" idx="0"/>
          </p:cNvCxnSpPr>
          <p:nvPr/>
        </p:nvCxnSpPr>
        <p:spPr>
          <a:xfrm flipH="1">
            <a:off x="1402021" y="4974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2" name="TextBox 141">
            <a:extLst>
              <a:ext uri="{FF2B5EF4-FFF2-40B4-BE49-F238E27FC236}">
                <a16:creationId xmlns:a16="http://schemas.microsoft.com/office/drawing/2014/main" id="{2676955A-732E-684A-B49A-259855F94442}"/>
              </a:ext>
            </a:extLst>
          </p:cNvPr>
          <p:cNvSpPr txBox="1"/>
          <p:nvPr/>
        </p:nvSpPr>
        <p:spPr>
          <a:xfrm>
            <a:off x="1049778" y="5339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3" name="Oval 142">
            <a:extLst>
              <a:ext uri="{FF2B5EF4-FFF2-40B4-BE49-F238E27FC236}">
                <a16:creationId xmlns:a16="http://schemas.microsoft.com/office/drawing/2014/main" id="{874D7183-86B0-F840-A6B5-8540801EED82}"/>
              </a:ext>
            </a:extLst>
          </p:cNvPr>
          <p:cNvSpPr/>
          <p:nvPr/>
        </p:nvSpPr>
        <p:spPr>
          <a:xfrm>
            <a:off x="1276500" y="56388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4" name="Straight Connector 143">
            <a:extLst>
              <a:ext uri="{FF2B5EF4-FFF2-40B4-BE49-F238E27FC236}">
                <a16:creationId xmlns:a16="http://schemas.microsoft.com/office/drawing/2014/main" id="{8B4828D2-1418-5C4A-A30C-27F8BDB12752}"/>
              </a:ext>
            </a:extLst>
          </p:cNvPr>
          <p:cNvCxnSpPr>
            <a:endCxn id="143" idx="0"/>
          </p:cNvCxnSpPr>
          <p:nvPr/>
        </p:nvCxnSpPr>
        <p:spPr>
          <a:xfrm flipH="1">
            <a:off x="1390800" y="5410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5" name="TextBox 144">
            <a:extLst>
              <a:ext uri="{FF2B5EF4-FFF2-40B4-BE49-F238E27FC236}">
                <a16:creationId xmlns:a16="http://schemas.microsoft.com/office/drawing/2014/main" id="{DF518D69-29E2-E244-B209-2AF07659C707}"/>
              </a:ext>
            </a:extLst>
          </p:cNvPr>
          <p:cNvSpPr txBox="1"/>
          <p:nvPr/>
        </p:nvSpPr>
        <p:spPr>
          <a:xfrm>
            <a:off x="1049778" y="1669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46" name="Oval 145">
            <a:extLst>
              <a:ext uri="{FF2B5EF4-FFF2-40B4-BE49-F238E27FC236}">
                <a16:creationId xmlns:a16="http://schemas.microsoft.com/office/drawing/2014/main" id="{34B6C8D6-CB97-234F-BB0B-2193B4729BC5}"/>
              </a:ext>
            </a:extLst>
          </p:cNvPr>
          <p:cNvSpPr/>
          <p:nvPr/>
        </p:nvSpPr>
        <p:spPr>
          <a:xfrm>
            <a:off x="1294270" y="1554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0453B8A2-A335-DE44-9E19-ED775AD13948}"/>
              </a:ext>
            </a:extLst>
          </p:cNvPr>
          <p:cNvCxnSpPr>
            <a:stCxn id="76" idx="3"/>
            <a:endCxn id="146" idx="0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" name="Straight Connector 147">
            <a:extLst>
              <a:ext uri="{FF2B5EF4-FFF2-40B4-BE49-F238E27FC236}">
                <a16:creationId xmlns:a16="http://schemas.microsoft.com/office/drawing/2014/main" id="{39CB9F49-17BD-E246-B425-D39D09C5C013}"/>
              </a:ext>
            </a:extLst>
          </p:cNvPr>
          <p:cNvCxnSpPr>
            <a:stCxn id="146" idx="4"/>
          </p:cNvCxnSpPr>
          <p:nvPr/>
        </p:nvCxnSpPr>
        <p:spPr>
          <a:xfrm flipH="1">
            <a:off x="1407438" y="1782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9" name="TextBox 148">
            <a:extLst>
              <a:ext uri="{FF2B5EF4-FFF2-40B4-BE49-F238E27FC236}">
                <a16:creationId xmlns:a16="http://schemas.microsoft.com/office/drawing/2014/main" id="{93C84F38-4A5F-154F-9EF1-E53D7E4700EF}"/>
              </a:ext>
            </a:extLst>
          </p:cNvPr>
          <p:cNvSpPr txBox="1"/>
          <p:nvPr/>
        </p:nvSpPr>
        <p:spPr>
          <a:xfrm>
            <a:off x="1049778" y="2180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50" name="Oval 149">
            <a:extLst>
              <a:ext uri="{FF2B5EF4-FFF2-40B4-BE49-F238E27FC236}">
                <a16:creationId xmlns:a16="http://schemas.microsoft.com/office/drawing/2014/main" id="{B2B4922D-430D-8F46-835E-0F431911B47F}"/>
              </a:ext>
            </a:extLst>
          </p:cNvPr>
          <p:cNvSpPr/>
          <p:nvPr/>
        </p:nvSpPr>
        <p:spPr>
          <a:xfrm>
            <a:off x="1288865" y="2003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1" name="Straight Connector 150">
            <a:extLst>
              <a:ext uri="{FF2B5EF4-FFF2-40B4-BE49-F238E27FC236}">
                <a16:creationId xmlns:a16="http://schemas.microsoft.com/office/drawing/2014/main" id="{3B43B7E8-BAB5-424B-B7B2-4FB3E9134984}"/>
              </a:ext>
            </a:extLst>
          </p:cNvPr>
          <p:cNvCxnSpPr>
            <a:stCxn id="150" idx="4"/>
            <a:endCxn id="129" idx="0"/>
          </p:cNvCxnSpPr>
          <p:nvPr/>
        </p:nvCxnSpPr>
        <p:spPr>
          <a:xfrm>
            <a:off x="1403165" y="2231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TextBox 151">
            <a:extLst>
              <a:ext uri="{FF2B5EF4-FFF2-40B4-BE49-F238E27FC236}">
                <a16:creationId xmlns:a16="http://schemas.microsoft.com/office/drawing/2014/main" id="{8413BB7C-F219-3444-AC08-D6C50B36F635}"/>
              </a:ext>
            </a:extLst>
          </p:cNvPr>
          <p:cNvSpPr txBox="1"/>
          <p:nvPr/>
        </p:nvSpPr>
        <p:spPr>
          <a:xfrm>
            <a:off x="1225195" y="10078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D011D613-127F-364A-92B8-00B811FE60B7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3574169A-BE1F-804F-A79F-6A5E27A3B36E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009F0BD9-BA44-644E-B160-FE0DA71F8460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855DD213-82FE-CA41-A07C-0B571B3C73B3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CAD2AF12-0D36-4448-A350-A0FA114F5394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6F080591-D031-0244-826A-AAC8A45976B2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B150AC29-1C57-4645-A04D-DDA80B512DF2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b="1" dirty="0">
              <a:solidFill>
                <a:schemeClr val="accent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0" name="Oval 159">
            <a:extLst>
              <a:ext uri="{FF2B5EF4-FFF2-40B4-BE49-F238E27FC236}">
                <a16:creationId xmlns:a16="http://schemas.microsoft.com/office/drawing/2014/main" id="{CE67288D-5B7B-2145-A9D9-F71F2EFE51BF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b="1" dirty="0">
              <a:solidFill>
                <a:schemeClr val="accent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1" name="Straight Connector 160">
            <a:extLst>
              <a:ext uri="{FF2B5EF4-FFF2-40B4-BE49-F238E27FC236}">
                <a16:creationId xmlns:a16="http://schemas.microsoft.com/office/drawing/2014/main" id="{1877FA9E-B0C9-D142-BCEA-989E4B1EB607}"/>
              </a:ext>
            </a:extLst>
          </p:cNvPr>
          <p:cNvCxnSpPr>
            <a:endCxn id="160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2" name="Oval 161">
            <a:extLst>
              <a:ext uri="{FF2B5EF4-FFF2-40B4-BE49-F238E27FC236}">
                <a16:creationId xmlns:a16="http://schemas.microsoft.com/office/drawing/2014/main" id="{FFDE79BA-C719-7E4F-8886-3BA2E62A0C53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b="1" dirty="0">
              <a:solidFill>
                <a:schemeClr val="accent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21C8F4C1-F552-6E44-8362-A6910C1EE4C9}"/>
              </a:ext>
            </a:extLst>
          </p:cNvPr>
          <p:cNvCxnSpPr>
            <a:stCxn id="160" idx="4"/>
            <a:endCxn id="162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4" name="Straight Connector 163">
            <a:extLst>
              <a:ext uri="{FF2B5EF4-FFF2-40B4-BE49-F238E27FC236}">
                <a16:creationId xmlns:a16="http://schemas.microsoft.com/office/drawing/2014/main" id="{3C16B9BE-6886-E344-86FC-5B1E4746E94E}"/>
              </a:ext>
            </a:extLst>
          </p:cNvPr>
          <p:cNvCxnSpPr>
            <a:stCxn id="162" idx="4"/>
            <a:endCxn id="165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5" name="Oval 164">
            <a:extLst>
              <a:ext uri="{FF2B5EF4-FFF2-40B4-BE49-F238E27FC236}">
                <a16:creationId xmlns:a16="http://schemas.microsoft.com/office/drawing/2014/main" id="{E7036EEF-CA15-E448-A695-173C6BAAB804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b="1" dirty="0">
              <a:solidFill>
                <a:schemeClr val="accent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6" name="Oval 165">
            <a:extLst>
              <a:ext uri="{FF2B5EF4-FFF2-40B4-BE49-F238E27FC236}">
                <a16:creationId xmlns:a16="http://schemas.microsoft.com/office/drawing/2014/main" id="{CF60AC00-0E00-F54D-9303-1BEFB59F6CFB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b="1" dirty="0">
              <a:solidFill>
                <a:schemeClr val="accent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7" name="Straight Connector 166">
            <a:extLst>
              <a:ext uri="{FF2B5EF4-FFF2-40B4-BE49-F238E27FC236}">
                <a16:creationId xmlns:a16="http://schemas.microsoft.com/office/drawing/2014/main" id="{3D75982B-A782-4449-A0D6-D4D265F78896}"/>
              </a:ext>
            </a:extLst>
          </p:cNvPr>
          <p:cNvCxnSpPr>
            <a:stCxn id="165" idx="4"/>
            <a:endCxn id="166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8" name="Oval 167">
            <a:extLst>
              <a:ext uri="{FF2B5EF4-FFF2-40B4-BE49-F238E27FC236}">
                <a16:creationId xmlns:a16="http://schemas.microsoft.com/office/drawing/2014/main" id="{743AACD9-CB58-8A40-B248-E0EB73A765AE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b="1" dirty="0">
              <a:solidFill>
                <a:schemeClr val="accent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9" name="Straight Connector 168">
            <a:extLst>
              <a:ext uri="{FF2B5EF4-FFF2-40B4-BE49-F238E27FC236}">
                <a16:creationId xmlns:a16="http://schemas.microsoft.com/office/drawing/2014/main" id="{82868D23-D6F0-2743-8575-C278B260E760}"/>
              </a:ext>
            </a:extLst>
          </p:cNvPr>
          <p:cNvCxnSpPr>
            <a:stCxn id="166" idx="4"/>
            <a:endCxn id="168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0" name="Oval 169">
            <a:extLst>
              <a:ext uri="{FF2B5EF4-FFF2-40B4-BE49-F238E27FC236}">
                <a16:creationId xmlns:a16="http://schemas.microsoft.com/office/drawing/2014/main" id="{F78F5F1E-7F2A-9F4D-A64A-ECC3986129BE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b="1" dirty="0">
              <a:solidFill>
                <a:schemeClr val="accent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CF84EFE5-9F50-174F-AC6D-3356FDC503B2}"/>
              </a:ext>
            </a:extLst>
          </p:cNvPr>
          <p:cNvCxnSpPr>
            <a:endCxn id="170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2" name="TextBox 171">
            <a:extLst>
              <a:ext uri="{FF2B5EF4-FFF2-40B4-BE49-F238E27FC236}">
                <a16:creationId xmlns:a16="http://schemas.microsoft.com/office/drawing/2014/main" id="{624BC4E3-F761-4D45-B797-D4231658D749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3" name="Oval 172">
            <a:extLst>
              <a:ext uri="{FF2B5EF4-FFF2-40B4-BE49-F238E27FC236}">
                <a16:creationId xmlns:a16="http://schemas.microsoft.com/office/drawing/2014/main" id="{848A04D8-789C-BC41-9F6E-1DE4C60E2C13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4" name="Straight Connector 173">
            <a:extLst>
              <a:ext uri="{FF2B5EF4-FFF2-40B4-BE49-F238E27FC236}">
                <a16:creationId xmlns:a16="http://schemas.microsoft.com/office/drawing/2014/main" id="{AD75BC9D-C67F-9A47-BE83-57A6AED11132}"/>
              </a:ext>
            </a:extLst>
          </p:cNvPr>
          <p:cNvCxnSpPr>
            <a:endCxn id="173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5" name="TextBox 174">
            <a:extLst>
              <a:ext uri="{FF2B5EF4-FFF2-40B4-BE49-F238E27FC236}">
                <a16:creationId xmlns:a16="http://schemas.microsoft.com/office/drawing/2014/main" id="{8508C7E7-30D5-ED45-8A0B-EF535E2D70F8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6" name="Oval 175">
            <a:extLst>
              <a:ext uri="{FF2B5EF4-FFF2-40B4-BE49-F238E27FC236}">
                <a16:creationId xmlns:a16="http://schemas.microsoft.com/office/drawing/2014/main" id="{B46BEE45-3F9F-974E-A39D-09F7EC4E52FF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8BF47425-F560-044D-8D4C-7DDB1225C94C}"/>
              </a:ext>
            </a:extLst>
          </p:cNvPr>
          <p:cNvCxnSpPr>
            <a:stCxn id="4" idx="4"/>
            <a:endCxn id="176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8" name="Straight Connector 177">
            <a:extLst>
              <a:ext uri="{FF2B5EF4-FFF2-40B4-BE49-F238E27FC236}">
                <a16:creationId xmlns:a16="http://schemas.microsoft.com/office/drawing/2014/main" id="{33DC31FD-97D5-AF40-87CA-9105132B2492}"/>
              </a:ext>
            </a:extLst>
          </p:cNvPr>
          <p:cNvCxnSpPr>
            <a:stCxn id="176" idx="4"/>
            <a:endCxn id="180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9" name="TextBox 178">
            <a:extLst>
              <a:ext uri="{FF2B5EF4-FFF2-40B4-BE49-F238E27FC236}">
                <a16:creationId xmlns:a16="http://schemas.microsoft.com/office/drawing/2014/main" id="{397F2D07-9EC6-1744-B5B7-1C256B1EDDEE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80" name="Oval 179">
            <a:extLst>
              <a:ext uri="{FF2B5EF4-FFF2-40B4-BE49-F238E27FC236}">
                <a16:creationId xmlns:a16="http://schemas.microsoft.com/office/drawing/2014/main" id="{22C0E928-592A-6849-B044-2B2B02B08AA0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b="1" dirty="0">
              <a:solidFill>
                <a:schemeClr val="accent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1" name="Straight Connector 180">
            <a:extLst>
              <a:ext uri="{FF2B5EF4-FFF2-40B4-BE49-F238E27FC236}">
                <a16:creationId xmlns:a16="http://schemas.microsoft.com/office/drawing/2014/main" id="{CC59B26A-45FA-2244-A84D-1C026A8AAB75}"/>
              </a:ext>
            </a:extLst>
          </p:cNvPr>
          <p:cNvCxnSpPr>
            <a:stCxn id="180" idx="4"/>
            <a:endCxn id="159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2" name="TextBox 181">
            <a:extLst>
              <a:ext uri="{FF2B5EF4-FFF2-40B4-BE49-F238E27FC236}">
                <a16:creationId xmlns:a16="http://schemas.microsoft.com/office/drawing/2014/main" id="{4F3A2B9F-9DDF-C144-A969-398E89AC58BC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</p:spTree>
    <p:extLst>
      <p:ext uri="{BB962C8B-B14F-4D97-AF65-F5344CB8AC3E}">
        <p14:creationId xmlns:p14="http://schemas.microsoft.com/office/powerpoint/2010/main" val="632466462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CF06C09C-A5FC-0045-8238-3659D05E7B2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A5AB8DE-5E44-1249-8942-324199BE27EC}"/>
              </a:ext>
            </a:extLst>
          </p:cNvPr>
          <p:cNvSpPr txBox="1"/>
          <p:nvPr/>
        </p:nvSpPr>
        <p:spPr>
          <a:xfrm>
            <a:off x="4191000" y="0"/>
            <a:ext cx="488808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200" spc="6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panam</a:t>
            </a:r>
            <a:r>
              <a:rPr lang="en-US" sz="3200" b="1" spc="600" dirty="0" err="1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abananas</a:t>
            </a:r>
            <a:r>
              <a:rPr lang="en-US" sz="3200" b="1" spc="600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7D1C7470-A7E1-8C47-8259-D3EAEC1AD0D9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09A372E-A191-CD47-89AD-5E73DE415D8A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706A8AFF-6E02-8942-BAFB-C09AAE3E4211}"/>
              </a:ext>
            </a:extLst>
          </p:cNvPr>
          <p:cNvSpPr/>
          <p:nvPr/>
        </p:nvSpPr>
        <p:spPr>
          <a:xfrm>
            <a:off x="6797264" y="188713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F388D30-9C18-5742-A0A5-DCA7F4EE48DA}"/>
              </a:ext>
            </a:extLst>
          </p:cNvPr>
          <p:cNvSpPr txBox="1"/>
          <p:nvPr/>
        </p:nvSpPr>
        <p:spPr>
          <a:xfrm>
            <a:off x="6551506" y="480740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DE39DC6-0F80-F647-8EA4-A395318AA167}"/>
              </a:ext>
            </a:extLst>
          </p:cNvPr>
          <p:cNvSpPr txBox="1"/>
          <p:nvPr/>
        </p:nvSpPr>
        <p:spPr>
          <a:xfrm>
            <a:off x="6551506" y="526560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904F40CC-21BD-8B42-BC2C-23F632E61049}"/>
              </a:ext>
            </a:extLst>
          </p:cNvPr>
          <p:cNvSpPr txBox="1"/>
          <p:nvPr/>
        </p:nvSpPr>
        <p:spPr>
          <a:xfrm>
            <a:off x="6551506" y="43661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F1010215-E48E-F449-8713-ED8C47E3152F}"/>
              </a:ext>
            </a:extLst>
          </p:cNvPr>
          <p:cNvSpPr txBox="1"/>
          <p:nvPr/>
        </p:nvSpPr>
        <p:spPr>
          <a:xfrm>
            <a:off x="6551506" y="39064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DC01214-1A49-9443-A02E-D930F233743D}"/>
              </a:ext>
            </a:extLst>
          </p:cNvPr>
          <p:cNvSpPr txBox="1"/>
          <p:nvPr/>
        </p:nvSpPr>
        <p:spPr>
          <a:xfrm>
            <a:off x="6551506" y="34387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EB2BFD92-FFD2-FE4B-95D4-E4F576DCD488}"/>
              </a:ext>
            </a:extLst>
          </p:cNvPr>
          <p:cNvSpPr txBox="1"/>
          <p:nvPr/>
        </p:nvSpPr>
        <p:spPr>
          <a:xfrm>
            <a:off x="6551506" y="295941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A4CCAC7F-E3BC-7745-AA7D-01945DD85FD6}"/>
              </a:ext>
            </a:extLst>
          </p:cNvPr>
          <p:cNvSpPr txBox="1"/>
          <p:nvPr/>
        </p:nvSpPr>
        <p:spPr>
          <a:xfrm>
            <a:off x="6551506" y="57259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2B6EA203-BC8C-844B-A8EF-3F9346C8AB0D}"/>
              </a:ext>
            </a:extLst>
          </p:cNvPr>
          <p:cNvCxnSpPr>
            <a:stCxn id="6" idx="4"/>
            <a:endCxn id="15" idx="0"/>
          </p:cNvCxnSpPr>
          <p:nvPr/>
        </p:nvCxnSpPr>
        <p:spPr>
          <a:xfrm>
            <a:off x="6911564" y="2115731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E3868BFC-817F-554B-9AC5-98B28ED36F24}"/>
              </a:ext>
            </a:extLst>
          </p:cNvPr>
          <p:cNvSpPr/>
          <p:nvPr/>
        </p:nvSpPr>
        <p:spPr>
          <a:xfrm>
            <a:off x="6800884" y="23520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3F7BC6BB-86DE-A343-9C57-1928F17BEE9D}"/>
              </a:ext>
            </a:extLst>
          </p:cNvPr>
          <p:cNvSpPr/>
          <p:nvPr/>
        </p:nvSpPr>
        <p:spPr>
          <a:xfrm>
            <a:off x="6800884" y="283677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F6617066-DE83-AA4A-9C93-5973584F4A94}"/>
              </a:ext>
            </a:extLst>
          </p:cNvPr>
          <p:cNvCxnSpPr>
            <a:stCxn id="15" idx="4"/>
            <a:endCxn id="16" idx="0"/>
          </p:cNvCxnSpPr>
          <p:nvPr/>
        </p:nvCxnSpPr>
        <p:spPr>
          <a:xfrm>
            <a:off x="6915184" y="2580651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Oval 17">
            <a:extLst>
              <a:ext uri="{FF2B5EF4-FFF2-40B4-BE49-F238E27FC236}">
                <a16:creationId xmlns:a16="http://schemas.microsoft.com/office/drawing/2014/main" id="{8693D555-A563-1E4E-87F1-AED43783912E}"/>
              </a:ext>
            </a:extLst>
          </p:cNvPr>
          <p:cNvSpPr/>
          <p:nvPr/>
        </p:nvSpPr>
        <p:spPr>
          <a:xfrm>
            <a:off x="6799447" y="328210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F5BC48D2-22BD-C546-A932-95C72D8B4066}"/>
              </a:ext>
            </a:extLst>
          </p:cNvPr>
          <p:cNvCxnSpPr>
            <a:stCxn id="16" idx="4"/>
            <a:endCxn id="18" idx="0"/>
          </p:cNvCxnSpPr>
          <p:nvPr/>
        </p:nvCxnSpPr>
        <p:spPr>
          <a:xfrm flipH="1">
            <a:off x="6913747" y="3065370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81F0918C-5657-084E-91B2-A83234BDA899}"/>
              </a:ext>
            </a:extLst>
          </p:cNvPr>
          <p:cNvSpPr/>
          <p:nvPr/>
        </p:nvSpPr>
        <p:spPr>
          <a:xfrm>
            <a:off x="6798397" y="3736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5645A941-C715-4043-A6EE-8B63F520DD4A}"/>
              </a:ext>
            </a:extLst>
          </p:cNvPr>
          <p:cNvCxnSpPr>
            <a:endCxn id="20" idx="0"/>
          </p:cNvCxnSpPr>
          <p:nvPr/>
        </p:nvCxnSpPr>
        <p:spPr>
          <a:xfrm>
            <a:off x="6910433" y="3532163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Oval 21">
            <a:extLst>
              <a:ext uri="{FF2B5EF4-FFF2-40B4-BE49-F238E27FC236}">
                <a16:creationId xmlns:a16="http://schemas.microsoft.com/office/drawing/2014/main" id="{CE0CBA62-207C-124C-923B-C2248CBD8488}"/>
              </a:ext>
            </a:extLst>
          </p:cNvPr>
          <p:cNvSpPr/>
          <p:nvPr/>
        </p:nvSpPr>
        <p:spPr>
          <a:xfrm>
            <a:off x="6797265" y="41935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B803A930-C066-604E-B64D-4FEA9D04C5B7}"/>
              </a:ext>
            </a:extLst>
          </p:cNvPr>
          <p:cNvCxnSpPr>
            <a:stCxn id="20" idx="4"/>
            <a:endCxn id="22" idx="0"/>
          </p:cNvCxnSpPr>
          <p:nvPr/>
        </p:nvCxnSpPr>
        <p:spPr>
          <a:xfrm flipH="1">
            <a:off x="6911565" y="396499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A844D27F-4510-D84F-988F-B9CC9FEC87ED}"/>
              </a:ext>
            </a:extLst>
          </p:cNvPr>
          <p:cNvCxnSpPr>
            <a:stCxn id="22" idx="4"/>
            <a:endCxn id="25" idx="0"/>
          </p:cNvCxnSpPr>
          <p:nvPr/>
        </p:nvCxnSpPr>
        <p:spPr>
          <a:xfrm>
            <a:off x="6911565" y="4422194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Oval 24">
            <a:extLst>
              <a:ext uri="{FF2B5EF4-FFF2-40B4-BE49-F238E27FC236}">
                <a16:creationId xmlns:a16="http://schemas.microsoft.com/office/drawing/2014/main" id="{E9C1C370-AF29-364E-8BAA-CC2AA06E624F}"/>
              </a:ext>
            </a:extLst>
          </p:cNvPr>
          <p:cNvSpPr/>
          <p:nvPr/>
        </p:nvSpPr>
        <p:spPr>
          <a:xfrm>
            <a:off x="6798437" y="46507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5B8A977C-3C11-DF48-B308-BEEBFD021FE5}"/>
              </a:ext>
            </a:extLst>
          </p:cNvPr>
          <p:cNvSpPr/>
          <p:nvPr/>
        </p:nvSpPr>
        <p:spPr>
          <a:xfrm>
            <a:off x="6800701" y="51079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06EB4EE7-BFDD-FE44-B0F5-2107DF910D87}"/>
              </a:ext>
            </a:extLst>
          </p:cNvPr>
          <p:cNvCxnSpPr>
            <a:stCxn id="25" idx="4"/>
            <a:endCxn id="26" idx="0"/>
          </p:cNvCxnSpPr>
          <p:nvPr/>
        </p:nvCxnSpPr>
        <p:spPr>
          <a:xfrm>
            <a:off x="6912737" y="4879394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Oval 27">
            <a:extLst>
              <a:ext uri="{FF2B5EF4-FFF2-40B4-BE49-F238E27FC236}">
                <a16:creationId xmlns:a16="http://schemas.microsoft.com/office/drawing/2014/main" id="{E0DC698B-D60B-0C46-98B4-1E6C18DB3D00}"/>
              </a:ext>
            </a:extLst>
          </p:cNvPr>
          <p:cNvSpPr/>
          <p:nvPr/>
        </p:nvSpPr>
        <p:spPr>
          <a:xfrm>
            <a:off x="6799569" y="55651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E90B5C10-A973-324E-BABF-46D0723968E8}"/>
              </a:ext>
            </a:extLst>
          </p:cNvPr>
          <p:cNvCxnSpPr>
            <a:stCxn id="26" idx="4"/>
            <a:endCxn id="28" idx="0"/>
          </p:cNvCxnSpPr>
          <p:nvPr/>
        </p:nvCxnSpPr>
        <p:spPr>
          <a:xfrm flipH="1">
            <a:off x="6913869" y="533659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val 29">
            <a:extLst>
              <a:ext uri="{FF2B5EF4-FFF2-40B4-BE49-F238E27FC236}">
                <a16:creationId xmlns:a16="http://schemas.microsoft.com/office/drawing/2014/main" id="{C9717F18-299B-984B-81F5-6A08B35AECA8}"/>
              </a:ext>
            </a:extLst>
          </p:cNvPr>
          <p:cNvSpPr/>
          <p:nvPr/>
        </p:nvSpPr>
        <p:spPr>
          <a:xfrm>
            <a:off x="6793021" y="602166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8717CE30-51FB-FE44-8343-1B0C5FCEE422}"/>
              </a:ext>
            </a:extLst>
          </p:cNvPr>
          <p:cNvCxnSpPr>
            <a:endCxn id="30" idx="0"/>
          </p:cNvCxnSpPr>
          <p:nvPr/>
        </p:nvCxnSpPr>
        <p:spPr>
          <a:xfrm flipH="1">
            <a:off x="6907321" y="57930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>
            <a:extLst>
              <a:ext uri="{FF2B5EF4-FFF2-40B4-BE49-F238E27FC236}">
                <a16:creationId xmlns:a16="http://schemas.microsoft.com/office/drawing/2014/main" id="{FF22E351-717E-AC44-8FB3-04B27836A4AA}"/>
              </a:ext>
            </a:extLst>
          </p:cNvPr>
          <p:cNvSpPr txBox="1"/>
          <p:nvPr/>
        </p:nvSpPr>
        <p:spPr>
          <a:xfrm>
            <a:off x="6474762" y="20375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E25427EC-9439-0F40-9838-748C4FEF9005}"/>
              </a:ext>
            </a:extLst>
          </p:cNvPr>
          <p:cNvSpPr txBox="1"/>
          <p:nvPr/>
        </p:nvSpPr>
        <p:spPr>
          <a:xfrm>
            <a:off x="5862963" y="13372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C6DAF7F-0E2C-8340-9DCE-E4F3DB9C84DF}"/>
              </a:ext>
            </a:extLst>
          </p:cNvPr>
          <p:cNvSpPr txBox="1"/>
          <p:nvPr/>
        </p:nvSpPr>
        <p:spPr>
          <a:xfrm>
            <a:off x="5061306" y="9950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9D69FF4C-23F6-C74C-A798-236DEEFE21FD}"/>
              </a:ext>
            </a:extLst>
          </p:cNvPr>
          <p:cNvSpPr txBox="1"/>
          <p:nvPr/>
        </p:nvSpPr>
        <p:spPr>
          <a:xfrm>
            <a:off x="6438540" y="17112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AE30BDE-DA2B-A64A-80A6-291A819740A3}"/>
              </a:ext>
            </a:extLst>
          </p:cNvPr>
          <p:cNvSpPr txBox="1"/>
          <p:nvPr/>
        </p:nvSpPr>
        <p:spPr>
          <a:xfrm>
            <a:off x="4166116" y="7301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C3161040-1387-9845-A00C-827CEE64912A}"/>
              </a:ext>
            </a:extLst>
          </p:cNvPr>
          <p:cNvSpPr txBox="1"/>
          <p:nvPr/>
        </p:nvSpPr>
        <p:spPr>
          <a:xfrm>
            <a:off x="6551506" y="61714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230A90A9-13FE-9C4B-A4C6-23F0ED09B8FB}"/>
              </a:ext>
            </a:extLst>
          </p:cNvPr>
          <p:cNvSpPr/>
          <p:nvPr/>
        </p:nvSpPr>
        <p:spPr>
          <a:xfrm>
            <a:off x="6781800" y="645710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F57F972A-0F11-7F4C-B251-FEAED3E015CF}"/>
              </a:ext>
            </a:extLst>
          </p:cNvPr>
          <p:cNvCxnSpPr>
            <a:endCxn id="38" idx="0"/>
          </p:cNvCxnSpPr>
          <p:nvPr/>
        </p:nvCxnSpPr>
        <p:spPr>
          <a:xfrm flipH="1">
            <a:off x="6896100" y="622850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212F8DF4-B02D-124E-951C-60915602C23B}"/>
              </a:ext>
            </a:extLst>
          </p:cNvPr>
          <p:cNvSpPr/>
          <p:nvPr/>
        </p:nvSpPr>
        <p:spPr>
          <a:xfrm>
            <a:off x="6392939" y="150716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083A2431-3C96-404A-AACB-7CE40F4D2E6E}"/>
              </a:ext>
            </a:extLst>
          </p:cNvPr>
          <p:cNvCxnSpPr>
            <a:stCxn id="40" idx="5"/>
            <a:endCxn id="6" idx="1"/>
          </p:cNvCxnSpPr>
          <p:nvPr/>
        </p:nvCxnSpPr>
        <p:spPr>
          <a:xfrm>
            <a:off x="6588060" y="1702283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Oval 41">
            <a:extLst>
              <a:ext uri="{FF2B5EF4-FFF2-40B4-BE49-F238E27FC236}">
                <a16:creationId xmlns:a16="http://schemas.microsoft.com/office/drawing/2014/main" id="{3E31341B-8E92-7848-9CCF-4137D4822933}"/>
              </a:ext>
            </a:extLst>
          </p:cNvPr>
          <p:cNvSpPr/>
          <p:nvPr/>
        </p:nvSpPr>
        <p:spPr>
          <a:xfrm>
            <a:off x="5552891" y="113582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11631206-6514-EA45-B68A-832D14CBB12C}"/>
              </a:ext>
            </a:extLst>
          </p:cNvPr>
          <p:cNvCxnSpPr>
            <a:stCxn id="42" idx="6"/>
            <a:endCxn id="40" idx="1"/>
          </p:cNvCxnSpPr>
          <p:nvPr/>
        </p:nvCxnSpPr>
        <p:spPr>
          <a:xfrm>
            <a:off x="5781490" y="1250120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val 43">
            <a:extLst>
              <a:ext uri="{FF2B5EF4-FFF2-40B4-BE49-F238E27FC236}">
                <a16:creationId xmlns:a16="http://schemas.microsoft.com/office/drawing/2014/main" id="{F536D1D9-9DBF-884A-9EEF-3D87952BDDBA}"/>
              </a:ext>
            </a:extLst>
          </p:cNvPr>
          <p:cNvSpPr/>
          <p:nvPr/>
        </p:nvSpPr>
        <p:spPr>
          <a:xfrm>
            <a:off x="4691078" y="8708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53B08BD-8EC2-1447-AADD-8088516B8664}"/>
              </a:ext>
            </a:extLst>
          </p:cNvPr>
          <p:cNvCxnSpPr>
            <a:stCxn id="44" idx="6"/>
            <a:endCxn id="42" idx="1"/>
          </p:cNvCxnSpPr>
          <p:nvPr/>
        </p:nvCxnSpPr>
        <p:spPr>
          <a:xfrm>
            <a:off x="4919677" y="985144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BD3CE124-4A4D-9A4F-A93D-B4195C993274}"/>
              </a:ext>
            </a:extLst>
          </p:cNvPr>
          <p:cNvCxnSpPr>
            <a:cxnSpLocks/>
            <a:endCxn id="44" idx="1"/>
          </p:cNvCxnSpPr>
          <p:nvPr/>
        </p:nvCxnSpPr>
        <p:spPr>
          <a:xfrm>
            <a:off x="3412740" y="593815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10F693D0-EE19-3A4E-B72C-7720B62F21D5}"/>
              </a:ext>
            </a:extLst>
          </p:cNvPr>
          <p:cNvSpPr txBox="1"/>
          <p:nvPr/>
        </p:nvSpPr>
        <p:spPr>
          <a:xfrm>
            <a:off x="6551506" y="250221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4612528F-6722-B349-935A-83159ABECF19}"/>
              </a:ext>
            </a:extLst>
          </p:cNvPr>
          <p:cNvSpPr txBox="1"/>
          <p:nvPr/>
        </p:nvSpPr>
        <p:spPr>
          <a:xfrm>
            <a:off x="1699824" y="484130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4A4A1CDE-A327-B144-A819-E9AC3DE1FFCD}"/>
              </a:ext>
            </a:extLst>
          </p:cNvPr>
          <p:cNvSpPr txBox="1"/>
          <p:nvPr/>
        </p:nvSpPr>
        <p:spPr>
          <a:xfrm>
            <a:off x="1699824" y="52995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15786BE-2569-3648-B47C-5872271DF01D}"/>
              </a:ext>
            </a:extLst>
          </p:cNvPr>
          <p:cNvSpPr txBox="1"/>
          <p:nvPr/>
        </p:nvSpPr>
        <p:spPr>
          <a:xfrm>
            <a:off x="1699824" y="4428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FA9E76DF-E60F-E344-8869-90039D8F68E1}"/>
              </a:ext>
            </a:extLst>
          </p:cNvPr>
          <p:cNvSpPr txBox="1"/>
          <p:nvPr/>
        </p:nvSpPr>
        <p:spPr>
          <a:xfrm>
            <a:off x="1699824" y="39708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F6D8573F-380F-3048-9226-5A5A59B21552}"/>
              </a:ext>
            </a:extLst>
          </p:cNvPr>
          <p:cNvSpPr txBox="1"/>
          <p:nvPr/>
        </p:nvSpPr>
        <p:spPr>
          <a:xfrm>
            <a:off x="1699824" y="34726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52F5CE22-D4D3-9049-BF77-E012B9D265EE}"/>
              </a:ext>
            </a:extLst>
          </p:cNvPr>
          <p:cNvSpPr txBox="1"/>
          <p:nvPr/>
        </p:nvSpPr>
        <p:spPr>
          <a:xfrm>
            <a:off x="1699824" y="579890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226BDCE9-BA96-D94B-AF47-F6473402F110}"/>
              </a:ext>
            </a:extLst>
          </p:cNvPr>
          <p:cNvSpPr/>
          <p:nvPr/>
        </p:nvSpPr>
        <p:spPr>
          <a:xfrm>
            <a:off x="1944193" y="335832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BD94D649-849A-EA47-AAF1-C2F7B9EA9500}"/>
              </a:ext>
            </a:extLst>
          </p:cNvPr>
          <p:cNvSpPr/>
          <p:nvPr/>
        </p:nvSpPr>
        <p:spPr>
          <a:xfrm>
            <a:off x="1943143" y="381260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E656FB68-5ED0-FE4D-A8F0-6AE157F90D97}"/>
              </a:ext>
            </a:extLst>
          </p:cNvPr>
          <p:cNvCxnSpPr>
            <a:endCxn id="55" idx="0"/>
          </p:cNvCxnSpPr>
          <p:nvPr/>
        </p:nvCxnSpPr>
        <p:spPr>
          <a:xfrm>
            <a:off x="2055179" y="360837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Oval 56">
            <a:extLst>
              <a:ext uri="{FF2B5EF4-FFF2-40B4-BE49-F238E27FC236}">
                <a16:creationId xmlns:a16="http://schemas.microsoft.com/office/drawing/2014/main" id="{9ACF3845-E1C1-0944-A926-0A6592CEC94B}"/>
              </a:ext>
            </a:extLst>
          </p:cNvPr>
          <p:cNvSpPr/>
          <p:nvPr/>
        </p:nvSpPr>
        <p:spPr>
          <a:xfrm>
            <a:off x="1942011" y="426980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BB997964-C700-9C4F-8C52-8B557316FF5C}"/>
              </a:ext>
            </a:extLst>
          </p:cNvPr>
          <p:cNvCxnSpPr>
            <a:stCxn id="55" idx="4"/>
            <a:endCxn id="57" idx="0"/>
          </p:cNvCxnSpPr>
          <p:nvPr/>
        </p:nvCxnSpPr>
        <p:spPr>
          <a:xfrm flipH="1">
            <a:off x="2056311" y="404120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C1775F4-57A0-264F-AF11-9EE79FE86081}"/>
              </a:ext>
            </a:extLst>
          </p:cNvPr>
          <p:cNvCxnSpPr>
            <a:stCxn id="57" idx="4"/>
            <a:endCxn id="60" idx="0"/>
          </p:cNvCxnSpPr>
          <p:nvPr/>
        </p:nvCxnSpPr>
        <p:spPr>
          <a:xfrm>
            <a:off x="2056311" y="449840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Oval 59">
            <a:extLst>
              <a:ext uri="{FF2B5EF4-FFF2-40B4-BE49-F238E27FC236}">
                <a16:creationId xmlns:a16="http://schemas.microsoft.com/office/drawing/2014/main" id="{B9B9F800-4F8E-5142-854D-D5C8717F511F}"/>
              </a:ext>
            </a:extLst>
          </p:cNvPr>
          <p:cNvSpPr/>
          <p:nvPr/>
        </p:nvSpPr>
        <p:spPr>
          <a:xfrm>
            <a:off x="1943183" y="472700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FAAA86C2-14AB-C747-B1E5-223FF74264BE}"/>
              </a:ext>
            </a:extLst>
          </p:cNvPr>
          <p:cNvSpPr/>
          <p:nvPr/>
        </p:nvSpPr>
        <p:spPr>
          <a:xfrm>
            <a:off x="1945447" y="518420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2C81F15F-EA7F-BB46-911C-800EFA4D9A5C}"/>
              </a:ext>
            </a:extLst>
          </p:cNvPr>
          <p:cNvCxnSpPr>
            <a:stCxn id="60" idx="4"/>
            <a:endCxn id="61" idx="0"/>
          </p:cNvCxnSpPr>
          <p:nvPr/>
        </p:nvCxnSpPr>
        <p:spPr>
          <a:xfrm>
            <a:off x="2057483" y="495560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Oval 62">
            <a:extLst>
              <a:ext uri="{FF2B5EF4-FFF2-40B4-BE49-F238E27FC236}">
                <a16:creationId xmlns:a16="http://schemas.microsoft.com/office/drawing/2014/main" id="{701DB6FE-4367-3841-8BDC-1E5578A287D5}"/>
              </a:ext>
            </a:extLst>
          </p:cNvPr>
          <p:cNvSpPr/>
          <p:nvPr/>
        </p:nvSpPr>
        <p:spPr>
          <a:xfrm>
            <a:off x="1944315" y="564140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7B67A17A-A89B-AB46-93A8-1D3134CF8F17}"/>
              </a:ext>
            </a:extLst>
          </p:cNvPr>
          <p:cNvCxnSpPr>
            <a:stCxn id="61" idx="4"/>
            <a:endCxn id="63" idx="0"/>
          </p:cNvCxnSpPr>
          <p:nvPr/>
        </p:nvCxnSpPr>
        <p:spPr>
          <a:xfrm flipH="1">
            <a:off x="2058615" y="541280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Oval 64">
            <a:extLst>
              <a:ext uri="{FF2B5EF4-FFF2-40B4-BE49-F238E27FC236}">
                <a16:creationId xmlns:a16="http://schemas.microsoft.com/office/drawing/2014/main" id="{03A156C3-D48A-B645-B7E6-E5C53CFB1A16}"/>
              </a:ext>
            </a:extLst>
          </p:cNvPr>
          <p:cNvSpPr/>
          <p:nvPr/>
        </p:nvSpPr>
        <p:spPr>
          <a:xfrm>
            <a:off x="1937767" y="6097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AFF7E908-5767-FE4C-B6A8-FE7945012203}"/>
              </a:ext>
            </a:extLst>
          </p:cNvPr>
          <p:cNvCxnSpPr>
            <a:endCxn id="65" idx="0"/>
          </p:cNvCxnSpPr>
          <p:nvPr/>
        </p:nvCxnSpPr>
        <p:spPr>
          <a:xfrm flipH="1">
            <a:off x="2052067" y="58692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0261CBC8-099C-9247-8267-CC22A02C7A3A}"/>
              </a:ext>
            </a:extLst>
          </p:cNvPr>
          <p:cNvSpPr txBox="1"/>
          <p:nvPr/>
        </p:nvSpPr>
        <p:spPr>
          <a:xfrm>
            <a:off x="2280941" y="3436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9A2A32F3-162C-5644-9370-2F338F9E863A}"/>
              </a:ext>
            </a:extLst>
          </p:cNvPr>
          <p:cNvSpPr txBox="1"/>
          <p:nvPr/>
        </p:nvSpPr>
        <p:spPr>
          <a:xfrm>
            <a:off x="1699824" y="62343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28ACEE17-E667-9748-A058-C172931D923F}"/>
              </a:ext>
            </a:extLst>
          </p:cNvPr>
          <p:cNvSpPr/>
          <p:nvPr/>
        </p:nvSpPr>
        <p:spPr>
          <a:xfrm>
            <a:off x="1926546" y="653332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B1A3B5ED-9A89-2A48-BEE3-2EABAD6C1351}"/>
              </a:ext>
            </a:extLst>
          </p:cNvPr>
          <p:cNvCxnSpPr>
            <a:endCxn id="69" idx="0"/>
          </p:cNvCxnSpPr>
          <p:nvPr/>
        </p:nvCxnSpPr>
        <p:spPr>
          <a:xfrm flipH="1">
            <a:off x="2040846" y="630472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1FFBFCA2-11C3-4A4C-909C-2147BA86BAC5}"/>
              </a:ext>
            </a:extLst>
          </p:cNvPr>
          <p:cNvCxnSpPr>
            <a:endCxn id="76" idx="7"/>
          </p:cNvCxnSpPr>
          <p:nvPr/>
        </p:nvCxnSpPr>
        <p:spPr>
          <a:xfrm flipH="1">
            <a:off x="2075919" y="586069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AE1B9BE4-1123-2F4F-BF0E-B1FD87630CAD}"/>
              </a:ext>
            </a:extLst>
          </p:cNvPr>
          <p:cNvSpPr txBox="1"/>
          <p:nvPr/>
        </p:nvSpPr>
        <p:spPr>
          <a:xfrm>
            <a:off x="1935867" y="19209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76258E07-B685-AF4F-BEC4-8D66006E7DC0}"/>
              </a:ext>
            </a:extLst>
          </p:cNvPr>
          <p:cNvSpPr txBox="1"/>
          <p:nvPr/>
        </p:nvSpPr>
        <p:spPr>
          <a:xfrm>
            <a:off x="1699824" y="256410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BC25990C-0150-B747-97B2-92FC95D6FC83}"/>
              </a:ext>
            </a:extLst>
          </p:cNvPr>
          <p:cNvSpPr txBox="1"/>
          <p:nvPr/>
        </p:nvSpPr>
        <p:spPr>
          <a:xfrm>
            <a:off x="2235217" y="15765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DC660B00-815E-A648-BCB0-8CD5DBA3E84D}"/>
              </a:ext>
            </a:extLst>
          </p:cNvPr>
          <p:cNvSpPr txBox="1"/>
          <p:nvPr/>
        </p:nvSpPr>
        <p:spPr>
          <a:xfrm>
            <a:off x="1850667" y="10283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69C552E7-F313-8845-A21F-95080A5464CC}"/>
              </a:ext>
            </a:extLst>
          </p:cNvPr>
          <p:cNvSpPr/>
          <p:nvPr/>
        </p:nvSpPr>
        <p:spPr>
          <a:xfrm>
            <a:off x="1880798" y="749068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0CBCC54F-D135-3E4F-9D36-2605ED4993CC}"/>
              </a:ext>
            </a:extLst>
          </p:cNvPr>
          <p:cNvSpPr/>
          <p:nvPr/>
        </p:nvSpPr>
        <p:spPr>
          <a:xfrm>
            <a:off x="2199979" y="138933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B6DC8102-932C-DC4E-BDCF-8482209094E0}"/>
              </a:ext>
            </a:extLst>
          </p:cNvPr>
          <p:cNvCxnSpPr>
            <a:stCxn id="76" idx="5"/>
            <a:endCxn id="77" idx="0"/>
          </p:cNvCxnSpPr>
          <p:nvPr/>
        </p:nvCxnSpPr>
        <p:spPr>
          <a:xfrm>
            <a:off x="2075919" y="944190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29E0DCA0-0B3D-C04C-A8D2-B244EDFDA2EE}"/>
              </a:ext>
            </a:extLst>
          </p:cNvPr>
          <p:cNvCxnSpPr>
            <a:stCxn id="77" idx="5"/>
            <a:endCxn id="80" idx="1"/>
          </p:cNvCxnSpPr>
          <p:nvPr/>
        </p:nvCxnSpPr>
        <p:spPr>
          <a:xfrm>
            <a:off x="2395100" y="1584457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Oval 79">
            <a:extLst>
              <a:ext uri="{FF2B5EF4-FFF2-40B4-BE49-F238E27FC236}">
                <a16:creationId xmlns:a16="http://schemas.microsoft.com/office/drawing/2014/main" id="{9C980D28-A27E-0E4F-9C89-24D7A606EC9C}"/>
              </a:ext>
            </a:extLst>
          </p:cNvPr>
          <p:cNvSpPr/>
          <p:nvPr/>
        </p:nvSpPr>
        <p:spPr>
          <a:xfrm>
            <a:off x="2537318" y="185006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0FDC1D50-136C-D14A-AA6B-07093F6C752E}"/>
              </a:ext>
            </a:extLst>
          </p:cNvPr>
          <p:cNvSpPr/>
          <p:nvPr/>
        </p:nvSpPr>
        <p:spPr>
          <a:xfrm>
            <a:off x="1944316" y="244881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8F8AB68D-A007-9E48-8F24-67681B2EF40D}"/>
              </a:ext>
            </a:extLst>
          </p:cNvPr>
          <p:cNvCxnSpPr>
            <a:stCxn id="80" idx="3"/>
            <a:endCxn id="81" idx="0"/>
          </p:cNvCxnSpPr>
          <p:nvPr/>
        </p:nvCxnSpPr>
        <p:spPr>
          <a:xfrm flipH="1">
            <a:off x="2058616" y="2045183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BE955727-924A-D742-AF2B-15C66D617C5A}"/>
              </a:ext>
            </a:extLst>
          </p:cNvPr>
          <p:cNvCxnSpPr>
            <a:stCxn id="81" idx="4"/>
          </p:cNvCxnSpPr>
          <p:nvPr/>
        </p:nvCxnSpPr>
        <p:spPr>
          <a:xfrm flipH="1">
            <a:off x="2057484" y="267741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E90108DF-9557-FF4B-86A1-BB09446BC2E9}"/>
              </a:ext>
            </a:extLst>
          </p:cNvPr>
          <p:cNvSpPr txBox="1"/>
          <p:nvPr/>
        </p:nvSpPr>
        <p:spPr>
          <a:xfrm>
            <a:off x="1699824" y="30754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85" name="Oval 84">
            <a:extLst>
              <a:ext uri="{FF2B5EF4-FFF2-40B4-BE49-F238E27FC236}">
                <a16:creationId xmlns:a16="http://schemas.microsoft.com/office/drawing/2014/main" id="{1A147937-9EF8-1F45-950F-827C1A4EE17D}"/>
              </a:ext>
            </a:extLst>
          </p:cNvPr>
          <p:cNvSpPr/>
          <p:nvPr/>
        </p:nvSpPr>
        <p:spPr>
          <a:xfrm>
            <a:off x="1938911" y="289753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9CD9840F-104B-534B-B892-2BAD0D542F6E}"/>
              </a:ext>
            </a:extLst>
          </p:cNvPr>
          <p:cNvCxnSpPr>
            <a:stCxn id="85" idx="4"/>
            <a:endCxn id="54" idx="0"/>
          </p:cNvCxnSpPr>
          <p:nvPr/>
        </p:nvCxnSpPr>
        <p:spPr>
          <a:xfrm>
            <a:off x="2053211" y="312613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>
            <a:extLst>
              <a:ext uri="{FF2B5EF4-FFF2-40B4-BE49-F238E27FC236}">
                <a16:creationId xmlns:a16="http://schemas.microsoft.com/office/drawing/2014/main" id="{4AE34A2F-C8FC-C748-AE6B-0AB93C11323E}"/>
              </a:ext>
            </a:extLst>
          </p:cNvPr>
          <p:cNvSpPr txBox="1"/>
          <p:nvPr/>
        </p:nvSpPr>
        <p:spPr>
          <a:xfrm>
            <a:off x="4674054" y="486720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BC4BD13E-1C72-AF43-84B7-C61AFB11089A}"/>
              </a:ext>
            </a:extLst>
          </p:cNvPr>
          <p:cNvSpPr txBox="1"/>
          <p:nvPr/>
        </p:nvSpPr>
        <p:spPr>
          <a:xfrm>
            <a:off x="4674054" y="53254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1A8D2380-EE07-4A4A-B70C-941D048E0FE5}"/>
              </a:ext>
            </a:extLst>
          </p:cNvPr>
          <p:cNvSpPr txBox="1"/>
          <p:nvPr/>
        </p:nvSpPr>
        <p:spPr>
          <a:xfrm>
            <a:off x="4674054" y="4453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196F8601-8674-9D41-94BB-8AD08116E5B4}"/>
              </a:ext>
            </a:extLst>
          </p:cNvPr>
          <p:cNvSpPr txBox="1"/>
          <p:nvPr/>
        </p:nvSpPr>
        <p:spPr>
          <a:xfrm>
            <a:off x="4674054" y="39967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3F336F53-8664-9340-A79E-7357B884E59B}"/>
              </a:ext>
            </a:extLst>
          </p:cNvPr>
          <p:cNvSpPr txBox="1"/>
          <p:nvPr/>
        </p:nvSpPr>
        <p:spPr>
          <a:xfrm>
            <a:off x="4674054" y="34985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BF0EBE7-0EDF-AE4B-B1D3-EA369C7BFD27}"/>
              </a:ext>
            </a:extLst>
          </p:cNvPr>
          <p:cNvSpPr txBox="1"/>
          <p:nvPr/>
        </p:nvSpPr>
        <p:spPr>
          <a:xfrm>
            <a:off x="4674054" y="58248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86FBF86C-101D-3242-8E90-46F2D508E484}"/>
              </a:ext>
            </a:extLst>
          </p:cNvPr>
          <p:cNvSpPr/>
          <p:nvPr/>
        </p:nvSpPr>
        <p:spPr>
          <a:xfrm>
            <a:off x="4918423" y="338422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A1265329-5482-464F-AAC2-9798CAE42277}"/>
              </a:ext>
            </a:extLst>
          </p:cNvPr>
          <p:cNvSpPr/>
          <p:nvPr/>
        </p:nvSpPr>
        <p:spPr>
          <a:xfrm>
            <a:off x="4917373" y="383850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5" name="Straight Connector 94">
            <a:extLst>
              <a:ext uri="{FF2B5EF4-FFF2-40B4-BE49-F238E27FC236}">
                <a16:creationId xmlns:a16="http://schemas.microsoft.com/office/drawing/2014/main" id="{C9C6FB3C-F799-A34C-88B0-CD00053537D3}"/>
              </a:ext>
            </a:extLst>
          </p:cNvPr>
          <p:cNvCxnSpPr>
            <a:endCxn id="94" idx="0"/>
          </p:cNvCxnSpPr>
          <p:nvPr/>
        </p:nvCxnSpPr>
        <p:spPr>
          <a:xfrm>
            <a:off x="5029409" y="3634277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6" name="Oval 95">
            <a:extLst>
              <a:ext uri="{FF2B5EF4-FFF2-40B4-BE49-F238E27FC236}">
                <a16:creationId xmlns:a16="http://schemas.microsoft.com/office/drawing/2014/main" id="{51ED010B-1FD6-6948-8803-23EFBFBD340F}"/>
              </a:ext>
            </a:extLst>
          </p:cNvPr>
          <p:cNvSpPr/>
          <p:nvPr/>
        </p:nvSpPr>
        <p:spPr>
          <a:xfrm>
            <a:off x="4916241" y="429570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176B5AAA-B2F0-4F45-8977-0F2A8132373E}"/>
              </a:ext>
            </a:extLst>
          </p:cNvPr>
          <p:cNvCxnSpPr>
            <a:stCxn id="94" idx="4"/>
            <a:endCxn id="96" idx="0"/>
          </p:cNvCxnSpPr>
          <p:nvPr/>
        </p:nvCxnSpPr>
        <p:spPr>
          <a:xfrm flipH="1">
            <a:off x="5030541" y="406710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" name="Straight Connector 97">
            <a:extLst>
              <a:ext uri="{FF2B5EF4-FFF2-40B4-BE49-F238E27FC236}">
                <a16:creationId xmlns:a16="http://schemas.microsoft.com/office/drawing/2014/main" id="{1B94F209-5851-8C4A-86B3-A4790E6B45A1}"/>
              </a:ext>
            </a:extLst>
          </p:cNvPr>
          <p:cNvCxnSpPr>
            <a:stCxn id="96" idx="4"/>
            <a:endCxn id="99" idx="0"/>
          </p:cNvCxnSpPr>
          <p:nvPr/>
        </p:nvCxnSpPr>
        <p:spPr>
          <a:xfrm>
            <a:off x="5030541" y="4524308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9" name="Oval 98">
            <a:extLst>
              <a:ext uri="{FF2B5EF4-FFF2-40B4-BE49-F238E27FC236}">
                <a16:creationId xmlns:a16="http://schemas.microsoft.com/office/drawing/2014/main" id="{792FE7FD-3564-A942-BC1C-98420A41D897}"/>
              </a:ext>
            </a:extLst>
          </p:cNvPr>
          <p:cNvSpPr/>
          <p:nvPr/>
        </p:nvSpPr>
        <p:spPr>
          <a:xfrm>
            <a:off x="4917413" y="475290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00" name="Oval 99">
            <a:extLst>
              <a:ext uri="{FF2B5EF4-FFF2-40B4-BE49-F238E27FC236}">
                <a16:creationId xmlns:a16="http://schemas.microsoft.com/office/drawing/2014/main" id="{802A26D1-1219-AA42-8972-5D8BDF61B8F1}"/>
              </a:ext>
            </a:extLst>
          </p:cNvPr>
          <p:cNvSpPr/>
          <p:nvPr/>
        </p:nvSpPr>
        <p:spPr>
          <a:xfrm>
            <a:off x="4919677" y="521010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111FF71A-9D08-414F-A53C-8715E5734309}"/>
              </a:ext>
            </a:extLst>
          </p:cNvPr>
          <p:cNvCxnSpPr>
            <a:stCxn id="99" idx="4"/>
            <a:endCxn id="100" idx="0"/>
          </p:cNvCxnSpPr>
          <p:nvPr/>
        </p:nvCxnSpPr>
        <p:spPr>
          <a:xfrm>
            <a:off x="5031713" y="4981508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2" name="Oval 101">
            <a:extLst>
              <a:ext uri="{FF2B5EF4-FFF2-40B4-BE49-F238E27FC236}">
                <a16:creationId xmlns:a16="http://schemas.microsoft.com/office/drawing/2014/main" id="{CB683D10-9D4F-8243-B203-B77E8E6595FD}"/>
              </a:ext>
            </a:extLst>
          </p:cNvPr>
          <p:cNvSpPr/>
          <p:nvPr/>
        </p:nvSpPr>
        <p:spPr>
          <a:xfrm>
            <a:off x="4918545" y="566730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3" name="Straight Connector 102">
            <a:extLst>
              <a:ext uri="{FF2B5EF4-FFF2-40B4-BE49-F238E27FC236}">
                <a16:creationId xmlns:a16="http://schemas.microsoft.com/office/drawing/2014/main" id="{C39255CA-6036-8247-ABDC-A950B62DC455}"/>
              </a:ext>
            </a:extLst>
          </p:cNvPr>
          <p:cNvCxnSpPr>
            <a:stCxn id="100" idx="4"/>
            <a:endCxn id="102" idx="0"/>
          </p:cNvCxnSpPr>
          <p:nvPr/>
        </p:nvCxnSpPr>
        <p:spPr>
          <a:xfrm flipH="1">
            <a:off x="5032845" y="543870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Oval 103">
            <a:extLst>
              <a:ext uri="{FF2B5EF4-FFF2-40B4-BE49-F238E27FC236}">
                <a16:creationId xmlns:a16="http://schemas.microsoft.com/office/drawing/2014/main" id="{641DE934-2CD0-5349-8ED3-5907ED911605}"/>
              </a:ext>
            </a:extLst>
          </p:cNvPr>
          <p:cNvSpPr/>
          <p:nvPr/>
        </p:nvSpPr>
        <p:spPr>
          <a:xfrm>
            <a:off x="4911997" y="612377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5" name="Straight Connector 104">
            <a:extLst>
              <a:ext uri="{FF2B5EF4-FFF2-40B4-BE49-F238E27FC236}">
                <a16:creationId xmlns:a16="http://schemas.microsoft.com/office/drawing/2014/main" id="{2AEC511B-6E00-EB4F-832F-C5256FE1AC4B}"/>
              </a:ext>
            </a:extLst>
          </p:cNvPr>
          <p:cNvCxnSpPr>
            <a:endCxn id="104" idx="0"/>
          </p:cNvCxnSpPr>
          <p:nvPr/>
        </p:nvCxnSpPr>
        <p:spPr>
          <a:xfrm flipH="1">
            <a:off x="5026297" y="58951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6" name="TextBox 105">
            <a:extLst>
              <a:ext uri="{FF2B5EF4-FFF2-40B4-BE49-F238E27FC236}">
                <a16:creationId xmlns:a16="http://schemas.microsoft.com/office/drawing/2014/main" id="{1C7A9BEF-239F-F44A-953F-BB67689F56F6}"/>
              </a:ext>
            </a:extLst>
          </p:cNvPr>
          <p:cNvSpPr txBox="1"/>
          <p:nvPr/>
        </p:nvSpPr>
        <p:spPr>
          <a:xfrm>
            <a:off x="4674054" y="62602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7" name="Oval 106">
            <a:extLst>
              <a:ext uri="{FF2B5EF4-FFF2-40B4-BE49-F238E27FC236}">
                <a16:creationId xmlns:a16="http://schemas.microsoft.com/office/drawing/2014/main" id="{E1AF4337-9B5F-D34F-8A12-56093AA16EDD}"/>
              </a:ext>
            </a:extLst>
          </p:cNvPr>
          <p:cNvSpPr/>
          <p:nvPr/>
        </p:nvSpPr>
        <p:spPr>
          <a:xfrm>
            <a:off x="4900776" y="65592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8" name="Straight Connector 107">
            <a:extLst>
              <a:ext uri="{FF2B5EF4-FFF2-40B4-BE49-F238E27FC236}">
                <a16:creationId xmlns:a16="http://schemas.microsoft.com/office/drawing/2014/main" id="{8A2A6271-A321-A441-91D5-68AC98BE9287}"/>
              </a:ext>
            </a:extLst>
          </p:cNvPr>
          <p:cNvCxnSpPr>
            <a:endCxn id="107" idx="0"/>
          </p:cNvCxnSpPr>
          <p:nvPr/>
        </p:nvCxnSpPr>
        <p:spPr>
          <a:xfrm flipH="1">
            <a:off x="5015076" y="633062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" name="TextBox 108">
            <a:extLst>
              <a:ext uri="{FF2B5EF4-FFF2-40B4-BE49-F238E27FC236}">
                <a16:creationId xmlns:a16="http://schemas.microsoft.com/office/drawing/2014/main" id="{629A05FE-EE2D-AE46-9E38-8B0C4286F40F}"/>
              </a:ext>
            </a:extLst>
          </p:cNvPr>
          <p:cNvSpPr txBox="1"/>
          <p:nvPr/>
        </p:nvSpPr>
        <p:spPr>
          <a:xfrm>
            <a:off x="4876800" y="20451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7A57FCF1-792F-6748-A8F3-490A250808CD}"/>
              </a:ext>
            </a:extLst>
          </p:cNvPr>
          <p:cNvSpPr txBox="1"/>
          <p:nvPr/>
        </p:nvSpPr>
        <p:spPr>
          <a:xfrm>
            <a:off x="4674054" y="259001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8724474-A8D7-5B41-8632-5BDC17F6B56E}"/>
              </a:ext>
            </a:extLst>
          </p:cNvPr>
          <p:cNvSpPr txBox="1"/>
          <p:nvPr/>
        </p:nvSpPr>
        <p:spPr>
          <a:xfrm>
            <a:off x="5015076" y="165493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F93A80D7-EC9A-4747-887A-C9047297A0ED}"/>
              </a:ext>
            </a:extLst>
          </p:cNvPr>
          <p:cNvSpPr txBox="1"/>
          <p:nvPr/>
        </p:nvSpPr>
        <p:spPr>
          <a:xfrm>
            <a:off x="4322799" y="11994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3" name="Oval 112">
            <a:extLst>
              <a:ext uri="{FF2B5EF4-FFF2-40B4-BE49-F238E27FC236}">
                <a16:creationId xmlns:a16="http://schemas.microsoft.com/office/drawing/2014/main" id="{4A63EA33-3ACA-2E4E-8B8A-50F279465D41}"/>
              </a:ext>
            </a:extLst>
          </p:cNvPr>
          <p:cNvSpPr/>
          <p:nvPr/>
        </p:nvSpPr>
        <p:spPr>
          <a:xfrm>
            <a:off x="4959390" y="142633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9089BB68-095E-8848-8E2C-CD19EBE3CD31}"/>
              </a:ext>
            </a:extLst>
          </p:cNvPr>
          <p:cNvCxnSpPr>
            <a:cxnSpLocks/>
            <a:endCxn id="113" idx="1"/>
          </p:cNvCxnSpPr>
          <p:nvPr/>
        </p:nvCxnSpPr>
        <p:spPr>
          <a:xfrm>
            <a:off x="3278036" y="649611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052640B1-B291-9341-9B5B-E176A9BA7407}"/>
              </a:ext>
            </a:extLst>
          </p:cNvPr>
          <p:cNvCxnSpPr>
            <a:stCxn id="113" idx="5"/>
            <a:endCxn id="116" idx="1"/>
          </p:cNvCxnSpPr>
          <p:nvPr/>
        </p:nvCxnSpPr>
        <p:spPr>
          <a:xfrm>
            <a:off x="5154511" y="1621461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6" name="Oval 115">
            <a:extLst>
              <a:ext uri="{FF2B5EF4-FFF2-40B4-BE49-F238E27FC236}">
                <a16:creationId xmlns:a16="http://schemas.microsoft.com/office/drawing/2014/main" id="{EE42E629-D8E2-604F-9F9A-DD2EC521A3B8}"/>
              </a:ext>
            </a:extLst>
          </p:cNvPr>
          <p:cNvSpPr/>
          <p:nvPr/>
        </p:nvSpPr>
        <p:spPr>
          <a:xfrm>
            <a:off x="5483771" y="177283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7" name="Oval 116">
            <a:extLst>
              <a:ext uri="{FF2B5EF4-FFF2-40B4-BE49-F238E27FC236}">
                <a16:creationId xmlns:a16="http://schemas.microsoft.com/office/drawing/2014/main" id="{1D9CCFBE-56C8-0B4E-B927-A21CD1C22ED5}"/>
              </a:ext>
            </a:extLst>
          </p:cNvPr>
          <p:cNvSpPr/>
          <p:nvPr/>
        </p:nvSpPr>
        <p:spPr>
          <a:xfrm>
            <a:off x="4918546" y="24747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8B4FBAD6-E1C8-584C-912C-4045E2E43253}"/>
              </a:ext>
            </a:extLst>
          </p:cNvPr>
          <p:cNvCxnSpPr>
            <a:stCxn id="116" idx="4"/>
            <a:endCxn id="117" idx="0"/>
          </p:cNvCxnSpPr>
          <p:nvPr/>
        </p:nvCxnSpPr>
        <p:spPr>
          <a:xfrm flipH="1">
            <a:off x="5032846" y="2001431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Straight Connector 118">
            <a:extLst>
              <a:ext uri="{FF2B5EF4-FFF2-40B4-BE49-F238E27FC236}">
                <a16:creationId xmlns:a16="http://schemas.microsoft.com/office/drawing/2014/main" id="{6D14EFE9-394F-914A-A42F-E10BEBA4C2CA}"/>
              </a:ext>
            </a:extLst>
          </p:cNvPr>
          <p:cNvCxnSpPr>
            <a:stCxn id="117" idx="4"/>
          </p:cNvCxnSpPr>
          <p:nvPr/>
        </p:nvCxnSpPr>
        <p:spPr>
          <a:xfrm flipH="1">
            <a:off x="5031714" y="270331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0" name="TextBox 119">
            <a:extLst>
              <a:ext uri="{FF2B5EF4-FFF2-40B4-BE49-F238E27FC236}">
                <a16:creationId xmlns:a16="http://schemas.microsoft.com/office/drawing/2014/main" id="{3DD298A5-287C-FC4B-A6FD-9F1CA7AA9F18}"/>
              </a:ext>
            </a:extLst>
          </p:cNvPr>
          <p:cNvSpPr txBox="1"/>
          <p:nvPr/>
        </p:nvSpPr>
        <p:spPr>
          <a:xfrm>
            <a:off x="4674054" y="31013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1" name="Oval 120">
            <a:extLst>
              <a:ext uri="{FF2B5EF4-FFF2-40B4-BE49-F238E27FC236}">
                <a16:creationId xmlns:a16="http://schemas.microsoft.com/office/drawing/2014/main" id="{1457516B-CA6D-9945-9E63-9F71D8C82F7B}"/>
              </a:ext>
            </a:extLst>
          </p:cNvPr>
          <p:cNvSpPr/>
          <p:nvPr/>
        </p:nvSpPr>
        <p:spPr>
          <a:xfrm>
            <a:off x="4913141" y="292343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F572AABA-5894-2543-87A7-15C335F63610}"/>
              </a:ext>
            </a:extLst>
          </p:cNvPr>
          <p:cNvCxnSpPr>
            <a:stCxn id="121" idx="4"/>
            <a:endCxn id="93" idx="0"/>
          </p:cNvCxnSpPr>
          <p:nvPr/>
        </p:nvCxnSpPr>
        <p:spPr>
          <a:xfrm>
            <a:off x="5027441" y="3152038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3" name="TextBox 122">
            <a:extLst>
              <a:ext uri="{FF2B5EF4-FFF2-40B4-BE49-F238E27FC236}">
                <a16:creationId xmlns:a16="http://schemas.microsoft.com/office/drawing/2014/main" id="{8354E3B7-5FAE-954E-BC80-0C8921D8E9B1}"/>
              </a:ext>
            </a:extLst>
          </p:cNvPr>
          <p:cNvSpPr txBox="1"/>
          <p:nvPr/>
        </p:nvSpPr>
        <p:spPr>
          <a:xfrm>
            <a:off x="1049778" y="407930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13ED67E7-B73A-6740-8D97-FB4138359BB5}"/>
              </a:ext>
            </a:extLst>
          </p:cNvPr>
          <p:cNvSpPr txBox="1"/>
          <p:nvPr/>
        </p:nvSpPr>
        <p:spPr>
          <a:xfrm>
            <a:off x="1049778" y="45375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BB7AF62E-CE30-1D4C-BF6C-F5C5379CC690}"/>
              </a:ext>
            </a:extLst>
          </p:cNvPr>
          <p:cNvSpPr txBox="1"/>
          <p:nvPr/>
        </p:nvSpPr>
        <p:spPr>
          <a:xfrm>
            <a:off x="1049778" y="3666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7D87BF28-1FCF-C94A-B656-F3026E421D75}"/>
              </a:ext>
            </a:extLst>
          </p:cNvPr>
          <p:cNvSpPr txBox="1"/>
          <p:nvPr/>
        </p:nvSpPr>
        <p:spPr>
          <a:xfrm>
            <a:off x="1049778" y="32088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66DD1E13-AED6-BA48-A5E0-E9816FF2FB6A}"/>
              </a:ext>
            </a:extLst>
          </p:cNvPr>
          <p:cNvSpPr txBox="1"/>
          <p:nvPr/>
        </p:nvSpPr>
        <p:spPr>
          <a:xfrm>
            <a:off x="1049778" y="27106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C343C05A-6A71-4D44-9070-BF6CD4B0CF11}"/>
              </a:ext>
            </a:extLst>
          </p:cNvPr>
          <p:cNvSpPr txBox="1"/>
          <p:nvPr/>
        </p:nvSpPr>
        <p:spPr>
          <a:xfrm>
            <a:off x="1049778" y="503690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6F7E4FFB-785D-A241-AA1F-E0EA9633763B}"/>
              </a:ext>
            </a:extLst>
          </p:cNvPr>
          <p:cNvSpPr/>
          <p:nvPr/>
        </p:nvSpPr>
        <p:spPr>
          <a:xfrm>
            <a:off x="1294147" y="259632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0" name="Oval 129">
            <a:extLst>
              <a:ext uri="{FF2B5EF4-FFF2-40B4-BE49-F238E27FC236}">
                <a16:creationId xmlns:a16="http://schemas.microsoft.com/office/drawing/2014/main" id="{CF0642D4-023C-4847-9B71-0CB1B84327CB}"/>
              </a:ext>
            </a:extLst>
          </p:cNvPr>
          <p:cNvSpPr/>
          <p:nvPr/>
        </p:nvSpPr>
        <p:spPr>
          <a:xfrm>
            <a:off x="1293097" y="305060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CBF5E431-4D2F-F24F-9DAC-A4266E9B85E5}"/>
              </a:ext>
            </a:extLst>
          </p:cNvPr>
          <p:cNvCxnSpPr>
            <a:endCxn id="130" idx="0"/>
          </p:cNvCxnSpPr>
          <p:nvPr/>
        </p:nvCxnSpPr>
        <p:spPr>
          <a:xfrm>
            <a:off x="1405133" y="284637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2" name="Oval 131">
            <a:extLst>
              <a:ext uri="{FF2B5EF4-FFF2-40B4-BE49-F238E27FC236}">
                <a16:creationId xmlns:a16="http://schemas.microsoft.com/office/drawing/2014/main" id="{815031F0-CEE8-D74D-8548-2E49E47FF60D}"/>
              </a:ext>
            </a:extLst>
          </p:cNvPr>
          <p:cNvSpPr/>
          <p:nvPr/>
        </p:nvSpPr>
        <p:spPr>
          <a:xfrm>
            <a:off x="1291965" y="350780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839DF72A-A7D2-B24C-B3E4-240157E33F8A}"/>
              </a:ext>
            </a:extLst>
          </p:cNvPr>
          <p:cNvCxnSpPr>
            <a:stCxn id="130" idx="4"/>
            <a:endCxn id="132" idx="0"/>
          </p:cNvCxnSpPr>
          <p:nvPr/>
        </p:nvCxnSpPr>
        <p:spPr>
          <a:xfrm flipH="1">
            <a:off x="1406265" y="327920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BB721EFC-6560-EC4A-94A0-DF9FC93CBF50}"/>
              </a:ext>
            </a:extLst>
          </p:cNvPr>
          <p:cNvCxnSpPr>
            <a:stCxn id="132" idx="4"/>
            <a:endCxn id="135" idx="0"/>
          </p:cNvCxnSpPr>
          <p:nvPr/>
        </p:nvCxnSpPr>
        <p:spPr>
          <a:xfrm>
            <a:off x="1406265" y="373640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5" name="Oval 134">
            <a:extLst>
              <a:ext uri="{FF2B5EF4-FFF2-40B4-BE49-F238E27FC236}">
                <a16:creationId xmlns:a16="http://schemas.microsoft.com/office/drawing/2014/main" id="{6C5F0592-3FEA-0542-8629-47D6999F0C04}"/>
              </a:ext>
            </a:extLst>
          </p:cNvPr>
          <p:cNvSpPr/>
          <p:nvPr/>
        </p:nvSpPr>
        <p:spPr>
          <a:xfrm>
            <a:off x="1293137" y="396500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6" name="Oval 135">
            <a:extLst>
              <a:ext uri="{FF2B5EF4-FFF2-40B4-BE49-F238E27FC236}">
                <a16:creationId xmlns:a16="http://schemas.microsoft.com/office/drawing/2014/main" id="{2AB9D64E-3936-C84B-A00F-A11BDA06CAC7}"/>
              </a:ext>
            </a:extLst>
          </p:cNvPr>
          <p:cNvSpPr/>
          <p:nvPr/>
        </p:nvSpPr>
        <p:spPr>
          <a:xfrm>
            <a:off x="1295401" y="442220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8C5C80AB-3D8D-684F-B4BD-283FA314DE58}"/>
              </a:ext>
            </a:extLst>
          </p:cNvPr>
          <p:cNvCxnSpPr>
            <a:stCxn id="135" idx="4"/>
            <a:endCxn id="136" idx="0"/>
          </p:cNvCxnSpPr>
          <p:nvPr/>
        </p:nvCxnSpPr>
        <p:spPr>
          <a:xfrm>
            <a:off x="1407437" y="419360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8" name="Oval 137">
            <a:extLst>
              <a:ext uri="{FF2B5EF4-FFF2-40B4-BE49-F238E27FC236}">
                <a16:creationId xmlns:a16="http://schemas.microsoft.com/office/drawing/2014/main" id="{F9070624-7AE6-9942-8F00-78DAD41FA16E}"/>
              </a:ext>
            </a:extLst>
          </p:cNvPr>
          <p:cNvSpPr/>
          <p:nvPr/>
        </p:nvSpPr>
        <p:spPr>
          <a:xfrm>
            <a:off x="1294269" y="487940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9" name="Straight Connector 138">
            <a:extLst>
              <a:ext uri="{FF2B5EF4-FFF2-40B4-BE49-F238E27FC236}">
                <a16:creationId xmlns:a16="http://schemas.microsoft.com/office/drawing/2014/main" id="{992A0799-0E77-684F-9267-8091E16842CD}"/>
              </a:ext>
            </a:extLst>
          </p:cNvPr>
          <p:cNvCxnSpPr>
            <a:stCxn id="136" idx="4"/>
            <a:endCxn id="138" idx="0"/>
          </p:cNvCxnSpPr>
          <p:nvPr/>
        </p:nvCxnSpPr>
        <p:spPr>
          <a:xfrm flipH="1">
            <a:off x="1408569" y="465080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0" name="Oval 139">
            <a:extLst>
              <a:ext uri="{FF2B5EF4-FFF2-40B4-BE49-F238E27FC236}">
                <a16:creationId xmlns:a16="http://schemas.microsoft.com/office/drawing/2014/main" id="{EEE25237-86B6-9D44-8AF9-091B6DB85024}"/>
              </a:ext>
            </a:extLst>
          </p:cNvPr>
          <p:cNvSpPr/>
          <p:nvPr/>
        </p:nvSpPr>
        <p:spPr>
          <a:xfrm>
            <a:off x="1287721" y="5335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E22E2170-F423-8748-9396-516D345B0513}"/>
              </a:ext>
            </a:extLst>
          </p:cNvPr>
          <p:cNvCxnSpPr>
            <a:endCxn id="140" idx="0"/>
          </p:cNvCxnSpPr>
          <p:nvPr/>
        </p:nvCxnSpPr>
        <p:spPr>
          <a:xfrm flipH="1">
            <a:off x="1402021" y="51072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2" name="TextBox 141">
            <a:extLst>
              <a:ext uri="{FF2B5EF4-FFF2-40B4-BE49-F238E27FC236}">
                <a16:creationId xmlns:a16="http://schemas.microsoft.com/office/drawing/2014/main" id="{936968E2-F7BE-4E4E-A605-76260BCF601D}"/>
              </a:ext>
            </a:extLst>
          </p:cNvPr>
          <p:cNvSpPr txBox="1"/>
          <p:nvPr/>
        </p:nvSpPr>
        <p:spPr>
          <a:xfrm>
            <a:off x="1049778" y="54723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3" name="Oval 142">
            <a:extLst>
              <a:ext uri="{FF2B5EF4-FFF2-40B4-BE49-F238E27FC236}">
                <a16:creationId xmlns:a16="http://schemas.microsoft.com/office/drawing/2014/main" id="{E9EA7B2B-35B6-5640-B771-516976ED426F}"/>
              </a:ext>
            </a:extLst>
          </p:cNvPr>
          <p:cNvSpPr/>
          <p:nvPr/>
        </p:nvSpPr>
        <p:spPr>
          <a:xfrm>
            <a:off x="1276500" y="577132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4" name="Straight Connector 143">
            <a:extLst>
              <a:ext uri="{FF2B5EF4-FFF2-40B4-BE49-F238E27FC236}">
                <a16:creationId xmlns:a16="http://schemas.microsoft.com/office/drawing/2014/main" id="{2BD8E4FE-815F-FA44-85ED-4A2F363F3799}"/>
              </a:ext>
            </a:extLst>
          </p:cNvPr>
          <p:cNvCxnSpPr>
            <a:endCxn id="143" idx="0"/>
          </p:cNvCxnSpPr>
          <p:nvPr/>
        </p:nvCxnSpPr>
        <p:spPr>
          <a:xfrm flipH="1">
            <a:off x="1390800" y="554272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5" name="TextBox 144">
            <a:extLst>
              <a:ext uri="{FF2B5EF4-FFF2-40B4-BE49-F238E27FC236}">
                <a16:creationId xmlns:a16="http://schemas.microsoft.com/office/drawing/2014/main" id="{E6AF6501-BC2D-CB44-8DE6-D2EC0C9E2706}"/>
              </a:ext>
            </a:extLst>
          </p:cNvPr>
          <p:cNvSpPr txBox="1"/>
          <p:nvPr/>
        </p:nvSpPr>
        <p:spPr>
          <a:xfrm>
            <a:off x="1049778" y="180210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46" name="Oval 145">
            <a:extLst>
              <a:ext uri="{FF2B5EF4-FFF2-40B4-BE49-F238E27FC236}">
                <a16:creationId xmlns:a16="http://schemas.microsoft.com/office/drawing/2014/main" id="{04BFF6E5-B90A-4E48-962C-1D2329ED37C2}"/>
              </a:ext>
            </a:extLst>
          </p:cNvPr>
          <p:cNvSpPr/>
          <p:nvPr/>
        </p:nvSpPr>
        <p:spPr>
          <a:xfrm>
            <a:off x="1294270" y="168681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1EFA3C33-EF1F-BD41-86BC-10CFC2943846}"/>
              </a:ext>
            </a:extLst>
          </p:cNvPr>
          <p:cNvCxnSpPr>
            <a:stCxn id="76" idx="3"/>
            <a:endCxn id="146" idx="0"/>
          </p:cNvCxnSpPr>
          <p:nvPr/>
        </p:nvCxnSpPr>
        <p:spPr>
          <a:xfrm flipH="1">
            <a:off x="1408570" y="944190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" name="Straight Connector 147">
            <a:extLst>
              <a:ext uri="{FF2B5EF4-FFF2-40B4-BE49-F238E27FC236}">
                <a16:creationId xmlns:a16="http://schemas.microsoft.com/office/drawing/2014/main" id="{245043D9-B8E8-2E49-9E45-B2455C27FDCA}"/>
              </a:ext>
            </a:extLst>
          </p:cNvPr>
          <p:cNvCxnSpPr>
            <a:stCxn id="146" idx="4"/>
          </p:cNvCxnSpPr>
          <p:nvPr/>
        </p:nvCxnSpPr>
        <p:spPr>
          <a:xfrm flipH="1">
            <a:off x="1407438" y="191541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9" name="TextBox 148">
            <a:extLst>
              <a:ext uri="{FF2B5EF4-FFF2-40B4-BE49-F238E27FC236}">
                <a16:creationId xmlns:a16="http://schemas.microsoft.com/office/drawing/2014/main" id="{21245660-034C-3F4B-9700-23B86B72E7FD}"/>
              </a:ext>
            </a:extLst>
          </p:cNvPr>
          <p:cNvSpPr txBox="1"/>
          <p:nvPr/>
        </p:nvSpPr>
        <p:spPr>
          <a:xfrm>
            <a:off x="1049778" y="23134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50" name="Oval 149">
            <a:extLst>
              <a:ext uri="{FF2B5EF4-FFF2-40B4-BE49-F238E27FC236}">
                <a16:creationId xmlns:a16="http://schemas.microsoft.com/office/drawing/2014/main" id="{8C0D8156-D087-7243-B83C-65974E0C5F8B}"/>
              </a:ext>
            </a:extLst>
          </p:cNvPr>
          <p:cNvSpPr/>
          <p:nvPr/>
        </p:nvSpPr>
        <p:spPr>
          <a:xfrm>
            <a:off x="1288865" y="213553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1" name="Straight Connector 150">
            <a:extLst>
              <a:ext uri="{FF2B5EF4-FFF2-40B4-BE49-F238E27FC236}">
                <a16:creationId xmlns:a16="http://schemas.microsoft.com/office/drawing/2014/main" id="{65AF7CC9-7AED-704A-AC28-8129AD346566}"/>
              </a:ext>
            </a:extLst>
          </p:cNvPr>
          <p:cNvCxnSpPr>
            <a:stCxn id="150" idx="4"/>
            <a:endCxn id="129" idx="0"/>
          </p:cNvCxnSpPr>
          <p:nvPr/>
        </p:nvCxnSpPr>
        <p:spPr>
          <a:xfrm>
            <a:off x="1403165" y="236413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TextBox 151">
            <a:extLst>
              <a:ext uri="{FF2B5EF4-FFF2-40B4-BE49-F238E27FC236}">
                <a16:creationId xmlns:a16="http://schemas.microsoft.com/office/drawing/2014/main" id="{5363B7FD-9B51-1E4E-BF98-850DC96B8C43}"/>
              </a:ext>
            </a:extLst>
          </p:cNvPr>
          <p:cNvSpPr txBox="1"/>
          <p:nvPr/>
        </p:nvSpPr>
        <p:spPr>
          <a:xfrm>
            <a:off x="1225195" y="11403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183FC782-9E11-5A44-9BE4-CCF157DEFDF3}"/>
              </a:ext>
            </a:extLst>
          </p:cNvPr>
          <p:cNvSpPr txBox="1"/>
          <p:nvPr/>
        </p:nvSpPr>
        <p:spPr>
          <a:xfrm>
            <a:off x="4001824" y="45612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E376CAA9-194E-9C4E-9CB5-F0DB7FD3A2AA}"/>
              </a:ext>
            </a:extLst>
          </p:cNvPr>
          <p:cNvSpPr txBox="1"/>
          <p:nvPr/>
        </p:nvSpPr>
        <p:spPr>
          <a:xfrm>
            <a:off x="4001824" y="50194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FDB9F877-908B-9444-901D-6A7359EDD3A3}"/>
              </a:ext>
            </a:extLst>
          </p:cNvPr>
          <p:cNvSpPr txBox="1"/>
          <p:nvPr/>
        </p:nvSpPr>
        <p:spPr>
          <a:xfrm>
            <a:off x="4001824" y="4148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BD4B8895-8A33-9D45-8746-B066A8BD4AFE}"/>
              </a:ext>
            </a:extLst>
          </p:cNvPr>
          <p:cNvSpPr txBox="1"/>
          <p:nvPr/>
        </p:nvSpPr>
        <p:spPr>
          <a:xfrm>
            <a:off x="4001824" y="36908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6A5D0038-FA67-6948-952A-B6ECC6B9FD41}"/>
              </a:ext>
            </a:extLst>
          </p:cNvPr>
          <p:cNvSpPr txBox="1"/>
          <p:nvPr/>
        </p:nvSpPr>
        <p:spPr>
          <a:xfrm>
            <a:off x="4001824" y="31925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CD91EBC7-F4D6-474C-90E5-2BBD327FC59C}"/>
              </a:ext>
            </a:extLst>
          </p:cNvPr>
          <p:cNvSpPr txBox="1"/>
          <p:nvPr/>
        </p:nvSpPr>
        <p:spPr>
          <a:xfrm>
            <a:off x="4001824" y="55188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8A551F39-69C1-2740-9BF0-E1A5526EB30A}"/>
              </a:ext>
            </a:extLst>
          </p:cNvPr>
          <p:cNvSpPr/>
          <p:nvPr/>
        </p:nvSpPr>
        <p:spPr>
          <a:xfrm>
            <a:off x="4246193" y="307828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0" name="Oval 159">
            <a:extLst>
              <a:ext uri="{FF2B5EF4-FFF2-40B4-BE49-F238E27FC236}">
                <a16:creationId xmlns:a16="http://schemas.microsoft.com/office/drawing/2014/main" id="{5542DF39-7268-AC49-8BED-6D06C2D09C07}"/>
              </a:ext>
            </a:extLst>
          </p:cNvPr>
          <p:cNvSpPr/>
          <p:nvPr/>
        </p:nvSpPr>
        <p:spPr>
          <a:xfrm>
            <a:off x="4245143" y="353256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1" name="Straight Connector 160">
            <a:extLst>
              <a:ext uri="{FF2B5EF4-FFF2-40B4-BE49-F238E27FC236}">
                <a16:creationId xmlns:a16="http://schemas.microsoft.com/office/drawing/2014/main" id="{F6794CE6-07DE-CC4C-B335-3C67D4DBDE2A}"/>
              </a:ext>
            </a:extLst>
          </p:cNvPr>
          <p:cNvCxnSpPr>
            <a:endCxn id="160" idx="0"/>
          </p:cNvCxnSpPr>
          <p:nvPr/>
        </p:nvCxnSpPr>
        <p:spPr>
          <a:xfrm>
            <a:off x="4357179" y="332833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2" name="Oval 161">
            <a:extLst>
              <a:ext uri="{FF2B5EF4-FFF2-40B4-BE49-F238E27FC236}">
                <a16:creationId xmlns:a16="http://schemas.microsoft.com/office/drawing/2014/main" id="{AE14F00F-8E37-2145-BF43-FE36CE8B26F3}"/>
              </a:ext>
            </a:extLst>
          </p:cNvPr>
          <p:cNvSpPr/>
          <p:nvPr/>
        </p:nvSpPr>
        <p:spPr>
          <a:xfrm>
            <a:off x="4244011" y="398976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4B5AC2F1-607E-354D-8C68-C7DB52B26A66}"/>
              </a:ext>
            </a:extLst>
          </p:cNvPr>
          <p:cNvCxnSpPr>
            <a:stCxn id="160" idx="4"/>
            <a:endCxn id="162" idx="0"/>
          </p:cNvCxnSpPr>
          <p:nvPr/>
        </p:nvCxnSpPr>
        <p:spPr>
          <a:xfrm flipH="1">
            <a:off x="4358311" y="376116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4" name="Straight Connector 163">
            <a:extLst>
              <a:ext uri="{FF2B5EF4-FFF2-40B4-BE49-F238E27FC236}">
                <a16:creationId xmlns:a16="http://schemas.microsoft.com/office/drawing/2014/main" id="{064B2502-8A46-DA42-93D2-88644A651EEC}"/>
              </a:ext>
            </a:extLst>
          </p:cNvPr>
          <p:cNvCxnSpPr>
            <a:stCxn id="162" idx="4"/>
            <a:endCxn id="165" idx="0"/>
          </p:cNvCxnSpPr>
          <p:nvPr/>
        </p:nvCxnSpPr>
        <p:spPr>
          <a:xfrm>
            <a:off x="4358311" y="421836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5" name="Oval 164">
            <a:extLst>
              <a:ext uri="{FF2B5EF4-FFF2-40B4-BE49-F238E27FC236}">
                <a16:creationId xmlns:a16="http://schemas.microsoft.com/office/drawing/2014/main" id="{7F176246-0C7B-CF44-8FF7-786A7D172CB5}"/>
              </a:ext>
            </a:extLst>
          </p:cNvPr>
          <p:cNvSpPr/>
          <p:nvPr/>
        </p:nvSpPr>
        <p:spPr>
          <a:xfrm>
            <a:off x="4245183" y="444696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6" name="Oval 165">
            <a:extLst>
              <a:ext uri="{FF2B5EF4-FFF2-40B4-BE49-F238E27FC236}">
                <a16:creationId xmlns:a16="http://schemas.microsoft.com/office/drawing/2014/main" id="{B3551E5A-674A-2C4F-A085-DB1BD17B28F7}"/>
              </a:ext>
            </a:extLst>
          </p:cNvPr>
          <p:cNvSpPr/>
          <p:nvPr/>
        </p:nvSpPr>
        <p:spPr>
          <a:xfrm>
            <a:off x="4247447" y="490416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7" name="Straight Connector 166">
            <a:extLst>
              <a:ext uri="{FF2B5EF4-FFF2-40B4-BE49-F238E27FC236}">
                <a16:creationId xmlns:a16="http://schemas.microsoft.com/office/drawing/2014/main" id="{47FE98A1-0751-3C40-B47A-2978FD5C3ED7}"/>
              </a:ext>
            </a:extLst>
          </p:cNvPr>
          <p:cNvCxnSpPr>
            <a:stCxn id="165" idx="4"/>
            <a:endCxn id="166" idx="0"/>
          </p:cNvCxnSpPr>
          <p:nvPr/>
        </p:nvCxnSpPr>
        <p:spPr>
          <a:xfrm>
            <a:off x="4359483" y="467556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8" name="Oval 167">
            <a:extLst>
              <a:ext uri="{FF2B5EF4-FFF2-40B4-BE49-F238E27FC236}">
                <a16:creationId xmlns:a16="http://schemas.microsoft.com/office/drawing/2014/main" id="{E75565B4-40CF-9242-8AC1-3B266C75D9CB}"/>
              </a:ext>
            </a:extLst>
          </p:cNvPr>
          <p:cNvSpPr/>
          <p:nvPr/>
        </p:nvSpPr>
        <p:spPr>
          <a:xfrm>
            <a:off x="4246315" y="536136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9" name="Straight Connector 168">
            <a:extLst>
              <a:ext uri="{FF2B5EF4-FFF2-40B4-BE49-F238E27FC236}">
                <a16:creationId xmlns:a16="http://schemas.microsoft.com/office/drawing/2014/main" id="{18E83CDF-AF89-8F4D-AC97-96F373BFEE11}"/>
              </a:ext>
            </a:extLst>
          </p:cNvPr>
          <p:cNvCxnSpPr>
            <a:stCxn id="166" idx="4"/>
            <a:endCxn id="168" idx="0"/>
          </p:cNvCxnSpPr>
          <p:nvPr/>
        </p:nvCxnSpPr>
        <p:spPr>
          <a:xfrm flipH="1">
            <a:off x="4360615" y="513276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0" name="Oval 169">
            <a:extLst>
              <a:ext uri="{FF2B5EF4-FFF2-40B4-BE49-F238E27FC236}">
                <a16:creationId xmlns:a16="http://schemas.microsoft.com/office/drawing/2014/main" id="{5C4EB33C-0576-FB4D-AD85-DCB78DEA6D20}"/>
              </a:ext>
            </a:extLst>
          </p:cNvPr>
          <p:cNvSpPr/>
          <p:nvPr/>
        </p:nvSpPr>
        <p:spPr>
          <a:xfrm>
            <a:off x="4239767" y="58178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F4498BC7-9CF5-F748-AA73-9F437232E1D3}"/>
              </a:ext>
            </a:extLst>
          </p:cNvPr>
          <p:cNvCxnSpPr>
            <a:endCxn id="170" idx="0"/>
          </p:cNvCxnSpPr>
          <p:nvPr/>
        </p:nvCxnSpPr>
        <p:spPr>
          <a:xfrm flipH="1">
            <a:off x="4354067" y="558923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2" name="TextBox 171">
            <a:extLst>
              <a:ext uri="{FF2B5EF4-FFF2-40B4-BE49-F238E27FC236}">
                <a16:creationId xmlns:a16="http://schemas.microsoft.com/office/drawing/2014/main" id="{74024923-2F3E-AE41-BC3E-DA47B6323E59}"/>
              </a:ext>
            </a:extLst>
          </p:cNvPr>
          <p:cNvSpPr txBox="1"/>
          <p:nvPr/>
        </p:nvSpPr>
        <p:spPr>
          <a:xfrm>
            <a:off x="4001824" y="595431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3" name="Oval 172">
            <a:extLst>
              <a:ext uri="{FF2B5EF4-FFF2-40B4-BE49-F238E27FC236}">
                <a16:creationId xmlns:a16="http://schemas.microsoft.com/office/drawing/2014/main" id="{CEB75B00-BA20-8E4C-B74D-4AA924348C4D}"/>
              </a:ext>
            </a:extLst>
          </p:cNvPr>
          <p:cNvSpPr/>
          <p:nvPr/>
        </p:nvSpPr>
        <p:spPr>
          <a:xfrm>
            <a:off x="4228546" y="6253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4" name="Straight Connector 173">
            <a:extLst>
              <a:ext uri="{FF2B5EF4-FFF2-40B4-BE49-F238E27FC236}">
                <a16:creationId xmlns:a16="http://schemas.microsoft.com/office/drawing/2014/main" id="{33B1F926-0D53-D547-8E7E-481689810609}"/>
              </a:ext>
            </a:extLst>
          </p:cNvPr>
          <p:cNvCxnSpPr>
            <a:endCxn id="173" idx="0"/>
          </p:cNvCxnSpPr>
          <p:nvPr/>
        </p:nvCxnSpPr>
        <p:spPr>
          <a:xfrm flipH="1">
            <a:off x="4342846" y="6024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5" name="TextBox 174">
            <a:extLst>
              <a:ext uri="{FF2B5EF4-FFF2-40B4-BE49-F238E27FC236}">
                <a16:creationId xmlns:a16="http://schemas.microsoft.com/office/drawing/2014/main" id="{76F82C49-D46A-EE4D-B0DA-E5AB4A5307D1}"/>
              </a:ext>
            </a:extLst>
          </p:cNvPr>
          <p:cNvSpPr txBox="1"/>
          <p:nvPr/>
        </p:nvSpPr>
        <p:spPr>
          <a:xfrm>
            <a:off x="4001824" y="228406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6" name="Oval 175">
            <a:extLst>
              <a:ext uri="{FF2B5EF4-FFF2-40B4-BE49-F238E27FC236}">
                <a16:creationId xmlns:a16="http://schemas.microsoft.com/office/drawing/2014/main" id="{95514F06-D52A-7144-BB56-3FB4C7C4E92C}"/>
              </a:ext>
            </a:extLst>
          </p:cNvPr>
          <p:cNvSpPr/>
          <p:nvPr/>
        </p:nvSpPr>
        <p:spPr>
          <a:xfrm>
            <a:off x="4246881" y="19458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BF6E5D4C-8908-0F45-B2B1-903DCFD40425}"/>
              </a:ext>
            </a:extLst>
          </p:cNvPr>
          <p:cNvCxnSpPr>
            <a:cxnSpLocks/>
            <a:endCxn id="176" idx="0"/>
          </p:cNvCxnSpPr>
          <p:nvPr/>
        </p:nvCxnSpPr>
        <p:spPr>
          <a:xfrm>
            <a:off x="3278036" y="649611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8" name="Straight Connector 177">
            <a:extLst>
              <a:ext uri="{FF2B5EF4-FFF2-40B4-BE49-F238E27FC236}">
                <a16:creationId xmlns:a16="http://schemas.microsoft.com/office/drawing/2014/main" id="{7A0FC141-FCBC-504E-97DC-AF7D829C592A}"/>
              </a:ext>
            </a:extLst>
          </p:cNvPr>
          <p:cNvCxnSpPr>
            <a:stCxn id="176" idx="4"/>
            <a:endCxn id="180" idx="0"/>
          </p:cNvCxnSpPr>
          <p:nvPr/>
        </p:nvCxnSpPr>
        <p:spPr>
          <a:xfrm flipH="1">
            <a:off x="4355211" y="2174493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9" name="TextBox 178">
            <a:extLst>
              <a:ext uri="{FF2B5EF4-FFF2-40B4-BE49-F238E27FC236}">
                <a16:creationId xmlns:a16="http://schemas.microsoft.com/office/drawing/2014/main" id="{D2B5C2D3-F911-6E41-8B87-9C3C217954F0}"/>
              </a:ext>
            </a:extLst>
          </p:cNvPr>
          <p:cNvSpPr txBox="1"/>
          <p:nvPr/>
        </p:nvSpPr>
        <p:spPr>
          <a:xfrm>
            <a:off x="4001824" y="279538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80" name="Oval 179">
            <a:extLst>
              <a:ext uri="{FF2B5EF4-FFF2-40B4-BE49-F238E27FC236}">
                <a16:creationId xmlns:a16="http://schemas.microsoft.com/office/drawing/2014/main" id="{BBCD7218-D8D8-5240-993F-1B36A56DCA12}"/>
              </a:ext>
            </a:extLst>
          </p:cNvPr>
          <p:cNvSpPr/>
          <p:nvPr/>
        </p:nvSpPr>
        <p:spPr>
          <a:xfrm>
            <a:off x="4240911" y="261749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1" name="Straight Connector 180">
            <a:extLst>
              <a:ext uri="{FF2B5EF4-FFF2-40B4-BE49-F238E27FC236}">
                <a16:creationId xmlns:a16="http://schemas.microsoft.com/office/drawing/2014/main" id="{5303737F-296E-714E-98C3-115BE84F958A}"/>
              </a:ext>
            </a:extLst>
          </p:cNvPr>
          <p:cNvCxnSpPr>
            <a:stCxn id="180" idx="4"/>
            <a:endCxn id="159" idx="0"/>
          </p:cNvCxnSpPr>
          <p:nvPr/>
        </p:nvCxnSpPr>
        <p:spPr>
          <a:xfrm>
            <a:off x="4355211" y="284609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2" name="TextBox 181">
            <a:extLst>
              <a:ext uri="{FF2B5EF4-FFF2-40B4-BE49-F238E27FC236}">
                <a16:creationId xmlns:a16="http://schemas.microsoft.com/office/drawing/2014/main" id="{1562E208-A2BF-9C4F-84B2-8EF62F7A54E7}"/>
              </a:ext>
            </a:extLst>
          </p:cNvPr>
          <p:cNvSpPr txBox="1"/>
          <p:nvPr/>
        </p:nvSpPr>
        <p:spPr>
          <a:xfrm>
            <a:off x="3682610" y="137937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4412EBD0-B5CC-864F-A686-3BAD9CE97197}"/>
              </a:ext>
            </a:extLst>
          </p:cNvPr>
          <p:cNvSpPr txBox="1"/>
          <p:nvPr/>
        </p:nvSpPr>
        <p:spPr>
          <a:xfrm>
            <a:off x="381000" y="301250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7DD4AE7A-CE4A-7A4B-BA6B-B659CBEAFC01}"/>
              </a:ext>
            </a:extLst>
          </p:cNvPr>
          <p:cNvSpPr txBox="1"/>
          <p:nvPr/>
        </p:nvSpPr>
        <p:spPr>
          <a:xfrm>
            <a:off x="381000" y="34707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85AB7C16-774E-5A43-B1E3-F2D6E8225A9A}"/>
              </a:ext>
            </a:extLst>
          </p:cNvPr>
          <p:cNvSpPr txBox="1"/>
          <p:nvPr/>
        </p:nvSpPr>
        <p:spPr>
          <a:xfrm>
            <a:off x="381000" y="25992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77FB3666-5CA1-2140-8A53-1562CA5E7E5B}"/>
              </a:ext>
            </a:extLst>
          </p:cNvPr>
          <p:cNvSpPr txBox="1"/>
          <p:nvPr/>
        </p:nvSpPr>
        <p:spPr>
          <a:xfrm>
            <a:off x="381000" y="2142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0D3E0570-B7D8-C349-9287-3F649876D4EE}"/>
              </a:ext>
            </a:extLst>
          </p:cNvPr>
          <p:cNvSpPr txBox="1"/>
          <p:nvPr/>
        </p:nvSpPr>
        <p:spPr>
          <a:xfrm>
            <a:off x="381000" y="1643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8" name="TextBox 187">
            <a:extLst>
              <a:ext uri="{FF2B5EF4-FFF2-40B4-BE49-F238E27FC236}">
                <a16:creationId xmlns:a16="http://schemas.microsoft.com/office/drawing/2014/main" id="{3C19166B-BB28-2645-9C99-2B8CF22F6BD4}"/>
              </a:ext>
            </a:extLst>
          </p:cNvPr>
          <p:cNvSpPr txBox="1"/>
          <p:nvPr/>
        </p:nvSpPr>
        <p:spPr>
          <a:xfrm>
            <a:off x="381000" y="397010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89" name="Oval 188">
            <a:extLst>
              <a:ext uri="{FF2B5EF4-FFF2-40B4-BE49-F238E27FC236}">
                <a16:creationId xmlns:a16="http://schemas.microsoft.com/office/drawing/2014/main" id="{D98A229B-2D6B-024F-9B73-B1D92000BDF9}"/>
              </a:ext>
            </a:extLst>
          </p:cNvPr>
          <p:cNvSpPr/>
          <p:nvPr/>
        </p:nvSpPr>
        <p:spPr>
          <a:xfrm>
            <a:off x="624319" y="1983806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b="1" dirty="0">
              <a:solidFill>
                <a:schemeClr val="accent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0" name="Straight Connector 189">
            <a:extLst>
              <a:ext uri="{FF2B5EF4-FFF2-40B4-BE49-F238E27FC236}">
                <a16:creationId xmlns:a16="http://schemas.microsoft.com/office/drawing/2014/main" id="{64DB0A32-F35B-9947-905C-81A59FCCCA4A}"/>
              </a:ext>
            </a:extLst>
          </p:cNvPr>
          <p:cNvCxnSpPr>
            <a:stCxn id="204" idx="4"/>
            <a:endCxn id="189" idx="0"/>
          </p:cNvCxnSpPr>
          <p:nvPr/>
        </p:nvCxnSpPr>
        <p:spPr>
          <a:xfrm>
            <a:off x="734387" y="1678336"/>
            <a:ext cx="4232" cy="3054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1" name="Oval 190">
            <a:extLst>
              <a:ext uri="{FF2B5EF4-FFF2-40B4-BE49-F238E27FC236}">
                <a16:creationId xmlns:a16="http://schemas.microsoft.com/office/drawing/2014/main" id="{CC8317AB-7E68-6545-BDD4-78501AFE3D06}"/>
              </a:ext>
            </a:extLst>
          </p:cNvPr>
          <p:cNvSpPr/>
          <p:nvPr/>
        </p:nvSpPr>
        <p:spPr>
          <a:xfrm>
            <a:off x="623187" y="2441006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b="1" dirty="0">
              <a:solidFill>
                <a:schemeClr val="accent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6A947D27-D9DF-1548-99A2-91B6C62397E5}"/>
              </a:ext>
            </a:extLst>
          </p:cNvPr>
          <p:cNvCxnSpPr>
            <a:stCxn id="189" idx="4"/>
            <a:endCxn id="191" idx="0"/>
          </p:cNvCxnSpPr>
          <p:nvPr/>
        </p:nvCxnSpPr>
        <p:spPr>
          <a:xfrm flipH="1">
            <a:off x="737487" y="221240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3" name="Straight Connector 192">
            <a:extLst>
              <a:ext uri="{FF2B5EF4-FFF2-40B4-BE49-F238E27FC236}">
                <a16:creationId xmlns:a16="http://schemas.microsoft.com/office/drawing/2014/main" id="{74D178B6-F2A9-7741-B79F-F1B8BB0650E0}"/>
              </a:ext>
            </a:extLst>
          </p:cNvPr>
          <p:cNvCxnSpPr>
            <a:stCxn id="191" idx="4"/>
            <a:endCxn id="194" idx="0"/>
          </p:cNvCxnSpPr>
          <p:nvPr/>
        </p:nvCxnSpPr>
        <p:spPr>
          <a:xfrm>
            <a:off x="737487" y="266960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4" name="Oval 193">
            <a:extLst>
              <a:ext uri="{FF2B5EF4-FFF2-40B4-BE49-F238E27FC236}">
                <a16:creationId xmlns:a16="http://schemas.microsoft.com/office/drawing/2014/main" id="{AC27916F-6100-8F49-BD50-0EB8C35B93A8}"/>
              </a:ext>
            </a:extLst>
          </p:cNvPr>
          <p:cNvSpPr/>
          <p:nvPr/>
        </p:nvSpPr>
        <p:spPr>
          <a:xfrm>
            <a:off x="624359" y="2898206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b="1" dirty="0">
              <a:solidFill>
                <a:schemeClr val="accent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95" name="Oval 194">
            <a:extLst>
              <a:ext uri="{FF2B5EF4-FFF2-40B4-BE49-F238E27FC236}">
                <a16:creationId xmlns:a16="http://schemas.microsoft.com/office/drawing/2014/main" id="{467F5A7A-E33D-724B-81BE-F0C748A6F4E8}"/>
              </a:ext>
            </a:extLst>
          </p:cNvPr>
          <p:cNvSpPr/>
          <p:nvPr/>
        </p:nvSpPr>
        <p:spPr>
          <a:xfrm>
            <a:off x="626623" y="3355406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b="1" dirty="0">
              <a:solidFill>
                <a:schemeClr val="accent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6" name="Straight Connector 195">
            <a:extLst>
              <a:ext uri="{FF2B5EF4-FFF2-40B4-BE49-F238E27FC236}">
                <a16:creationId xmlns:a16="http://schemas.microsoft.com/office/drawing/2014/main" id="{83846096-4A63-084B-AEB8-88F852D57E88}"/>
              </a:ext>
            </a:extLst>
          </p:cNvPr>
          <p:cNvCxnSpPr>
            <a:stCxn id="194" idx="4"/>
            <a:endCxn id="195" idx="0"/>
          </p:cNvCxnSpPr>
          <p:nvPr/>
        </p:nvCxnSpPr>
        <p:spPr>
          <a:xfrm>
            <a:off x="738659" y="312680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7" name="Oval 196">
            <a:extLst>
              <a:ext uri="{FF2B5EF4-FFF2-40B4-BE49-F238E27FC236}">
                <a16:creationId xmlns:a16="http://schemas.microsoft.com/office/drawing/2014/main" id="{33D3575F-7FDE-1048-9235-79007F3C7889}"/>
              </a:ext>
            </a:extLst>
          </p:cNvPr>
          <p:cNvSpPr/>
          <p:nvPr/>
        </p:nvSpPr>
        <p:spPr>
          <a:xfrm>
            <a:off x="625491" y="3812606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b="1" dirty="0">
              <a:solidFill>
                <a:schemeClr val="accent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8" name="Straight Connector 197">
            <a:extLst>
              <a:ext uri="{FF2B5EF4-FFF2-40B4-BE49-F238E27FC236}">
                <a16:creationId xmlns:a16="http://schemas.microsoft.com/office/drawing/2014/main" id="{1E3BABA8-22ED-5F40-834C-8FBCFE560744}"/>
              </a:ext>
            </a:extLst>
          </p:cNvPr>
          <p:cNvCxnSpPr>
            <a:stCxn id="195" idx="4"/>
            <a:endCxn id="197" idx="0"/>
          </p:cNvCxnSpPr>
          <p:nvPr/>
        </p:nvCxnSpPr>
        <p:spPr>
          <a:xfrm flipH="1">
            <a:off x="739791" y="358400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9" name="Oval 198">
            <a:extLst>
              <a:ext uri="{FF2B5EF4-FFF2-40B4-BE49-F238E27FC236}">
                <a16:creationId xmlns:a16="http://schemas.microsoft.com/office/drawing/2014/main" id="{674DF1CD-69EC-4140-B409-7AD52762DD7D}"/>
              </a:ext>
            </a:extLst>
          </p:cNvPr>
          <p:cNvSpPr/>
          <p:nvPr/>
        </p:nvSpPr>
        <p:spPr>
          <a:xfrm>
            <a:off x="618943" y="4269073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b="1" dirty="0">
              <a:solidFill>
                <a:schemeClr val="accent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0" name="Straight Connector 199">
            <a:extLst>
              <a:ext uri="{FF2B5EF4-FFF2-40B4-BE49-F238E27FC236}">
                <a16:creationId xmlns:a16="http://schemas.microsoft.com/office/drawing/2014/main" id="{263AAB8D-2C3B-5848-8475-E39069B481C5}"/>
              </a:ext>
            </a:extLst>
          </p:cNvPr>
          <p:cNvCxnSpPr>
            <a:endCxn id="199" idx="0"/>
          </p:cNvCxnSpPr>
          <p:nvPr/>
        </p:nvCxnSpPr>
        <p:spPr>
          <a:xfrm flipH="1">
            <a:off x="733243" y="4040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1" name="TextBox 200">
            <a:extLst>
              <a:ext uri="{FF2B5EF4-FFF2-40B4-BE49-F238E27FC236}">
                <a16:creationId xmlns:a16="http://schemas.microsoft.com/office/drawing/2014/main" id="{0946539D-CF7C-A24A-B3DA-ACFB11002D77}"/>
              </a:ext>
            </a:extLst>
          </p:cNvPr>
          <p:cNvSpPr txBox="1"/>
          <p:nvPr/>
        </p:nvSpPr>
        <p:spPr>
          <a:xfrm>
            <a:off x="381000" y="44055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02" name="Oval 201">
            <a:extLst>
              <a:ext uri="{FF2B5EF4-FFF2-40B4-BE49-F238E27FC236}">
                <a16:creationId xmlns:a16="http://schemas.microsoft.com/office/drawing/2014/main" id="{D1110BAA-6FF9-7F41-A916-B69CA35CCA2E}"/>
              </a:ext>
            </a:extLst>
          </p:cNvPr>
          <p:cNvSpPr/>
          <p:nvPr/>
        </p:nvSpPr>
        <p:spPr>
          <a:xfrm>
            <a:off x="607722" y="4704521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b="1" dirty="0">
              <a:solidFill>
                <a:schemeClr val="accent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3" name="Straight Connector 202">
            <a:extLst>
              <a:ext uri="{FF2B5EF4-FFF2-40B4-BE49-F238E27FC236}">
                <a16:creationId xmlns:a16="http://schemas.microsoft.com/office/drawing/2014/main" id="{0420FCCA-0871-D44B-8E6B-801F25B314E6}"/>
              </a:ext>
            </a:extLst>
          </p:cNvPr>
          <p:cNvCxnSpPr>
            <a:endCxn id="202" idx="0"/>
          </p:cNvCxnSpPr>
          <p:nvPr/>
        </p:nvCxnSpPr>
        <p:spPr>
          <a:xfrm flipH="1">
            <a:off x="722022" y="447592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4" name="Oval 203">
            <a:extLst>
              <a:ext uri="{FF2B5EF4-FFF2-40B4-BE49-F238E27FC236}">
                <a16:creationId xmlns:a16="http://schemas.microsoft.com/office/drawing/2014/main" id="{3A5E10F7-FCA7-0841-B0A3-92A4983F1A99}"/>
              </a:ext>
            </a:extLst>
          </p:cNvPr>
          <p:cNvSpPr/>
          <p:nvPr/>
        </p:nvSpPr>
        <p:spPr>
          <a:xfrm>
            <a:off x="620087" y="1449736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b="1" dirty="0">
              <a:solidFill>
                <a:schemeClr val="accent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5" name="Straight Connector 204">
            <a:extLst>
              <a:ext uri="{FF2B5EF4-FFF2-40B4-BE49-F238E27FC236}">
                <a16:creationId xmlns:a16="http://schemas.microsoft.com/office/drawing/2014/main" id="{19B8D3C5-EE8D-2C49-9A61-82782A649A09}"/>
              </a:ext>
            </a:extLst>
          </p:cNvPr>
          <p:cNvCxnSpPr>
            <a:stCxn id="76" idx="2"/>
            <a:endCxn id="204" idx="7"/>
          </p:cNvCxnSpPr>
          <p:nvPr/>
        </p:nvCxnSpPr>
        <p:spPr>
          <a:xfrm flipH="1">
            <a:off x="815208" y="863368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6" name="TextBox 205">
            <a:extLst>
              <a:ext uri="{FF2B5EF4-FFF2-40B4-BE49-F238E27FC236}">
                <a16:creationId xmlns:a16="http://schemas.microsoft.com/office/drawing/2014/main" id="{E70CD47A-1C57-404E-A694-F8A2E98E96EC}"/>
              </a:ext>
            </a:extLst>
          </p:cNvPr>
          <p:cNvSpPr txBox="1"/>
          <p:nvPr/>
        </p:nvSpPr>
        <p:spPr>
          <a:xfrm>
            <a:off x="914400" y="8945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</p:spTree>
    <p:extLst>
      <p:ext uri="{BB962C8B-B14F-4D97-AF65-F5344CB8AC3E}">
        <p14:creationId xmlns:p14="http://schemas.microsoft.com/office/powerpoint/2010/main" val="3670385082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CF06C09C-A5FC-0045-8238-3659D05E7B2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A5AB8DE-5E44-1249-8942-324199BE27EC}"/>
              </a:ext>
            </a:extLst>
          </p:cNvPr>
          <p:cNvSpPr txBox="1"/>
          <p:nvPr/>
        </p:nvSpPr>
        <p:spPr>
          <a:xfrm>
            <a:off x="4191000" y="0"/>
            <a:ext cx="488808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200" spc="6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panama</a:t>
            </a:r>
            <a:r>
              <a:rPr lang="en-US" sz="3200" b="1" spc="600" dirty="0" err="1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bananas</a:t>
            </a:r>
            <a:r>
              <a:rPr lang="en-US" sz="3200" b="1" spc="600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8D6B9370-BA53-2049-8B7C-E4B93B6C90F9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4454E96-2EBF-1D44-BCCE-102C9FE1AAD3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CCECC6FD-C1E1-CF45-9B05-C2697FF8C3DD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A90AAB2-B1E7-5D4B-B226-D35EA39BD00D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BEE2CB10-6BDF-574A-B0BC-5050B9201F0A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1F27BE5-3A89-964F-9857-BD8240BC39B1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F9E4C2D9-5911-C740-B3D0-B1F65D2EA6B4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00EF4D9-D178-C14F-9720-E46B7B919E70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E68C955-FCEA-F14D-879A-1F80B7D23BBC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1D24F8A-0735-8F4C-9F0C-1E1410624421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EBA840CD-0E4F-6649-A6E3-3ECEA70D560E}"/>
              </a:ext>
            </a:extLst>
          </p:cNvPr>
          <p:cNvCxnSpPr>
            <a:stCxn id="6" idx="4"/>
            <a:endCxn id="15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55652210-6345-4449-9D95-551DABC448C5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1B352AFA-A94F-C842-A131-45DA7ACB5F01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01ED5F06-4A0E-4548-AFF3-A4803464FB0B}"/>
              </a:ext>
            </a:extLst>
          </p:cNvPr>
          <p:cNvCxnSpPr>
            <a:stCxn id="15" idx="4"/>
            <a:endCxn id="16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Oval 17">
            <a:extLst>
              <a:ext uri="{FF2B5EF4-FFF2-40B4-BE49-F238E27FC236}">
                <a16:creationId xmlns:a16="http://schemas.microsoft.com/office/drawing/2014/main" id="{60135514-B623-F343-AC52-FA07A742EC06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FF85F6A4-3866-604B-AA10-DF34D7C40EEB}"/>
              </a:ext>
            </a:extLst>
          </p:cNvPr>
          <p:cNvCxnSpPr>
            <a:stCxn id="16" idx="4"/>
            <a:endCxn id="18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1E5F76D4-7191-CC49-B3ED-37A6870FE1D1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DE9FE94B-ED4C-5D44-9D7F-27FE395D396B}"/>
              </a:ext>
            </a:extLst>
          </p:cNvPr>
          <p:cNvCxnSpPr>
            <a:endCxn id="20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Oval 21">
            <a:extLst>
              <a:ext uri="{FF2B5EF4-FFF2-40B4-BE49-F238E27FC236}">
                <a16:creationId xmlns:a16="http://schemas.microsoft.com/office/drawing/2014/main" id="{4E43C313-FAA5-D541-9D5F-42D6B42F07B6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234130F2-50BB-5546-B9CE-ADEFA7018D66}"/>
              </a:ext>
            </a:extLst>
          </p:cNvPr>
          <p:cNvCxnSpPr>
            <a:stCxn id="20" idx="4"/>
            <a:endCxn id="22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B577363F-D25D-D749-AE3C-382DAA2DEF4C}"/>
              </a:ext>
            </a:extLst>
          </p:cNvPr>
          <p:cNvCxnSpPr>
            <a:stCxn id="22" idx="4"/>
            <a:endCxn id="25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Oval 24">
            <a:extLst>
              <a:ext uri="{FF2B5EF4-FFF2-40B4-BE49-F238E27FC236}">
                <a16:creationId xmlns:a16="http://schemas.microsoft.com/office/drawing/2014/main" id="{2FEE9876-8D72-B840-A1DF-C1F11B9486D4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3A50C626-9588-234A-84F8-B5ECA32C4EEC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77559C69-CB2E-FC4D-A716-F32FF5A80880}"/>
              </a:ext>
            </a:extLst>
          </p:cNvPr>
          <p:cNvCxnSpPr>
            <a:stCxn id="25" idx="4"/>
            <a:endCxn id="26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Oval 27">
            <a:extLst>
              <a:ext uri="{FF2B5EF4-FFF2-40B4-BE49-F238E27FC236}">
                <a16:creationId xmlns:a16="http://schemas.microsoft.com/office/drawing/2014/main" id="{60A15B2F-B74E-AF48-9573-02833938AE75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4677984D-2793-3547-9BB6-135A1FEEF608}"/>
              </a:ext>
            </a:extLst>
          </p:cNvPr>
          <p:cNvCxnSpPr>
            <a:stCxn id="26" idx="4"/>
            <a:endCxn id="28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val 29">
            <a:extLst>
              <a:ext uri="{FF2B5EF4-FFF2-40B4-BE49-F238E27FC236}">
                <a16:creationId xmlns:a16="http://schemas.microsoft.com/office/drawing/2014/main" id="{34EF241B-7B9E-7A44-A007-5334D0268D12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8D1402EA-B2C9-354B-9EB6-830EC93F2FDB}"/>
              </a:ext>
            </a:extLst>
          </p:cNvPr>
          <p:cNvCxnSpPr>
            <a:endCxn id="30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>
            <a:extLst>
              <a:ext uri="{FF2B5EF4-FFF2-40B4-BE49-F238E27FC236}">
                <a16:creationId xmlns:a16="http://schemas.microsoft.com/office/drawing/2014/main" id="{F057BEF1-F54E-A24A-A186-8EC1E4E9B216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2158A07C-AF0E-674D-BC0B-6172170E2B34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1C5A235-BA61-6142-B021-DDEBA5526AA9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9AFF0A13-06CF-DA4F-861A-E1B4E1014B2D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285CDAE9-8327-B74F-9FE1-54407145F3F0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04EB2A76-766A-0F45-ADE7-1FEEA6342489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9B602D96-E716-E741-ACA5-58F900266471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06992C96-2BBE-CC4C-8DF3-A13F668B3550}"/>
              </a:ext>
            </a:extLst>
          </p:cNvPr>
          <p:cNvCxnSpPr>
            <a:endCxn id="38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FDC05505-C488-9E43-994A-5B3DE2E24BE9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767ABDAF-B169-C74F-B92C-3B3E3E3CAF9D}"/>
              </a:ext>
            </a:extLst>
          </p:cNvPr>
          <p:cNvCxnSpPr>
            <a:stCxn id="40" idx="5"/>
            <a:endCxn id="6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Oval 41">
            <a:extLst>
              <a:ext uri="{FF2B5EF4-FFF2-40B4-BE49-F238E27FC236}">
                <a16:creationId xmlns:a16="http://schemas.microsoft.com/office/drawing/2014/main" id="{DEC70D5C-F4D6-EA40-86AB-D94B160EE7A7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0CA30FEB-FB95-5E4F-9E68-341F0885B677}"/>
              </a:ext>
            </a:extLst>
          </p:cNvPr>
          <p:cNvCxnSpPr>
            <a:stCxn id="42" idx="6"/>
            <a:endCxn id="40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val 43">
            <a:extLst>
              <a:ext uri="{FF2B5EF4-FFF2-40B4-BE49-F238E27FC236}">
                <a16:creationId xmlns:a16="http://schemas.microsoft.com/office/drawing/2014/main" id="{50F1BE15-CD0B-1F4E-917E-597D6041678C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110A05D4-61C0-9041-9854-18B25D96275B}"/>
              </a:ext>
            </a:extLst>
          </p:cNvPr>
          <p:cNvCxnSpPr>
            <a:stCxn id="44" idx="6"/>
            <a:endCxn id="42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582A48E-6721-774F-94F6-9448764C0F55}"/>
              </a:ext>
            </a:extLst>
          </p:cNvPr>
          <p:cNvCxnSpPr>
            <a:stCxn id="4" idx="5"/>
            <a:endCxn id="44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49E6252E-A7D3-0B44-BBEF-03AB4434DBA8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2495BB41-2A80-F845-B7E6-8EDBCD545647}"/>
              </a:ext>
            </a:extLst>
          </p:cNvPr>
          <p:cNvSpPr txBox="1"/>
          <p:nvPr/>
        </p:nvSpPr>
        <p:spPr>
          <a:xfrm>
            <a:off x="1699824" y="4708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9AF756FD-BE85-4247-B4BC-9C4C3B14F05B}"/>
              </a:ext>
            </a:extLst>
          </p:cNvPr>
          <p:cNvSpPr txBox="1"/>
          <p:nvPr/>
        </p:nvSpPr>
        <p:spPr>
          <a:xfrm>
            <a:off x="1699824" y="5166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54541A23-30A8-A840-898C-30B89E4D3882}"/>
              </a:ext>
            </a:extLst>
          </p:cNvPr>
          <p:cNvSpPr txBox="1"/>
          <p:nvPr/>
        </p:nvSpPr>
        <p:spPr>
          <a:xfrm>
            <a:off x="1699824" y="4295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FD2908DA-8398-9441-BFF3-DACFF0A23A02}"/>
              </a:ext>
            </a:extLst>
          </p:cNvPr>
          <p:cNvSpPr txBox="1"/>
          <p:nvPr/>
        </p:nvSpPr>
        <p:spPr>
          <a:xfrm>
            <a:off x="1699824" y="3838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98764E38-9B42-F446-A5BC-34283D051C1B}"/>
              </a:ext>
            </a:extLst>
          </p:cNvPr>
          <p:cNvSpPr txBox="1"/>
          <p:nvPr/>
        </p:nvSpPr>
        <p:spPr>
          <a:xfrm>
            <a:off x="1699824" y="3340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B255F51E-8136-4B4B-ACB9-5B5A3C549A24}"/>
              </a:ext>
            </a:extLst>
          </p:cNvPr>
          <p:cNvSpPr txBox="1"/>
          <p:nvPr/>
        </p:nvSpPr>
        <p:spPr>
          <a:xfrm>
            <a:off x="1699824" y="5666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0840B581-B024-494D-95DB-2FA13AF21FC7}"/>
              </a:ext>
            </a:extLst>
          </p:cNvPr>
          <p:cNvSpPr/>
          <p:nvPr/>
        </p:nvSpPr>
        <p:spPr>
          <a:xfrm>
            <a:off x="1944193" y="3225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3DC5E05A-1171-174D-B7A4-5EDB5259758B}"/>
              </a:ext>
            </a:extLst>
          </p:cNvPr>
          <p:cNvSpPr/>
          <p:nvPr/>
        </p:nvSpPr>
        <p:spPr>
          <a:xfrm>
            <a:off x="1943143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F1615C7B-1CF6-9F40-BCF6-99F522CB3350}"/>
              </a:ext>
            </a:extLst>
          </p:cNvPr>
          <p:cNvCxnSpPr>
            <a:endCxn id="55" idx="0"/>
          </p:cNvCxnSpPr>
          <p:nvPr/>
        </p:nvCxnSpPr>
        <p:spPr>
          <a:xfrm>
            <a:off x="2055179" y="3475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Oval 56">
            <a:extLst>
              <a:ext uri="{FF2B5EF4-FFF2-40B4-BE49-F238E27FC236}">
                <a16:creationId xmlns:a16="http://schemas.microsoft.com/office/drawing/2014/main" id="{C4FE8EF1-6F74-FF45-9000-B289B133E4D7}"/>
              </a:ext>
            </a:extLst>
          </p:cNvPr>
          <p:cNvSpPr/>
          <p:nvPr/>
        </p:nvSpPr>
        <p:spPr>
          <a:xfrm>
            <a:off x="1942011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20739DC0-DDC6-944C-A9D8-BC72DC0A4E3F}"/>
              </a:ext>
            </a:extLst>
          </p:cNvPr>
          <p:cNvCxnSpPr>
            <a:stCxn id="55" idx="4"/>
            <a:endCxn id="57" idx="0"/>
          </p:cNvCxnSpPr>
          <p:nvPr/>
        </p:nvCxnSpPr>
        <p:spPr>
          <a:xfrm flipH="1">
            <a:off x="2056311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621BBF9A-EA65-784E-9FCB-83D84559D4F6}"/>
              </a:ext>
            </a:extLst>
          </p:cNvPr>
          <p:cNvCxnSpPr>
            <a:stCxn id="57" idx="4"/>
            <a:endCxn id="60" idx="0"/>
          </p:cNvCxnSpPr>
          <p:nvPr/>
        </p:nvCxnSpPr>
        <p:spPr>
          <a:xfrm>
            <a:off x="2056311" y="4365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Oval 59">
            <a:extLst>
              <a:ext uri="{FF2B5EF4-FFF2-40B4-BE49-F238E27FC236}">
                <a16:creationId xmlns:a16="http://schemas.microsoft.com/office/drawing/2014/main" id="{046C79A4-0F66-E34A-A1D9-89A954933A0A}"/>
              </a:ext>
            </a:extLst>
          </p:cNvPr>
          <p:cNvSpPr/>
          <p:nvPr/>
        </p:nvSpPr>
        <p:spPr>
          <a:xfrm>
            <a:off x="1943183" y="4594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79D40B70-200F-FC4F-A956-132086E177A4}"/>
              </a:ext>
            </a:extLst>
          </p:cNvPr>
          <p:cNvSpPr/>
          <p:nvPr/>
        </p:nvSpPr>
        <p:spPr>
          <a:xfrm>
            <a:off x="1945447" y="5051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CF2CE2CC-9382-5A4B-AB48-2FC864F25F36}"/>
              </a:ext>
            </a:extLst>
          </p:cNvPr>
          <p:cNvCxnSpPr>
            <a:stCxn id="60" idx="4"/>
            <a:endCxn id="61" idx="0"/>
          </p:cNvCxnSpPr>
          <p:nvPr/>
        </p:nvCxnSpPr>
        <p:spPr>
          <a:xfrm>
            <a:off x="2057483" y="4823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Oval 62">
            <a:extLst>
              <a:ext uri="{FF2B5EF4-FFF2-40B4-BE49-F238E27FC236}">
                <a16:creationId xmlns:a16="http://schemas.microsoft.com/office/drawing/2014/main" id="{389C12F4-1940-2848-B653-BDE76B3C8A8E}"/>
              </a:ext>
            </a:extLst>
          </p:cNvPr>
          <p:cNvSpPr/>
          <p:nvPr/>
        </p:nvSpPr>
        <p:spPr>
          <a:xfrm>
            <a:off x="1944315" y="5508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474281BA-7211-7B45-9420-D7C33C09E6A2}"/>
              </a:ext>
            </a:extLst>
          </p:cNvPr>
          <p:cNvCxnSpPr>
            <a:stCxn id="61" idx="4"/>
            <a:endCxn id="63" idx="0"/>
          </p:cNvCxnSpPr>
          <p:nvPr/>
        </p:nvCxnSpPr>
        <p:spPr>
          <a:xfrm flipH="1">
            <a:off x="2058615" y="5280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Oval 64">
            <a:extLst>
              <a:ext uri="{FF2B5EF4-FFF2-40B4-BE49-F238E27FC236}">
                <a16:creationId xmlns:a16="http://schemas.microsoft.com/office/drawing/2014/main" id="{8D33A26F-0CBD-834B-8F84-876E6E8592A2}"/>
              </a:ext>
            </a:extLst>
          </p:cNvPr>
          <p:cNvSpPr/>
          <p:nvPr/>
        </p:nvSpPr>
        <p:spPr>
          <a:xfrm>
            <a:off x="1937767" y="5965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59311CE4-90B8-4F40-90E1-68E3169A437B}"/>
              </a:ext>
            </a:extLst>
          </p:cNvPr>
          <p:cNvCxnSpPr>
            <a:endCxn id="65" idx="0"/>
          </p:cNvCxnSpPr>
          <p:nvPr/>
        </p:nvCxnSpPr>
        <p:spPr>
          <a:xfrm flipH="1">
            <a:off x="2052067" y="5736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AFADC092-4321-D042-9AED-1014C9091844}"/>
              </a:ext>
            </a:extLst>
          </p:cNvPr>
          <p:cNvSpPr txBox="1"/>
          <p:nvPr/>
        </p:nvSpPr>
        <p:spPr>
          <a:xfrm>
            <a:off x="2280941" y="211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E78A45A4-ECA6-A441-87F6-57C03520C037}"/>
              </a:ext>
            </a:extLst>
          </p:cNvPr>
          <p:cNvSpPr txBox="1"/>
          <p:nvPr/>
        </p:nvSpPr>
        <p:spPr>
          <a:xfrm>
            <a:off x="1699824" y="6101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4AB15E49-8672-364F-91F4-81085A58F908}"/>
              </a:ext>
            </a:extLst>
          </p:cNvPr>
          <p:cNvSpPr/>
          <p:nvPr/>
        </p:nvSpPr>
        <p:spPr>
          <a:xfrm>
            <a:off x="1926546" y="64008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6669A469-F31C-6A43-869C-6E44F6A14ACA}"/>
              </a:ext>
            </a:extLst>
          </p:cNvPr>
          <p:cNvCxnSpPr>
            <a:endCxn id="69" idx="0"/>
          </p:cNvCxnSpPr>
          <p:nvPr/>
        </p:nvCxnSpPr>
        <p:spPr>
          <a:xfrm flipH="1">
            <a:off x="2040846" y="6172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3F36DAA2-A0BA-B546-B194-BC63EFE8E940}"/>
              </a:ext>
            </a:extLst>
          </p:cNvPr>
          <p:cNvCxnSpPr>
            <a:endCxn id="76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A473EB0F-14C5-A148-9630-316E08B55FB6}"/>
              </a:ext>
            </a:extLst>
          </p:cNvPr>
          <p:cNvSpPr txBox="1"/>
          <p:nvPr/>
        </p:nvSpPr>
        <p:spPr>
          <a:xfrm>
            <a:off x="1935867" y="17884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DAD3E974-A86E-9A48-BB17-9DDC07B35FAB}"/>
              </a:ext>
            </a:extLst>
          </p:cNvPr>
          <p:cNvSpPr txBox="1"/>
          <p:nvPr/>
        </p:nvSpPr>
        <p:spPr>
          <a:xfrm>
            <a:off x="1699824" y="2431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E8F3C80F-8175-7149-8567-53D4885CE0A1}"/>
              </a:ext>
            </a:extLst>
          </p:cNvPr>
          <p:cNvSpPr txBox="1"/>
          <p:nvPr/>
        </p:nvSpPr>
        <p:spPr>
          <a:xfrm>
            <a:off x="2235217" y="1444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83671797-2FDD-7949-8760-EEB019D5C59F}"/>
              </a:ext>
            </a:extLst>
          </p:cNvPr>
          <p:cNvSpPr txBox="1"/>
          <p:nvPr/>
        </p:nvSpPr>
        <p:spPr>
          <a:xfrm>
            <a:off x="1850667" y="8958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E6C9DD36-F197-564C-9A7D-468419BF39D3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FFBF0588-D3B7-764E-9AE4-390AD97D2B7F}"/>
              </a:ext>
            </a:extLst>
          </p:cNvPr>
          <p:cNvSpPr/>
          <p:nvPr/>
        </p:nvSpPr>
        <p:spPr>
          <a:xfrm>
            <a:off x="2199979" y="12568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19057978-4FF0-BD4F-842D-C433EAD1A4F1}"/>
              </a:ext>
            </a:extLst>
          </p:cNvPr>
          <p:cNvCxnSpPr>
            <a:stCxn id="76" idx="5"/>
            <a:endCxn id="77" idx="0"/>
          </p:cNvCxnSpPr>
          <p:nvPr/>
        </p:nvCxnSpPr>
        <p:spPr>
          <a:xfrm>
            <a:off x="2075919" y="811669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6083256-DDFF-894E-8DBE-BF5D806AFCEF}"/>
              </a:ext>
            </a:extLst>
          </p:cNvPr>
          <p:cNvCxnSpPr>
            <a:stCxn id="77" idx="5"/>
            <a:endCxn id="80" idx="1"/>
          </p:cNvCxnSpPr>
          <p:nvPr/>
        </p:nvCxnSpPr>
        <p:spPr>
          <a:xfrm>
            <a:off x="2395100" y="1451936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Oval 79">
            <a:extLst>
              <a:ext uri="{FF2B5EF4-FFF2-40B4-BE49-F238E27FC236}">
                <a16:creationId xmlns:a16="http://schemas.microsoft.com/office/drawing/2014/main" id="{3AAD3D5C-490F-8A4A-8C82-DA09529B7618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ECE3A074-83F1-8948-81FD-1DFEACCE4C98}"/>
              </a:ext>
            </a:extLst>
          </p:cNvPr>
          <p:cNvSpPr/>
          <p:nvPr/>
        </p:nvSpPr>
        <p:spPr>
          <a:xfrm>
            <a:off x="1944316" y="2316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A6639909-1950-6A49-A622-70F9BBBCD882}"/>
              </a:ext>
            </a:extLst>
          </p:cNvPr>
          <p:cNvCxnSpPr>
            <a:stCxn id="80" idx="3"/>
            <a:endCxn id="81" idx="0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B2849871-28AF-8E4E-B89A-16D3E135B3AF}"/>
              </a:ext>
            </a:extLst>
          </p:cNvPr>
          <p:cNvCxnSpPr>
            <a:stCxn id="81" idx="4"/>
          </p:cNvCxnSpPr>
          <p:nvPr/>
        </p:nvCxnSpPr>
        <p:spPr>
          <a:xfrm flipH="1">
            <a:off x="2057484" y="2544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1C5BE39E-1602-124D-8E27-FD59C0B5E1C5}"/>
              </a:ext>
            </a:extLst>
          </p:cNvPr>
          <p:cNvSpPr txBox="1"/>
          <p:nvPr/>
        </p:nvSpPr>
        <p:spPr>
          <a:xfrm>
            <a:off x="1699824" y="2942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85" name="Oval 84">
            <a:extLst>
              <a:ext uri="{FF2B5EF4-FFF2-40B4-BE49-F238E27FC236}">
                <a16:creationId xmlns:a16="http://schemas.microsoft.com/office/drawing/2014/main" id="{3C54A4B9-A49C-FD45-9E7F-92E43A7D8110}"/>
              </a:ext>
            </a:extLst>
          </p:cNvPr>
          <p:cNvSpPr/>
          <p:nvPr/>
        </p:nvSpPr>
        <p:spPr>
          <a:xfrm>
            <a:off x="1938911" y="2765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F985ACDC-85D7-A144-9662-85CF2DE4EBA3}"/>
              </a:ext>
            </a:extLst>
          </p:cNvPr>
          <p:cNvCxnSpPr>
            <a:stCxn id="85" idx="4"/>
            <a:endCxn id="54" idx="0"/>
          </p:cNvCxnSpPr>
          <p:nvPr/>
        </p:nvCxnSpPr>
        <p:spPr>
          <a:xfrm>
            <a:off x="2053211" y="2993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>
            <a:extLst>
              <a:ext uri="{FF2B5EF4-FFF2-40B4-BE49-F238E27FC236}">
                <a16:creationId xmlns:a16="http://schemas.microsoft.com/office/drawing/2014/main" id="{800EBC73-F944-394A-AC3E-36E816DE5DEE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5C1E66AB-FB3A-1A49-8B73-05CD64DEBB0B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19AAAD82-6A01-6743-869D-3AB32D33465E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402FFE1C-04DD-CE43-9C3B-939B9B047FD7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B6ABEE0C-0E41-774D-959A-CCD208F2B04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6F87E0A8-1563-DE41-8498-5F646A03D62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DD5A9740-3E9E-CD42-9570-DF88A48184CC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E8C9A982-E7D8-8340-9054-7ECF4C2C2127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5" name="Straight Connector 94">
            <a:extLst>
              <a:ext uri="{FF2B5EF4-FFF2-40B4-BE49-F238E27FC236}">
                <a16:creationId xmlns:a16="http://schemas.microsoft.com/office/drawing/2014/main" id="{E0237250-9FEA-A043-9304-A3CFC3366B39}"/>
              </a:ext>
            </a:extLst>
          </p:cNvPr>
          <p:cNvCxnSpPr>
            <a:endCxn id="94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6" name="Oval 95">
            <a:extLst>
              <a:ext uri="{FF2B5EF4-FFF2-40B4-BE49-F238E27FC236}">
                <a16:creationId xmlns:a16="http://schemas.microsoft.com/office/drawing/2014/main" id="{5A687297-B546-4646-9077-83516172C3AA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94060A4F-B825-0C4D-8FAE-916D5F6BF023}"/>
              </a:ext>
            </a:extLst>
          </p:cNvPr>
          <p:cNvCxnSpPr>
            <a:stCxn id="94" idx="4"/>
            <a:endCxn id="96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" name="Straight Connector 97">
            <a:extLst>
              <a:ext uri="{FF2B5EF4-FFF2-40B4-BE49-F238E27FC236}">
                <a16:creationId xmlns:a16="http://schemas.microsoft.com/office/drawing/2014/main" id="{C181A476-46BA-3C42-9FCE-01DF35025C83}"/>
              </a:ext>
            </a:extLst>
          </p:cNvPr>
          <p:cNvCxnSpPr>
            <a:stCxn id="96" idx="4"/>
            <a:endCxn id="99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9" name="Oval 98">
            <a:extLst>
              <a:ext uri="{FF2B5EF4-FFF2-40B4-BE49-F238E27FC236}">
                <a16:creationId xmlns:a16="http://schemas.microsoft.com/office/drawing/2014/main" id="{41510598-D7AC-0D44-AB15-D6749513D0D5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00" name="Oval 99">
            <a:extLst>
              <a:ext uri="{FF2B5EF4-FFF2-40B4-BE49-F238E27FC236}">
                <a16:creationId xmlns:a16="http://schemas.microsoft.com/office/drawing/2014/main" id="{C40701B1-38BF-C647-869F-BA9AF2D54BB4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7ED3E608-EFB5-664B-ADDC-1ED66E9438A8}"/>
              </a:ext>
            </a:extLst>
          </p:cNvPr>
          <p:cNvCxnSpPr>
            <a:stCxn id="99" idx="4"/>
            <a:endCxn id="100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2" name="Oval 101">
            <a:extLst>
              <a:ext uri="{FF2B5EF4-FFF2-40B4-BE49-F238E27FC236}">
                <a16:creationId xmlns:a16="http://schemas.microsoft.com/office/drawing/2014/main" id="{42319B85-151C-FA4F-BCF9-D353BEAC3B8A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3" name="Straight Connector 102">
            <a:extLst>
              <a:ext uri="{FF2B5EF4-FFF2-40B4-BE49-F238E27FC236}">
                <a16:creationId xmlns:a16="http://schemas.microsoft.com/office/drawing/2014/main" id="{C30ACEBB-2F4C-9040-BD4B-773CC9AC8E88}"/>
              </a:ext>
            </a:extLst>
          </p:cNvPr>
          <p:cNvCxnSpPr>
            <a:stCxn id="100" idx="4"/>
            <a:endCxn id="102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Oval 103">
            <a:extLst>
              <a:ext uri="{FF2B5EF4-FFF2-40B4-BE49-F238E27FC236}">
                <a16:creationId xmlns:a16="http://schemas.microsoft.com/office/drawing/2014/main" id="{6A846759-1B63-5041-9588-921138266B37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5" name="Straight Connector 104">
            <a:extLst>
              <a:ext uri="{FF2B5EF4-FFF2-40B4-BE49-F238E27FC236}">
                <a16:creationId xmlns:a16="http://schemas.microsoft.com/office/drawing/2014/main" id="{1E2B52DD-CC5F-A84C-A0C7-1425774C07CA}"/>
              </a:ext>
            </a:extLst>
          </p:cNvPr>
          <p:cNvCxnSpPr>
            <a:endCxn id="104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6" name="TextBox 105">
            <a:extLst>
              <a:ext uri="{FF2B5EF4-FFF2-40B4-BE49-F238E27FC236}">
                <a16:creationId xmlns:a16="http://schemas.microsoft.com/office/drawing/2014/main" id="{B8A8DD96-7902-D14D-8026-93A3BCDB5D4D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7" name="Oval 106">
            <a:extLst>
              <a:ext uri="{FF2B5EF4-FFF2-40B4-BE49-F238E27FC236}">
                <a16:creationId xmlns:a16="http://schemas.microsoft.com/office/drawing/2014/main" id="{78EAE036-7C76-0647-B45E-72086415B2DC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8" name="Straight Connector 107">
            <a:extLst>
              <a:ext uri="{FF2B5EF4-FFF2-40B4-BE49-F238E27FC236}">
                <a16:creationId xmlns:a16="http://schemas.microsoft.com/office/drawing/2014/main" id="{058A0AB7-D9BD-764D-9C95-472819D5C285}"/>
              </a:ext>
            </a:extLst>
          </p:cNvPr>
          <p:cNvCxnSpPr>
            <a:endCxn id="107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" name="TextBox 108">
            <a:extLst>
              <a:ext uri="{FF2B5EF4-FFF2-40B4-BE49-F238E27FC236}">
                <a16:creationId xmlns:a16="http://schemas.microsoft.com/office/drawing/2014/main" id="{6697ACC2-993F-AA47-8A83-3069A14BC150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DAB065E8-C3A8-A94A-8E8D-06655037457C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AEF92771-51DA-7543-9F15-16688ED5345C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45ACA080-4459-D545-AC94-6B1D872440B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3" name="Oval 112">
            <a:extLst>
              <a:ext uri="{FF2B5EF4-FFF2-40B4-BE49-F238E27FC236}">
                <a16:creationId xmlns:a16="http://schemas.microsoft.com/office/drawing/2014/main" id="{A0D5FE76-C196-0048-95F1-1FE8FAE4CF02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8BFD041C-E10D-6948-A9B9-9622D1DB6564}"/>
              </a:ext>
            </a:extLst>
          </p:cNvPr>
          <p:cNvCxnSpPr>
            <a:stCxn id="4" idx="4"/>
            <a:endCxn id="113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F2487A53-F69A-E946-A836-F8CE3C390637}"/>
              </a:ext>
            </a:extLst>
          </p:cNvPr>
          <p:cNvCxnSpPr>
            <a:stCxn id="113" idx="5"/>
            <a:endCxn id="116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6" name="Oval 115">
            <a:extLst>
              <a:ext uri="{FF2B5EF4-FFF2-40B4-BE49-F238E27FC236}">
                <a16:creationId xmlns:a16="http://schemas.microsoft.com/office/drawing/2014/main" id="{B4068A28-A037-964E-B5B5-04E3F0385C88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7" name="Oval 116">
            <a:extLst>
              <a:ext uri="{FF2B5EF4-FFF2-40B4-BE49-F238E27FC236}">
                <a16:creationId xmlns:a16="http://schemas.microsoft.com/office/drawing/2014/main" id="{2854439A-AA1D-714C-B3CE-A7137F78A257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B1C21AA4-E6B8-5A4B-AC82-80F908A48CED}"/>
              </a:ext>
            </a:extLst>
          </p:cNvPr>
          <p:cNvCxnSpPr>
            <a:stCxn id="116" idx="4"/>
            <a:endCxn id="117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Straight Connector 118">
            <a:extLst>
              <a:ext uri="{FF2B5EF4-FFF2-40B4-BE49-F238E27FC236}">
                <a16:creationId xmlns:a16="http://schemas.microsoft.com/office/drawing/2014/main" id="{24A955D8-80BC-4647-92BC-3F5EDB142E36}"/>
              </a:ext>
            </a:extLst>
          </p:cNvPr>
          <p:cNvCxnSpPr>
            <a:stCxn id="117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0" name="TextBox 119">
            <a:extLst>
              <a:ext uri="{FF2B5EF4-FFF2-40B4-BE49-F238E27FC236}">
                <a16:creationId xmlns:a16="http://schemas.microsoft.com/office/drawing/2014/main" id="{BF300536-E97A-2D46-8E69-EC77F7A6585F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1" name="Oval 120">
            <a:extLst>
              <a:ext uri="{FF2B5EF4-FFF2-40B4-BE49-F238E27FC236}">
                <a16:creationId xmlns:a16="http://schemas.microsoft.com/office/drawing/2014/main" id="{D7E1BA73-3276-6945-B8F8-6CE1143DDEC3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32D43BF0-D240-CE4E-98DD-FA9F49FA6489}"/>
              </a:ext>
            </a:extLst>
          </p:cNvPr>
          <p:cNvCxnSpPr>
            <a:stCxn id="121" idx="4"/>
            <a:endCxn id="93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3" name="TextBox 122">
            <a:extLst>
              <a:ext uri="{FF2B5EF4-FFF2-40B4-BE49-F238E27FC236}">
                <a16:creationId xmlns:a16="http://schemas.microsoft.com/office/drawing/2014/main" id="{DA0AD10D-A79D-5A48-BBA8-5B0841C227F6}"/>
              </a:ext>
            </a:extLst>
          </p:cNvPr>
          <p:cNvSpPr txBox="1"/>
          <p:nvPr/>
        </p:nvSpPr>
        <p:spPr>
          <a:xfrm>
            <a:off x="1049778" y="3946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66166CF6-4F0F-594D-84E0-B827E319333B}"/>
              </a:ext>
            </a:extLst>
          </p:cNvPr>
          <p:cNvSpPr txBox="1"/>
          <p:nvPr/>
        </p:nvSpPr>
        <p:spPr>
          <a:xfrm>
            <a:off x="1049778" y="4404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191E6B8B-EA12-714B-A125-069619AE2900}"/>
              </a:ext>
            </a:extLst>
          </p:cNvPr>
          <p:cNvSpPr txBox="1"/>
          <p:nvPr/>
        </p:nvSpPr>
        <p:spPr>
          <a:xfrm>
            <a:off x="1049778" y="3533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EDF28452-E1FE-5C4C-AC9F-901EEFCC7ACC}"/>
              </a:ext>
            </a:extLst>
          </p:cNvPr>
          <p:cNvSpPr txBox="1"/>
          <p:nvPr/>
        </p:nvSpPr>
        <p:spPr>
          <a:xfrm>
            <a:off x="1049778" y="3076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8F58409E-8103-4B41-A349-C9646F6954F0}"/>
              </a:ext>
            </a:extLst>
          </p:cNvPr>
          <p:cNvSpPr txBox="1"/>
          <p:nvPr/>
        </p:nvSpPr>
        <p:spPr>
          <a:xfrm>
            <a:off x="1049778" y="2578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A3F6E4B7-F5D7-B74F-99E2-0E3D3440DE35}"/>
              </a:ext>
            </a:extLst>
          </p:cNvPr>
          <p:cNvSpPr txBox="1"/>
          <p:nvPr/>
        </p:nvSpPr>
        <p:spPr>
          <a:xfrm>
            <a:off x="1049778" y="4904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C10C6DD9-5A5B-9D43-9B32-6A5654C3E3D5}"/>
              </a:ext>
            </a:extLst>
          </p:cNvPr>
          <p:cNvSpPr/>
          <p:nvPr/>
        </p:nvSpPr>
        <p:spPr>
          <a:xfrm>
            <a:off x="1294147" y="2463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0" name="Oval 129">
            <a:extLst>
              <a:ext uri="{FF2B5EF4-FFF2-40B4-BE49-F238E27FC236}">
                <a16:creationId xmlns:a16="http://schemas.microsoft.com/office/drawing/2014/main" id="{B9D3C967-D20F-6940-A301-CFA2DB391C80}"/>
              </a:ext>
            </a:extLst>
          </p:cNvPr>
          <p:cNvSpPr/>
          <p:nvPr/>
        </p:nvSpPr>
        <p:spPr>
          <a:xfrm>
            <a:off x="1293097" y="2918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75CD8F78-9BBD-3B47-A28A-BAA5478469C7}"/>
              </a:ext>
            </a:extLst>
          </p:cNvPr>
          <p:cNvCxnSpPr>
            <a:endCxn id="130" idx="0"/>
          </p:cNvCxnSpPr>
          <p:nvPr/>
        </p:nvCxnSpPr>
        <p:spPr>
          <a:xfrm>
            <a:off x="1405133" y="2713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2" name="Oval 131">
            <a:extLst>
              <a:ext uri="{FF2B5EF4-FFF2-40B4-BE49-F238E27FC236}">
                <a16:creationId xmlns:a16="http://schemas.microsoft.com/office/drawing/2014/main" id="{23CDAE60-2686-DA4A-AF11-93BB5E0A800D}"/>
              </a:ext>
            </a:extLst>
          </p:cNvPr>
          <p:cNvSpPr/>
          <p:nvPr/>
        </p:nvSpPr>
        <p:spPr>
          <a:xfrm>
            <a:off x="1291965" y="3375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0257756A-3372-1745-B0CE-0088EFA83F42}"/>
              </a:ext>
            </a:extLst>
          </p:cNvPr>
          <p:cNvCxnSpPr>
            <a:stCxn id="130" idx="4"/>
            <a:endCxn id="132" idx="0"/>
          </p:cNvCxnSpPr>
          <p:nvPr/>
        </p:nvCxnSpPr>
        <p:spPr>
          <a:xfrm flipH="1">
            <a:off x="1406265" y="3146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65F01130-5FC6-6E47-B2CE-F649A65E0016}"/>
              </a:ext>
            </a:extLst>
          </p:cNvPr>
          <p:cNvCxnSpPr>
            <a:stCxn id="132" idx="4"/>
            <a:endCxn id="135" idx="0"/>
          </p:cNvCxnSpPr>
          <p:nvPr/>
        </p:nvCxnSpPr>
        <p:spPr>
          <a:xfrm>
            <a:off x="1406265" y="3603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5" name="Oval 134">
            <a:extLst>
              <a:ext uri="{FF2B5EF4-FFF2-40B4-BE49-F238E27FC236}">
                <a16:creationId xmlns:a16="http://schemas.microsoft.com/office/drawing/2014/main" id="{D778B855-FE0A-9F43-A4CD-05B07322D857}"/>
              </a:ext>
            </a:extLst>
          </p:cNvPr>
          <p:cNvSpPr/>
          <p:nvPr/>
        </p:nvSpPr>
        <p:spPr>
          <a:xfrm>
            <a:off x="1293137" y="3832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6" name="Oval 135">
            <a:extLst>
              <a:ext uri="{FF2B5EF4-FFF2-40B4-BE49-F238E27FC236}">
                <a16:creationId xmlns:a16="http://schemas.microsoft.com/office/drawing/2014/main" id="{AD6484F6-FE4C-EE4B-A50A-5EA543BA2E20}"/>
              </a:ext>
            </a:extLst>
          </p:cNvPr>
          <p:cNvSpPr/>
          <p:nvPr/>
        </p:nvSpPr>
        <p:spPr>
          <a:xfrm>
            <a:off x="1295401" y="4289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166C542F-23A8-1B47-A044-8A0005BEB717}"/>
              </a:ext>
            </a:extLst>
          </p:cNvPr>
          <p:cNvCxnSpPr>
            <a:stCxn id="135" idx="4"/>
            <a:endCxn id="136" idx="0"/>
          </p:cNvCxnSpPr>
          <p:nvPr/>
        </p:nvCxnSpPr>
        <p:spPr>
          <a:xfrm>
            <a:off x="1407437" y="4061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8" name="Oval 137">
            <a:extLst>
              <a:ext uri="{FF2B5EF4-FFF2-40B4-BE49-F238E27FC236}">
                <a16:creationId xmlns:a16="http://schemas.microsoft.com/office/drawing/2014/main" id="{DDCF3A7C-5950-7648-A5ED-356C7DD56C6D}"/>
              </a:ext>
            </a:extLst>
          </p:cNvPr>
          <p:cNvSpPr/>
          <p:nvPr/>
        </p:nvSpPr>
        <p:spPr>
          <a:xfrm>
            <a:off x="1294269" y="4746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9" name="Straight Connector 138">
            <a:extLst>
              <a:ext uri="{FF2B5EF4-FFF2-40B4-BE49-F238E27FC236}">
                <a16:creationId xmlns:a16="http://schemas.microsoft.com/office/drawing/2014/main" id="{C5BD4054-E5F0-A84F-BE69-B90232DF5AB3}"/>
              </a:ext>
            </a:extLst>
          </p:cNvPr>
          <p:cNvCxnSpPr>
            <a:stCxn id="136" idx="4"/>
            <a:endCxn id="138" idx="0"/>
          </p:cNvCxnSpPr>
          <p:nvPr/>
        </p:nvCxnSpPr>
        <p:spPr>
          <a:xfrm flipH="1">
            <a:off x="1408569" y="4518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0" name="Oval 139">
            <a:extLst>
              <a:ext uri="{FF2B5EF4-FFF2-40B4-BE49-F238E27FC236}">
                <a16:creationId xmlns:a16="http://schemas.microsoft.com/office/drawing/2014/main" id="{7FA507BF-53FC-314B-95E7-EF02B905B097}"/>
              </a:ext>
            </a:extLst>
          </p:cNvPr>
          <p:cNvSpPr/>
          <p:nvPr/>
        </p:nvSpPr>
        <p:spPr>
          <a:xfrm>
            <a:off x="1287721" y="5203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E7340C6E-83CD-184B-BE00-51723CBD3BE8}"/>
              </a:ext>
            </a:extLst>
          </p:cNvPr>
          <p:cNvCxnSpPr>
            <a:endCxn id="140" idx="0"/>
          </p:cNvCxnSpPr>
          <p:nvPr/>
        </p:nvCxnSpPr>
        <p:spPr>
          <a:xfrm flipH="1">
            <a:off x="1402021" y="4974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2" name="TextBox 141">
            <a:extLst>
              <a:ext uri="{FF2B5EF4-FFF2-40B4-BE49-F238E27FC236}">
                <a16:creationId xmlns:a16="http://schemas.microsoft.com/office/drawing/2014/main" id="{DD2DE5EF-0CDC-4044-80EC-67B793F82427}"/>
              </a:ext>
            </a:extLst>
          </p:cNvPr>
          <p:cNvSpPr txBox="1"/>
          <p:nvPr/>
        </p:nvSpPr>
        <p:spPr>
          <a:xfrm>
            <a:off x="1049778" y="5339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3" name="Oval 142">
            <a:extLst>
              <a:ext uri="{FF2B5EF4-FFF2-40B4-BE49-F238E27FC236}">
                <a16:creationId xmlns:a16="http://schemas.microsoft.com/office/drawing/2014/main" id="{B5231B35-A351-5D4D-8F46-AD66959A2C34}"/>
              </a:ext>
            </a:extLst>
          </p:cNvPr>
          <p:cNvSpPr/>
          <p:nvPr/>
        </p:nvSpPr>
        <p:spPr>
          <a:xfrm>
            <a:off x="1276500" y="56388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4" name="Straight Connector 143">
            <a:extLst>
              <a:ext uri="{FF2B5EF4-FFF2-40B4-BE49-F238E27FC236}">
                <a16:creationId xmlns:a16="http://schemas.microsoft.com/office/drawing/2014/main" id="{F52D68F3-2626-F84F-A454-1BC61BD44A61}"/>
              </a:ext>
            </a:extLst>
          </p:cNvPr>
          <p:cNvCxnSpPr>
            <a:endCxn id="143" idx="0"/>
          </p:cNvCxnSpPr>
          <p:nvPr/>
        </p:nvCxnSpPr>
        <p:spPr>
          <a:xfrm flipH="1">
            <a:off x="1390800" y="5410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5" name="TextBox 144">
            <a:extLst>
              <a:ext uri="{FF2B5EF4-FFF2-40B4-BE49-F238E27FC236}">
                <a16:creationId xmlns:a16="http://schemas.microsoft.com/office/drawing/2014/main" id="{86A64197-316C-124B-BCB0-2D0BA38F5BBF}"/>
              </a:ext>
            </a:extLst>
          </p:cNvPr>
          <p:cNvSpPr txBox="1"/>
          <p:nvPr/>
        </p:nvSpPr>
        <p:spPr>
          <a:xfrm>
            <a:off x="1049778" y="1669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46" name="Oval 145">
            <a:extLst>
              <a:ext uri="{FF2B5EF4-FFF2-40B4-BE49-F238E27FC236}">
                <a16:creationId xmlns:a16="http://schemas.microsoft.com/office/drawing/2014/main" id="{EFF8EF27-5AC0-7A47-96EE-C5422693BB76}"/>
              </a:ext>
            </a:extLst>
          </p:cNvPr>
          <p:cNvSpPr/>
          <p:nvPr/>
        </p:nvSpPr>
        <p:spPr>
          <a:xfrm>
            <a:off x="1294270" y="1554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EB73372F-359A-3243-9ED3-ABBDD47BA9A1}"/>
              </a:ext>
            </a:extLst>
          </p:cNvPr>
          <p:cNvCxnSpPr>
            <a:stCxn id="76" idx="3"/>
            <a:endCxn id="146" idx="0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" name="Straight Connector 147">
            <a:extLst>
              <a:ext uri="{FF2B5EF4-FFF2-40B4-BE49-F238E27FC236}">
                <a16:creationId xmlns:a16="http://schemas.microsoft.com/office/drawing/2014/main" id="{7E7B0E4A-88C4-4143-9C37-9F52914F0FC5}"/>
              </a:ext>
            </a:extLst>
          </p:cNvPr>
          <p:cNvCxnSpPr>
            <a:stCxn id="146" idx="4"/>
          </p:cNvCxnSpPr>
          <p:nvPr/>
        </p:nvCxnSpPr>
        <p:spPr>
          <a:xfrm flipH="1">
            <a:off x="1407438" y="1782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9" name="TextBox 148">
            <a:extLst>
              <a:ext uri="{FF2B5EF4-FFF2-40B4-BE49-F238E27FC236}">
                <a16:creationId xmlns:a16="http://schemas.microsoft.com/office/drawing/2014/main" id="{15326744-4078-7D4B-95C4-63425A06141D}"/>
              </a:ext>
            </a:extLst>
          </p:cNvPr>
          <p:cNvSpPr txBox="1"/>
          <p:nvPr/>
        </p:nvSpPr>
        <p:spPr>
          <a:xfrm>
            <a:off x="1049778" y="2180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50" name="Oval 149">
            <a:extLst>
              <a:ext uri="{FF2B5EF4-FFF2-40B4-BE49-F238E27FC236}">
                <a16:creationId xmlns:a16="http://schemas.microsoft.com/office/drawing/2014/main" id="{FA8C6AC8-21DB-5848-BA73-84855DB17CB0}"/>
              </a:ext>
            </a:extLst>
          </p:cNvPr>
          <p:cNvSpPr/>
          <p:nvPr/>
        </p:nvSpPr>
        <p:spPr>
          <a:xfrm>
            <a:off x="1288865" y="2003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1" name="Straight Connector 150">
            <a:extLst>
              <a:ext uri="{FF2B5EF4-FFF2-40B4-BE49-F238E27FC236}">
                <a16:creationId xmlns:a16="http://schemas.microsoft.com/office/drawing/2014/main" id="{C55C2C29-FE04-354B-ADB1-32CF9E3C449B}"/>
              </a:ext>
            </a:extLst>
          </p:cNvPr>
          <p:cNvCxnSpPr>
            <a:stCxn id="150" idx="4"/>
            <a:endCxn id="129" idx="0"/>
          </p:cNvCxnSpPr>
          <p:nvPr/>
        </p:nvCxnSpPr>
        <p:spPr>
          <a:xfrm>
            <a:off x="1403165" y="2231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TextBox 151">
            <a:extLst>
              <a:ext uri="{FF2B5EF4-FFF2-40B4-BE49-F238E27FC236}">
                <a16:creationId xmlns:a16="http://schemas.microsoft.com/office/drawing/2014/main" id="{FDFD72FC-C945-C64C-8CA8-FDD8ED5EE5F6}"/>
              </a:ext>
            </a:extLst>
          </p:cNvPr>
          <p:cNvSpPr txBox="1"/>
          <p:nvPr/>
        </p:nvSpPr>
        <p:spPr>
          <a:xfrm>
            <a:off x="1225195" y="10078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34FD9AAA-CE2E-984F-BB7F-3D0AF3C3164A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5B24FE99-27B9-A041-B950-178886D82BD7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5E5B3E59-D443-EF4A-AE87-6591664B92E3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994EBA36-A8D2-1949-9641-630E0762E734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A1DDCA04-5237-4343-BB8F-F51AB2441BEC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68DC7024-F1F8-DA46-9E8D-8F6428E7C3EC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55B98D2C-9D22-7847-B9B2-4D2E486C3DDF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0" name="Oval 159">
            <a:extLst>
              <a:ext uri="{FF2B5EF4-FFF2-40B4-BE49-F238E27FC236}">
                <a16:creationId xmlns:a16="http://schemas.microsoft.com/office/drawing/2014/main" id="{F53C969C-366B-1F4A-AA4B-F647045DC777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1" name="Straight Connector 160">
            <a:extLst>
              <a:ext uri="{FF2B5EF4-FFF2-40B4-BE49-F238E27FC236}">
                <a16:creationId xmlns:a16="http://schemas.microsoft.com/office/drawing/2014/main" id="{04414A13-6B93-6742-AC77-5C3E611448BF}"/>
              </a:ext>
            </a:extLst>
          </p:cNvPr>
          <p:cNvCxnSpPr>
            <a:endCxn id="160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2" name="Oval 161">
            <a:extLst>
              <a:ext uri="{FF2B5EF4-FFF2-40B4-BE49-F238E27FC236}">
                <a16:creationId xmlns:a16="http://schemas.microsoft.com/office/drawing/2014/main" id="{F6926F3F-517A-ED4F-A026-F5FFA380FED9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5C3FA377-D4EF-5549-BCCA-3019578AFDC1}"/>
              </a:ext>
            </a:extLst>
          </p:cNvPr>
          <p:cNvCxnSpPr>
            <a:stCxn id="160" idx="4"/>
            <a:endCxn id="162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4" name="Straight Connector 163">
            <a:extLst>
              <a:ext uri="{FF2B5EF4-FFF2-40B4-BE49-F238E27FC236}">
                <a16:creationId xmlns:a16="http://schemas.microsoft.com/office/drawing/2014/main" id="{5406E921-88D5-4446-A72A-221EBF1658B7}"/>
              </a:ext>
            </a:extLst>
          </p:cNvPr>
          <p:cNvCxnSpPr>
            <a:stCxn id="162" idx="4"/>
            <a:endCxn id="165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5" name="Oval 164">
            <a:extLst>
              <a:ext uri="{FF2B5EF4-FFF2-40B4-BE49-F238E27FC236}">
                <a16:creationId xmlns:a16="http://schemas.microsoft.com/office/drawing/2014/main" id="{6BD1A67E-CC4F-2445-B764-CD2A674C2245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6" name="Oval 165">
            <a:extLst>
              <a:ext uri="{FF2B5EF4-FFF2-40B4-BE49-F238E27FC236}">
                <a16:creationId xmlns:a16="http://schemas.microsoft.com/office/drawing/2014/main" id="{BF966FFE-E94F-9047-924C-9591DAB293DB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7" name="Straight Connector 166">
            <a:extLst>
              <a:ext uri="{FF2B5EF4-FFF2-40B4-BE49-F238E27FC236}">
                <a16:creationId xmlns:a16="http://schemas.microsoft.com/office/drawing/2014/main" id="{7C4803A4-0464-8041-A1A8-5CD00FCA31C7}"/>
              </a:ext>
            </a:extLst>
          </p:cNvPr>
          <p:cNvCxnSpPr>
            <a:stCxn id="165" idx="4"/>
            <a:endCxn id="166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8" name="Oval 167">
            <a:extLst>
              <a:ext uri="{FF2B5EF4-FFF2-40B4-BE49-F238E27FC236}">
                <a16:creationId xmlns:a16="http://schemas.microsoft.com/office/drawing/2014/main" id="{AEF1A2A7-C981-394E-A756-295E442E998F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9" name="Straight Connector 168">
            <a:extLst>
              <a:ext uri="{FF2B5EF4-FFF2-40B4-BE49-F238E27FC236}">
                <a16:creationId xmlns:a16="http://schemas.microsoft.com/office/drawing/2014/main" id="{A30AA175-9BD1-3243-B43F-694DF864EDA9}"/>
              </a:ext>
            </a:extLst>
          </p:cNvPr>
          <p:cNvCxnSpPr>
            <a:stCxn id="166" idx="4"/>
            <a:endCxn id="168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0" name="Oval 169">
            <a:extLst>
              <a:ext uri="{FF2B5EF4-FFF2-40B4-BE49-F238E27FC236}">
                <a16:creationId xmlns:a16="http://schemas.microsoft.com/office/drawing/2014/main" id="{FC9D3BC6-C458-0B45-8699-CA55DFC37B3C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66AAEE07-B968-1A48-B92C-88E4F10923EB}"/>
              </a:ext>
            </a:extLst>
          </p:cNvPr>
          <p:cNvCxnSpPr>
            <a:endCxn id="170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2" name="TextBox 171">
            <a:extLst>
              <a:ext uri="{FF2B5EF4-FFF2-40B4-BE49-F238E27FC236}">
                <a16:creationId xmlns:a16="http://schemas.microsoft.com/office/drawing/2014/main" id="{AAE2AB1E-9C98-D647-8CE3-621EFA0D173F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3" name="Oval 172">
            <a:extLst>
              <a:ext uri="{FF2B5EF4-FFF2-40B4-BE49-F238E27FC236}">
                <a16:creationId xmlns:a16="http://schemas.microsoft.com/office/drawing/2014/main" id="{C4BA6868-E7AD-774D-8E5B-9236BF227BA5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4" name="Straight Connector 173">
            <a:extLst>
              <a:ext uri="{FF2B5EF4-FFF2-40B4-BE49-F238E27FC236}">
                <a16:creationId xmlns:a16="http://schemas.microsoft.com/office/drawing/2014/main" id="{52C93AC7-84AD-7E43-9737-E05D725ABB33}"/>
              </a:ext>
            </a:extLst>
          </p:cNvPr>
          <p:cNvCxnSpPr>
            <a:endCxn id="173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5" name="TextBox 174">
            <a:extLst>
              <a:ext uri="{FF2B5EF4-FFF2-40B4-BE49-F238E27FC236}">
                <a16:creationId xmlns:a16="http://schemas.microsoft.com/office/drawing/2014/main" id="{1F530A8D-2052-B24F-BBE4-21CCEDD2F7E7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6" name="Oval 175">
            <a:extLst>
              <a:ext uri="{FF2B5EF4-FFF2-40B4-BE49-F238E27FC236}">
                <a16:creationId xmlns:a16="http://schemas.microsoft.com/office/drawing/2014/main" id="{430CBCEF-77AC-E64D-B9D9-3D0C071D2302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9BB1B402-BF35-A44B-8B1B-B889FF484F16}"/>
              </a:ext>
            </a:extLst>
          </p:cNvPr>
          <p:cNvCxnSpPr>
            <a:stCxn id="4" idx="4"/>
            <a:endCxn id="176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8" name="Straight Connector 177">
            <a:extLst>
              <a:ext uri="{FF2B5EF4-FFF2-40B4-BE49-F238E27FC236}">
                <a16:creationId xmlns:a16="http://schemas.microsoft.com/office/drawing/2014/main" id="{8DCDC801-E677-D741-8425-67C46EE0FD6E}"/>
              </a:ext>
            </a:extLst>
          </p:cNvPr>
          <p:cNvCxnSpPr>
            <a:stCxn id="176" idx="4"/>
            <a:endCxn id="180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9" name="TextBox 178">
            <a:extLst>
              <a:ext uri="{FF2B5EF4-FFF2-40B4-BE49-F238E27FC236}">
                <a16:creationId xmlns:a16="http://schemas.microsoft.com/office/drawing/2014/main" id="{E64E9AA0-BF93-1847-BE9E-6E0BEB64CA13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80" name="Oval 179">
            <a:extLst>
              <a:ext uri="{FF2B5EF4-FFF2-40B4-BE49-F238E27FC236}">
                <a16:creationId xmlns:a16="http://schemas.microsoft.com/office/drawing/2014/main" id="{5785523E-8593-5848-BAB0-4D14061AC7F5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1" name="Straight Connector 180">
            <a:extLst>
              <a:ext uri="{FF2B5EF4-FFF2-40B4-BE49-F238E27FC236}">
                <a16:creationId xmlns:a16="http://schemas.microsoft.com/office/drawing/2014/main" id="{EFE0D035-F84B-1D4D-82DA-D5D436B247B3}"/>
              </a:ext>
            </a:extLst>
          </p:cNvPr>
          <p:cNvCxnSpPr>
            <a:stCxn id="180" idx="4"/>
            <a:endCxn id="159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2" name="TextBox 181">
            <a:extLst>
              <a:ext uri="{FF2B5EF4-FFF2-40B4-BE49-F238E27FC236}">
                <a16:creationId xmlns:a16="http://schemas.microsoft.com/office/drawing/2014/main" id="{C3A0BB82-F6B6-844D-BD42-CD18DED034F7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4EEEC558-3246-AA4B-8C13-971BEB98238D}"/>
              </a:ext>
            </a:extLst>
          </p:cNvPr>
          <p:cNvSpPr txBox="1"/>
          <p:nvPr/>
        </p:nvSpPr>
        <p:spPr>
          <a:xfrm>
            <a:off x="381000" y="28799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3D102E7C-F2EF-434B-AC62-AE3C292E1B37}"/>
              </a:ext>
            </a:extLst>
          </p:cNvPr>
          <p:cNvSpPr txBox="1"/>
          <p:nvPr/>
        </p:nvSpPr>
        <p:spPr>
          <a:xfrm>
            <a:off x="381000" y="33381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9597A50B-D866-C84B-927D-55E2F2C44415}"/>
              </a:ext>
            </a:extLst>
          </p:cNvPr>
          <p:cNvSpPr txBox="1"/>
          <p:nvPr/>
        </p:nvSpPr>
        <p:spPr>
          <a:xfrm>
            <a:off x="381000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2B2C6C82-47EE-5E4A-BDF7-907500705DED}"/>
              </a:ext>
            </a:extLst>
          </p:cNvPr>
          <p:cNvSpPr txBox="1"/>
          <p:nvPr/>
        </p:nvSpPr>
        <p:spPr>
          <a:xfrm>
            <a:off x="381000" y="2009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3E225232-6C8B-7549-BCE8-183A0E9A2A58}"/>
              </a:ext>
            </a:extLst>
          </p:cNvPr>
          <p:cNvSpPr txBox="1"/>
          <p:nvPr/>
        </p:nvSpPr>
        <p:spPr>
          <a:xfrm>
            <a:off x="381000" y="15112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8" name="TextBox 187">
            <a:extLst>
              <a:ext uri="{FF2B5EF4-FFF2-40B4-BE49-F238E27FC236}">
                <a16:creationId xmlns:a16="http://schemas.microsoft.com/office/drawing/2014/main" id="{E5C15436-9C80-B043-B71E-14E624B22756}"/>
              </a:ext>
            </a:extLst>
          </p:cNvPr>
          <p:cNvSpPr txBox="1"/>
          <p:nvPr/>
        </p:nvSpPr>
        <p:spPr>
          <a:xfrm>
            <a:off x="381000" y="38375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89" name="Oval 188">
            <a:extLst>
              <a:ext uri="{FF2B5EF4-FFF2-40B4-BE49-F238E27FC236}">
                <a16:creationId xmlns:a16="http://schemas.microsoft.com/office/drawing/2014/main" id="{0D99BDDD-0104-4845-81B5-869101AEC852}"/>
              </a:ext>
            </a:extLst>
          </p:cNvPr>
          <p:cNvSpPr/>
          <p:nvPr/>
        </p:nvSpPr>
        <p:spPr>
          <a:xfrm>
            <a:off x="624319" y="1851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0" name="Straight Connector 189">
            <a:extLst>
              <a:ext uri="{FF2B5EF4-FFF2-40B4-BE49-F238E27FC236}">
                <a16:creationId xmlns:a16="http://schemas.microsoft.com/office/drawing/2014/main" id="{E96EEC5F-C4FA-D845-8C8D-6E27B8C39FC7}"/>
              </a:ext>
            </a:extLst>
          </p:cNvPr>
          <p:cNvCxnSpPr>
            <a:stCxn id="204" idx="4"/>
            <a:endCxn id="189" idx="0"/>
          </p:cNvCxnSpPr>
          <p:nvPr/>
        </p:nvCxnSpPr>
        <p:spPr>
          <a:xfrm>
            <a:off x="734387" y="1545815"/>
            <a:ext cx="4232" cy="3054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1" name="Oval 190">
            <a:extLst>
              <a:ext uri="{FF2B5EF4-FFF2-40B4-BE49-F238E27FC236}">
                <a16:creationId xmlns:a16="http://schemas.microsoft.com/office/drawing/2014/main" id="{9904DDC9-F2AB-304E-9286-2D5829E670E2}"/>
              </a:ext>
            </a:extLst>
          </p:cNvPr>
          <p:cNvSpPr/>
          <p:nvPr/>
        </p:nvSpPr>
        <p:spPr>
          <a:xfrm>
            <a:off x="623187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460308B7-1B88-EC4D-A6E1-062D1B973AED}"/>
              </a:ext>
            </a:extLst>
          </p:cNvPr>
          <p:cNvCxnSpPr>
            <a:stCxn id="189" idx="4"/>
            <a:endCxn id="191" idx="0"/>
          </p:cNvCxnSpPr>
          <p:nvPr/>
        </p:nvCxnSpPr>
        <p:spPr>
          <a:xfrm flipH="1">
            <a:off x="737487" y="20798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3" name="Straight Connector 192">
            <a:extLst>
              <a:ext uri="{FF2B5EF4-FFF2-40B4-BE49-F238E27FC236}">
                <a16:creationId xmlns:a16="http://schemas.microsoft.com/office/drawing/2014/main" id="{DA0DCDE6-52F2-CE46-8EF6-24F932BF8D8C}"/>
              </a:ext>
            </a:extLst>
          </p:cNvPr>
          <p:cNvCxnSpPr>
            <a:stCxn id="191" idx="4"/>
            <a:endCxn id="194" idx="0"/>
          </p:cNvCxnSpPr>
          <p:nvPr/>
        </p:nvCxnSpPr>
        <p:spPr>
          <a:xfrm>
            <a:off x="737487" y="25370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4" name="Oval 193">
            <a:extLst>
              <a:ext uri="{FF2B5EF4-FFF2-40B4-BE49-F238E27FC236}">
                <a16:creationId xmlns:a16="http://schemas.microsoft.com/office/drawing/2014/main" id="{FF7FDEF2-600A-9742-8C9D-C8243D5A3986}"/>
              </a:ext>
            </a:extLst>
          </p:cNvPr>
          <p:cNvSpPr/>
          <p:nvPr/>
        </p:nvSpPr>
        <p:spPr>
          <a:xfrm>
            <a:off x="624359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95" name="Oval 194">
            <a:extLst>
              <a:ext uri="{FF2B5EF4-FFF2-40B4-BE49-F238E27FC236}">
                <a16:creationId xmlns:a16="http://schemas.microsoft.com/office/drawing/2014/main" id="{0561E6A2-7146-4645-BE7C-F1D16FBEA7AF}"/>
              </a:ext>
            </a:extLst>
          </p:cNvPr>
          <p:cNvSpPr/>
          <p:nvPr/>
        </p:nvSpPr>
        <p:spPr>
          <a:xfrm>
            <a:off x="626623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6" name="Straight Connector 195">
            <a:extLst>
              <a:ext uri="{FF2B5EF4-FFF2-40B4-BE49-F238E27FC236}">
                <a16:creationId xmlns:a16="http://schemas.microsoft.com/office/drawing/2014/main" id="{90A24734-C44D-FD41-A681-F851694890FE}"/>
              </a:ext>
            </a:extLst>
          </p:cNvPr>
          <p:cNvCxnSpPr>
            <a:stCxn id="194" idx="4"/>
            <a:endCxn id="195" idx="0"/>
          </p:cNvCxnSpPr>
          <p:nvPr/>
        </p:nvCxnSpPr>
        <p:spPr>
          <a:xfrm>
            <a:off x="738659" y="29942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7" name="Oval 196">
            <a:extLst>
              <a:ext uri="{FF2B5EF4-FFF2-40B4-BE49-F238E27FC236}">
                <a16:creationId xmlns:a16="http://schemas.microsoft.com/office/drawing/2014/main" id="{8F61D85A-7B23-0D42-B861-5AFDE52D88F1}"/>
              </a:ext>
            </a:extLst>
          </p:cNvPr>
          <p:cNvSpPr/>
          <p:nvPr/>
        </p:nvSpPr>
        <p:spPr>
          <a:xfrm>
            <a:off x="625491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8" name="Straight Connector 197">
            <a:extLst>
              <a:ext uri="{FF2B5EF4-FFF2-40B4-BE49-F238E27FC236}">
                <a16:creationId xmlns:a16="http://schemas.microsoft.com/office/drawing/2014/main" id="{0CFE5807-4392-8C49-A217-CB092D2F5A7C}"/>
              </a:ext>
            </a:extLst>
          </p:cNvPr>
          <p:cNvCxnSpPr>
            <a:stCxn id="195" idx="4"/>
            <a:endCxn id="197" idx="0"/>
          </p:cNvCxnSpPr>
          <p:nvPr/>
        </p:nvCxnSpPr>
        <p:spPr>
          <a:xfrm flipH="1">
            <a:off x="739791" y="34514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9" name="Oval 198">
            <a:extLst>
              <a:ext uri="{FF2B5EF4-FFF2-40B4-BE49-F238E27FC236}">
                <a16:creationId xmlns:a16="http://schemas.microsoft.com/office/drawing/2014/main" id="{BB320036-23B8-FB46-8096-7976F6A91539}"/>
              </a:ext>
            </a:extLst>
          </p:cNvPr>
          <p:cNvSpPr/>
          <p:nvPr/>
        </p:nvSpPr>
        <p:spPr>
          <a:xfrm>
            <a:off x="618943" y="41365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0" name="Straight Connector 199">
            <a:extLst>
              <a:ext uri="{FF2B5EF4-FFF2-40B4-BE49-F238E27FC236}">
                <a16:creationId xmlns:a16="http://schemas.microsoft.com/office/drawing/2014/main" id="{3E366F9C-CC64-734E-A695-8EFE480A6B77}"/>
              </a:ext>
            </a:extLst>
          </p:cNvPr>
          <p:cNvCxnSpPr>
            <a:endCxn id="199" idx="0"/>
          </p:cNvCxnSpPr>
          <p:nvPr/>
        </p:nvCxnSpPr>
        <p:spPr>
          <a:xfrm flipH="1">
            <a:off x="733243" y="39079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1" name="TextBox 200">
            <a:extLst>
              <a:ext uri="{FF2B5EF4-FFF2-40B4-BE49-F238E27FC236}">
                <a16:creationId xmlns:a16="http://schemas.microsoft.com/office/drawing/2014/main" id="{D42F012F-BF70-744B-88AD-37F585D3E6F7}"/>
              </a:ext>
            </a:extLst>
          </p:cNvPr>
          <p:cNvSpPr txBox="1"/>
          <p:nvPr/>
        </p:nvSpPr>
        <p:spPr>
          <a:xfrm>
            <a:off x="381000" y="42730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02" name="Oval 201">
            <a:extLst>
              <a:ext uri="{FF2B5EF4-FFF2-40B4-BE49-F238E27FC236}">
                <a16:creationId xmlns:a16="http://schemas.microsoft.com/office/drawing/2014/main" id="{02BB0737-FF39-E043-B7F0-B79536360F38}"/>
              </a:ext>
            </a:extLst>
          </p:cNvPr>
          <p:cNvSpPr/>
          <p:nvPr/>
        </p:nvSpPr>
        <p:spPr>
          <a:xfrm>
            <a:off x="607722" y="45720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3" name="Straight Connector 202">
            <a:extLst>
              <a:ext uri="{FF2B5EF4-FFF2-40B4-BE49-F238E27FC236}">
                <a16:creationId xmlns:a16="http://schemas.microsoft.com/office/drawing/2014/main" id="{81198B9D-E4FE-5744-A46B-B8762404530F}"/>
              </a:ext>
            </a:extLst>
          </p:cNvPr>
          <p:cNvCxnSpPr>
            <a:endCxn id="202" idx="0"/>
          </p:cNvCxnSpPr>
          <p:nvPr/>
        </p:nvCxnSpPr>
        <p:spPr>
          <a:xfrm flipH="1">
            <a:off x="722022" y="43434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4" name="Oval 203">
            <a:extLst>
              <a:ext uri="{FF2B5EF4-FFF2-40B4-BE49-F238E27FC236}">
                <a16:creationId xmlns:a16="http://schemas.microsoft.com/office/drawing/2014/main" id="{30BD3FB8-F575-6249-A77C-58D7BAC17F9F}"/>
              </a:ext>
            </a:extLst>
          </p:cNvPr>
          <p:cNvSpPr/>
          <p:nvPr/>
        </p:nvSpPr>
        <p:spPr>
          <a:xfrm>
            <a:off x="620087" y="13172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5" name="Straight Connector 204">
            <a:extLst>
              <a:ext uri="{FF2B5EF4-FFF2-40B4-BE49-F238E27FC236}">
                <a16:creationId xmlns:a16="http://schemas.microsoft.com/office/drawing/2014/main" id="{BE3716DA-2CF9-A543-A0C5-1B38FD0DFB30}"/>
              </a:ext>
            </a:extLst>
          </p:cNvPr>
          <p:cNvCxnSpPr>
            <a:stCxn id="76" idx="2"/>
            <a:endCxn id="204" idx="7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6" name="TextBox 205">
            <a:extLst>
              <a:ext uri="{FF2B5EF4-FFF2-40B4-BE49-F238E27FC236}">
                <a16:creationId xmlns:a16="http://schemas.microsoft.com/office/drawing/2014/main" id="{E27A5EE9-3CE7-1447-BA93-04718D4622F5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89154E1A-B307-6443-BB05-240DD0269A53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5E4DFDCD-4B01-294A-AC67-9088BB691E50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1E3FCDF5-A4FC-1B48-AF43-FB57F48F6BE0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699D4867-6683-3848-8A25-B5EA76CD6009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E3A26A41-39C2-704F-ACF5-86A560A804CA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1D84EB02-62D8-0549-B262-FBE75C6DF549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3" name="Oval 212">
            <a:extLst>
              <a:ext uri="{FF2B5EF4-FFF2-40B4-BE49-F238E27FC236}">
                <a16:creationId xmlns:a16="http://schemas.microsoft.com/office/drawing/2014/main" id="{00FFA7BE-FAD1-3348-9CE3-1E808839B052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4" name="Straight Connector 213">
            <a:extLst>
              <a:ext uri="{FF2B5EF4-FFF2-40B4-BE49-F238E27FC236}">
                <a16:creationId xmlns:a16="http://schemas.microsoft.com/office/drawing/2014/main" id="{3F379C4E-C476-8846-A706-EF93B927A6D1}"/>
              </a:ext>
            </a:extLst>
          </p:cNvPr>
          <p:cNvCxnSpPr>
            <a:endCxn id="213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5" name="Oval 214">
            <a:extLst>
              <a:ext uri="{FF2B5EF4-FFF2-40B4-BE49-F238E27FC236}">
                <a16:creationId xmlns:a16="http://schemas.microsoft.com/office/drawing/2014/main" id="{20E61B3E-993D-904A-A19E-F7765EA00CE5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6FCA4452-8F03-844C-83DD-4CD478D5A4EA}"/>
              </a:ext>
            </a:extLst>
          </p:cNvPr>
          <p:cNvCxnSpPr>
            <a:stCxn id="213" idx="4"/>
            <a:endCxn id="215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7" name="Straight Connector 216">
            <a:extLst>
              <a:ext uri="{FF2B5EF4-FFF2-40B4-BE49-F238E27FC236}">
                <a16:creationId xmlns:a16="http://schemas.microsoft.com/office/drawing/2014/main" id="{4BB7D520-AB87-2D43-A695-8A8F2F5D710D}"/>
              </a:ext>
            </a:extLst>
          </p:cNvPr>
          <p:cNvCxnSpPr>
            <a:stCxn id="215" idx="4"/>
            <a:endCxn id="218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8" name="Oval 217">
            <a:extLst>
              <a:ext uri="{FF2B5EF4-FFF2-40B4-BE49-F238E27FC236}">
                <a16:creationId xmlns:a16="http://schemas.microsoft.com/office/drawing/2014/main" id="{59008EA7-F2E6-674D-AD8E-721E46D4CA3A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9" name="Oval 218">
            <a:extLst>
              <a:ext uri="{FF2B5EF4-FFF2-40B4-BE49-F238E27FC236}">
                <a16:creationId xmlns:a16="http://schemas.microsoft.com/office/drawing/2014/main" id="{8B7F27F1-A7E8-6C48-99BD-E2598BE036EC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0" name="Straight Connector 219">
            <a:extLst>
              <a:ext uri="{FF2B5EF4-FFF2-40B4-BE49-F238E27FC236}">
                <a16:creationId xmlns:a16="http://schemas.microsoft.com/office/drawing/2014/main" id="{9890A5A4-0BD6-CD4C-B759-883A089167FB}"/>
              </a:ext>
            </a:extLst>
          </p:cNvPr>
          <p:cNvCxnSpPr>
            <a:stCxn id="218" idx="4"/>
            <a:endCxn id="219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1" name="Oval 220">
            <a:extLst>
              <a:ext uri="{FF2B5EF4-FFF2-40B4-BE49-F238E27FC236}">
                <a16:creationId xmlns:a16="http://schemas.microsoft.com/office/drawing/2014/main" id="{BFF62461-83DF-104E-8859-05685C297749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2" name="Straight Connector 221">
            <a:extLst>
              <a:ext uri="{FF2B5EF4-FFF2-40B4-BE49-F238E27FC236}">
                <a16:creationId xmlns:a16="http://schemas.microsoft.com/office/drawing/2014/main" id="{B819DCF7-F951-9341-A6C0-BAE93BD20C76}"/>
              </a:ext>
            </a:extLst>
          </p:cNvPr>
          <p:cNvCxnSpPr>
            <a:stCxn id="219" idx="4"/>
            <a:endCxn id="221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3" name="Oval 222">
            <a:extLst>
              <a:ext uri="{FF2B5EF4-FFF2-40B4-BE49-F238E27FC236}">
                <a16:creationId xmlns:a16="http://schemas.microsoft.com/office/drawing/2014/main" id="{14E0616E-1ABB-E944-84CB-9E47D8810EA9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01F8E7EF-9FEB-9246-BCA6-FA857AE4F1DB}"/>
              </a:ext>
            </a:extLst>
          </p:cNvPr>
          <p:cNvCxnSpPr>
            <a:endCxn id="223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5" name="TextBox 224">
            <a:extLst>
              <a:ext uri="{FF2B5EF4-FFF2-40B4-BE49-F238E27FC236}">
                <a16:creationId xmlns:a16="http://schemas.microsoft.com/office/drawing/2014/main" id="{483D04DC-DBB8-B141-8C40-408FC6B7FB08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6" name="Oval 225">
            <a:extLst>
              <a:ext uri="{FF2B5EF4-FFF2-40B4-BE49-F238E27FC236}">
                <a16:creationId xmlns:a16="http://schemas.microsoft.com/office/drawing/2014/main" id="{E55313FE-1FA2-5D46-B403-08EE8CB6619D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7" name="Straight Connector 226">
            <a:extLst>
              <a:ext uri="{FF2B5EF4-FFF2-40B4-BE49-F238E27FC236}">
                <a16:creationId xmlns:a16="http://schemas.microsoft.com/office/drawing/2014/main" id="{6D1C0583-25C3-5840-A397-5E6D7DE94DA0}"/>
              </a:ext>
            </a:extLst>
          </p:cNvPr>
          <p:cNvCxnSpPr>
            <a:endCxn id="226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8" name="TextBox 227">
            <a:extLst>
              <a:ext uri="{FF2B5EF4-FFF2-40B4-BE49-F238E27FC236}">
                <a16:creationId xmlns:a16="http://schemas.microsoft.com/office/drawing/2014/main" id="{A0D61CE0-89A5-2E47-9C87-77190B140F4D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9" name="Straight Connector 228">
            <a:extLst>
              <a:ext uri="{FF2B5EF4-FFF2-40B4-BE49-F238E27FC236}">
                <a16:creationId xmlns:a16="http://schemas.microsoft.com/office/drawing/2014/main" id="{A1A8D42E-F065-F64F-9524-FF7C059723B8}"/>
              </a:ext>
            </a:extLst>
          </p:cNvPr>
          <p:cNvCxnSpPr>
            <a:stCxn id="4" idx="4"/>
            <a:endCxn id="212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0" name="TextBox 229">
            <a:extLst>
              <a:ext uri="{FF2B5EF4-FFF2-40B4-BE49-F238E27FC236}">
                <a16:creationId xmlns:a16="http://schemas.microsoft.com/office/drawing/2014/main" id="{37FDD14C-097D-4642-AC78-11E731673BF7}"/>
              </a:ext>
            </a:extLst>
          </p:cNvPr>
          <p:cNvSpPr txBox="1"/>
          <p:nvPr/>
        </p:nvSpPr>
        <p:spPr>
          <a:xfrm>
            <a:off x="914400" y="762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</p:spTree>
    <p:extLst>
      <p:ext uri="{BB962C8B-B14F-4D97-AF65-F5344CB8AC3E}">
        <p14:creationId xmlns:p14="http://schemas.microsoft.com/office/powerpoint/2010/main" val="941250495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CF06C09C-A5FC-0045-8238-3659D05E7B2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A5AB8DE-5E44-1249-8942-324199BE27EC}"/>
              </a:ext>
            </a:extLst>
          </p:cNvPr>
          <p:cNvSpPr txBox="1"/>
          <p:nvPr/>
        </p:nvSpPr>
        <p:spPr>
          <a:xfrm>
            <a:off x="4191000" y="0"/>
            <a:ext cx="488808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200" spc="6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panamab</a:t>
            </a:r>
            <a:r>
              <a:rPr lang="en-US" sz="3200" b="1" spc="600" dirty="0" err="1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r>
              <a:rPr lang="en-US" sz="3200" b="1" spc="600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48FFF05A-10D8-9D44-A233-4B7E365EFB8F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D442131-E025-3343-A456-5B3B4B39657A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320F1D35-5231-EA40-B920-DDF4C1CB0A9B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D2065A3-DFE6-DC43-86D9-EF9BA14C5D14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B493D989-2376-CF4C-BDA8-218DF79B29FC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16625E9-86AA-0A45-99A2-A9E442E1B39E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F6DD0235-F3D4-CD45-A48B-731F8B03491F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94B3274-170F-D349-A5C5-8EFC59EA8B85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D177ECB-4A1D-454B-9359-BFE8FF89D2FF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5C8BB58-72D8-7F49-A74B-4BE05D262E21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2D707CA8-A6EB-514E-B79E-6AD0C02C0D47}"/>
              </a:ext>
            </a:extLst>
          </p:cNvPr>
          <p:cNvCxnSpPr>
            <a:stCxn id="6" idx="4"/>
            <a:endCxn id="15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130DABD0-6FF4-624C-8AF0-CC5108DBE867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ABBD71CD-E4F2-644F-AB55-BC46E6232CB1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7EEAD63-5437-1744-BB2E-459B8AEBCD27}"/>
              </a:ext>
            </a:extLst>
          </p:cNvPr>
          <p:cNvCxnSpPr>
            <a:stCxn id="15" idx="4"/>
            <a:endCxn id="16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Oval 17">
            <a:extLst>
              <a:ext uri="{FF2B5EF4-FFF2-40B4-BE49-F238E27FC236}">
                <a16:creationId xmlns:a16="http://schemas.microsoft.com/office/drawing/2014/main" id="{7E31B5FA-D50F-F84D-AE48-167FE1FD5853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8327523A-8386-1E43-B7AA-49BF52D6E684}"/>
              </a:ext>
            </a:extLst>
          </p:cNvPr>
          <p:cNvCxnSpPr>
            <a:stCxn id="16" idx="4"/>
            <a:endCxn id="18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473BF4F6-F030-AB41-9AEB-CE1B66317E15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81F4DCE9-A1D1-D745-B173-F9A7550E4765}"/>
              </a:ext>
            </a:extLst>
          </p:cNvPr>
          <p:cNvCxnSpPr>
            <a:endCxn id="20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Oval 21">
            <a:extLst>
              <a:ext uri="{FF2B5EF4-FFF2-40B4-BE49-F238E27FC236}">
                <a16:creationId xmlns:a16="http://schemas.microsoft.com/office/drawing/2014/main" id="{3B5B8DF6-69CB-914F-B502-84EC8B63E69B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1FC2E836-CF5F-A340-8D6D-703A14A66679}"/>
              </a:ext>
            </a:extLst>
          </p:cNvPr>
          <p:cNvCxnSpPr>
            <a:stCxn id="20" idx="4"/>
            <a:endCxn id="22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56B0107E-A503-244D-8BC4-31AC650BA780}"/>
              </a:ext>
            </a:extLst>
          </p:cNvPr>
          <p:cNvCxnSpPr>
            <a:stCxn id="22" idx="4"/>
            <a:endCxn id="25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Oval 24">
            <a:extLst>
              <a:ext uri="{FF2B5EF4-FFF2-40B4-BE49-F238E27FC236}">
                <a16:creationId xmlns:a16="http://schemas.microsoft.com/office/drawing/2014/main" id="{C4CBB075-E993-B84A-9EAA-9573B9F83D69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58BA4889-4452-834B-982D-E8294ED476F3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AEBD49C4-8BED-F847-BAD7-F4310C219A71}"/>
              </a:ext>
            </a:extLst>
          </p:cNvPr>
          <p:cNvCxnSpPr>
            <a:stCxn id="25" idx="4"/>
            <a:endCxn id="26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Oval 27">
            <a:extLst>
              <a:ext uri="{FF2B5EF4-FFF2-40B4-BE49-F238E27FC236}">
                <a16:creationId xmlns:a16="http://schemas.microsoft.com/office/drawing/2014/main" id="{A8056EAF-1658-6A48-9600-4F29A66F3E9C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2968C6F6-7511-9446-8BA8-643E23BA7FE7}"/>
              </a:ext>
            </a:extLst>
          </p:cNvPr>
          <p:cNvCxnSpPr>
            <a:stCxn id="26" idx="4"/>
            <a:endCxn id="28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val 29">
            <a:extLst>
              <a:ext uri="{FF2B5EF4-FFF2-40B4-BE49-F238E27FC236}">
                <a16:creationId xmlns:a16="http://schemas.microsoft.com/office/drawing/2014/main" id="{DF6DC6FE-63E3-3B4F-BD3B-7EE837728633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E2CF955B-7748-EA43-9405-8A1A8B6E1FB8}"/>
              </a:ext>
            </a:extLst>
          </p:cNvPr>
          <p:cNvCxnSpPr>
            <a:endCxn id="30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>
            <a:extLst>
              <a:ext uri="{FF2B5EF4-FFF2-40B4-BE49-F238E27FC236}">
                <a16:creationId xmlns:a16="http://schemas.microsoft.com/office/drawing/2014/main" id="{5B01BB42-C64B-1145-B279-898C8734B21A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15341513-1934-BD4F-BE9F-38B314932E2C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D37AA49E-38D2-0A4F-A189-8CD14911A053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20289C35-11F8-7842-AFF6-1E83F12A6B76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8A877D2-4B58-9042-9384-A6D3E44E8C4C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2F052EB6-EB45-B64A-A7A4-3D6DC603050D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65CFC7AF-2B7B-4B40-A691-95D1F7F00333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A928D656-8BA5-BD43-9FBC-B020FB23C254}"/>
              </a:ext>
            </a:extLst>
          </p:cNvPr>
          <p:cNvCxnSpPr>
            <a:endCxn id="38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7D35DA32-E901-A746-8131-D19A174BD149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0C7465A4-0D65-BD49-91EE-154F601AE567}"/>
              </a:ext>
            </a:extLst>
          </p:cNvPr>
          <p:cNvCxnSpPr>
            <a:stCxn id="40" idx="5"/>
            <a:endCxn id="6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Oval 41">
            <a:extLst>
              <a:ext uri="{FF2B5EF4-FFF2-40B4-BE49-F238E27FC236}">
                <a16:creationId xmlns:a16="http://schemas.microsoft.com/office/drawing/2014/main" id="{E95EC461-56A3-BB42-9C63-D70E8BCF02D0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7FFAF3A8-0B5F-A149-B122-32EE36EE507F}"/>
              </a:ext>
            </a:extLst>
          </p:cNvPr>
          <p:cNvCxnSpPr>
            <a:stCxn id="42" idx="6"/>
            <a:endCxn id="40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val 43">
            <a:extLst>
              <a:ext uri="{FF2B5EF4-FFF2-40B4-BE49-F238E27FC236}">
                <a16:creationId xmlns:a16="http://schemas.microsoft.com/office/drawing/2014/main" id="{FEC728F3-409E-B74B-88FB-FA0B0C0BC687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103CD2C4-222C-1241-B58E-C0E6C04A6A85}"/>
              </a:ext>
            </a:extLst>
          </p:cNvPr>
          <p:cNvCxnSpPr>
            <a:stCxn id="44" idx="6"/>
            <a:endCxn id="42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06E2E4DA-6574-F74D-B1D9-2522F07452F4}"/>
              </a:ext>
            </a:extLst>
          </p:cNvPr>
          <p:cNvCxnSpPr>
            <a:stCxn id="4" idx="5"/>
            <a:endCxn id="44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9683B2F9-F2BD-3742-A6DC-E7F6BFCA8867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4E96E56-28B9-CB40-A237-33AB2D3ABE06}"/>
              </a:ext>
            </a:extLst>
          </p:cNvPr>
          <p:cNvSpPr txBox="1"/>
          <p:nvPr/>
        </p:nvSpPr>
        <p:spPr>
          <a:xfrm>
            <a:off x="1699824" y="4708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2086FEE-40F4-9E4E-B3FD-8E584B61A651}"/>
              </a:ext>
            </a:extLst>
          </p:cNvPr>
          <p:cNvSpPr txBox="1"/>
          <p:nvPr/>
        </p:nvSpPr>
        <p:spPr>
          <a:xfrm>
            <a:off x="1699824" y="5166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B923020-F050-434B-9029-42A01F7B5B10}"/>
              </a:ext>
            </a:extLst>
          </p:cNvPr>
          <p:cNvSpPr txBox="1"/>
          <p:nvPr/>
        </p:nvSpPr>
        <p:spPr>
          <a:xfrm>
            <a:off x="1699824" y="4295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F26BC964-542A-DA48-93BE-FEB33DA86D4F}"/>
              </a:ext>
            </a:extLst>
          </p:cNvPr>
          <p:cNvSpPr txBox="1"/>
          <p:nvPr/>
        </p:nvSpPr>
        <p:spPr>
          <a:xfrm>
            <a:off x="1699824" y="3838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9BC72F33-2192-7A4B-90CE-9133F5419FE2}"/>
              </a:ext>
            </a:extLst>
          </p:cNvPr>
          <p:cNvSpPr txBox="1"/>
          <p:nvPr/>
        </p:nvSpPr>
        <p:spPr>
          <a:xfrm>
            <a:off x="1699824" y="3340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742E99BB-C8ED-FA42-9090-8C85183E88B7}"/>
              </a:ext>
            </a:extLst>
          </p:cNvPr>
          <p:cNvSpPr txBox="1"/>
          <p:nvPr/>
        </p:nvSpPr>
        <p:spPr>
          <a:xfrm>
            <a:off x="1699824" y="5666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D8F91C53-BA15-444A-AA81-74767ECDF4C0}"/>
              </a:ext>
            </a:extLst>
          </p:cNvPr>
          <p:cNvSpPr/>
          <p:nvPr/>
        </p:nvSpPr>
        <p:spPr>
          <a:xfrm>
            <a:off x="1944193" y="3225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3C4FC741-8173-EA47-9BF6-CD30E2A74527}"/>
              </a:ext>
            </a:extLst>
          </p:cNvPr>
          <p:cNvSpPr/>
          <p:nvPr/>
        </p:nvSpPr>
        <p:spPr>
          <a:xfrm>
            <a:off x="1943143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8B2E7D36-4813-1940-92B5-970653655908}"/>
              </a:ext>
            </a:extLst>
          </p:cNvPr>
          <p:cNvCxnSpPr>
            <a:endCxn id="55" idx="0"/>
          </p:cNvCxnSpPr>
          <p:nvPr/>
        </p:nvCxnSpPr>
        <p:spPr>
          <a:xfrm>
            <a:off x="2055179" y="3475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Oval 56">
            <a:extLst>
              <a:ext uri="{FF2B5EF4-FFF2-40B4-BE49-F238E27FC236}">
                <a16:creationId xmlns:a16="http://schemas.microsoft.com/office/drawing/2014/main" id="{A24750E2-16A4-254C-9F58-D934BA605C90}"/>
              </a:ext>
            </a:extLst>
          </p:cNvPr>
          <p:cNvSpPr/>
          <p:nvPr/>
        </p:nvSpPr>
        <p:spPr>
          <a:xfrm>
            <a:off x="1942011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A827F123-3539-074C-A5BE-734C1D8C7C3C}"/>
              </a:ext>
            </a:extLst>
          </p:cNvPr>
          <p:cNvCxnSpPr>
            <a:stCxn id="55" idx="4"/>
            <a:endCxn id="57" idx="0"/>
          </p:cNvCxnSpPr>
          <p:nvPr/>
        </p:nvCxnSpPr>
        <p:spPr>
          <a:xfrm flipH="1">
            <a:off x="2056311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36424457-B559-5343-9C2E-62C215B3078D}"/>
              </a:ext>
            </a:extLst>
          </p:cNvPr>
          <p:cNvCxnSpPr>
            <a:stCxn id="57" idx="4"/>
            <a:endCxn id="60" idx="0"/>
          </p:cNvCxnSpPr>
          <p:nvPr/>
        </p:nvCxnSpPr>
        <p:spPr>
          <a:xfrm>
            <a:off x="2056311" y="4365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Oval 59">
            <a:extLst>
              <a:ext uri="{FF2B5EF4-FFF2-40B4-BE49-F238E27FC236}">
                <a16:creationId xmlns:a16="http://schemas.microsoft.com/office/drawing/2014/main" id="{A2C6F8C4-A4AF-DF4C-A0B4-0BB36E1C48CC}"/>
              </a:ext>
            </a:extLst>
          </p:cNvPr>
          <p:cNvSpPr/>
          <p:nvPr/>
        </p:nvSpPr>
        <p:spPr>
          <a:xfrm>
            <a:off x="1943183" y="4594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5D985582-4A90-5748-B8D2-94737D123035}"/>
              </a:ext>
            </a:extLst>
          </p:cNvPr>
          <p:cNvSpPr/>
          <p:nvPr/>
        </p:nvSpPr>
        <p:spPr>
          <a:xfrm>
            <a:off x="1945447" y="5051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CA7C933A-36D8-974F-8C55-43671111DD3B}"/>
              </a:ext>
            </a:extLst>
          </p:cNvPr>
          <p:cNvCxnSpPr>
            <a:stCxn id="60" idx="4"/>
            <a:endCxn id="61" idx="0"/>
          </p:cNvCxnSpPr>
          <p:nvPr/>
        </p:nvCxnSpPr>
        <p:spPr>
          <a:xfrm>
            <a:off x="2057483" y="4823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Oval 62">
            <a:extLst>
              <a:ext uri="{FF2B5EF4-FFF2-40B4-BE49-F238E27FC236}">
                <a16:creationId xmlns:a16="http://schemas.microsoft.com/office/drawing/2014/main" id="{2DC152F2-A5F2-7243-AF7D-DF2766672778}"/>
              </a:ext>
            </a:extLst>
          </p:cNvPr>
          <p:cNvSpPr/>
          <p:nvPr/>
        </p:nvSpPr>
        <p:spPr>
          <a:xfrm>
            <a:off x="1944315" y="5508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6DAEDB51-7A71-5E4D-BBE8-5C052D2918EE}"/>
              </a:ext>
            </a:extLst>
          </p:cNvPr>
          <p:cNvCxnSpPr>
            <a:stCxn id="61" idx="4"/>
            <a:endCxn id="63" idx="0"/>
          </p:cNvCxnSpPr>
          <p:nvPr/>
        </p:nvCxnSpPr>
        <p:spPr>
          <a:xfrm flipH="1">
            <a:off x="2058615" y="5280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Oval 64">
            <a:extLst>
              <a:ext uri="{FF2B5EF4-FFF2-40B4-BE49-F238E27FC236}">
                <a16:creationId xmlns:a16="http://schemas.microsoft.com/office/drawing/2014/main" id="{E8729FF9-96BC-B54F-A5BD-93451C125C89}"/>
              </a:ext>
            </a:extLst>
          </p:cNvPr>
          <p:cNvSpPr/>
          <p:nvPr/>
        </p:nvSpPr>
        <p:spPr>
          <a:xfrm>
            <a:off x="1937767" y="5965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5DD858C0-3365-8C46-A2EE-509857948CC4}"/>
              </a:ext>
            </a:extLst>
          </p:cNvPr>
          <p:cNvCxnSpPr>
            <a:endCxn id="65" idx="0"/>
          </p:cNvCxnSpPr>
          <p:nvPr/>
        </p:nvCxnSpPr>
        <p:spPr>
          <a:xfrm flipH="1">
            <a:off x="2052067" y="5736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34F966CD-AEC7-1045-85D9-08E73D633631}"/>
              </a:ext>
            </a:extLst>
          </p:cNvPr>
          <p:cNvSpPr txBox="1"/>
          <p:nvPr/>
        </p:nvSpPr>
        <p:spPr>
          <a:xfrm>
            <a:off x="2280941" y="211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E4848122-B606-124B-A50D-C75848A2BF30}"/>
              </a:ext>
            </a:extLst>
          </p:cNvPr>
          <p:cNvSpPr txBox="1"/>
          <p:nvPr/>
        </p:nvSpPr>
        <p:spPr>
          <a:xfrm>
            <a:off x="1699824" y="6101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F5D088B7-F8F4-7A48-8402-D84EED10F6D9}"/>
              </a:ext>
            </a:extLst>
          </p:cNvPr>
          <p:cNvSpPr/>
          <p:nvPr/>
        </p:nvSpPr>
        <p:spPr>
          <a:xfrm>
            <a:off x="1926546" y="64008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BE25A045-F133-3241-9E85-5AA3B6450834}"/>
              </a:ext>
            </a:extLst>
          </p:cNvPr>
          <p:cNvCxnSpPr>
            <a:endCxn id="69" idx="0"/>
          </p:cNvCxnSpPr>
          <p:nvPr/>
        </p:nvCxnSpPr>
        <p:spPr>
          <a:xfrm flipH="1">
            <a:off x="2040846" y="6172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202507BD-A1A9-E54F-B961-16DC4E40BF58}"/>
              </a:ext>
            </a:extLst>
          </p:cNvPr>
          <p:cNvCxnSpPr>
            <a:endCxn id="76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DCF9EA97-E82B-1E40-83DA-DE0B97752181}"/>
              </a:ext>
            </a:extLst>
          </p:cNvPr>
          <p:cNvSpPr txBox="1"/>
          <p:nvPr/>
        </p:nvSpPr>
        <p:spPr>
          <a:xfrm>
            <a:off x="1935867" y="17884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9BB8751E-70C2-2140-A27A-415EDD97B307}"/>
              </a:ext>
            </a:extLst>
          </p:cNvPr>
          <p:cNvSpPr txBox="1"/>
          <p:nvPr/>
        </p:nvSpPr>
        <p:spPr>
          <a:xfrm>
            <a:off x="1699824" y="2431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D76219C0-D57F-B94D-AAB5-321BBD771ACE}"/>
              </a:ext>
            </a:extLst>
          </p:cNvPr>
          <p:cNvSpPr txBox="1"/>
          <p:nvPr/>
        </p:nvSpPr>
        <p:spPr>
          <a:xfrm>
            <a:off x="2235217" y="1444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9C008673-9472-4142-BB80-CD626882CC7B}"/>
              </a:ext>
            </a:extLst>
          </p:cNvPr>
          <p:cNvSpPr txBox="1"/>
          <p:nvPr/>
        </p:nvSpPr>
        <p:spPr>
          <a:xfrm>
            <a:off x="1850667" y="8958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2D5E9222-9BDA-8E46-B4C8-4B967620316F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B04F6C91-D5D7-BF42-8F09-6D6574FE6755}"/>
              </a:ext>
            </a:extLst>
          </p:cNvPr>
          <p:cNvSpPr/>
          <p:nvPr/>
        </p:nvSpPr>
        <p:spPr>
          <a:xfrm>
            <a:off x="2199979" y="1256814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8316892-8ACD-0643-92EC-B100DD19AC0D}"/>
              </a:ext>
            </a:extLst>
          </p:cNvPr>
          <p:cNvCxnSpPr>
            <a:stCxn id="76" idx="5"/>
            <a:endCxn id="77" idx="0"/>
          </p:cNvCxnSpPr>
          <p:nvPr/>
        </p:nvCxnSpPr>
        <p:spPr>
          <a:xfrm>
            <a:off x="2075919" y="811669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43A103BC-5C05-5240-9D40-36CB1A104207}"/>
              </a:ext>
            </a:extLst>
          </p:cNvPr>
          <p:cNvCxnSpPr>
            <a:stCxn id="77" idx="5"/>
            <a:endCxn id="80" idx="1"/>
          </p:cNvCxnSpPr>
          <p:nvPr/>
        </p:nvCxnSpPr>
        <p:spPr>
          <a:xfrm>
            <a:off x="2395100" y="1451936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Oval 79">
            <a:extLst>
              <a:ext uri="{FF2B5EF4-FFF2-40B4-BE49-F238E27FC236}">
                <a16:creationId xmlns:a16="http://schemas.microsoft.com/office/drawing/2014/main" id="{D4A7D7A2-28A3-2E44-B1D2-203A714EC89C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7B9C8D53-4661-3D4C-B67C-FAAD4C12FA0D}"/>
              </a:ext>
            </a:extLst>
          </p:cNvPr>
          <p:cNvSpPr/>
          <p:nvPr/>
        </p:nvSpPr>
        <p:spPr>
          <a:xfrm>
            <a:off x="1944316" y="2316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1BF24AD0-ADD4-D147-A664-5F00DF672FF7}"/>
              </a:ext>
            </a:extLst>
          </p:cNvPr>
          <p:cNvCxnSpPr>
            <a:stCxn id="80" idx="3"/>
            <a:endCxn id="81" idx="0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8E186660-43DB-164E-801B-B9BF3FB46C3C}"/>
              </a:ext>
            </a:extLst>
          </p:cNvPr>
          <p:cNvCxnSpPr>
            <a:stCxn id="81" idx="4"/>
          </p:cNvCxnSpPr>
          <p:nvPr/>
        </p:nvCxnSpPr>
        <p:spPr>
          <a:xfrm flipH="1">
            <a:off x="2057484" y="2544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85825DC8-56B6-0744-BDF4-9677A60836FC}"/>
              </a:ext>
            </a:extLst>
          </p:cNvPr>
          <p:cNvSpPr txBox="1"/>
          <p:nvPr/>
        </p:nvSpPr>
        <p:spPr>
          <a:xfrm>
            <a:off x="1699824" y="2942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85" name="Oval 84">
            <a:extLst>
              <a:ext uri="{FF2B5EF4-FFF2-40B4-BE49-F238E27FC236}">
                <a16:creationId xmlns:a16="http://schemas.microsoft.com/office/drawing/2014/main" id="{F04AE856-E4D3-0A49-A97E-83A7D9AF003D}"/>
              </a:ext>
            </a:extLst>
          </p:cNvPr>
          <p:cNvSpPr/>
          <p:nvPr/>
        </p:nvSpPr>
        <p:spPr>
          <a:xfrm>
            <a:off x="1938911" y="2765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405D745C-7473-604B-9AD9-C2298F81D5EC}"/>
              </a:ext>
            </a:extLst>
          </p:cNvPr>
          <p:cNvCxnSpPr>
            <a:stCxn id="85" idx="4"/>
            <a:endCxn id="54" idx="0"/>
          </p:cNvCxnSpPr>
          <p:nvPr/>
        </p:nvCxnSpPr>
        <p:spPr>
          <a:xfrm>
            <a:off x="2053211" y="2993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>
            <a:extLst>
              <a:ext uri="{FF2B5EF4-FFF2-40B4-BE49-F238E27FC236}">
                <a16:creationId xmlns:a16="http://schemas.microsoft.com/office/drawing/2014/main" id="{BFEE8B50-CA75-EC45-BA01-DF13629A6E2B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AF8A1B97-5BD0-E649-8B4F-C2C3709393F2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30DD3223-53F0-744B-8C5E-83D4E08DBF20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5EFD8726-EE47-194F-B601-9E46778A88A8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6C10FFEA-0096-394A-A185-7CB3E0ABBB6F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52E2F12F-9BA1-5949-B31D-F78FB846688C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99FF8FFA-B60A-A54E-B17C-C9E0AAAF96F9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953F873D-5E50-FD4F-BC4B-76F986C9BA5E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5" name="Straight Connector 94">
            <a:extLst>
              <a:ext uri="{FF2B5EF4-FFF2-40B4-BE49-F238E27FC236}">
                <a16:creationId xmlns:a16="http://schemas.microsoft.com/office/drawing/2014/main" id="{F1CDB8AD-8401-AB4F-BB0F-670963944F60}"/>
              </a:ext>
            </a:extLst>
          </p:cNvPr>
          <p:cNvCxnSpPr>
            <a:endCxn id="94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6" name="Oval 95">
            <a:extLst>
              <a:ext uri="{FF2B5EF4-FFF2-40B4-BE49-F238E27FC236}">
                <a16:creationId xmlns:a16="http://schemas.microsoft.com/office/drawing/2014/main" id="{38D276C4-025B-0C4F-A3C2-E2C548F36DC0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B42D73EC-5807-0249-A264-71D73F5298DD}"/>
              </a:ext>
            </a:extLst>
          </p:cNvPr>
          <p:cNvCxnSpPr>
            <a:stCxn id="94" idx="4"/>
            <a:endCxn id="96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" name="Straight Connector 97">
            <a:extLst>
              <a:ext uri="{FF2B5EF4-FFF2-40B4-BE49-F238E27FC236}">
                <a16:creationId xmlns:a16="http://schemas.microsoft.com/office/drawing/2014/main" id="{B06435F2-AF9C-CE4A-9C26-11928E6C38E6}"/>
              </a:ext>
            </a:extLst>
          </p:cNvPr>
          <p:cNvCxnSpPr>
            <a:stCxn id="96" idx="4"/>
            <a:endCxn id="99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9" name="Oval 98">
            <a:extLst>
              <a:ext uri="{FF2B5EF4-FFF2-40B4-BE49-F238E27FC236}">
                <a16:creationId xmlns:a16="http://schemas.microsoft.com/office/drawing/2014/main" id="{B2A5396B-1C2C-974D-969E-7F98668D3B8A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00" name="Oval 99">
            <a:extLst>
              <a:ext uri="{FF2B5EF4-FFF2-40B4-BE49-F238E27FC236}">
                <a16:creationId xmlns:a16="http://schemas.microsoft.com/office/drawing/2014/main" id="{9CB2062B-CAD9-564D-B539-1CF6F40696E9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0154A0B8-CF52-374E-B239-07B472F86E73}"/>
              </a:ext>
            </a:extLst>
          </p:cNvPr>
          <p:cNvCxnSpPr>
            <a:stCxn id="99" idx="4"/>
            <a:endCxn id="100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2" name="Oval 101">
            <a:extLst>
              <a:ext uri="{FF2B5EF4-FFF2-40B4-BE49-F238E27FC236}">
                <a16:creationId xmlns:a16="http://schemas.microsoft.com/office/drawing/2014/main" id="{9687D70D-46F4-9641-A7A3-482A99A0689A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3" name="Straight Connector 102">
            <a:extLst>
              <a:ext uri="{FF2B5EF4-FFF2-40B4-BE49-F238E27FC236}">
                <a16:creationId xmlns:a16="http://schemas.microsoft.com/office/drawing/2014/main" id="{B383684E-EC36-F445-BE2B-E0A767DCAC4F}"/>
              </a:ext>
            </a:extLst>
          </p:cNvPr>
          <p:cNvCxnSpPr>
            <a:stCxn id="100" idx="4"/>
            <a:endCxn id="102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Oval 103">
            <a:extLst>
              <a:ext uri="{FF2B5EF4-FFF2-40B4-BE49-F238E27FC236}">
                <a16:creationId xmlns:a16="http://schemas.microsoft.com/office/drawing/2014/main" id="{0B5D5CCD-8D29-5845-B78D-5DE0251E7B26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5" name="Straight Connector 104">
            <a:extLst>
              <a:ext uri="{FF2B5EF4-FFF2-40B4-BE49-F238E27FC236}">
                <a16:creationId xmlns:a16="http://schemas.microsoft.com/office/drawing/2014/main" id="{E21B50D2-B725-A74E-9E74-160473E6BCA8}"/>
              </a:ext>
            </a:extLst>
          </p:cNvPr>
          <p:cNvCxnSpPr>
            <a:endCxn id="104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6" name="TextBox 105">
            <a:extLst>
              <a:ext uri="{FF2B5EF4-FFF2-40B4-BE49-F238E27FC236}">
                <a16:creationId xmlns:a16="http://schemas.microsoft.com/office/drawing/2014/main" id="{25A242D7-D49D-AA43-B506-A1D9347751E8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7" name="Oval 106">
            <a:extLst>
              <a:ext uri="{FF2B5EF4-FFF2-40B4-BE49-F238E27FC236}">
                <a16:creationId xmlns:a16="http://schemas.microsoft.com/office/drawing/2014/main" id="{595B811D-8FF2-4C48-9324-29AC73DCC672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8" name="Straight Connector 107">
            <a:extLst>
              <a:ext uri="{FF2B5EF4-FFF2-40B4-BE49-F238E27FC236}">
                <a16:creationId xmlns:a16="http://schemas.microsoft.com/office/drawing/2014/main" id="{12189202-9477-FB47-93CD-ABC2CA20BBAA}"/>
              </a:ext>
            </a:extLst>
          </p:cNvPr>
          <p:cNvCxnSpPr>
            <a:endCxn id="107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" name="TextBox 108">
            <a:extLst>
              <a:ext uri="{FF2B5EF4-FFF2-40B4-BE49-F238E27FC236}">
                <a16:creationId xmlns:a16="http://schemas.microsoft.com/office/drawing/2014/main" id="{E24558A6-1EA9-194B-AC7C-51DA85AAC128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A4F995AE-CD84-BB41-AED4-A41CCAD7E0AA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CD8626D8-C57E-FC46-A42C-C73CDF31F1DD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B821C4D3-C203-0147-A43D-75AC8876B2BD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3" name="Oval 112">
            <a:extLst>
              <a:ext uri="{FF2B5EF4-FFF2-40B4-BE49-F238E27FC236}">
                <a16:creationId xmlns:a16="http://schemas.microsoft.com/office/drawing/2014/main" id="{86DBC1C4-8F33-B64E-8CE9-711FB77721F2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D66A55D6-DA97-8E4F-92A8-F571FDAC5DFF}"/>
              </a:ext>
            </a:extLst>
          </p:cNvPr>
          <p:cNvCxnSpPr>
            <a:stCxn id="4" idx="4"/>
            <a:endCxn id="113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257A0641-E8CD-0342-872A-3E5321604A49}"/>
              </a:ext>
            </a:extLst>
          </p:cNvPr>
          <p:cNvCxnSpPr>
            <a:stCxn id="113" idx="5"/>
            <a:endCxn id="116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6" name="Oval 115">
            <a:extLst>
              <a:ext uri="{FF2B5EF4-FFF2-40B4-BE49-F238E27FC236}">
                <a16:creationId xmlns:a16="http://schemas.microsoft.com/office/drawing/2014/main" id="{6660BA88-A94D-CB41-B1ED-C3A824B302F5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7" name="Oval 116">
            <a:extLst>
              <a:ext uri="{FF2B5EF4-FFF2-40B4-BE49-F238E27FC236}">
                <a16:creationId xmlns:a16="http://schemas.microsoft.com/office/drawing/2014/main" id="{FD384D2B-0271-6E4D-9C03-391D634DC2F1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D5F22DD0-FB96-B94B-A06A-8106022A2277}"/>
              </a:ext>
            </a:extLst>
          </p:cNvPr>
          <p:cNvCxnSpPr>
            <a:stCxn id="116" idx="4"/>
            <a:endCxn id="117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Straight Connector 118">
            <a:extLst>
              <a:ext uri="{FF2B5EF4-FFF2-40B4-BE49-F238E27FC236}">
                <a16:creationId xmlns:a16="http://schemas.microsoft.com/office/drawing/2014/main" id="{4AB4298E-C2BC-E545-B945-58F580A988ED}"/>
              </a:ext>
            </a:extLst>
          </p:cNvPr>
          <p:cNvCxnSpPr>
            <a:stCxn id="117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0" name="TextBox 119">
            <a:extLst>
              <a:ext uri="{FF2B5EF4-FFF2-40B4-BE49-F238E27FC236}">
                <a16:creationId xmlns:a16="http://schemas.microsoft.com/office/drawing/2014/main" id="{22D262C3-355A-9549-87AF-2E19A745F6FF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1" name="Oval 120">
            <a:extLst>
              <a:ext uri="{FF2B5EF4-FFF2-40B4-BE49-F238E27FC236}">
                <a16:creationId xmlns:a16="http://schemas.microsoft.com/office/drawing/2014/main" id="{EAEF04F6-87BD-A149-852D-B6C92AFD14A8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AC0FD359-375A-9940-BE79-4F988DAA6192}"/>
              </a:ext>
            </a:extLst>
          </p:cNvPr>
          <p:cNvCxnSpPr>
            <a:stCxn id="121" idx="4"/>
            <a:endCxn id="93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3" name="TextBox 122">
            <a:extLst>
              <a:ext uri="{FF2B5EF4-FFF2-40B4-BE49-F238E27FC236}">
                <a16:creationId xmlns:a16="http://schemas.microsoft.com/office/drawing/2014/main" id="{57A50CC9-FF4A-A24A-9777-D438BDE35515}"/>
              </a:ext>
            </a:extLst>
          </p:cNvPr>
          <p:cNvSpPr txBox="1"/>
          <p:nvPr/>
        </p:nvSpPr>
        <p:spPr>
          <a:xfrm>
            <a:off x="1049778" y="3946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71F6AAFD-1347-B844-943F-3FAA3184DF7F}"/>
              </a:ext>
            </a:extLst>
          </p:cNvPr>
          <p:cNvSpPr txBox="1"/>
          <p:nvPr/>
        </p:nvSpPr>
        <p:spPr>
          <a:xfrm>
            <a:off x="1049778" y="4404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6B34D1F4-8363-E844-8DC2-3CA67C3699F1}"/>
              </a:ext>
            </a:extLst>
          </p:cNvPr>
          <p:cNvSpPr txBox="1"/>
          <p:nvPr/>
        </p:nvSpPr>
        <p:spPr>
          <a:xfrm>
            <a:off x="1049778" y="3533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46C25F50-E6EB-B448-B085-1F1B81AFBEC9}"/>
              </a:ext>
            </a:extLst>
          </p:cNvPr>
          <p:cNvSpPr txBox="1"/>
          <p:nvPr/>
        </p:nvSpPr>
        <p:spPr>
          <a:xfrm>
            <a:off x="1049778" y="3076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751716EF-2C04-CA40-AD1F-FD375AA7711E}"/>
              </a:ext>
            </a:extLst>
          </p:cNvPr>
          <p:cNvSpPr txBox="1"/>
          <p:nvPr/>
        </p:nvSpPr>
        <p:spPr>
          <a:xfrm>
            <a:off x="1049778" y="2578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557475E8-D5DD-0042-B759-0DE8859000B3}"/>
              </a:ext>
            </a:extLst>
          </p:cNvPr>
          <p:cNvSpPr txBox="1"/>
          <p:nvPr/>
        </p:nvSpPr>
        <p:spPr>
          <a:xfrm>
            <a:off x="1049778" y="4904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7FFB8578-8DE4-8949-9A2C-FD2632E4BC4D}"/>
              </a:ext>
            </a:extLst>
          </p:cNvPr>
          <p:cNvSpPr/>
          <p:nvPr/>
        </p:nvSpPr>
        <p:spPr>
          <a:xfrm>
            <a:off x="1294147" y="2463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0" name="Oval 129">
            <a:extLst>
              <a:ext uri="{FF2B5EF4-FFF2-40B4-BE49-F238E27FC236}">
                <a16:creationId xmlns:a16="http://schemas.microsoft.com/office/drawing/2014/main" id="{E5029A92-FDE0-1B49-BD34-59678F28DDB9}"/>
              </a:ext>
            </a:extLst>
          </p:cNvPr>
          <p:cNvSpPr/>
          <p:nvPr/>
        </p:nvSpPr>
        <p:spPr>
          <a:xfrm>
            <a:off x="1293097" y="2918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714C40BF-2B48-D84D-9AEE-CB84CC6A71FB}"/>
              </a:ext>
            </a:extLst>
          </p:cNvPr>
          <p:cNvCxnSpPr>
            <a:endCxn id="130" idx="0"/>
          </p:cNvCxnSpPr>
          <p:nvPr/>
        </p:nvCxnSpPr>
        <p:spPr>
          <a:xfrm>
            <a:off x="1405133" y="2713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2" name="Oval 131">
            <a:extLst>
              <a:ext uri="{FF2B5EF4-FFF2-40B4-BE49-F238E27FC236}">
                <a16:creationId xmlns:a16="http://schemas.microsoft.com/office/drawing/2014/main" id="{FCFD4AF1-EDC8-8D43-97D3-65D745D21042}"/>
              </a:ext>
            </a:extLst>
          </p:cNvPr>
          <p:cNvSpPr/>
          <p:nvPr/>
        </p:nvSpPr>
        <p:spPr>
          <a:xfrm>
            <a:off x="1291965" y="3375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F60FA748-7CA4-8146-BC7D-C30EFA0AFA54}"/>
              </a:ext>
            </a:extLst>
          </p:cNvPr>
          <p:cNvCxnSpPr>
            <a:stCxn id="130" idx="4"/>
            <a:endCxn id="132" idx="0"/>
          </p:cNvCxnSpPr>
          <p:nvPr/>
        </p:nvCxnSpPr>
        <p:spPr>
          <a:xfrm flipH="1">
            <a:off x="1406265" y="3146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F49A851F-3AF4-694A-B13C-1287366F7F3D}"/>
              </a:ext>
            </a:extLst>
          </p:cNvPr>
          <p:cNvCxnSpPr>
            <a:stCxn id="132" idx="4"/>
            <a:endCxn id="135" idx="0"/>
          </p:cNvCxnSpPr>
          <p:nvPr/>
        </p:nvCxnSpPr>
        <p:spPr>
          <a:xfrm>
            <a:off x="1406265" y="3603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5" name="Oval 134">
            <a:extLst>
              <a:ext uri="{FF2B5EF4-FFF2-40B4-BE49-F238E27FC236}">
                <a16:creationId xmlns:a16="http://schemas.microsoft.com/office/drawing/2014/main" id="{D2179392-5831-CA4D-9B6C-4F34F10B5EB9}"/>
              </a:ext>
            </a:extLst>
          </p:cNvPr>
          <p:cNvSpPr/>
          <p:nvPr/>
        </p:nvSpPr>
        <p:spPr>
          <a:xfrm>
            <a:off x="1293137" y="3832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6" name="Oval 135">
            <a:extLst>
              <a:ext uri="{FF2B5EF4-FFF2-40B4-BE49-F238E27FC236}">
                <a16:creationId xmlns:a16="http://schemas.microsoft.com/office/drawing/2014/main" id="{42699E04-5E8E-1241-8E1D-A016B3B63618}"/>
              </a:ext>
            </a:extLst>
          </p:cNvPr>
          <p:cNvSpPr/>
          <p:nvPr/>
        </p:nvSpPr>
        <p:spPr>
          <a:xfrm>
            <a:off x="1295401" y="4289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6B057797-F0B4-CF4E-8017-2577064F1DA0}"/>
              </a:ext>
            </a:extLst>
          </p:cNvPr>
          <p:cNvCxnSpPr>
            <a:stCxn id="135" idx="4"/>
            <a:endCxn id="136" idx="0"/>
          </p:cNvCxnSpPr>
          <p:nvPr/>
        </p:nvCxnSpPr>
        <p:spPr>
          <a:xfrm>
            <a:off x="1407437" y="4061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8" name="Oval 137">
            <a:extLst>
              <a:ext uri="{FF2B5EF4-FFF2-40B4-BE49-F238E27FC236}">
                <a16:creationId xmlns:a16="http://schemas.microsoft.com/office/drawing/2014/main" id="{DBEEB410-651E-7043-8A36-FA300F04BAB6}"/>
              </a:ext>
            </a:extLst>
          </p:cNvPr>
          <p:cNvSpPr/>
          <p:nvPr/>
        </p:nvSpPr>
        <p:spPr>
          <a:xfrm>
            <a:off x="1294269" y="4746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9" name="Straight Connector 138">
            <a:extLst>
              <a:ext uri="{FF2B5EF4-FFF2-40B4-BE49-F238E27FC236}">
                <a16:creationId xmlns:a16="http://schemas.microsoft.com/office/drawing/2014/main" id="{9B743F86-9231-7A4A-8DBA-C7442718037F}"/>
              </a:ext>
            </a:extLst>
          </p:cNvPr>
          <p:cNvCxnSpPr>
            <a:stCxn id="136" idx="4"/>
            <a:endCxn id="138" idx="0"/>
          </p:cNvCxnSpPr>
          <p:nvPr/>
        </p:nvCxnSpPr>
        <p:spPr>
          <a:xfrm flipH="1">
            <a:off x="1408569" y="4518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0" name="Oval 139">
            <a:extLst>
              <a:ext uri="{FF2B5EF4-FFF2-40B4-BE49-F238E27FC236}">
                <a16:creationId xmlns:a16="http://schemas.microsoft.com/office/drawing/2014/main" id="{4FB8DE2B-745A-8D4E-B342-023170AA7452}"/>
              </a:ext>
            </a:extLst>
          </p:cNvPr>
          <p:cNvSpPr/>
          <p:nvPr/>
        </p:nvSpPr>
        <p:spPr>
          <a:xfrm>
            <a:off x="1287721" y="5203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2283B192-F620-1B4D-BE1A-DE5D564BF977}"/>
              </a:ext>
            </a:extLst>
          </p:cNvPr>
          <p:cNvCxnSpPr>
            <a:endCxn id="140" idx="0"/>
          </p:cNvCxnSpPr>
          <p:nvPr/>
        </p:nvCxnSpPr>
        <p:spPr>
          <a:xfrm flipH="1">
            <a:off x="1402021" y="4974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2" name="TextBox 141">
            <a:extLst>
              <a:ext uri="{FF2B5EF4-FFF2-40B4-BE49-F238E27FC236}">
                <a16:creationId xmlns:a16="http://schemas.microsoft.com/office/drawing/2014/main" id="{135B6CC6-B1EC-924D-8009-50E90220A6AF}"/>
              </a:ext>
            </a:extLst>
          </p:cNvPr>
          <p:cNvSpPr txBox="1"/>
          <p:nvPr/>
        </p:nvSpPr>
        <p:spPr>
          <a:xfrm>
            <a:off x="1049778" y="5339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3" name="Oval 142">
            <a:extLst>
              <a:ext uri="{FF2B5EF4-FFF2-40B4-BE49-F238E27FC236}">
                <a16:creationId xmlns:a16="http://schemas.microsoft.com/office/drawing/2014/main" id="{7FD44EFC-9EC5-7F44-8982-D133334E0D1F}"/>
              </a:ext>
            </a:extLst>
          </p:cNvPr>
          <p:cNvSpPr/>
          <p:nvPr/>
        </p:nvSpPr>
        <p:spPr>
          <a:xfrm>
            <a:off x="1276500" y="56388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4" name="Straight Connector 143">
            <a:extLst>
              <a:ext uri="{FF2B5EF4-FFF2-40B4-BE49-F238E27FC236}">
                <a16:creationId xmlns:a16="http://schemas.microsoft.com/office/drawing/2014/main" id="{B6B8B8C5-90C1-0D4B-9DAB-22575B29DC9E}"/>
              </a:ext>
            </a:extLst>
          </p:cNvPr>
          <p:cNvCxnSpPr>
            <a:endCxn id="143" idx="0"/>
          </p:cNvCxnSpPr>
          <p:nvPr/>
        </p:nvCxnSpPr>
        <p:spPr>
          <a:xfrm flipH="1">
            <a:off x="1390800" y="5410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5" name="TextBox 144">
            <a:extLst>
              <a:ext uri="{FF2B5EF4-FFF2-40B4-BE49-F238E27FC236}">
                <a16:creationId xmlns:a16="http://schemas.microsoft.com/office/drawing/2014/main" id="{7FDE8B51-368C-2B40-BFA6-69C01E10E286}"/>
              </a:ext>
            </a:extLst>
          </p:cNvPr>
          <p:cNvSpPr txBox="1"/>
          <p:nvPr/>
        </p:nvSpPr>
        <p:spPr>
          <a:xfrm>
            <a:off x="1049778" y="1669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46" name="Oval 145">
            <a:extLst>
              <a:ext uri="{FF2B5EF4-FFF2-40B4-BE49-F238E27FC236}">
                <a16:creationId xmlns:a16="http://schemas.microsoft.com/office/drawing/2014/main" id="{70CE5684-13F4-DF4D-8D3C-8F32FFBB6A53}"/>
              </a:ext>
            </a:extLst>
          </p:cNvPr>
          <p:cNvSpPr/>
          <p:nvPr/>
        </p:nvSpPr>
        <p:spPr>
          <a:xfrm>
            <a:off x="1294270" y="1554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6E384E60-FF3F-7046-B6FE-918B92904152}"/>
              </a:ext>
            </a:extLst>
          </p:cNvPr>
          <p:cNvCxnSpPr>
            <a:stCxn id="76" idx="3"/>
            <a:endCxn id="146" idx="0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" name="Straight Connector 147">
            <a:extLst>
              <a:ext uri="{FF2B5EF4-FFF2-40B4-BE49-F238E27FC236}">
                <a16:creationId xmlns:a16="http://schemas.microsoft.com/office/drawing/2014/main" id="{18EB3BC1-6E2E-C847-88CA-1AE88C293FB5}"/>
              </a:ext>
            </a:extLst>
          </p:cNvPr>
          <p:cNvCxnSpPr>
            <a:stCxn id="146" idx="4"/>
          </p:cNvCxnSpPr>
          <p:nvPr/>
        </p:nvCxnSpPr>
        <p:spPr>
          <a:xfrm flipH="1">
            <a:off x="1407438" y="1782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9" name="TextBox 148">
            <a:extLst>
              <a:ext uri="{FF2B5EF4-FFF2-40B4-BE49-F238E27FC236}">
                <a16:creationId xmlns:a16="http://schemas.microsoft.com/office/drawing/2014/main" id="{F06F64E2-BD0F-4242-B9DC-3E855F416E4E}"/>
              </a:ext>
            </a:extLst>
          </p:cNvPr>
          <p:cNvSpPr txBox="1"/>
          <p:nvPr/>
        </p:nvSpPr>
        <p:spPr>
          <a:xfrm>
            <a:off x="1049778" y="2180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50" name="Oval 149">
            <a:extLst>
              <a:ext uri="{FF2B5EF4-FFF2-40B4-BE49-F238E27FC236}">
                <a16:creationId xmlns:a16="http://schemas.microsoft.com/office/drawing/2014/main" id="{1F948388-2B6C-794A-9AC6-EEEAE0BD47BB}"/>
              </a:ext>
            </a:extLst>
          </p:cNvPr>
          <p:cNvSpPr/>
          <p:nvPr/>
        </p:nvSpPr>
        <p:spPr>
          <a:xfrm>
            <a:off x="1288865" y="2003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1" name="Straight Connector 150">
            <a:extLst>
              <a:ext uri="{FF2B5EF4-FFF2-40B4-BE49-F238E27FC236}">
                <a16:creationId xmlns:a16="http://schemas.microsoft.com/office/drawing/2014/main" id="{A8F371F4-4946-4F44-A720-AA381B8EAAC2}"/>
              </a:ext>
            </a:extLst>
          </p:cNvPr>
          <p:cNvCxnSpPr>
            <a:stCxn id="150" idx="4"/>
            <a:endCxn id="129" idx="0"/>
          </p:cNvCxnSpPr>
          <p:nvPr/>
        </p:nvCxnSpPr>
        <p:spPr>
          <a:xfrm>
            <a:off x="1403165" y="2231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TextBox 151">
            <a:extLst>
              <a:ext uri="{FF2B5EF4-FFF2-40B4-BE49-F238E27FC236}">
                <a16:creationId xmlns:a16="http://schemas.microsoft.com/office/drawing/2014/main" id="{7B0A9115-1A03-7049-8364-42A252D2F173}"/>
              </a:ext>
            </a:extLst>
          </p:cNvPr>
          <p:cNvSpPr txBox="1"/>
          <p:nvPr/>
        </p:nvSpPr>
        <p:spPr>
          <a:xfrm>
            <a:off x="1225195" y="10078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7F458B1A-249F-014A-B9F6-FAE9F6B88C22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399DAE24-9E88-7447-B9BC-3481D8122158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BC5771D8-D3AB-8C43-8F99-1689C0436E5A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EA7EDAFC-558B-0548-B993-BE7607D4DA3B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A0065E90-F7BB-4D4A-9E46-FC2408597779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B7187E46-4A18-C846-9037-B13D8700BC5F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3BBACF84-884A-3540-B1EE-1161BE34C8A7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0" name="Oval 159">
            <a:extLst>
              <a:ext uri="{FF2B5EF4-FFF2-40B4-BE49-F238E27FC236}">
                <a16:creationId xmlns:a16="http://schemas.microsoft.com/office/drawing/2014/main" id="{03856B87-9DC4-3A4F-8765-7F5CD5DC0094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1" name="Straight Connector 160">
            <a:extLst>
              <a:ext uri="{FF2B5EF4-FFF2-40B4-BE49-F238E27FC236}">
                <a16:creationId xmlns:a16="http://schemas.microsoft.com/office/drawing/2014/main" id="{7BAA00D1-96E2-5042-8478-4A350C8A0FBD}"/>
              </a:ext>
            </a:extLst>
          </p:cNvPr>
          <p:cNvCxnSpPr>
            <a:endCxn id="160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2" name="Oval 161">
            <a:extLst>
              <a:ext uri="{FF2B5EF4-FFF2-40B4-BE49-F238E27FC236}">
                <a16:creationId xmlns:a16="http://schemas.microsoft.com/office/drawing/2014/main" id="{8BC96EA6-FE4D-984E-936B-BF26934ABF5C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9BA5C7DE-4CD0-5743-8F90-E3AB94198369}"/>
              </a:ext>
            </a:extLst>
          </p:cNvPr>
          <p:cNvCxnSpPr>
            <a:stCxn id="160" idx="4"/>
            <a:endCxn id="162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4" name="Straight Connector 163">
            <a:extLst>
              <a:ext uri="{FF2B5EF4-FFF2-40B4-BE49-F238E27FC236}">
                <a16:creationId xmlns:a16="http://schemas.microsoft.com/office/drawing/2014/main" id="{0875FF39-4ECA-B94E-81EB-EAA9AAB4F7E8}"/>
              </a:ext>
            </a:extLst>
          </p:cNvPr>
          <p:cNvCxnSpPr>
            <a:stCxn id="162" idx="4"/>
            <a:endCxn id="165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5" name="Oval 164">
            <a:extLst>
              <a:ext uri="{FF2B5EF4-FFF2-40B4-BE49-F238E27FC236}">
                <a16:creationId xmlns:a16="http://schemas.microsoft.com/office/drawing/2014/main" id="{1D5248EE-230F-0546-9DD1-07FF9CBBA549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6" name="Oval 165">
            <a:extLst>
              <a:ext uri="{FF2B5EF4-FFF2-40B4-BE49-F238E27FC236}">
                <a16:creationId xmlns:a16="http://schemas.microsoft.com/office/drawing/2014/main" id="{AB1C866B-5ACC-D24F-9409-E47A841907A6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7" name="Straight Connector 166">
            <a:extLst>
              <a:ext uri="{FF2B5EF4-FFF2-40B4-BE49-F238E27FC236}">
                <a16:creationId xmlns:a16="http://schemas.microsoft.com/office/drawing/2014/main" id="{8169D94B-FCCD-B049-B3D9-ACF9400C3AB7}"/>
              </a:ext>
            </a:extLst>
          </p:cNvPr>
          <p:cNvCxnSpPr>
            <a:stCxn id="165" idx="4"/>
            <a:endCxn id="166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8" name="Oval 167">
            <a:extLst>
              <a:ext uri="{FF2B5EF4-FFF2-40B4-BE49-F238E27FC236}">
                <a16:creationId xmlns:a16="http://schemas.microsoft.com/office/drawing/2014/main" id="{446C41B1-0B03-9442-BB6B-4BB13B67E065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9" name="Straight Connector 168">
            <a:extLst>
              <a:ext uri="{FF2B5EF4-FFF2-40B4-BE49-F238E27FC236}">
                <a16:creationId xmlns:a16="http://schemas.microsoft.com/office/drawing/2014/main" id="{1354E3C7-7918-8D40-ABCD-9571CBE12557}"/>
              </a:ext>
            </a:extLst>
          </p:cNvPr>
          <p:cNvCxnSpPr>
            <a:stCxn id="166" idx="4"/>
            <a:endCxn id="168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0" name="Oval 169">
            <a:extLst>
              <a:ext uri="{FF2B5EF4-FFF2-40B4-BE49-F238E27FC236}">
                <a16:creationId xmlns:a16="http://schemas.microsoft.com/office/drawing/2014/main" id="{DC25C66E-392C-0241-9878-303034A92991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0D4D8375-4733-E541-BC0B-738FFD9E69C3}"/>
              </a:ext>
            </a:extLst>
          </p:cNvPr>
          <p:cNvCxnSpPr>
            <a:endCxn id="170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2" name="TextBox 171">
            <a:extLst>
              <a:ext uri="{FF2B5EF4-FFF2-40B4-BE49-F238E27FC236}">
                <a16:creationId xmlns:a16="http://schemas.microsoft.com/office/drawing/2014/main" id="{9C5C72C7-8B16-F94F-88B3-B0D87E6CB79F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3" name="Oval 172">
            <a:extLst>
              <a:ext uri="{FF2B5EF4-FFF2-40B4-BE49-F238E27FC236}">
                <a16:creationId xmlns:a16="http://schemas.microsoft.com/office/drawing/2014/main" id="{232F30DB-8E81-034F-B8AD-9A5A23FE32C5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4" name="Straight Connector 173">
            <a:extLst>
              <a:ext uri="{FF2B5EF4-FFF2-40B4-BE49-F238E27FC236}">
                <a16:creationId xmlns:a16="http://schemas.microsoft.com/office/drawing/2014/main" id="{2B78BD34-23BA-0F47-9218-711A9AADF7A2}"/>
              </a:ext>
            </a:extLst>
          </p:cNvPr>
          <p:cNvCxnSpPr>
            <a:endCxn id="173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5" name="TextBox 174">
            <a:extLst>
              <a:ext uri="{FF2B5EF4-FFF2-40B4-BE49-F238E27FC236}">
                <a16:creationId xmlns:a16="http://schemas.microsoft.com/office/drawing/2014/main" id="{62CBA80D-DD37-F34C-BC1F-055631C1D8BE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6" name="Oval 175">
            <a:extLst>
              <a:ext uri="{FF2B5EF4-FFF2-40B4-BE49-F238E27FC236}">
                <a16:creationId xmlns:a16="http://schemas.microsoft.com/office/drawing/2014/main" id="{8098EEAA-5E3B-C94E-B0DE-6158C5EF9A33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6681F39E-B9E5-F141-A321-378F9669B6B9}"/>
              </a:ext>
            </a:extLst>
          </p:cNvPr>
          <p:cNvCxnSpPr>
            <a:stCxn id="4" idx="4"/>
            <a:endCxn id="176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8" name="Straight Connector 177">
            <a:extLst>
              <a:ext uri="{FF2B5EF4-FFF2-40B4-BE49-F238E27FC236}">
                <a16:creationId xmlns:a16="http://schemas.microsoft.com/office/drawing/2014/main" id="{0652FC1B-3DFA-7D48-97FC-01D8C64E3624}"/>
              </a:ext>
            </a:extLst>
          </p:cNvPr>
          <p:cNvCxnSpPr>
            <a:stCxn id="176" idx="4"/>
            <a:endCxn id="180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9" name="TextBox 178">
            <a:extLst>
              <a:ext uri="{FF2B5EF4-FFF2-40B4-BE49-F238E27FC236}">
                <a16:creationId xmlns:a16="http://schemas.microsoft.com/office/drawing/2014/main" id="{46F9E07A-7E4A-D241-B316-67D4258CCFCB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80" name="Oval 179">
            <a:extLst>
              <a:ext uri="{FF2B5EF4-FFF2-40B4-BE49-F238E27FC236}">
                <a16:creationId xmlns:a16="http://schemas.microsoft.com/office/drawing/2014/main" id="{2802733D-0AE5-0045-8E1F-26C2A959FA20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1" name="Straight Connector 180">
            <a:extLst>
              <a:ext uri="{FF2B5EF4-FFF2-40B4-BE49-F238E27FC236}">
                <a16:creationId xmlns:a16="http://schemas.microsoft.com/office/drawing/2014/main" id="{E8F08331-222B-1A46-BD8F-1EEAD8EDEB84}"/>
              </a:ext>
            </a:extLst>
          </p:cNvPr>
          <p:cNvCxnSpPr>
            <a:stCxn id="180" idx="4"/>
            <a:endCxn id="159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2" name="TextBox 181">
            <a:extLst>
              <a:ext uri="{FF2B5EF4-FFF2-40B4-BE49-F238E27FC236}">
                <a16:creationId xmlns:a16="http://schemas.microsoft.com/office/drawing/2014/main" id="{CAE9EB9D-2CFE-FD4D-9383-9132AF38BA46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CCA4CE37-CFEC-6041-8C9C-D9DF29285963}"/>
              </a:ext>
            </a:extLst>
          </p:cNvPr>
          <p:cNvSpPr txBox="1"/>
          <p:nvPr/>
        </p:nvSpPr>
        <p:spPr>
          <a:xfrm>
            <a:off x="381000" y="28799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FE363D9D-221D-024A-99C8-B8C78CE83AF2}"/>
              </a:ext>
            </a:extLst>
          </p:cNvPr>
          <p:cNvSpPr txBox="1"/>
          <p:nvPr/>
        </p:nvSpPr>
        <p:spPr>
          <a:xfrm>
            <a:off x="381000" y="33381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B85F4679-F2EC-9643-A1A6-C0A3AA89F334}"/>
              </a:ext>
            </a:extLst>
          </p:cNvPr>
          <p:cNvSpPr txBox="1"/>
          <p:nvPr/>
        </p:nvSpPr>
        <p:spPr>
          <a:xfrm>
            <a:off x="381000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96A18ACB-FE5A-814C-900A-C284EDC49756}"/>
              </a:ext>
            </a:extLst>
          </p:cNvPr>
          <p:cNvSpPr txBox="1"/>
          <p:nvPr/>
        </p:nvSpPr>
        <p:spPr>
          <a:xfrm>
            <a:off x="381000" y="2009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584E6E40-4302-F240-9FBA-B3D9EC4105AB}"/>
              </a:ext>
            </a:extLst>
          </p:cNvPr>
          <p:cNvSpPr txBox="1"/>
          <p:nvPr/>
        </p:nvSpPr>
        <p:spPr>
          <a:xfrm>
            <a:off x="381000" y="15112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8" name="TextBox 187">
            <a:extLst>
              <a:ext uri="{FF2B5EF4-FFF2-40B4-BE49-F238E27FC236}">
                <a16:creationId xmlns:a16="http://schemas.microsoft.com/office/drawing/2014/main" id="{D2A2C0D4-7197-2B4A-BBF6-C60734487592}"/>
              </a:ext>
            </a:extLst>
          </p:cNvPr>
          <p:cNvSpPr txBox="1"/>
          <p:nvPr/>
        </p:nvSpPr>
        <p:spPr>
          <a:xfrm>
            <a:off x="381000" y="38375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89" name="Oval 188">
            <a:extLst>
              <a:ext uri="{FF2B5EF4-FFF2-40B4-BE49-F238E27FC236}">
                <a16:creationId xmlns:a16="http://schemas.microsoft.com/office/drawing/2014/main" id="{0731D5C7-1F17-984F-957F-C7E9DCD00B4A}"/>
              </a:ext>
            </a:extLst>
          </p:cNvPr>
          <p:cNvSpPr/>
          <p:nvPr/>
        </p:nvSpPr>
        <p:spPr>
          <a:xfrm>
            <a:off x="624319" y="1851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0" name="Straight Connector 189">
            <a:extLst>
              <a:ext uri="{FF2B5EF4-FFF2-40B4-BE49-F238E27FC236}">
                <a16:creationId xmlns:a16="http://schemas.microsoft.com/office/drawing/2014/main" id="{DD6491F6-CB4E-EB49-92E8-6389E83C7307}"/>
              </a:ext>
            </a:extLst>
          </p:cNvPr>
          <p:cNvCxnSpPr>
            <a:stCxn id="204" idx="4"/>
            <a:endCxn id="189" idx="0"/>
          </p:cNvCxnSpPr>
          <p:nvPr/>
        </p:nvCxnSpPr>
        <p:spPr>
          <a:xfrm>
            <a:off x="734387" y="1545815"/>
            <a:ext cx="4232" cy="3054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1" name="Oval 190">
            <a:extLst>
              <a:ext uri="{FF2B5EF4-FFF2-40B4-BE49-F238E27FC236}">
                <a16:creationId xmlns:a16="http://schemas.microsoft.com/office/drawing/2014/main" id="{FD53E254-6D42-7D47-9423-F60B0E05939B}"/>
              </a:ext>
            </a:extLst>
          </p:cNvPr>
          <p:cNvSpPr/>
          <p:nvPr/>
        </p:nvSpPr>
        <p:spPr>
          <a:xfrm>
            <a:off x="623187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63EC5851-2CDF-3241-A371-23CFC879410B}"/>
              </a:ext>
            </a:extLst>
          </p:cNvPr>
          <p:cNvCxnSpPr>
            <a:stCxn id="189" idx="4"/>
            <a:endCxn id="191" idx="0"/>
          </p:cNvCxnSpPr>
          <p:nvPr/>
        </p:nvCxnSpPr>
        <p:spPr>
          <a:xfrm flipH="1">
            <a:off x="737487" y="20798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3" name="Straight Connector 192">
            <a:extLst>
              <a:ext uri="{FF2B5EF4-FFF2-40B4-BE49-F238E27FC236}">
                <a16:creationId xmlns:a16="http://schemas.microsoft.com/office/drawing/2014/main" id="{D2C101E9-F395-6046-8F1A-B600BDF09D11}"/>
              </a:ext>
            </a:extLst>
          </p:cNvPr>
          <p:cNvCxnSpPr>
            <a:stCxn id="191" idx="4"/>
            <a:endCxn id="194" idx="0"/>
          </p:cNvCxnSpPr>
          <p:nvPr/>
        </p:nvCxnSpPr>
        <p:spPr>
          <a:xfrm>
            <a:off x="737487" y="25370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4" name="Oval 193">
            <a:extLst>
              <a:ext uri="{FF2B5EF4-FFF2-40B4-BE49-F238E27FC236}">
                <a16:creationId xmlns:a16="http://schemas.microsoft.com/office/drawing/2014/main" id="{AF60BA69-7B30-1D45-9739-C99F365309DA}"/>
              </a:ext>
            </a:extLst>
          </p:cNvPr>
          <p:cNvSpPr/>
          <p:nvPr/>
        </p:nvSpPr>
        <p:spPr>
          <a:xfrm>
            <a:off x="624359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95" name="Oval 194">
            <a:extLst>
              <a:ext uri="{FF2B5EF4-FFF2-40B4-BE49-F238E27FC236}">
                <a16:creationId xmlns:a16="http://schemas.microsoft.com/office/drawing/2014/main" id="{996CFB82-E4E5-C549-84E3-0EE4D4303FA3}"/>
              </a:ext>
            </a:extLst>
          </p:cNvPr>
          <p:cNvSpPr/>
          <p:nvPr/>
        </p:nvSpPr>
        <p:spPr>
          <a:xfrm>
            <a:off x="626623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6" name="Straight Connector 195">
            <a:extLst>
              <a:ext uri="{FF2B5EF4-FFF2-40B4-BE49-F238E27FC236}">
                <a16:creationId xmlns:a16="http://schemas.microsoft.com/office/drawing/2014/main" id="{5842170D-A2BA-7E4A-8352-2067FF195021}"/>
              </a:ext>
            </a:extLst>
          </p:cNvPr>
          <p:cNvCxnSpPr>
            <a:stCxn id="194" idx="4"/>
            <a:endCxn id="195" idx="0"/>
          </p:cNvCxnSpPr>
          <p:nvPr/>
        </p:nvCxnSpPr>
        <p:spPr>
          <a:xfrm>
            <a:off x="738659" y="29942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7" name="Oval 196">
            <a:extLst>
              <a:ext uri="{FF2B5EF4-FFF2-40B4-BE49-F238E27FC236}">
                <a16:creationId xmlns:a16="http://schemas.microsoft.com/office/drawing/2014/main" id="{6E4DDFDE-28A8-8848-820B-4F8760DBE5A0}"/>
              </a:ext>
            </a:extLst>
          </p:cNvPr>
          <p:cNvSpPr/>
          <p:nvPr/>
        </p:nvSpPr>
        <p:spPr>
          <a:xfrm>
            <a:off x="625491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8" name="Straight Connector 197">
            <a:extLst>
              <a:ext uri="{FF2B5EF4-FFF2-40B4-BE49-F238E27FC236}">
                <a16:creationId xmlns:a16="http://schemas.microsoft.com/office/drawing/2014/main" id="{E6B44260-3370-4743-BFAF-F6BBEBB705FD}"/>
              </a:ext>
            </a:extLst>
          </p:cNvPr>
          <p:cNvCxnSpPr>
            <a:stCxn id="195" idx="4"/>
            <a:endCxn id="197" idx="0"/>
          </p:cNvCxnSpPr>
          <p:nvPr/>
        </p:nvCxnSpPr>
        <p:spPr>
          <a:xfrm flipH="1">
            <a:off x="739791" y="34514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9" name="Oval 198">
            <a:extLst>
              <a:ext uri="{FF2B5EF4-FFF2-40B4-BE49-F238E27FC236}">
                <a16:creationId xmlns:a16="http://schemas.microsoft.com/office/drawing/2014/main" id="{FE0CF782-2A7F-274E-AFB4-60ADF3F066B8}"/>
              </a:ext>
            </a:extLst>
          </p:cNvPr>
          <p:cNvSpPr/>
          <p:nvPr/>
        </p:nvSpPr>
        <p:spPr>
          <a:xfrm>
            <a:off x="618943" y="41365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0" name="Straight Connector 199">
            <a:extLst>
              <a:ext uri="{FF2B5EF4-FFF2-40B4-BE49-F238E27FC236}">
                <a16:creationId xmlns:a16="http://schemas.microsoft.com/office/drawing/2014/main" id="{F10CD9B2-8B9C-E44D-8965-D8FC2BACDC17}"/>
              </a:ext>
            </a:extLst>
          </p:cNvPr>
          <p:cNvCxnSpPr>
            <a:endCxn id="199" idx="0"/>
          </p:cNvCxnSpPr>
          <p:nvPr/>
        </p:nvCxnSpPr>
        <p:spPr>
          <a:xfrm flipH="1">
            <a:off x="733243" y="39079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1" name="TextBox 200">
            <a:extLst>
              <a:ext uri="{FF2B5EF4-FFF2-40B4-BE49-F238E27FC236}">
                <a16:creationId xmlns:a16="http://schemas.microsoft.com/office/drawing/2014/main" id="{2174B254-3D4A-0D43-858A-39F62C7DBF46}"/>
              </a:ext>
            </a:extLst>
          </p:cNvPr>
          <p:cNvSpPr txBox="1"/>
          <p:nvPr/>
        </p:nvSpPr>
        <p:spPr>
          <a:xfrm>
            <a:off x="381000" y="42730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02" name="Oval 201">
            <a:extLst>
              <a:ext uri="{FF2B5EF4-FFF2-40B4-BE49-F238E27FC236}">
                <a16:creationId xmlns:a16="http://schemas.microsoft.com/office/drawing/2014/main" id="{0CD03011-03EB-CD4E-B95A-0B745B096E30}"/>
              </a:ext>
            </a:extLst>
          </p:cNvPr>
          <p:cNvSpPr/>
          <p:nvPr/>
        </p:nvSpPr>
        <p:spPr>
          <a:xfrm>
            <a:off x="607722" y="45720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3" name="Straight Connector 202">
            <a:extLst>
              <a:ext uri="{FF2B5EF4-FFF2-40B4-BE49-F238E27FC236}">
                <a16:creationId xmlns:a16="http://schemas.microsoft.com/office/drawing/2014/main" id="{7C16E110-7D7D-1E48-8BD3-F4954B266979}"/>
              </a:ext>
            </a:extLst>
          </p:cNvPr>
          <p:cNvCxnSpPr>
            <a:endCxn id="202" idx="0"/>
          </p:cNvCxnSpPr>
          <p:nvPr/>
        </p:nvCxnSpPr>
        <p:spPr>
          <a:xfrm flipH="1">
            <a:off x="722022" y="43434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4" name="Oval 203">
            <a:extLst>
              <a:ext uri="{FF2B5EF4-FFF2-40B4-BE49-F238E27FC236}">
                <a16:creationId xmlns:a16="http://schemas.microsoft.com/office/drawing/2014/main" id="{D91925EA-A5F6-3A43-AF4A-0EAD010520E4}"/>
              </a:ext>
            </a:extLst>
          </p:cNvPr>
          <p:cNvSpPr/>
          <p:nvPr/>
        </p:nvSpPr>
        <p:spPr>
          <a:xfrm>
            <a:off x="620087" y="13172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5" name="Straight Connector 204">
            <a:extLst>
              <a:ext uri="{FF2B5EF4-FFF2-40B4-BE49-F238E27FC236}">
                <a16:creationId xmlns:a16="http://schemas.microsoft.com/office/drawing/2014/main" id="{1B0FCFCF-D476-8E4E-A72D-05C9BC9D89AB}"/>
              </a:ext>
            </a:extLst>
          </p:cNvPr>
          <p:cNvCxnSpPr>
            <a:stCxn id="76" idx="2"/>
            <a:endCxn id="204" idx="7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6" name="TextBox 205">
            <a:extLst>
              <a:ext uri="{FF2B5EF4-FFF2-40B4-BE49-F238E27FC236}">
                <a16:creationId xmlns:a16="http://schemas.microsoft.com/office/drawing/2014/main" id="{48B597FB-2B80-8749-B48E-F48EDB1EAB19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C40F5E1E-F4FC-8149-879C-88072B39872E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B9D91591-F22D-FE4D-8FF7-C4F3A7809BF9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FD819959-C33E-0F4E-800B-AD6F7C187DA2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537A696B-644E-3D4E-A1FE-D8422B74A0D8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E04B97D1-614C-614C-9FA1-99F367303FF4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AA312EE9-1F28-C94D-9D87-C93529D2AA0C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3" name="Oval 212">
            <a:extLst>
              <a:ext uri="{FF2B5EF4-FFF2-40B4-BE49-F238E27FC236}">
                <a16:creationId xmlns:a16="http://schemas.microsoft.com/office/drawing/2014/main" id="{908C9EED-02EA-5E40-87CB-6D68653C9BBF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4" name="Straight Connector 213">
            <a:extLst>
              <a:ext uri="{FF2B5EF4-FFF2-40B4-BE49-F238E27FC236}">
                <a16:creationId xmlns:a16="http://schemas.microsoft.com/office/drawing/2014/main" id="{9240A3F0-9C4F-9749-8998-1813CFB4F0E5}"/>
              </a:ext>
            </a:extLst>
          </p:cNvPr>
          <p:cNvCxnSpPr>
            <a:endCxn id="213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5" name="Oval 214">
            <a:extLst>
              <a:ext uri="{FF2B5EF4-FFF2-40B4-BE49-F238E27FC236}">
                <a16:creationId xmlns:a16="http://schemas.microsoft.com/office/drawing/2014/main" id="{F9A04C2D-E1FB-CC4B-9BAA-8F85C85FDA26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D443C175-0052-8049-98D0-81C92A24E1A4}"/>
              </a:ext>
            </a:extLst>
          </p:cNvPr>
          <p:cNvCxnSpPr>
            <a:stCxn id="213" idx="4"/>
            <a:endCxn id="215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7" name="Straight Connector 216">
            <a:extLst>
              <a:ext uri="{FF2B5EF4-FFF2-40B4-BE49-F238E27FC236}">
                <a16:creationId xmlns:a16="http://schemas.microsoft.com/office/drawing/2014/main" id="{D486655C-2612-AD41-8C05-A6556094D4D5}"/>
              </a:ext>
            </a:extLst>
          </p:cNvPr>
          <p:cNvCxnSpPr>
            <a:stCxn id="215" idx="4"/>
            <a:endCxn id="218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8" name="Oval 217">
            <a:extLst>
              <a:ext uri="{FF2B5EF4-FFF2-40B4-BE49-F238E27FC236}">
                <a16:creationId xmlns:a16="http://schemas.microsoft.com/office/drawing/2014/main" id="{2B13B6B1-5E72-3A4E-9827-61854A3EDC17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9" name="Oval 218">
            <a:extLst>
              <a:ext uri="{FF2B5EF4-FFF2-40B4-BE49-F238E27FC236}">
                <a16:creationId xmlns:a16="http://schemas.microsoft.com/office/drawing/2014/main" id="{97653AED-6BA7-5B4A-9EF2-A519689CC900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0" name="Straight Connector 219">
            <a:extLst>
              <a:ext uri="{FF2B5EF4-FFF2-40B4-BE49-F238E27FC236}">
                <a16:creationId xmlns:a16="http://schemas.microsoft.com/office/drawing/2014/main" id="{40368419-A338-0241-B973-D9514F62A872}"/>
              </a:ext>
            </a:extLst>
          </p:cNvPr>
          <p:cNvCxnSpPr>
            <a:stCxn id="218" idx="4"/>
            <a:endCxn id="219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1" name="Oval 220">
            <a:extLst>
              <a:ext uri="{FF2B5EF4-FFF2-40B4-BE49-F238E27FC236}">
                <a16:creationId xmlns:a16="http://schemas.microsoft.com/office/drawing/2014/main" id="{2CD4F037-CA8A-3C46-AE59-0D886DB68C94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2" name="Straight Connector 221">
            <a:extLst>
              <a:ext uri="{FF2B5EF4-FFF2-40B4-BE49-F238E27FC236}">
                <a16:creationId xmlns:a16="http://schemas.microsoft.com/office/drawing/2014/main" id="{C7C84F64-ABF3-D54E-AA55-93F496935CFF}"/>
              </a:ext>
            </a:extLst>
          </p:cNvPr>
          <p:cNvCxnSpPr>
            <a:stCxn id="219" idx="4"/>
            <a:endCxn id="221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3" name="Oval 222">
            <a:extLst>
              <a:ext uri="{FF2B5EF4-FFF2-40B4-BE49-F238E27FC236}">
                <a16:creationId xmlns:a16="http://schemas.microsoft.com/office/drawing/2014/main" id="{80C0BC4C-C212-E248-9842-C70050C28B9D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0ADCD8EC-BE5F-DD45-B06C-DB1E8A18C8ED}"/>
              </a:ext>
            </a:extLst>
          </p:cNvPr>
          <p:cNvCxnSpPr>
            <a:endCxn id="223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5" name="TextBox 224">
            <a:extLst>
              <a:ext uri="{FF2B5EF4-FFF2-40B4-BE49-F238E27FC236}">
                <a16:creationId xmlns:a16="http://schemas.microsoft.com/office/drawing/2014/main" id="{0C275E7D-D931-ED45-8EE3-3DF2F8FF822C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6" name="Oval 225">
            <a:extLst>
              <a:ext uri="{FF2B5EF4-FFF2-40B4-BE49-F238E27FC236}">
                <a16:creationId xmlns:a16="http://schemas.microsoft.com/office/drawing/2014/main" id="{2F052F4A-8316-964B-B452-DD5DB5A2BAB9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7" name="Straight Connector 226">
            <a:extLst>
              <a:ext uri="{FF2B5EF4-FFF2-40B4-BE49-F238E27FC236}">
                <a16:creationId xmlns:a16="http://schemas.microsoft.com/office/drawing/2014/main" id="{7A714767-B796-8545-BB11-2C839FD45EAF}"/>
              </a:ext>
            </a:extLst>
          </p:cNvPr>
          <p:cNvCxnSpPr>
            <a:endCxn id="226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8" name="TextBox 227">
            <a:extLst>
              <a:ext uri="{FF2B5EF4-FFF2-40B4-BE49-F238E27FC236}">
                <a16:creationId xmlns:a16="http://schemas.microsoft.com/office/drawing/2014/main" id="{48CF231E-1E4C-A541-BFED-55653E0515A6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9" name="Straight Connector 228">
            <a:extLst>
              <a:ext uri="{FF2B5EF4-FFF2-40B4-BE49-F238E27FC236}">
                <a16:creationId xmlns:a16="http://schemas.microsoft.com/office/drawing/2014/main" id="{801B829C-3805-5B4E-9AE0-F9FB11BDC77D}"/>
              </a:ext>
            </a:extLst>
          </p:cNvPr>
          <p:cNvCxnSpPr>
            <a:stCxn id="4" idx="4"/>
            <a:endCxn id="212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0" name="TextBox 229">
            <a:extLst>
              <a:ext uri="{FF2B5EF4-FFF2-40B4-BE49-F238E27FC236}">
                <a16:creationId xmlns:a16="http://schemas.microsoft.com/office/drawing/2014/main" id="{EF97F841-4D7A-1748-8BF2-36126C65A5F7}"/>
              </a:ext>
            </a:extLst>
          </p:cNvPr>
          <p:cNvSpPr txBox="1"/>
          <p:nvPr/>
        </p:nvSpPr>
        <p:spPr>
          <a:xfrm>
            <a:off x="2286000" y="24815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C7F01805-66AC-AC49-B925-9C5181526D22}"/>
              </a:ext>
            </a:extLst>
          </p:cNvPr>
          <p:cNvSpPr txBox="1"/>
          <p:nvPr/>
        </p:nvSpPr>
        <p:spPr>
          <a:xfrm>
            <a:off x="2286000" y="298090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32" name="Oval 231">
            <a:extLst>
              <a:ext uri="{FF2B5EF4-FFF2-40B4-BE49-F238E27FC236}">
                <a16:creationId xmlns:a16="http://schemas.microsoft.com/office/drawing/2014/main" id="{61700630-6A61-FC45-A1E9-03CDDF785702}"/>
              </a:ext>
            </a:extLst>
          </p:cNvPr>
          <p:cNvSpPr/>
          <p:nvPr/>
        </p:nvSpPr>
        <p:spPr>
          <a:xfrm>
            <a:off x="2531623" y="2366204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3" name="Straight Connector 232">
            <a:extLst>
              <a:ext uri="{FF2B5EF4-FFF2-40B4-BE49-F238E27FC236}">
                <a16:creationId xmlns:a16="http://schemas.microsoft.com/office/drawing/2014/main" id="{5BAE07F5-7E06-5943-86A5-7099BBE17451}"/>
              </a:ext>
            </a:extLst>
          </p:cNvPr>
          <p:cNvCxnSpPr>
            <a:stCxn id="80" idx="4"/>
            <a:endCxn id="232" idx="0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4" name="Oval 233">
            <a:extLst>
              <a:ext uri="{FF2B5EF4-FFF2-40B4-BE49-F238E27FC236}">
                <a16:creationId xmlns:a16="http://schemas.microsoft.com/office/drawing/2014/main" id="{163B603F-5E3E-2E4E-8FD7-76BEBF0531DF}"/>
              </a:ext>
            </a:extLst>
          </p:cNvPr>
          <p:cNvSpPr/>
          <p:nvPr/>
        </p:nvSpPr>
        <p:spPr>
          <a:xfrm>
            <a:off x="2530491" y="2823404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5" name="Straight Connector 234">
            <a:extLst>
              <a:ext uri="{FF2B5EF4-FFF2-40B4-BE49-F238E27FC236}">
                <a16:creationId xmlns:a16="http://schemas.microsoft.com/office/drawing/2014/main" id="{4EBF734E-8188-954C-96F8-3C5E3182BCE3}"/>
              </a:ext>
            </a:extLst>
          </p:cNvPr>
          <p:cNvCxnSpPr>
            <a:stCxn id="232" idx="4"/>
            <a:endCxn id="234" idx="0"/>
          </p:cNvCxnSpPr>
          <p:nvPr/>
        </p:nvCxnSpPr>
        <p:spPr>
          <a:xfrm flipH="1">
            <a:off x="2644791" y="259480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6" name="Oval 235">
            <a:extLst>
              <a:ext uri="{FF2B5EF4-FFF2-40B4-BE49-F238E27FC236}">
                <a16:creationId xmlns:a16="http://schemas.microsoft.com/office/drawing/2014/main" id="{0C92AC05-611E-AE46-B4F6-D71A79D31418}"/>
              </a:ext>
            </a:extLst>
          </p:cNvPr>
          <p:cNvSpPr/>
          <p:nvPr/>
        </p:nvSpPr>
        <p:spPr>
          <a:xfrm>
            <a:off x="2523943" y="3279871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7" name="Straight Connector 236">
            <a:extLst>
              <a:ext uri="{FF2B5EF4-FFF2-40B4-BE49-F238E27FC236}">
                <a16:creationId xmlns:a16="http://schemas.microsoft.com/office/drawing/2014/main" id="{50B88500-DC2C-E14A-9288-85373AAAD08B}"/>
              </a:ext>
            </a:extLst>
          </p:cNvPr>
          <p:cNvCxnSpPr>
            <a:endCxn id="236" idx="0"/>
          </p:cNvCxnSpPr>
          <p:nvPr/>
        </p:nvCxnSpPr>
        <p:spPr>
          <a:xfrm flipH="1">
            <a:off x="2638243" y="305127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8" name="TextBox 237">
            <a:extLst>
              <a:ext uri="{FF2B5EF4-FFF2-40B4-BE49-F238E27FC236}">
                <a16:creationId xmlns:a16="http://schemas.microsoft.com/office/drawing/2014/main" id="{3F871D44-2B54-8E43-98EE-ABBB4E1A74B9}"/>
              </a:ext>
            </a:extLst>
          </p:cNvPr>
          <p:cNvSpPr txBox="1"/>
          <p:nvPr/>
        </p:nvSpPr>
        <p:spPr>
          <a:xfrm>
            <a:off x="2286000" y="341635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9" name="Oval 238">
            <a:extLst>
              <a:ext uri="{FF2B5EF4-FFF2-40B4-BE49-F238E27FC236}">
                <a16:creationId xmlns:a16="http://schemas.microsoft.com/office/drawing/2014/main" id="{57A5026F-51C9-C943-AA2E-A67FC2803EA1}"/>
              </a:ext>
            </a:extLst>
          </p:cNvPr>
          <p:cNvSpPr/>
          <p:nvPr/>
        </p:nvSpPr>
        <p:spPr>
          <a:xfrm>
            <a:off x="2512722" y="3715319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1A745276-B9F0-384D-B704-5E23D6FA7769}"/>
              </a:ext>
            </a:extLst>
          </p:cNvPr>
          <p:cNvCxnSpPr>
            <a:endCxn id="239" idx="0"/>
          </p:cNvCxnSpPr>
          <p:nvPr/>
        </p:nvCxnSpPr>
        <p:spPr>
          <a:xfrm flipH="1">
            <a:off x="2627022" y="348671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1" name="TextBox 240">
            <a:extLst>
              <a:ext uri="{FF2B5EF4-FFF2-40B4-BE49-F238E27FC236}">
                <a16:creationId xmlns:a16="http://schemas.microsoft.com/office/drawing/2014/main" id="{63FABA4A-8ED6-5A4A-AD9D-FB8CF4F79AA2}"/>
              </a:ext>
            </a:extLst>
          </p:cNvPr>
          <p:cNvSpPr txBox="1"/>
          <p:nvPr/>
        </p:nvSpPr>
        <p:spPr>
          <a:xfrm>
            <a:off x="2345162" y="19962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1B2CF022-48DE-3F4E-9EF8-5C38CDE2851E}"/>
              </a:ext>
            </a:extLst>
          </p:cNvPr>
          <p:cNvSpPr txBox="1"/>
          <p:nvPr/>
        </p:nvSpPr>
        <p:spPr>
          <a:xfrm>
            <a:off x="914400" y="762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</p:spTree>
    <p:extLst>
      <p:ext uri="{BB962C8B-B14F-4D97-AF65-F5344CB8AC3E}">
        <p14:creationId xmlns:p14="http://schemas.microsoft.com/office/powerpoint/2010/main" val="162465188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F21F2D8-FF03-2B4F-97EC-C9EADC5C93F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Simplifying Assumption: No Mutations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EAD91FC-F023-654A-972F-9C62D40AD36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86DC4B1-7709-5E43-A317-3CDE928860F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1F0C4CDB-F5A5-9C43-B78F-621EDE995050}"/>
              </a:ext>
            </a:extLst>
          </p:cNvPr>
          <p:cNvSpPr/>
          <p:nvPr/>
        </p:nvSpPr>
        <p:spPr>
          <a:xfrm>
            <a:off x="457200" y="1402844"/>
            <a:ext cx="8229600" cy="1815882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accent2"/>
            </a:solidFill>
          </a:ln>
        </p:spPr>
        <p:txBody>
          <a:bodyPr wrap="square">
            <a:spAutoFit/>
          </a:bodyPr>
          <a:lstStyle/>
          <a:p>
            <a:r>
              <a:rPr lang="en-US" sz="2800" dirty="0">
                <a:solidFill>
                  <a:srgbClr val="000000"/>
                </a:solidFill>
                <a:latin typeface="Optima" panose="02000503060000020004" pitchFamily="2" charset="0"/>
              </a:rPr>
              <a:t>We will first find all the </a:t>
            </a:r>
            <a:r>
              <a:rPr lang="en-US" sz="2800" i="1" dirty="0">
                <a:solidFill>
                  <a:srgbClr val="000000"/>
                </a:solidFill>
                <a:latin typeface="Optima" panose="02000503060000020004" pitchFamily="2" charset="0"/>
              </a:rPr>
              <a:t>exact</a:t>
            </a:r>
            <a:r>
              <a:rPr lang="en-US" sz="2800" dirty="0">
                <a:solidFill>
                  <a:srgbClr val="000000"/>
                </a:solidFill>
                <a:latin typeface="Optima" panose="02000503060000020004" pitchFamily="2" charset="0"/>
              </a:rPr>
              <a:t> matches of reads in the reference. If we are looking for variants, then we can eliminate from consideration areas of the reference genome where exact matches occur.</a:t>
            </a:r>
            <a:endParaRPr lang="en-US" sz="2800" dirty="0">
              <a:latin typeface="Optima" panose="02000503060000020004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96799906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CF06C09C-A5FC-0045-8238-3659D05E7B2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A5AB8DE-5E44-1249-8942-324199BE27EC}"/>
              </a:ext>
            </a:extLst>
          </p:cNvPr>
          <p:cNvSpPr txBox="1"/>
          <p:nvPr/>
        </p:nvSpPr>
        <p:spPr>
          <a:xfrm>
            <a:off x="4191000" y="0"/>
            <a:ext cx="488808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200" spc="6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panamaba</a:t>
            </a:r>
            <a:r>
              <a:rPr lang="en-US" sz="3200" b="1" spc="600" dirty="0" err="1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nanas</a:t>
            </a:r>
            <a:r>
              <a:rPr lang="en-US" sz="3200" b="1" spc="600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4E08B2B6-9A20-1449-948D-E154364B59F5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742E957-F716-6941-A051-AFB73B435D9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3EBC130D-2C26-004D-9118-CDAD8AA19CC0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BE0D4D5-1090-254E-971C-EB7367266829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CDCD5E56-A074-CD4B-9EDB-C95ED649FF54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4133FC3-F161-5A4A-8254-A4397F313EC7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BD32BCE8-7B2B-6048-A983-E4341B0AA8B3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6D1E625C-D382-F44D-9A09-FC5FAD6464C6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9F109BC3-A083-F943-95C9-9BA3B56B4024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887A437-BFCF-D84C-9125-58D9A170A907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A803D7CB-0BA4-3444-8D7A-D8508C7B3EB5}"/>
              </a:ext>
            </a:extLst>
          </p:cNvPr>
          <p:cNvCxnSpPr>
            <a:stCxn id="6" idx="4"/>
            <a:endCxn id="15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C1C7BCEE-589F-AA4B-87F8-8DE17C0D210E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3B3BE6F8-B040-B04B-9BFE-57453FA6DE0C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06930624-212B-A342-B2A3-7349C8C6CA1C}"/>
              </a:ext>
            </a:extLst>
          </p:cNvPr>
          <p:cNvCxnSpPr>
            <a:stCxn id="15" idx="4"/>
            <a:endCxn id="16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Oval 17">
            <a:extLst>
              <a:ext uri="{FF2B5EF4-FFF2-40B4-BE49-F238E27FC236}">
                <a16:creationId xmlns:a16="http://schemas.microsoft.com/office/drawing/2014/main" id="{E4094D34-94FA-7D42-8A75-DFE401C74068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84398F04-5A43-7C41-ABF7-94B6BD13DA10}"/>
              </a:ext>
            </a:extLst>
          </p:cNvPr>
          <p:cNvCxnSpPr>
            <a:stCxn id="16" idx="4"/>
            <a:endCxn id="18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1A93D998-300B-0649-8FEA-E8249845E4E9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60C8C6F8-DB48-3445-915E-9D47AFDF400D}"/>
              </a:ext>
            </a:extLst>
          </p:cNvPr>
          <p:cNvCxnSpPr>
            <a:endCxn id="20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Oval 21">
            <a:extLst>
              <a:ext uri="{FF2B5EF4-FFF2-40B4-BE49-F238E27FC236}">
                <a16:creationId xmlns:a16="http://schemas.microsoft.com/office/drawing/2014/main" id="{C6B463AD-C79F-A64A-9716-6E1B46961F1B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E8D10EAB-205A-0943-BC64-5D14555D619F}"/>
              </a:ext>
            </a:extLst>
          </p:cNvPr>
          <p:cNvCxnSpPr>
            <a:stCxn id="20" idx="4"/>
            <a:endCxn id="22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563DBA92-53F4-9448-9414-AAFA70F0A66C}"/>
              </a:ext>
            </a:extLst>
          </p:cNvPr>
          <p:cNvCxnSpPr>
            <a:stCxn id="22" idx="4"/>
            <a:endCxn id="25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Oval 24">
            <a:extLst>
              <a:ext uri="{FF2B5EF4-FFF2-40B4-BE49-F238E27FC236}">
                <a16:creationId xmlns:a16="http://schemas.microsoft.com/office/drawing/2014/main" id="{02DDD41F-3B8A-1A4B-81D4-7F1930FBBD04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4C37496C-8EAB-C44C-9DE8-9D14FDD59CD9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C2E7A20A-9E11-DF4B-B7F0-FC873D41C977}"/>
              </a:ext>
            </a:extLst>
          </p:cNvPr>
          <p:cNvCxnSpPr>
            <a:stCxn id="25" idx="4"/>
            <a:endCxn id="26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Oval 27">
            <a:extLst>
              <a:ext uri="{FF2B5EF4-FFF2-40B4-BE49-F238E27FC236}">
                <a16:creationId xmlns:a16="http://schemas.microsoft.com/office/drawing/2014/main" id="{CD9A7A8E-6C60-7E43-B7A9-BEE7F5E5099A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E21809ED-DF05-C042-AB54-6740F4D903CE}"/>
              </a:ext>
            </a:extLst>
          </p:cNvPr>
          <p:cNvCxnSpPr>
            <a:stCxn id="26" idx="4"/>
            <a:endCxn id="28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val 29">
            <a:extLst>
              <a:ext uri="{FF2B5EF4-FFF2-40B4-BE49-F238E27FC236}">
                <a16:creationId xmlns:a16="http://schemas.microsoft.com/office/drawing/2014/main" id="{8B0FEEE8-FD04-5843-AE18-83FCB0F7A69B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5082318-7B49-3048-A067-03F4CC7A4CAD}"/>
              </a:ext>
            </a:extLst>
          </p:cNvPr>
          <p:cNvCxnSpPr>
            <a:endCxn id="30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>
            <a:extLst>
              <a:ext uri="{FF2B5EF4-FFF2-40B4-BE49-F238E27FC236}">
                <a16:creationId xmlns:a16="http://schemas.microsoft.com/office/drawing/2014/main" id="{FFDE92BF-0AC5-FD44-9E50-98A9946F63F6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A24389A5-2202-3E4F-8762-3DF070BFE22E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D4FEF7DE-AA07-0B46-96AA-BA0CABF77AEC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133C3EDA-115D-304D-B539-B4630957717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6C06F95A-C37E-494B-902D-D8F000AE93F0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AD70B7F0-A8B3-1347-ACD8-39A2CA1F1670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3850AEE8-3C07-AF4B-8816-56BE638F26F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84D296AC-B3D9-1242-B092-60EEC615FF9A}"/>
              </a:ext>
            </a:extLst>
          </p:cNvPr>
          <p:cNvCxnSpPr>
            <a:endCxn id="38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C3BAD037-CCD1-EE49-AE03-380BF9F6358E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1D6E3EB0-DABA-934C-B340-2BE9FD849824}"/>
              </a:ext>
            </a:extLst>
          </p:cNvPr>
          <p:cNvCxnSpPr>
            <a:stCxn id="40" idx="5"/>
            <a:endCxn id="6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Oval 41">
            <a:extLst>
              <a:ext uri="{FF2B5EF4-FFF2-40B4-BE49-F238E27FC236}">
                <a16:creationId xmlns:a16="http://schemas.microsoft.com/office/drawing/2014/main" id="{2CF92EC6-63C6-3D4C-801B-B82D76A971A5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51B1ED0-434D-9A47-AB25-AEDCDECCF62E}"/>
              </a:ext>
            </a:extLst>
          </p:cNvPr>
          <p:cNvCxnSpPr>
            <a:stCxn id="42" idx="6"/>
            <a:endCxn id="40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val 43">
            <a:extLst>
              <a:ext uri="{FF2B5EF4-FFF2-40B4-BE49-F238E27FC236}">
                <a16:creationId xmlns:a16="http://schemas.microsoft.com/office/drawing/2014/main" id="{74448C5F-76FB-C34F-B6B8-65999AF786F0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172640CA-C231-F34C-8A7A-239987E55EA3}"/>
              </a:ext>
            </a:extLst>
          </p:cNvPr>
          <p:cNvCxnSpPr>
            <a:stCxn id="44" idx="6"/>
            <a:endCxn id="42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DE7AB58-3AD1-7945-B24D-C75F36E133B4}"/>
              </a:ext>
            </a:extLst>
          </p:cNvPr>
          <p:cNvCxnSpPr>
            <a:stCxn id="4" idx="5"/>
            <a:endCxn id="44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2623188A-AB0E-BB4E-BDCE-6074F1CE42BC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1F97AC4-492C-6443-8CC6-CE4AFEE5E8C9}"/>
              </a:ext>
            </a:extLst>
          </p:cNvPr>
          <p:cNvSpPr txBox="1"/>
          <p:nvPr/>
        </p:nvSpPr>
        <p:spPr>
          <a:xfrm>
            <a:off x="1699824" y="4708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5515C8D1-F870-AE43-BD74-0CCE24C875BF}"/>
              </a:ext>
            </a:extLst>
          </p:cNvPr>
          <p:cNvSpPr txBox="1"/>
          <p:nvPr/>
        </p:nvSpPr>
        <p:spPr>
          <a:xfrm>
            <a:off x="1699824" y="5166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89A10025-3F8A-924E-9CF8-CEE6129DEA3E}"/>
              </a:ext>
            </a:extLst>
          </p:cNvPr>
          <p:cNvSpPr txBox="1"/>
          <p:nvPr/>
        </p:nvSpPr>
        <p:spPr>
          <a:xfrm>
            <a:off x="1699824" y="4295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7B964583-1E8B-1541-AF9C-34E12B08F47E}"/>
              </a:ext>
            </a:extLst>
          </p:cNvPr>
          <p:cNvSpPr txBox="1"/>
          <p:nvPr/>
        </p:nvSpPr>
        <p:spPr>
          <a:xfrm>
            <a:off x="1699824" y="3838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4FC8213-D2A4-A948-BF7B-B2583ABE2F6F}"/>
              </a:ext>
            </a:extLst>
          </p:cNvPr>
          <p:cNvSpPr txBox="1"/>
          <p:nvPr/>
        </p:nvSpPr>
        <p:spPr>
          <a:xfrm>
            <a:off x="1699824" y="3340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4EB4EEAE-48DE-CD46-BDC3-E7C265D65882}"/>
              </a:ext>
            </a:extLst>
          </p:cNvPr>
          <p:cNvSpPr txBox="1"/>
          <p:nvPr/>
        </p:nvSpPr>
        <p:spPr>
          <a:xfrm>
            <a:off x="1699824" y="5666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E2FEE4DE-0FB0-4846-ACDA-DA5C015C756B}"/>
              </a:ext>
            </a:extLst>
          </p:cNvPr>
          <p:cNvSpPr/>
          <p:nvPr/>
        </p:nvSpPr>
        <p:spPr>
          <a:xfrm>
            <a:off x="1944193" y="3225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8A27DAF0-14AF-5944-97CC-557DB009E671}"/>
              </a:ext>
            </a:extLst>
          </p:cNvPr>
          <p:cNvSpPr/>
          <p:nvPr/>
        </p:nvSpPr>
        <p:spPr>
          <a:xfrm>
            <a:off x="1943143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0AD2A30D-7601-1F4A-A637-1748D8423374}"/>
              </a:ext>
            </a:extLst>
          </p:cNvPr>
          <p:cNvCxnSpPr>
            <a:endCxn id="55" idx="0"/>
          </p:cNvCxnSpPr>
          <p:nvPr/>
        </p:nvCxnSpPr>
        <p:spPr>
          <a:xfrm>
            <a:off x="2055179" y="3475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Oval 56">
            <a:extLst>
              <a:ext uri="{FF2B5EF4-FFF2-40B4-BE49-F238E27FC236}">
                <a16:creationId xmlns:a16="http://schemas.microsoft.com/office/drawing/2014/main" id="{212A1159-DBC8-6545-98C2-03965FEF653E}"/>
              </a:ext>
            </a:extLst>
          </p:cNvPr>
          <p:cNvSpPr/>
          <p:nvPr/>
        </p:nvSpPr>
        <p:spPr>
          <a:xfrm>
            <a:off x="1942011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075B12BA-B13E-BC43-AE95-4CF579D4DD2D}"/>
              </a:ext>
            </a:extLst>
          </p:cNvPr>
          <p:cNvCxnSpPr>
            <a:stCxn id="55" idx="4"/>
            <a:endCxn id="57" idx="0"/>
          </p:cNvCxnSpPr>
          <p:nvPr/>
        </p:nvCxnSpPr>
        <p:spPr>
          <a:xfrm flipH="1">
            <a:off x="2056311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1E77C3DC-53C9-C649-BC9F-6DBFEB500FB1}"/>
              </a:ext>
            </a:extLst>
          </p:cNvPr>
          <p:cNvCxnSpPr>
            <a:stCxn id="57" idx="4"/>
            <a:endCxn id="60" idx="0"/>
          </p:cNvCxnSpPr>
          <p:nvPr/>
        </p:nvCxnSpPr>
        <p:spPr>
          <a:xfrm>
            <a:off x="2056311" y="4365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Oval 59">
            <a:extLst>
              <a:ext uri="{FF2B5EF4-FFF2-40B4-BE49-F238E27FC236}">
                <a16:creationId xmlns:a16="http://schemas.microsoft.com/office/drawing/2014/main" id="{A29E4A61-8435-CD46-A12E-6994F36D9972}"/>
              </a:ext>
            </a:extLst>
          </p:cNvPr>
          <p:cNvSpPr/>
          <p:nvPr/>
        </p:nvSpPr>
        <p:spPr>
          <a:xfrm>
            <a:off x="1943183" y="4594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676CD876-880A-C048-9FDF-8DD0D2070613}"/>
              </a:ext>
            </a:extLst>
          </p:cNvPr>
          <p:cNvSpPr/>
          <p:nvPr/>
        </p:nvSpPr>
        <p:spPr>
          <a:xfrm>
            <a:off x="1945447" y="5051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310541D4-0951-4C47-A162-DCDCDEE2C71C}"/>
              </a:ext>
            </a:extLst>
          </p:cNvPr>
          <p:cNvCxnSpPr>
            <a:stCxn id="60" idx="4"/>
            <a:endCxn id="61" idx="0"/>
          </p:cNvCxnSpPr>
          <p:nvPr/>
        </p:nvCxnSpPr>
        <p:spPr>
          <a:xfrm>
            <a:off x="2057483" y="4823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Oval 62">
            <a:extLst>
              <a:ext uri="{FF2B5EF4-FFF2-40B4-BE49-F238E27FC236}">
                <a16:creationId xmlns:a16="http://schemas.microsoft.com/office/drawing/2014/main" id="{E89C84BE-BD3B-164C-B42A-1CC3FB476BCD}"/>
              </a:ext>
            </a:extLst>
          </p:cNvPr>
          <p:cNvSpPr/>
          <p:nvPr/>
        </p:nvSpPr>
        <p:spPr>
          <a:xfrm>
            <a:off x="1944315" y="5508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2F01437D-5422-9847-96F5-10B2AEC80D71}"/>
              </a:ext>
            </a:extLst>
          </p:cNvPr>
          <p:cNvCxnSpPr>
            <a:stCxn id="61" idx="4"/>
            <a:endCxn id="63" idx="0"/>
          </p:cNvCxnSpPr>
          <p:nvPr/>
        </p:nvCxnSpPr>
        <p:spPr>
          <a:xfrm flipH="1">
            <a:off x="2058615" y="5280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Oval 64">
            <a:extLst>
              <a:ext uri="{FF2B5EF4-FFF2-40B4-BE49-F238E27FC236}">
                <a16:creationId xmlns:a16="http://schemas.microsoft.com/office/drawing/2014/main" id="{DEE8835B-B3AB-8B46-A144-8BD2C7265EB3}"/>
              </a:ext>
            </a:extLst>
          </p:cNvPr>
          <p:cNvSpPr/>
          <p:nvPr/>
        </p:nvSpPr>
        <p:spPr>
          <a:xfrm>
            <a:off x="1937767" y="5965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54B8B248-5513-F447-8A69-693B85B634A2}"/>
              </a:ext>
            </a:extLst>
          </p:cNvPr>
          <p:cNvCxnSpPr>
            <a:endCxn id="65" idx="0"/>
          </p:cNvCxnSpPr>
          <p:nvPr/>
        </p:nvCxnSpPr>
        <p:spPr>
          <a:xfrm flipH="1">
            <a:off x="2052067" y="5736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772A3DA2-6C07-FB44-A995-B38BA6397339}"/>
              </a:ext>
            </a:extLst>
          </p:cNvPr>
          <p:cNvSpPr txBox="1"/>
          <p:nvPr/>
        </p:nvSpPr>
        <p:spPr>
          <a:xfrm>
            <a:off x="2280941" y="211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27324486-9202-AD49-A92C-BA7051D36FAB}"/>
              </a:ext>
            </a:extLst>
          </p:cNvPr>
          <p:cNvSpPr txBox="1"/>
          <p:nvPr/>
        </p:nvSpPr>
        <p:spPr>
          <a:xfrm>
            <a:off x="1699824" y="6101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EEE4226A-F303-224A-81EF-53FFB7BFCC29}"/>
              </a:ext>
            </a:extLst>
          </p:cNvPr>
          <p:cNvSpPr/>
          <p:nvPr/>
        </p:nvSpPr>
        <p:spPr>
          <a:xfrm>
            <a:off x="1926546" y="64008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00D1115-9C80-EB4B-91FD-54E5763AEC6D}"/>
              </a:ext>
            </a:extLst>
          </p:cNvPr>
          <p:cNvCxnSpPr>
            <a:endCxn id="69" idx="0"/>
          </p:cNvCxnSpPr>
          <p:nvPr/>
        </p:nvCxnSpPr>
        <p:spPr>
          <a:xfrm flipH="1">
            <a:off x="2040846" y="6172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2BD81ABD-96A7-DC45-94FA-966E38508057}"/>
              </a:ext>
            </a:extLst>
          </p:cNvPr>
          <p:cNvCxnSpPr>
            <a:endCxn id="76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6FF16BC2-F380-A44B-9295-6E4ECB1CE8CB}"/>
              </a:ext>
            </a:extLst>
          </p:cNvPr>
          <p:cNvSpPr txBox="1"/>
          <p:nvPr/>
        </p:nvSpPr>
        <p:spPr>
          <a:xfrm>
            <a:off x="1935867" y="17884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026D5D1E-AC0F-2249-9B22-1BC44A582ECC}"/>
              </a:ext>
            </a:extLst>
          </p:cNvPr>
          <p:cNvSpPr txBox="1"/>
          <p:nvPr/>
        </p:nvSpPr>
        <p:spPr>
          <a:xfrm>
            <a:off x="1699824" y="2431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81B4661B-0122-0B4B-BDC5-095C5FC76EE9}"/>
              </a:ext>
            </a:extLst>
          </p:cNvPr>
          <p:cNvSpPr txBox="1"/>
          <p:nvPr/>
        </p:nvSpPr>
        <p:spPr>
          <a:xfrm>
            <a:off x="2235217" y="1444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FB9D4C4B-0A79-D24F-8528-6A0CEFE04739}"/>
              </a:ext>
            </a:extLst>
          </p:cNvPr>
          <p:cNvSpPr txBox="1"/>
          <p:nvPr/>
        </p:nvSpPr>
        <p:spPr>
          <a:xfrm>
            <a:off x="1850667" y="8958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E6D83226-416B-904A-93EC-5684187D6751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2DF47EF8-DACC-2C40-B8EE-D660EE2B7131}"/>
              </a:ext>
            </a:extLst>
          </p:cNvPr>
          <p:cNvSpPr/>
          <p:nvPr/>
        </p:nvSpPr>
        <p:spPr>
          <a:xfrm>
            <a:off x="2199979" y="12568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7CEBC07E-E4FA-8E42-BC30-31F456950CCC}"/>
              </a:ext>
            </a:extLst>
          </p:cNvPr>
          <p:cNvCxnSpPr>
            <a:stCxn id="76" idx="5"/>
            <a:endCxn id="77" idx="0"/>
          </p:cNvCxnSpPr>
          <p:nvPr/>
        </p:nvCxnSpPr>
        <p:spPr>
          <a:xfrm>
            <a:off x="2075919" y="811669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62D06302-66DA-7A42-B4CD-7D17198B046A}"/>
              </a:ext>
            </a:extLst>
          </p:cNvPr>
          <p:cNvCxnSpPr>
            <a:stCxn id="77" idx="5"/>
            <a:endCxn id="80" idx="1"/>
          </p:cNvCxnSpPr>
          <p:nvPr/>
        </p:nvCxnSpPr>
        <p:spPr>
          <a:xfrm>
            <a:off x="2395100" y="1451936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Oval 79">
            <a:extLst>
              <a:ext uri="{FF2B5EF4-FFF2-40B4-BE49-F238E27FC236}">
                <a16:creationId xmlns:a16="http://schemas.microsoft.com/office/drawing/2014/main" id="{24ADABFD-AB22-4D41-857F-AB1118B2733C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4F205A4D-4C7D-A74E-BCDA-2D59DD0EC841}"/>
              </a:ext>
            </a:extLst>
          </p:cNvPr>
          <p:cNvSpPr/>
          <p:nvPr/>
        </p:nvSpPr>
        <p:spPr>
          <a:xfrm>
            <a:off x="1944316" y="2316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A7AA41A9-6F8E-C743-B1E5-F5507BF1523E}"/>
              </a:ext>
            </a:extLst>
          </p:cNvPr>
          <p:cNvCxnSpPr>
            <a:stCxn id="80" idx="3"/>
            <a:endCxn id="81" idx="0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73807B57-54B8-B94F-863A-B35184D64916}"/>
              </a:ext>
            </a:extLst>
          </p:cNvPr>
          <p:cNvCxnSpPr>
            <a:stCxn id="81" idx="4"/>
          </p:cNvCxnSpPr>
          <p:nvPr/>
        </p:nvCxnSpPr>
        <p:spPr>
          <a:xfrm flipH="1">
            <a:off x="2057484" y="2544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28E266C-2AF5-1049-9BCD-8ABD184E2824}"/>
              </a:ext>
            </a:extLst>
          </p:cNvPr>
          <p:cNvSpPr txBox="1"/>
          <p:nvPr/>
        </p:nvSpPr>
        <p:spPr>
          <a:xfrm>
            <a:off x="1699824" y="2942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85" name="Oval 84">
            <a:extLst>
              <a:ext uri="{FF2B5EF4-FFF2-40B4-BE49-F238E27FC236}">
                <a16:creationId xmlns:a16="http://schemas.microsoft.com/office/drawing/2014/main" id="{B6E64F08-195B-FF46-99C4-5972A601323A}"/>
              </a:ext>
            </a:extLst>
          </p:cNvPr>
          <p:cNvSpPr/>
          <p:nvPr/>
        </p:nvSpPr>
        <p:spPr>
          <a:xfrm>
            <a:off x="1938911" y="2765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BD0F7383-88F8-3E4B-8A89-ACD035E62A5F}"/>
              </a:ext>
            </a:extLst>
          </p:cNvPr>
          <p:cNvCxnSpPr>
            <a:stCxn id="85" idx="4"/>
            <a:endCxn id="54" idx="0"/>
          </p:cNvCxnSpPr>
          <p:nvPr/>
        </p:nvCxnSpPr>
        <p:spPr>
          <a:xfrm>
            <a:off x="2053211" y="2993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>
            <a:extLst>
              <a:ext uri="{FF2B5EF4-FFF2-40B4-BE49-F238E27FC236}">
                <a16:creationId xmlns:a16="http://schemas.microsoft.com/office/drawing/2014/main" id="{E3F8572D-E661-A942-9FC4-EDA34257EDF7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90B726D9-A445-6C4A-BC39-40268410F5AA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2F7DAE2F-D474-3A40-926A-A95CAEE3740D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165BB02D-B28B-7149-8A9E-795D6B236A39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FA2CD2F1-F4CA-5D4B-B27D-BB24FC38EB89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54D7EF18-F9EE-754C-B63F-A101C3B114B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A439649D-13C8-D745-9C2B-AF43A9EE01A0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E218B7CB-2AA0-E046-9ECA-BE4DC27BFE1E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5" name="Straight Connector 94">
            <a:extLst>
              <a:ext uri="{FF2B5EF4-FFF2-40B4-BE49-F238E27FC236}">
                <a16:creationId xmlns:a16="http://schemas.microsoft.com/office/drawing/2014/main" id="{9990CE60-0344-0A4E-9551-39A8FF99661D}"/>
              </a:ext>
            </a:extLst>
          </p:cNvPr>
          <p:cNvCxnSpPr>
            <a:endCxn id="94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6" name="Oval 95">
            <a:extLst>
              <a:ext uri="{FF2B5EF4-FFF2-40B4-BE49-F238E27FC236}">
                <a16:creationId xmlns:a16="http://schemas.microsoft.com/office/drawing/2014/main" id="{BFAEFD3C-E4FA-EA41-94DB-8AB315D6D037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F1CABFA1-C9C2-FA4B-96D3-03FBC19A580F}"/>
              </a:ext>
            </a:extLst>
          </p:cNvPr>
          <p:cNvCxnSpPr>
            <a:stCxn id="94" idx="4"/>
            <a:endCxn id="96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" name="Straight Connector 97">
            <a:extLst>
              <a:ext uri="{FF2B5EF4-FFF2-40B4-BE49-F238E27FC236}">
                <a16:creationId xmlns:a16="http://schemas.microsoft.com/office/drawing/2014/main" id="{BEBACEB6-FE1D-5B4E-B6FC-A4510B75BB80}"/>
              </a:ext>
            </a:extLst>
          </p:cNvPr>
          <p:cNvCxnSpPr>
            <a:stCxn id="96" idx="4"/>
            <a:endCxn id="99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9" name="Oval 98">
            <a:extLst>
              <a:ext uri="{FF2B5EF4-FFF2-40B4-BE49-F238E27FC236}">
                <a16:creationId xmlns:a16="http://schemas.microsoft.com/office/drawing/2014/main" id="{8C660361-F489-D54A-ABE5-6DE2B4DA8C67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00" name="Oval 99">
            <a:extLst>
              <a:ext uri="{FF2B5EF4-FFF2-40B4-BE49-F238E27FC236}">
                <a16:creationId xmlns:a16="http://schemas.microsoft.com/office/drawing/2014/main" id="{E2E8572C-AF09-9246-8D6D-549E99DDC712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3FF65876-081B-D448-A648-303A67507148}"/>
              </a:ext>
            </a:extLst>
          </p:cNvPr>
          <p:cNvCxnSpPr>
            <a:stCxn id="99" idx="4"/>
            <a:endCxn id="100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2" name="Oval 101">
            <a:extLst>
              <a:ext uri="{FF2B5EF4-FFF2-40B4-BE49-F238E27FC236}">
                <a16:creationId xmlns:a16="http://schemas.microsoft.com/office/drawing/2014/main" id="{6CFB68A2-8BB9-1A4F-81EE-14321C5385B8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3" name="Straight Connector 102">
            <a:extLst>
              <a:ext uri="{FF2B5EF4-FFF2-40B4-BE49-F238E27FC236}">
                <a16:creationId xmlns:a16="http://schemas.microsoft.com/office/drawing/2014/main" id="{5BAC5B32-30F5-2542-95EB-C36AB5381EF0}"/>
              </a:ext>
            </a:extLst>
          </p:cNvPr>
          <p:cNvCxnSpPr>
            <a:stCxn id="100" idx="4"/>
            <a:endCxn id="102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Oval 103">
            <a:extLst>
              <a:ext uri="{FF2B5EF4-FFF2-40B4-BE49-F238E27FC236}">
                <a16:creationId xmlns:a16="http://schemas.microsoft.com/office/drawing/2014/main" id="{2BBC29BE-7972-C74D-AF80-BE2B4431F6C8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5" name="Straight Connector 104">
            <a:extLst>
              <a:ext uri="{FF2B5EF4-FFF2-40B4-BE49-F238E27FC236}">
                <a16:creationId xmlns:a16="http://schemas.microsoft.com/office/drawing/2014/main" id="{9A2BDDFE-2184-8F43-BC5E-954B7B3759EB}"/>
              </a:ext>
            </a:extLst>
          </p:cNvPr>
          <p:cNvCxnSpPr>
            <a:endCxn id="104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6" name="TextBox 105">
            <a:extLst>
              <a:ext uri="{FF2B5EF4-FFF2-40B4-BE49-F238E27FC236}">
                <a16:creationId xmlns:a16="http://schemas.microsoft.com/office/drawing/2014/main" id="{5A60BC74-33C7-824C-8E10-EF2607667581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7" name="Oval 106">
            <a:extLst>
              <a:ext uri="{FF2B5EF4-FFF2-40B4-BE49-F238E27FC236}">
                <a16:creationId xmlns:a16="http://schemas.microsoft.com/office/drawing/2014/main" id="{A71EF8D1-31C9-8944-9091-3D7057C238CF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8" name="Straight Connector 107">
            <a:extLst>
              <a:ext uri="{FF2B5EF4-FFF2-40B4-BE49-F238E27FC236}">
                <a16:creationId xmlns:a16="http://schemas.microsoft.com/office/drawing/2014/main" id="{858C236B-2CD5-A744-9E25-5A6162CB44BC}"/>
              </a:ext>
            </a:extLst>
          </p:cNvPr>
          <p:cNvCxnSpPr>
            <a:endCxn id="107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" name="TextBox 108">
            <a:extLst>
              <a:ext uri="{FF2B5EF4-FFF2-40B4-BE49-F238E27FC236}">
                <a16:creationId xmlns:a16="http://schemas.microsoft.com/office/drawing/2014/main" id="{95A4BCD5-3D90-FD4A-B5A7-4484CF1D7CD5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A22C7A74-BA92-2446-816F-CBEEACFD4791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ECE7B4D2-32A1-8C4D-A7BA-968327E9AC5C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2611DC0-ECFC-5D42-9372-E54C0B552646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3" name="Oval 112">
            <a:extLst>
              <a:ext uri="{FF2B5EF4-FFF2-40B4-BE49-F238E27FC236}">
                <a16:creationId xmlns:a16="http://schemas.microsoft.com/office/drawing/2014/main" id="{1394A4DA-9871-0843-864A-6AC283BEE296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509CC187-ACEA-2C44-BCE8-94B485F07BE9}"/>
              </a:ext>
            </a:extLst>
          </p:cNvPr>
          <p:cNvCxnSpPr>
            <a:stCxn id="4" idx="4"/>
            <a:endCxn id="113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9B9F799D-1A88-8A47-B120-13B1CCACFFD0}"/>
              </a:ext>
            </a:extLst>
          </p:cNvPr>
          <p:cNvCxnSpPr>
            <a:stCxn id="113" idx="5"/>
            <a:endCxn id="116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6" name="Oval 115">
            <a:extLst>
              <a:ext uri="{FF2B5EF4-FFF2-40B4-BE49-F238E27FC236}">
                <a16:creationId xmlns:a16="http://schemas.microsoft.com/office/drawing/2014/main" id="{C0525D89-CE67-2F48-9CB8-77BC12F492FB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7" name="Oval 116">
            <a:extLst>
              <a:ext uri="{FF2B5EF4-FFF2-40B4-BE49-F238E27FC236}">
                <a16:creationId xmlns:a16="http://schemas.microsoft.com/office/drawing/2014/main" id="{E2D129F4-A947-2F41-9F30-B3BB995C7C9F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4EB04C44-FA1F-324B-8E73-8CC4C2458192}"/>
              </a:ext>
            </a:extLst>
          </p:cNvPr>
          <p:cNvCxnSpPr>
            <a:stCxn id="116" idx="4"/>
            <a:endCxn id="117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Straight Connector 118">
            <a:extLst>
              <a:ext uri="{FF2B5EF4-FFF2-40B4-BE49-F238E27FC236}">
                <a16:creationId xmlns:a16="http://schemas.microsoft.com/office/drawing/2014/main" id="{2D25BD51-E336-354D-A2CC-837667522D26}"/>
              </a:ext>
            </a:extLst>
          </p:cNvPr>
          <p:cNvCxnSpPr>
            <a:stCxn id="117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0" name="TextBox 119">
            <a:extLst>
              <a:ext uri="{FF2B5EF4-FFF2-40B4-BE49-F238E27FC236}">
                <a16:creationId xmlns:a16="http://schemas.microsoft.com/office/drawing/2014/main" id="{D543C735-8A76-824C-B2E0-09FC8469CE74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1" name="Oval 120">
            <a:extLst>
              <a:ext uri="{FF2B5EF4-FFF2-40B4-BE49-F238E27FC236}">
                <a16:creationId xmlns:a16="http://schemas.microsoft.com/office/drawing/2014/main" id="{E5BD276A-9D56-3344-AC29-7EE31F6373E0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73A9E364-3DAC-264A-8239-A7C0CFFBC822}"/>
              </a:ext>
            </a:extLst>
          </p:cNvPr>
          <p:cNvCxnSpPr>
            <a:stCxn id="121" idx="4"/>
            <a:endCxn id="93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3" name="TextBox 122">
            <a:extLst>
              <a:ext uri="{FF2B5EF4-FFF2-40B4-BE49-F238E27FC236}">
                <a16:creationId xmlns:a16="http://schemas.microsoft.com/office/drawing/2014/main" id="{E8E7FB64-FD96-984E-BB3E-41EFD1ED9B22}"/>
              </a:ext>
            </a:extLst>
          </p:cNvPr>
          <p:cNvSpPr txBox="1"/>
          <p:nvPr/>
        </p:nvSpPr>
        <p:spPr>
          <a:xfrm>
            <a:off x="1049778" y="3946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7B98F3EB-02FF-7447-94D2-A89913B43D8E}"/>
              </a:ext>
            </a:extLst>
          </p:cNvPr>
          <p:cNvSpPr txBox="1"/>
          <p:nvPr/>
        </p:nvSpPr>
        <p:spPr>
          <a:xfrm>
            <a:off x="1049778" y="4404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0DA4CD66-CF56-ED41-B28E-826E9EA387D1}"/>
              </a:ext>
            </a:extLst>
          </p:cNvPr>
          <p:cNvSpPr txBox="1"/>
          <p:nvPr/>
        </p:nvSpPr>
        <p:spPr>
          <a:xfrm>
            <a:off x="1049778" y="3533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AA3B16BF-F24A-6F47-8DD0-7EB33913E95C}"/>
              </a:ext>
            </a:extLst>
          </p:cNvPr>
          <p:cNvSpPr txBox="1"/>
          <p:nvPr/>
        </p:nvSpPr>
        <p:spPr>
          <a:xfrm>
            <a:off x="1049778" y="3076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725B5869-CCF4-8446-934B-ADB625AC822E}"/>
              </a:ext>
            </a:extLst>
          </p:cNvPr>
          <p:cNvSpPr txBox="1"/>
          <p:nvPr/>
        </p:nvSpPr>
        <p:spPr>
          <a:xfrm>
            <a:off x="1049778" y="2578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A3DF7DBD-449D-B34B-86D3-503C36B0782C}"/>
              </a:ext>
            </a:extLst>
          </p:cNvPr>
          <p:cNvSpPr txBox="1"/>
          <p:nvPr/>
        </p:nvSpPr>
        <p:spPr>
          <a:xfrm>
            <a:off x="1049778" y="4904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B731AA75-2BA5-5C44-B274-6CF5ECE21DDC}"/>
              </a:ext>
            </a:extLst>
          </p:cNvPr>
          <p:cNvSpPr/>
          <p:nvPr/>
        </p:nvSpPr>
        <p:spPr>
          <a:xfrm>
            <a:off x="1294147" y="2463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0" name="Oval 129">
            <a:extLst>
              <a:ext uri="{FF2B5EF4-FFF2-40B4-BE49-F238E27FC236}">
                <a16:creationId xmlns:a16="http://schemas.microsoft.com/office/drawing/2014/main" id="{B50F99E9-C38F-0045-9064-427BCC231E95}"/>
              </a:ext>
            </a:extLst>
          </p:cNvPr>
          <p:cNvSpPr/>
          <p:nvPr/>
        </p:nvSpPr>
        <p:spPr>
          <a:xfrm>
            <a:off x="1293097" y="2918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D0D2DC5D-FAF7-BA45-9683-892C9B54A9C1}"/>
              </a:ext>
            </a:extLst>
          </p:cNvPr>
          <p:cNvCxnSpPr>
            <a:endCxn id="130" idx="0"/>
          </p:cNvCxnSpPr>
          <p:nvPr/>
        </p:nvCxnSpPr>
        <p:spPr>
          <a:xfrm>
            <a:off x="1405133" y="2713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2" name="Oval 131">
            <a:extLst>
              <a:ext uri="{FF2B5EF4-FFF2-40B4-BE49-F238E27FC236}">
                <a16:creationId xmlns:a16="http://schemas.microsoft.com/office/drawing/2014/main" id="{D7E92660-4C0C-7942-8607-91896988D261}"/>
              </a:ext>
            </a:extLst>
          </p:cNvPr>
          <p:cNvSpPr/>
          <p:nvPr/>
        </p:nvSpPr>
        <p:spPr>
          <a:xfrm>
            <a:off x="1291965" y="3375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96F800F3-F629-BE4F-84B6-46EB0868E6A0}"/>
              </a:ext>
            </a:extLst>
          </p:cNvPr>
          <p:cNvCxnSpPr>
            <a:stCxn id="130" idx="4"/>
            <a:endCxn id="132" idx="0"/>
          </p:cNvCxnSpPr>
          <p:nvPr/>
        </p:nvCxnSpPr>
        <p:spPr>
          <a:xfrm flipH="1">
            <a:off x="1406265" y="3146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57BF3CB1-2A43-064C-A442-E007C8E1A27A}"/>
              </a:ext>
            </a:extLst>
          </p:cNvPr>
          <p:cNvCxnSpPr>
            <a:stCxn id="132" idx="4"/>
            <a:endCxn id="135" idx="0"/>
          </p:cNvCxnSpPr>
          <p:nvPr/>
        </p:nvCxnSpPr>
        <p:spPr>
          <a:xfrm>
            <a:off x="1406265" y="3603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5" name="Oval 134">
            <a:extLst>
              <a:ext uri="{FF2B5EF4-FFF2-40B4-BE49-F238E27FC236}">
                <a16:creationId xmlns:a16="http://schemas.microsoft.com/office/drawing/2014/main" id="{06DE6AFF-4C36-5247-ACC2-2546B4FAD3F3}"/>
              </a:ext>
            </a:extLst>
          </p:cNvPr>
          <p:cNvSpPr/>
          <p:nvPr/>
        </p:nvSpPr>
        <p:spPr>
          <a:xfrm>
            <a:off x="1293137" y="3832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6" name="Oval 135">
            <a:extLst>
              <a:ext uri="{FF2B5EF4-FFF2-40B4-BE49-F238E27FC236}">
                <a16:creationId xmlns:a16="http://schemas.microsoft.com/office/drawing/2014/main" id="{74ED006A-1AC4-9441-818E-B5734924F9D2}"/>
              </a:ext>
            </a:extLst>
          </p:cNvPr>
          <p:cNvSpPr/>
          <p:nvPr/>
        </p:nvSpPr>
        <p:spPr>
          <a:xfrm>
            <a:off x="1295401" y="4289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4EC18B9B-F2E3-C446-AFDD-3CAD6E699679}"/>
              </a:ext>
            </a:extLst>
          </p:cNvPr>
          <p:cNvCxnSpPr>
            <a:stCxn id="135" idx="4"/>
            <a:endCxn id="136" idx="0"/>
          </p:cNvCxnSpPr>
          <p:nvPr/>
        </p:nvCxnSpPr>
        <p:spPr>
          <a:xfrm>
            <a:off x="1407437" y="4061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8" name="Oval 137">
            <a:extLst>
              <a:ext uri="{FF2B5EF4-FFF2-40B4-BE49-F238E27FC236}">
                <a16:creationId xmlns:a16="http://schemas.microsoft.com/office/drawing/2014/main" id="{8B317FF9-9B40-4340-9527-438D297067AE}"/>
              </a:ext>
            </a:extLst>
          </p:cNvPr>
          <p:cNvSpPr/>
          <p:nvPr/>
        </p:nvSpPr>
        <p:spPr>
          <a:xfrm>
            <a:off x="1294269" y="4746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9" name="Straight Connector 138">
            <a:extLst>
              <a:ext uri="{FF2B5EF4-FFF2-40B4-BE49-F238E27FC236}">
                <a16:creationId xmlns:a16="http://schemas.microsoft.com/office/drawing/2014/main" id="{8B5B426C-23A7-0C41-B101-9C189F554137}"/>
              </a:ext>
            </a:extLst>
          </p:cNvPr>
          <p:cNvCxnSpPr>
            <a:stCxn id="136" idx="4"/>
            <a:endCxn id="138" idx="0"/>
          </p:cNvCxnSpPr>
          <p:nvPr/>
        </p:nvCxnSpPr>
        <p:spPr>
          <a:xfrm flipH="1">
            <a:off x="1408569" y="4518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0" name="Oval 139">
            <a:extLst>
              <a:ext uri="{FF2B5EF4-FFF2-40B4-BE49-F238E27FC236}">
                <a16:creationId xmlns:a16="http://schemas.microsoft.com/office/drawing/2014/main" id="{C9384FDF-4A92-BB43-B378-D42AB69D13C1}"/>
              </a:ext>
            </a:extLst>
          </p:cNvPr>
          <p:cNvSpPr/>
          <p:nvPr/>
        </p:nvSpPr>
        <p:spPr>
          <a:xfrm>
            <a:off x="1287721" y="5203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635EACF8-191E-C448-BE7A-F2F8853EBBBB}"/>
              </a:ext>
            </a:extLst>
          </p:cNvPr>
          <p:cNvCxnSpPr>
            <a:endCxn id="140" idx="0"/>
          </p:cNvCxnSpPr>
          <p:nvPr/>
        </p:nvCxnSpPr>
        <p:spPr>
          <a:xfrm flipH="1">
            <a:off x="1402021" y="4974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2" name="TextBox 141">
            <a:extLst>
              <a:ext uri="{FF2B5EF4-FFF2-40B4-BE49-F238E27FC236}">
                <a16:creationId xmlns:a16="http://schemas.microsoft.com/office/drawing/2014/main" id="{1E90A4CB-6AC0-2044-8E62-706302962066}"/>
              </a:ext>
            </a:extLst>
          </p:cNvPr>
          <p:cNvSpPr txBox="1"/>
          <p:nvPr/>
        </p:nvSpPr>
        <p:spPr>
          <a:xfrm>
            <a:off x="1049778" y="5339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3" name="Oval 142">
            <a:extLst>
              <a:ext uri="{FF2B5EF4-FFF2-40B4-BE49-F238E27FC236}">
                <a16:creationId xmlns:a16="http://schemas.microsoft.com/office/drawing/2014/main" id="{118F5CE8-B56A-4C47-8E8B-BBA9A8B4A1CE}"/>
              </a:ext>
            </a:extLst>
          </p:cNvPr>
          <p:cNvSpPr/>
          <p:nvPr/>
        </p:nvSpPr>
        <p:spPr>
          <a:xfrm>
            <a:off x="1276500" y="56388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4" name="Straight Connector 143">
            <a:extLst>
              <a:ext uri="{FF2B5EF4-FFF2-40B4-BE49-F238E27FC236}">
                <a16:creationId xmlns:a16="http://schemas.microsoft.com/office/drawing/2014/main" id="{AD312AD7-B8BB-4E43-B308-0082CFF9DBFB}"/>
              </a:ext>
            </a:extLst>
          </p:cNvPr>
          <p:cNvCxnSpPr>
            <a:endCxn id="143" idx="0"/>
          </p:cNvCxnSpPr>
          <p:nvPr/>
        </p:nvCxnSpPr>
        <p:spPr>
          <a:xfrm flipH="1">
            <a:off x="1390800" y="5410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5" name="TextBox 144">
            <a:extLst>
              <a:ext uri="{FF2B5EF4-FFF2-40B4-BE49-F238E27FC236}">
                <a16:creationId xmlns:a16="http://schemas.microsoft.com/office/drawing/2014/main" id="{26AC14FA-49FA-7B45-B95C-663D566E0F7B}"/>
              </a:ext>
            </a:extLst>
          </p:cNvPr>
          <p:cNvSpPr txBox="1"/>
          <p:nvPr/>
        </p:nvSpPr>
        <p:spPr>
          <a:xfrm>
            <a:off x="1049778" y="1669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46" name="Oval 145">
            <a:extLst>
              <a:ext uri="{FF2B5EF4-FFF2-40B4-BE49-F238E27FC236}">
                <a16:creationId xmlns:a16="http://schemas.microsoft.com/office/drawing/2014/main" id="{3B5ED8D6-C031-D846-808F-0EBE7F718E7A}"/>
              </a:ext>
            </a:extLst>
          </p:cNvPr>
          <p:cNvSpPr/>
          <p:nvPr/>
        </p:nvSpPr>
        <p:spPr>
          <a:xfrm>
            <a:off x="1294270" y="1554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72CB1020-8168-624D-A589-20E6BD07FBEF}"/>
              </a:ext>
            </a:extLst>
          </p:cNvPr>
          <p:cNvCxnSpPr>
            <a:stCxn id="76" idx="3"/>
            <a:endCxn id="146" idx="0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" name="Straight Connector 147">
            <a:extLst>
              <a:ext uri="{FF2B5EF4-FFF2-40B4-BE49-F238E27FC236}">
                <a16:creationId xmlns:a16="http://schemas.microsoft.com/office/drawing/2014/main" id="{DCB325D7-0A87-B047-BBBF-AF4314880CAD}"/>
              </a:ext>
            </a:extLst>
          </p:cNvPr>
          <p:cNvCxnSpPr>
            <a:stCxn id="146" idx="4"/>
          </p:cNvCxnSpPr>
          <p:nvPr/>
        </p:nvCxnSpPr>
        <p:spPr>
          <a:xfrm flipH="1">
            <a:off x="1407438" y="1782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9" name="TextBox 148">
            <a:extLst>
              <a:ext uri="{FF2B5EF4-FFF2-40B4-BE49-F238E27FC236}">
                <a16:creationId xmlns:a16="http://schemas.microsoft.com/office/drawing/2014/main" id="{541F7B21-FC5F-3243-A930-12E9CD00C8CC}"/>
              </a:ext>
            </a:extLst>
          </p:cNvPr>
          <p:cNvSpPr txBox="1"/>
          <p:nvPr/>
        </p:nvSpPr>
        <p:spPr>
          <a:xfrm>
            <a:off x="1049778" y="2180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50" name="Oval 149">
            <a:extLst>
              <a:ext uri="{FF2B5EF4-FFF2-40B4-BE49-F238E27FC236}">
                <a16:creationId xmlns:a16="http://schemas.microsoft.com/office/drawing/2014/main" id="{0B385BE5-3254-B04C-A6C6-3A9F259E2C85}"/>
              </a:ext>
            </a:extLst>
          </p:cNvPr>
          <p:cNvSpPr/>
          <p:nvPr/>
        </p:nvSpPr>
        <p:spPr>
          <a:xfrm>
            <a:off x="1288865" y="2003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1" name="Straight Connector 150">
            <a:extLst>
              <a:ext uri="{FF2B5EF4-FFF2-40B4-BE49-F238E27FC236}">
                <a16:creationId xmlns:a16="http://schemas.microsoft.com/office/drawing/2014/main" id="{F66CD66C-FFFB-2F4B-A7AA-BACD47F8D5CC}"/>
              </a:ext>
            </a:extLst>
          </p:cNvPr>
          <p:cNvCxnSpPr>
            <a:stCxn id="150" idx="4"/>
            <a:endCxn id="129" idx="0"/>
          </p:cNvCxnSpPr>
          <p:nvPr/>
        </p:nvCxnSpPr>
        <p:spPr>
          <a:xfrm>
            <a:off x="1403165" y="2231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TextBox 151">
            <a:extLst>
              <a:ext uri="{FF2B5EF4-FFF2-40B4-BE49-F238E27FC236}">
                <a16:creationId xmlns:a16="http://schemas.microsoft.com/office/drawing/2014/main" id="{4A0752E1-07F1-DE49-978C-F962D74CAD72}"/>
              </a:ext>
            </a:extLst>
          </p:cNvPr>
          <p:cNvSpPr txBox="1"/>
          <p:nvPr/>
        </p:nvSpPr>
        <p:spPr>
          <a:xfrm>
            <a:off x="1225195" y="10078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030AADF6-4904-994A-948F-9F4931222AD0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F676F652-0032-8E47-BB0A-9BB7145DC5B7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88E5EA23-7C6B-F845-898E-AC67DA950CF0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03E38EF-259E-0948-AA7F-E07B16BB85B1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AED9EEC2-0BF6-C44D-8291-7458D480D0EF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9B867733-007B-8245-A7B4-9124BE1D0A8E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0F0EB9DD-F407-BF47-807D-AE84D29E2590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0" name="Oval 159">
            <a:extLst>
              <a:ext uri="{FF2B5EF4-FFF2-40B4-BE49-F238E27FC236}">
                <a16:creationId xmlns:a16="http://schemas.microsoft.com/office/drawing/2014/main" id="{1E4E422C-35DE-A546-89D9-B2BC407C18A4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1" name="Straight Connector 160">
            <a:extLst>
              <a:ext uri="{FF2B5EF4-FFF2-40B4-BE49-F238E27FC236}">
                <a16:creationId xmlns:a16="http://schemas.microsoft.com/office/drawing/2014/main" id="{5BD611E2-36D8-764A-A115-573219719E3F}"/>
              </a:ext>
            </a:extLst>
          </p:cNvPr>
          <p:cNvCxnSpPr>
            <a:endCxn id="160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2" name="Oval 161">
            <a:extLst>
              <a:ext uri="{FF2B5EF4-FFF2-40B4-BE49-F238E27FC236}">
                <a16:creationId xmlns:a16="http://schemas.microsoft.com/office/drawing/2014/main" id="{C5FC20A5-8127-1A4F-BABD-26F8B451481E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6569B844-73B4-454B-AC3D-619396B233EC}"/>
              </a:ext>
            </a:extLst>
          </p:cNvPr>
          <p:cNvCxnSpPr>
            <a:stCxn id="160" idx="4"/>
            <a:endCxn id="162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4" name="Straight Connector 163">
            <a:extLst>
              <a:ext uri="{FF2B5EF4-FFF2-40B4-BE49-F238E27FC236}">
                <a16:creationId xmlns:a16="http://schemas.microsoft.com/office/drawing/2014/main" id="{44668888-9244-3641-B753-4FA21D89BAC8}"/>
              </a:ext>
            </a:extLst>
          </p:cNvPr>
          <p:cNvCxnSpPr>
            <a:stCxn id="162" idx="4"/>
            <a:endCxn id="165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5" name="Oval 164">
            <a:extLst>
              <a:ext uri="{FF2B5EF4-FFF2-40B4-BE49-F238E27FC236}">
                <a16:creationId xmlns:a16="http://schemas.microsoft.com/office/drawing/2014/main" id="{B38EF1D2-8896-1947-ACFA-8E78955E67EF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6" name="Oval 165">
            <a:extLst>
              <a:ext uri="{FF2B5EF4-FFF2-40B4-BE49-F238E27FC236}">
                <a16:creationId xmlns:a16="http://schemas.microsoft.com/office/drawing/2014/main" id="{17DDA3CF-EA97-CC46-8B1D-D944F97DFE2F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7" name="Straight Connector 166">
            <a:extLst>
              <a:ext uri="{FF2B5EF4-FFF2-40B4-BE49-F238E27FC236}">
                <a16:creationId xmlns:a16="http://schemas.microsoft.com/office/drawing/2014/main" id="{A19976FE-2CAF-F446-80FA-CF6C1A707F32}"/>
              </a:ext>
            </a:extLst>
          </p:cNvPr>
          <p:cNvCxnSpPr>
            <a:stCxn id="165" idx="4"/>
            <a:endCxn id="166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8" name="Oval 167">
            <a:extLst>
              <a:ext uri="{FF2B5EF4-FFF2-40B4-BE49-F238E27FC236}">
                <a16:creationId xmlns:a16="http://schemas.microsoft.com/office/drawing/2014/main" id="{5148CD03-5CDF-2B42-971E-36796F8E9959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9" name="Straight Connector 168">
            <a:extLst>
              <a:ext uri="{FF2B5EF4-FFF2-40B4-BE49-F238E27FC236}">
                <a16:creationId xmlns:a16="http://schemas.microsoft.com/office/drawing/2014/main" id="{4AC8D0AB-D487-B145-B535-D12749C83FB5}"/>
              </a:ext>
            </a:extLst>
          </p:cNvPr>
          <p:cNvCxnSpPr>
            <a:stCxn id="166" idx="4"/>
            <a:endCxn id="168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0" name="Oval 169">
            <a:extLst>
              <a:ext uri="{FF2B5EF4-FFF2-40B4-BE49-F238E27FC236}">
                <a16:creationId xmlns:a16="http://schemas.microsoft.com/office/drawing/2014/main" id="{973E62E1-2AD2-4D41-B20B-9F2D7F93D90C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9A1C19EC-476E-C84A-BA43-4D076DD6D239}"/>
              </a:ext>
            </a:extLst>
          </p:cNvPr>
          <p:cNvCxnSpPr>
            <a:endCxn id="170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2" name="TextBox 171">
            <a:extLst>
              <a:ext uri="{FF2B5EF4-FFF2-40B4-BE49-F238E27FC236}">
                <a16:creationId xmlns:a16="http://schemas.microsoft.com/office/drawing/2014/main" id="{186564AD-B242-A24A-9B15-77B086586BA5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3" name="Oval 172">
            <a:extLst>
              <a:ext uri="{FF2B5EF4-FFF2-40B4-BE49-F238E27FC236}">
                <a16:creationId xmlns:a16="http://schemas.microsoft.com/office/drawing/2014/main" id="{0C182187-CE75-D64C-8445-8DF8C8C95CD2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4" name="Straight Connector 173">
            <a:extLst>
              <a:ext uri="{FF2B5EF4-FFF2-40B4-BE49-F238E27FC236}">
                <a16:creationId xmlns:a16="http://schemas.microsoft.com/office/drawing/2014/main" id="{8D496A61-21BE-E941-A6C4-6035E8506D34}"/>
              </a:ext>
            </a:extLst>
          </p:cNvPr>
          <p:cNvCxnSpPr>
            <a:endCxn id="173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5" name="TextBox 174">
            <a:extLst>
              <a:ext uri="{FF2B5EF4-FFF2-40B4-BE49-F238E27FC236}">
                <a16:creationId xmlns:a16="http://schemas.microsoft.com/office/drawing/2014/main" id="{B4D096BE-EA69-9744-A271-1554089AE276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6" name="Oval 175">
            <a:extLst>
              <a:ext uri="{FF2B5EF4-FFF2-40B4-BE49-F238E27FC236}">
                <a16:creationId xmlns:a16="http://schemas.microsoft.com/office/drawing/2014/main" id="{F2F47651-B126-C843-8AA3-4BFCD1699208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876FCE70-682E-8341-A9D3-628C21AC6C6B}"/>
              </a:ext>
            </a:extLst>
          </p:cNvPr>
          <p:cNvCxnSpPr>
            <a:stCxn id="4" idx="4"/>
            <a:endCxn id="176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8" name="Straight Connector 177">
            <a:extLst>
              <a:ext uri="{FF2B5EF4-FFF2-40B4-BE49-F238E27FC236}">
                <a16:creationId xmlns:a16="http://schemas.microsoft.com/office/drawing/2014/main" id="{104BD834-9D3C-814D-BF37-68F8AC4969CE}"/>
              </a:ext>
            </a:extLst>
          </p:cNvPr>
          <p:cNvCxnSpPr>
            <a:stCxn id="176" idx="4"/>
            <a:endCxn id="180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9" name="TextBox 178">
            <a:extLst>
              <a:ext uri="{FF2B5EF4-FFF2-40B4-BE49-F238E27FC236}">
                <a16:creationId xmlns:a16="http://schemas.microsoft.com/office/drawing/2014/main" id="{4C2AE03E-7E17-CA4E-B041-926FA81C667D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80" name="Oval 179">
            <a:extLst>
              <a:ext uri="{FF2B5EF4-FFF2-40B4-BE49-F238E27FC236}">
                <a16:creationId xmlns:a16="http://schemas.microsoft.com/office/drawing/2014/main" id="{D490ADD8-7BA6-1042-99D3-9964BCE3E5BB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1" name="Straight Connector 180">
            <a:extLst>
              <a:ext uri="{FF2B5EF4-FFF2-40B4-BE49-F238E27FC236}">
                <a16:creationId xmlns:a16="http://schemas.microsoft.com/office/drawing/2014/main" id="{1B68EE7C-9B71-4443-AACA-73FA365BFED8}"/>
              </a:ext>
            </a:extLst>
          </p:cNvPr>
          <p:cNvCxnSpPr>
            <a:stCxn id="180" idx="4"/>
            <a:endCxn id="159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2" name="TextBox 181">
            <a:extLst>
              <a:ext uri="{FF2B5EF4-FFF2-40B4-BE49-F238E27FC236}">
                <a16:creationId xmlns:a16="http://schemas.microsoft.com/office/drawing/2014/main" id="{DD2CF1A9-A212-884B-9C4C-97A06D3627F6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70C2D1F0-C6DE-B744-BC71-AC83480F134B}"/>
              </a:ext>
            </a:extLst>
          </p:cNvPr>
          <p:cNvSpPr txBox="1"/>
          <p:nvPr/>
        </p:nvSpPr>
        <p:spPr>
          <a:xfrm>
            <a:off x="381000" y="28799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6D61C6DF-F345-B640-AF9F-F43F76BD3F44}"/>
              </a:ext>
            </a:extLst>
          </p:cNvPr>
          <p:cNvSpPr txBox="1"/>
          <p:nvPr/>
        </p:nvSpPr>
        <p:spPr>
          <a:xfrm>
            <a:off x="381000" y="33381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699C8BC8-6E60-F24B-950D-2C3E48E35B5B}"/>
              </a:ext>
            </a:extLst>
          </p:cNvPr>
          <p:cNvSpPr txBox="1"/>
          <p:nvPr/>
        </p:nvSpPr>
        <p:spPr>
          <a:xfrm>
            <a:off x="381000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0998C127-5428-564D-8826-25F8A0B098F8}"/>
              </a:ext>
            </a:extLst>
          </p:cNvPr>
          <p:cNvSpPr txBox="1"/>
          <p:nvPr/>
        </p:nvSpPr>
        <p:spPr>
          <a:xfrm>
            <a:off x="381000" y="2009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65D19005-D96F-D543-93D4-B1F5839402DA}"/>
              </a:ext>
            </a:extLst>
          </p:cNvPr>
          <p:cNvSpPr txBox="1"/>
          <p:nvPr/>
        </p:nvSpPr>
        <p:spPr>
          <a:xfrm>
            <a:off x="381000" y="15112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8" name="TextBox 187">
            <a:extLst>
              <a:ext uri="{FF2B5EF4-FFF2-40B4-BE49-F238E27FC236}">
                <a16:creationId xmlns:a16="http://schemas.microsoft.com/office/drawing/2014/main" id="{602216EB-6F28-0D4B-8CBF-45634C479F0D}"/>
              </a:ext>
            </a:extLst>
          </p:cNvPr>
          <p:cNvSpPr txBox="1"/>
          <p:nvPr/>
        </p:nvSpPr>
        <p:spPr>
          <a:xfrm>
            <a:off x="381000" y="38375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89" name="Oval 188">
            <a:extLst>
              <a:ext uri="{FF2B5EF4-FFF2-40B4-BE49-F238E27FC236}">
                <a16:creationId xmlns:a16="http://schemas.microsoft.com/office/drawing/2014/main" id="{EA162241-2977-3C4F-AE26-E82E070D91EA}"/>
              </a:ext>
            </a:extLst>
          </p:cNvPr>
          <p:cNvSpPr/>
          <p:nvPr/>
        </p:nvSpPr>
        <p:spPr>
          <a:xfrm>
            <a:off x="624319" y="1851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0" name="Straight Connector 189">
            <a:extLst>
              <a:ext uri="{FF2B5EF4-FFF2-40B4-BE49-F238E27FC236}">
                <a16:creationId xmlns:a16="http://schemas.microsoft.com/office/drawing/2014/main" id="{75B8F901-0DD4-5147-8A17-41D9DB446085}"/>
              </a:ext>
            </a:extLst>
          </p:cNvPr>
          <p:cNvCxnSpPr>
            <a:stCxn id="204" idx="4"/>
            <a:endCxn id="189" idx="0"/>
          </p:cNvCxnSpPr>
          <p:nvPr/>
        </p:nvCxnSpPr>
        <p:spPr>
          <a:xfrm>
            <a:off x="734387" y="1545815"/>
            <a:ext cx="4232" cy="3054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1" name="Oval 190">
            <a:extLst>
              <a:ext uri="{FF2B5EF4-FFF2-40B4-BE49-F238E27FC236}">
                <a16:creationId xmlns:a16="http://schemas.microsoft.com/office/drawing/2014/main" id="{9D0D0606-3811-6C48-964C-785F5C4204D1}"/>
              </a:ext>
            </a:extLst>
          </p:cNvPr>
          <p:cNvSpPr/>
          <p:nvPr/>
        </p:nvSpPr>
        <p:spPr>
          <a:xfrm>
            <a:off x="623187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05047BC3-CA66-F645-A60E-0D38C2D6FFA6}"/>
              </a:ext>
            </a:extLst>
          </p:cNvPr>
          <p:cNvCxnSpPr>
            <a:stCxn id="189" idx="4"/>
            <a:endCxn id="191" idx="0"/>
          </p:cNvCxnSpPr>
          <p:nvPr/>
        </p:nvCxnSpPr>
        <p:spPr>
          <a:xfrm flipH="1">
            <a:off x="737487" y="20798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3" name="Straight Connector 192">
            <a:extLst>
              <a:ext uri="{FF2B5EF4-FFF2-40B4-BE49-F238E27FC236}">
                <a16:creationId xmlns:a16="http://schemas.microsoft.com/office/drawing/2014/main" id="{495005F2-E770-984C-A79F-A8AB568F6BBD}"/>
              </a:ext>
            </a:extLst>
          </p:cNvPr>
          <p:cNvCxnSpPr>
            <a:stCxn id="191" idx="4"/>
            <a:endCxn id="194" idx="0"/>
          </p:cNvCxnSpPr>
          <p:nvPr/>
        </p:nvCxnSpPr>
        <p:spPr>
          <a:xfrm>
            <a:off x="737487" y="25370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4" name="Oval 193">
            <a:extLst>
              <a:ext uri="{FF2B5EF4-FFF2-40B4-BE49-F238E27FC236}">
                <a16:creationId xmlns:a16="http://schemas.microsoft.com/office/drawing/2014/main" id="{FE91E1BC-93B5-3640-ABEE-A84FEFC502EA}"/>
              </a:ext>
            </a:extLst>
          </p:cNvPr>
          <p:cNvSpPr/>
          <p:nvPr/>
        </p:nvSpPr>
        <p:spPr>
          <a:xfrm>
            <a:off x="624359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95" name="Oval 194">
            <a:extLst>
              <a:ext uri="{FF2B5EF4-FFF2-40B4-BE49-F238E27FC236}">
                <a16:creationId xmlns:a16="http://schemas.microsoft.com/office/drawing/2014/main" id="{95103B04-D3FE-FE40-B498-C346E0FE6271}"/>
              </a:ext>
            </a:extLst>
          </p:cNvPr>
          <p:cNvSpPr/>
          <p:nvPr/>
        </p:nvSpPr>
        <p:spPr>
          <a:xfrm>
            <a:off x="626623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6" name="Straight Connector 195">
            <a:extLst>
              <a:ext uri="{FF2B5EF4-FFF2-40B4-BE49-F238E27FC236}">
                <a16:creationId xmlns:a16="http://schemas.microsoft.com/office/drawing/2014/main" id="{BF04EBC0-86D6-AF4F-AE0F-FDBBF85EC84B}"/>
              </a:ext>
            </a:extLst>
          </p:cNvPr>
          <p:cNvCxnSpPr>
            <a:stCxn id="194" idx="4"/>
            <a:endCxn id="195" idx="0"/>
          </p:cNvCxnSpPr>
          <p:nvPr/>
        </p:nvCxnSpPr>
        <p:spPr>
          <a:xfrm>
            <a:off x="738659" y="29942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7" name="Oval 196">
            <a:extLst>
              <a:ext uri="{FF2B5EF4-FFF2-40B4-BE49-F238E27FC236}">
                <a16:creationId xmlns:a16="http://schemas.microsoft.com/office/drawing/2014/main" id="{E54206F4-12D9-704C-854A-ADA48BBE5A0B}"/>
              </a:ext>
            </a:extLst>
          </p:cNvPr>
          <p:cNvSpPr/>
          <p:nvPr/>
        </p:nvSpPr>
        <p:spPr>
          <a:xfrm>
            <a:off x="625491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8" name="Straight Connector 197">
            <a:extLst>
              <a:ext uri="{FF2B5EF4-FFF2-40B4-BE49-F238E27FC236}">
                <a16:creationId xmlns:a16="http://schemas.microsoft.com/office/drawing/2014/main" id="{1C75C3EB-7DE2-C848-A685-7E779EA7E560}"/>
              </a:ext>
            </a:extLst>
          </p:cNvPr>
          <p:cNvCxnSpPr>
            <a:stCxn id="195" idx="4"/>
            <a:endCxn id="197" idx="0"/>
          </p:cNvCxnSpPr>
          <p:nvPr/>
        </p:nvCxnSpPr>
        <p:spPr>
          <a:xfrm flipH="1">
            <a:off x="739791" y="34514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9" name="Oval 198">
            <a:extLst>
              <a:ext uri="{FF2B5EF4-FFF2-40B4-BE49-F238E27FC236}">
                <a16:creationId xmlns:a16="http://schemas.microsoft.com/office/drawing/2014/main" id="{DF49A816-63E7-9241-99B2-01B1D6CD80D0}"/>
              </a:ext>
            </a:extLst>
          </p:cNvPr>
          <p:cNvSpPr/>
          <p:nvPr/>
        </p:nvSpPr>
        <p:spPr>
          <a:xfrm>
            <a:off x="618943" y="41365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0" name="Straight Connector 199">
            <a:extLst>
              <a:ext uri="{FF2B5EF4-FFF2-40B4-BE49-F238E27FC236}">
                <a16:creationId xmlns:a16="http://schemas.microsoft.com/office/drawing/2014/main" id="{ECF903AC-3FF7-DF4E-96CD-19414F6CA830}"/>
              </a:ext>
            </a:extLst>
          </p:cNvPr>
          <p:cNvCxnSpPr>
            <a:endCxn id="199" idx="0"/>
          </p:cNvCxnSpPr>
          <p:nvPr/>
        </p:nvCxnSpPr>
        <p:spPr>
          <a:xfrm flipH="1">
            <a:off x="733243" y="39079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1" name="TextBox 200">
            <a:extLst>
              <a:ext uri="{FF2B5EF4-FFF2-40B4-BE49-F238E27FC236}">
                <a16:creationId xmlns:a16="http://schemas.microsoft.com/office/drawing/2014/main" id="{F131AAB2-9D7A-424F-8804-64359249DEDD}"/>
              </a:ext>
            </a:extLst>
          </p:cNvPr>
          <p:cNvSpPr txBox="1"/>
          <p:nvPr/>
        </p:nvSpPr>
        <p:spPr>
          <a:xfrm>
            <a:off x="381000" y="42730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02" name="Oval 201">
            <a:extLst>
              <a:ext uri="{FF2B5EF4-FFF2-40B4-BE49-F238E27FC236}">
                <a16:creationId xmlns:a16="http://schemas.microsoft.com/office/drawing/2014/main" id="{C69515BE-8E1D-DD45-9A63-00174D9A7C44}"/>
              </a:ext>
            </a:extLst>
          </p:cNvPr>
          <p:cNvSpPr/>
          <p:nvPr/>
        </p:nvSpPr>
        <p:spPr>
          <a:xfrm>
            <a:off x="607722" y="45720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3" name="Straight Connector 202">
            <a:extLst>
              <a:ext uri="{FF2B5EF4-FFF2-40B4-BE49-F238E27FC236}">
                <a16:creationId xmlns:a16="http://schemas.microsoft.com/office/drawing/2014/main" id="{D3809F19-1C50-834A-878B-82556E68E64F}"/>
              </a:ext>
            </a:extLst>
          </p:cNvPr>
          <p:cNvCxnSpPr>
            <a:endCxn id="202" idx="0"/>
          </p:cNvCxnSpPr>
          <p:nvPr/>
        </p:nvCxnSpPr>
        <p:spPr>
          <a:xfrm flipH="1">
            <a:off x="722022" y="43434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4" name="Oval 203">
            <a:extLst>
              <a:ext uri="{FF2B5EF4-FFF2-40B4-BE49-F238E27FC236}">
                <a16:creationId xmlns:a16="http://schemas.microsoft.com/office/drawing/2014/main" id="{6A2EE160-3BF5-0D45-8A9C-1814BF197707}"/>
              </a:ext>
            </a:extLst>
          </p:cNvPr>
          <p:cNvSpPr/>
          <p:nvPr/>
        </p:nvSpPr>
        <p:spPr>
          <a:xfrm>
            <a:off x="620087" y="13172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5" name="Straight Connector 204">
            <a:extLst>
              <a:ext uri="{FF2B5EF4-FFF2-40B4-BE49-F238E27FC236}">
                <a16:creationId xmlns:a16="http://schemas.microsoft.com/office/drawing/2014/main" id="{E02B4055-C2F6-614E-A025-F07BC76E2B94}"/>
              </a:ext>
            </a:extLst>
          </p:cNvPr>
          <p:cNvCxnSpPr>
            <a:stCxn id="76" idx="2"/>
            <a:endCxn id="204" idx="7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6" name="TextBox 205">
            <a:extLst>
              <a:ext uri="{FF2B5EF4-FFF2-40B4-BE49-F238E27FC236}">
                <a16:creationId xmlns:a16="http://schemas.microsoft.com/office/drawing/2014/main" id="{D8020864-9320-3F4A-97B0-CA999926E1A1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47BE57C1-10AE-534F-A672-7227710370CC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E2860D6A-EE4A-0F48-B2B6-78A5CAAA0470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6B013B09-D076-E146-97EC-CF04EAB4EDE6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997391DD-8924-8947-B974-19506AF0BAF0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EABC9217-82F8-4947-BAAD-D6A934BB73E5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A89A7EA3-07E1-7245-A023-7ADF623CE574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3" name="Oval 212">
            <a:extLst>
              <a:ext uri="{FF2B5EF4-FFF2-40B4-BE49-F238E27FC236}">
                <a16:creationId xmlns:a16="http://schemas.microsoft.com/office/drawing/2014/main" id="{D36443DD-82EA-694C-9890-332DBA742388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4" name="Straight Connector 213">
            <a:extLst>
              <a:ext uri="{FF2B5EF4-FFF2-40B4-BE49-F238E27FC236}">
                <a16:creationId xmlns:a16="http://schemas.microsoft.com/office/drawing/2014/main" id="{FAB30875-7BAE-654F-BDF0-1F9125EC815E}"/>
              </a:ext>
            </a:extLst>
          </p:cNvPr>
          <p:cNvCxnSpPr>
            <a:endCxn id="213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5" name="Oval 214">
            <a:extLst>
              <a:ext uri="{FF2B5EF4-FFF2-40B4-BE49-F238E27FC236}">
                <a16:creationId xmlns:a16="http://schemas.microsoft.com/office/drawing/2014/main" id="{4B78DE1F-9BD9-E342-9D9C-552282F8BEAB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933A687F-50AD-9B48-941E-930B490F0CDB}"/>
              </a:ext>
            </a:extLst>
          </p:cNvPr>
          <p:cNvCxnSpPr>
            <a:stCxn id="213" idx="4"/>
            <a:endCxn id="215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7" name="Straight Connector 216">
            <a:extLst>
              <a:ext uri="{FF2B5EF4-FFF2-40B4-BE49-F238E27FC236}">
                <a16:creationId xmlns:a16="http://schemas.microsoft.com/office/drawing/2014/main" id="{62E20F60-D3FA-4F47-8A5A-01501B687041}"/>
              </a:ext>
            </a:extLst>
          </p:cNvPr>
          <p:cNvCxnSpPr>
            <a:stCxn id="215" idx="4"/>
            <a:endCxn id="218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8" name="Oval 217">
            <a:extLst>
              <a:ext uri="{FF2B5EF4-FFF2-40B4-BE49-F238E27FC236}">
                <a16:creationId xmlns:a16="http://schemas.microsoft.com/office/drawing/2014/main" id="{0AB52362-2094-704E-B6D5-3529AE3E9338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9" name="Oval 218">
            <a:extLst>
              <a:ext uri="{FF2B5EF4-FFF2-40B4-BE49-F238E27FC236}">
                <a16:creationId xmlns:a16="http://schemas.microsoft.com/office/drawing/2014/main" id="{30253756-DAB8-8C4D-B61F-CE9974499D13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0" name="Straight Connector 219">
            <a:extLst>
              <a:ext uri="{FF2B5EF4-FFF2-40B4-BE49-F238E27FC236}">
                <a16:creationId xmlns:a16="http://schemas.microsoft.com/office/drawing/2014/main" id="{84097A7A-C956-3542-B35A-29A598853198}"/>
              </a:ext>
            </a:extLst>
          </p:cNvPr>
          <p:cNvCxnSpPr>
            <a:stCxn id="218" idx="4"/>
            <a:endCxn id="219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1" name="Oval 220">
            <a:extLst>
              <a:ext uri="{FF2B5EF4-FFF2-40B4-BE49-F238E27FC236}">
                <a16:creationId xmlns:a16="http://schemas.microsoft.com/office/drawing/2014/main" id="{AE3CB006-639E-C445-867C-B3A709F12A51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2" name="Straight Connector 221">
            <a:extLst>
              <a:ext uri="{FF2B5EF4-FFF2-40B4-BE49-F238E27FC236}">
                <a16:creationId xmlns:a16="http://schemas.microsoft.com/office/drawing/2014/main" id="{792F774C-9E36-A947-95EC-049DF8610249}"/>
              </a:ext>
            </a:extLst>
          </p:cNvPr>
          <p:cNvCxnSpPr>
            <a:stCxn id="219" idx="4"/>
            <a:endCxn id="221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3" name="Oval 222">
            <a:extLst>
              <a:ext uri="{FF2B5EF4-FFF2-40B4-BE49-F238E27FC236}">
                <a16:creationId xmlns:a16="http://schemas.microsoft.com/office/drawing/2014/main" id="{1C5BCF82-1BB7-E74F-9B2C-11653B228568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289CDE80-6F0A-AB4E-84E3-825C4749F56A}"/>
              </a:ext>
            </a:extLst>
          </p:cNvPr>
          <p:cNvCxnSpPr>
            <a:endCxn id="223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5" name="TextBox 224">
            <a:extLst>
              <a:ext uri="{FF2B5EF4-FFF2-40B4-BE49-F238E27FC236}">
                <a16:creationId xmlns:a16="http://schemas.microsoft.com/office/drawing/2014/main" id="{C66DDDC4-2983-9E43-89DD-0577EEA8FB2F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6" name="Oval 225">
            <a:extLst>
              <a:ext uri="{FF2B5EF4-FFF2-40B4-BE49-F238E27FC236}">
                <a16:creationId xmlns:a16="http://schemas.microsoft.com/office/drawing/2014/main" id="{E76F119A-320D-7545-826E-B846AD7409F3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7" name="Straight Connector 226">
            <a:extLst>
              <a:ext uri="{FF2B5EF4-FFF2-40B4-BE49-F238E27FC236}">
                <a16:creationId xmlns:a16="http://schemas.microsoft.com/office/drawing/2014/main" id="{82412E46-AD7B-3F40-A502-E0488EA2EDD8}"/>
              </a:ext>
            </a:extLst>
          </p:cNvPr>
          <p:cNvCxnSpPr>
            <a:endCxn id="226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8" name="TextBox 227">
            <a:extLst>
              <a:ext uri="{FF2B5EF4-FFF2-40B4-BE49-F238E27FC236}">
                <a16:creationId xmlns:a16="http://schemas.microsoft.com/office/drawing/2014/main" id="{DE47F173-2A9A-544F-87A1-5FE6478A47DF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9" name="Straight Connector 228">
            <a:extLst>
              <a:ext uri="{FF2B5EF4-FFF2-40B4-BE49-F238E27FC236}">
                <a16:creationId xmlns:a16="http://schemas.microsoft.com/office/drawing/2014/main" id="{9EBDD24F-216C-3B4B-AEE1-9FDA56E1DA9C}"/>
              </a:ext>
            </a:extLst>
          </p:cNvPr>
          <p:cNvCxnSpPr>
            <a:stCxn id="4" idx="4"/>
            <a:endCxn id="212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0" name="TextBox 229">
            <a:extLst>
              <a:ext uri="{FF2B5EF4-FFF2-40B4-BE49-F238E27FC236}">
                <a16:creationId xmlns:a16="http://schemas.microsoft.com/office/drawing/2014/main" id="{B81761CE-9B5F-EF44-AB20-EB7FDB27715A}"/>
              </a:ext>
            </a:extLst>
          </p:cNvPr>
          <p:cNvSpPr txBox="1"/>
          <p:nvPr/>
        </p:nvSpPr>
        <p:spPr>
          <a:xfrm>
            <a:off x="2286000" y="24815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6C4266B5-1072-2645-AACB-FA28CBF93DFA}"/>
              </a:ext>
            </a:extLst>
          </p:cNvPr>
          <p:cNvSpPr txBox="1"/>
          <p:nvPr/>
        </p:nvSpPr>
        <p:spPr>
          <a:xfrm>
            <a:off x="2286000" y="298090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32" name="Oval 231">
            <a:extLst>
              <a:ext uri="{FF2B5EF4-FFF2-40B4-BE49-F238E27FC236}">
                <a16:creationId xmlns:a16="http://schemas.microsoft.com/office/drawing/2014/main" id="{DF152D84-6F26-1B41-B297-3280F3872A99}"/>
              </a:ext>
            </a:extLst>
          </p:cNvPr>
          <p:cNvSpPr/>
          <p:nvPr/>
        </p:nvSpPr>
        <p:spPr>
          <a:xfrm>
            <a:off x="2531623" y="23662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3" name="Straight Connector 232">
            <a:extLst>
              <a:ext uri="{FF2B5EF4-FFF2-40B4-BE49-F238E27FC236}">
                <a16:creationId xmlns:a16="http://schemas.microsoft.com/office/drawing/2014/main" id="{758AB796-2BDC-7441-B337-E2B1E5468E7F}"/>
              </a:ext>
            </a:extLst>
          </p:cNvPr>
          <p:cNvCxnSpPr>
            <a:stCxn id="80" idx="4"/>
            <a:endCxn id="232" idx="0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4" name="Oval 233">
            <a:extLst>
              <a:ext uri="{FF2B5EF4-FFF2-40B4-BE49-F238E27FC236}">
                <a16:creationId xmlns:a16="http://schemas.microsoft.com/office/drawing/2014/main" id="{60E4934E-CC0F-1240-B1E1-E4B2CA853D3C}"/>
              </a:ext>
            </a:extLst>
          </p:cNvPr>
          <p:cNvSpPr/>
          <p:nvPr/>
        </p:nvSpPr>
        <p:spPr>
          <a:xfrm>
            <a:off x="2530491" y="28234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5" name="Straight Connector 234">
            <a:extLst>
              <a:ext uri="{FF2B5EF4-FFF2-40B4-BE49-F238E27FC236}">
                <a16:creationId xmlns:a16="http://schemas.microsoft.com/office/drawing/2014/main" id="{412E14D2-9CD7-224C-9CFD-C326347C809A}"/>
              </a:ext>
            </a:extLst>
          </p:cNvPr>
          <p:cNvCxnSpPr>
            <a:stCxn id="232" idx="4"/>
            <a:endCxn id="234" idx="0"/>
          </p:cNvCxnSpPr>
          <p:nvPr/>
        </p:nvCxnSpPr>
        <p:spPr>
          <a:xfrm flipH="1">
            <a:off x="2644791" y="259480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6" name="Oval 235">
            <a:extLst>
              <a:ext uri="{FF2B5EF4-FFF2-40B4-BE49-F238E27FC236}">
                <a16:creationId xmlns:a16="http://schemas.microsoft.com/office/drawing/2014/main" id="{859763B1-B68E-C445-A2AA-0D58DB855AE6}"/>
              </a:ext>
            </a:extLst>
          </p:cNvPr>
          <p:cNvSpPr/>
          <p:nvPr/>
        </p:nvSpPr>
        <p:spPr>
          <a:xfrm>
            <a:off x="2523943" y="327987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7" name="Straight Connector 236">
            <a:extLst>
              <a:ext uri="{FF2B5EF4-FFF2-40B4-BE49-F238E27FC236}">
                <a16:creationId xmlns:a16="http://schemas.microsoft.com/office/drawing/2014/main" id="{75B43E46-C621-BC42-AF61-8DEE65DC0E34}"/>
              </a:ext>
            </a:extLst>
          </p:cNvPr>
          <p:cNvCxnSpPr>
            <a:endCxn id="236" idx="0"/>
          </p:cNvCxnSpPr>
          <p:nvPr/>
        </p:nvCxnSpPr>
        <p:spPr>
          <a:xfrm flipH="1">
            <a:off x="2638243" y="305127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8" name="TextBox 237">
            <a:extLst>
              <a:ext uri="{FF2B5EF4-FFF2-40B4-BE49-F238E27FC236}">
                <a16:creationId xmlns:a16="http://schemas.microsoft.com/office/drawing/2014/main" id="{BABFCA4B-EF8B-5A4B-A609-760E92A5B7E6}"/>
              </a:ext>
            </a:extLst>
          </p:cNvPr>
          <p:cNvSpPr txBox="1"/>
          <p:nvPr/>
        </p:nvSpPr>
        <p:spPr>
          <a:xfrm>
            <a:off x="2286000" y="341635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9" name="Oval 238">
            <a:extLst>
              <a:ext uri="{FF2B5EF4-FFF2-40B4-BE49-F238E27FC236}">
                <a16:creationId xmlns:a16="http://schemas.microsoft.com/office/drawing/2014/main" id="{563B04CB-89EF-6040-BA8D-1DFFEAAF2939}"/>
              </a:ext>
            </a:extLst>
          </p:cNvPr>
          <p:cNvSpPr/>
          <p:nvPr/>
        </p:nvSpPr>
        <p:spPr>
          <a:xfrm>
            <a:off x="2512722" y="37153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3E542D90-134D-8549-8479-F15D09048F99}"/>
              </a:ext>
            </a:extLst>
          </p:cNvPr>
          <p:cNvCxnSpPr>
            <a:endCxn id="239" idx="0"/>
          </p:cNvCxnSpPr>
          <p:nvPr/>
        </p:nvCxnSpPr>
        <p:spPr>
          <a:xfrm flipH="1">
            <a:off x="2627022" y="348671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1" name="TextBox 240">
            <a:extLst>
              <a:ext uri="{FF2B5EF4-FFF2-40B4-BE49-F238E27FC236}">
                <a16:creationId xmlns:a16="http://schemas.microsoft.com/office/drawing/2014/main" id="{97973D74-84E9-484A-8043-2AC7FDB1A5DC}"/>
              </a:ext>
            </a:extLst>
          </p:cNvPr>
          <p:cNvSpPr txBox="1"/>
          <p:nvPr/>
        </p:nvSpPr>
        <p:spPr>
          <a:xfrm>
            <a:off x="2345162" y="19962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09344624-D2AA-0B4A-B049-D0FBA2E724C7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52CE7872-7C8D-6542-A1D0-39AB97E2F997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4" name="TextBox 243">
            <a:extLst>
              <a:ext uri="{FF2B5EF4-FFF2-40B4-BE49-F238E27FC236}">
                <a16:creationId xmlns:a16="http://schemas.microsoft.com/office/drawing/2014/main" id="{3FB10274-441C-6042-8BE8-763ACDCDC91C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5" name="Oval 244">
            <a:extLst>
              <a:ext uri="{FF2B5EF4-FFF2-40B4-BE49-F238E27FC236}">
                <a16:creationId xmlns:a16="http://schemas.microsoft.com/office/drawing/2014/main" id="{9636D9A8-74B2-EB4A-B7A2-CB7F73F559B2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5900BF54-C4AD-2A4C-978C-2BE4C593E63C}"/>
              </a:ext>
            </a:extLst>
          </p:cNvPr>
          <p:cNvCxnSpPr>
            <a:stCxn id="116" idx="4"/>
            <a:endCxn id="245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7" name="Oval 246">
            <a:extLst>
              <a:ext uri="{FF2B5EF4-FFF2-40B4-BE49-F238E27FC236}">
                <a16:creationId xmlns:a16="http://schemas.microsoft.com/office/drawing/2014/main" id="{B1C8BCF1-C104-DD46-A571-E57BFF1EE6EA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8" name="Straight Connector 247">
            <a:extLst>
              <a:ext uri="{FF2B5EF4-FFF2-40B4-BE49-F238E27FC236}">
                <a16:creationId xmlns:a16="http://schemas.microsoft.com/office/drawing/2014/main" id="{4F9BADF7-2B39-9B41-9A66-AE2142466EF6}"/>
              </a:ext>
            </a:extLst>
          </p:cNvPr>
          <p:cNvCxnSpPr>
            <a:stCxn id="245" idx="4"/>
            <a:endCxn id="247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9" name="Oval 248">
            <a:extLst>
              <a:ext uri="{FF2B5EF4-FFF2-40B4-BE49-F238E27FC236}">
                <a16:creationId xmlns:a16="http://schemas.microsoft.com/office/drawing/2014/main" id="{991F79EA-AD3F-2D49-84F9-7421043D9B10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0" name="Straight Connector 249">
            <a:extLst>
              <a:ext uri="{FF2B5EF4-FFF2-40B4-BE49-F238E27FC236}">
                <a16:creationId xmlns:a16="http://schemas.microsoft.com/office/drawing/2014/main" id="{55B237DB-AD72-7E42-89A4-845CD18482D5}"/>
              </a:ext>
            </a:extLst>
          </p:cNvPr>
          <p:cNvCxnSpPr>
            <a:endCxn id="249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1" name="TextBox 250">
            <a:extLst>
              <a:ext uri="{FF2B5EF4-FFF2-40B4-BE49-F238E27FC236}">
                <a16:creationId xmlns:a16="http://schemas.microsoft.com/office/drawing/2014/main" id="{25783034-C473-034C-855F-FAE094853E92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2" name="Oval 251">
            <a:extLst>
              <a:ext uri="{FF2B5EF4-FFF2-40B4-BE49-F238E27FC236}">
                <a16:creationId xmlns:a16="http://schemas.microsoft.com/office/drawing/2014/main" id="{3C4CD032-20E4-254C-AE45-5803966AF77E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3" name="Straight Connector 252">
            <a:extLst>
              <a:ext uri="{FF2B5EF4-FFF2-40B4-BE49-F238E27FC236}">
                <a16:creationId xmlns:a16="http://schemas.microsoft.com/office/drawing/2014/main" id="{FD3E3499-6079-3947-AE71-08434ACE92DC}"/>
              </a:ext>
            </a:extLst>
          </p:cNvPr>
          <p:cNvCxnSpPr>
            <a:endCxn id="252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4" name="TextBox 253">
            <a:extLst>
              <a:ext uri="{FF2B5EF4-FFF2-40B4-BE49-F238E27FC236}">
                <a16:creationId xmlns:a16="http://schemas.microsoft.com/office/drawing/2014/main" id="{0DFD8533-A17B-B144-AB62-B81230AEE9E1}"/>
              </a:ext>
            </a:extLst>
          </p:cNvPr>
          <p:cNvSpPr txBox="1"/>
          <p:nvPr/>
        </p:nvSpPr>
        <p:spPr>
          <a:xfrm>
            <a:off x="914400" y="762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</p:spTree>
    <p:extLst>
      <p:ext uri="{BB962C8B-B14F-4D97-AF65-F5344CB8AC3E}">
        <p14:creationId xmlns:p14="http://schemas.microsoft.com/office/powerpoint/2010/main" val="368604347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CF06C09C-A5FC-0045-8238-3659D05E7B2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A5AB8DE-5E44-1249-8942-324199BE27EC}"/>
              </a:ext>
            </a:extLst>
          </p:cNvPr>
          <p:cNvSpPr txBox="1"/>
          <p:nvPr/>
        </p:nvSpPr>
        <p:spPr>
          <a:xfrm>
            <a:off x="4191000" y="0"/>
            <a:ext cx="488808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200" spc="6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panamaban</a:t>
            </a:r>
            <a:r>
              <a:rPr lang="en-US" sz="3200" b="1" spc="600" dirty="0" err="1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anas</a:t>
            </a:r>
            <a:r>
              <a:rPr lang="en-US" sz="3200" b="1" spc="600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0418706A-3F37-9945-9042-2930D96F56EF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BCE64DC-0090-3F49-B4BE-7A8816723D50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C9BED881-8362-C848-975D-570A18926BC5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50F0925-25DD-5140-9E5B-1C6939E510EA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EA0121DD-708D-8745-908F-0E283BE8F65C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7A93E872-9772-CC44-9065-F165AD5FCD8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46EF5FA-2408-7842-BEA7-AF4289DFC926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78344B7-DF1E-E042-8D56-8AC3CE394171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668D9DF-8A2A-F949-8FFD-66C12673A3BB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05530157-C096-5D49-BA27-7073BDFBF72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C6E6449A-5982-694D-9233-6CA9F069718C}"/>
              </a:ext>
            </a:extLst>
          </p:cNvPr>
          <p:cNvCxnSpPr>
            <a:stCxn id="6" idx="4"/>
            <a:endCxn id="15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621BA86F-5394-6B48-A1FE-5591EAFE2D0A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F5E1CFFC-81D8-8845-9997-BCAE9B30FB89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4C8EA0A0-3781-F948-A58C-FA3AE85229D1}"/>
              </a:ext>
            </a:extLst>
          </p:cNvPr>
          <p:cNvCxnSpPr>
            <a:stCxn id="15" idx="4"/>
            <a:endCxn id="16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Oval 17">
            <a:extLst>
              <a:ext uri="{FF2B5EF4-FFF2-40B4-BE49-F238E27FC236}">
                <a16:creationId xmlns:a16="http://schemas.microsoft.com/office/drawing/2014/main" id="{C06B6C70-813E-6D45-BDFF-A101186BCF5A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BA0E943B-8413-FC4B-A6AC-CBF7445D4DA4}"/>
              </a:ext>
            </a:extLst>
          </p:cNvPr>
          <p:cNvCxnSpPr>
            <a:stCxn id="16" idx="4"/>
            <a:endCxn id="18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5C03A92D-BAB4-6B41-8147-F0358E76B2BC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4D74E9B1-72D6-1945-98E0-A952BA4A1FF3}"/>
              </a:ext>
            </a:extLst>
          </p:cNvPr>
          <p:cNvCxnSpPr>
            <a:endCxn id="20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Oval 21">
            <a:extLst>
              <a:ext uri="{FF2B5EF4-FFF2-40B4-BE49-F238E27FC236}">
                <a16:creationId xmlns:a16="http://schemas.microsoft.com/office/drawing/2014/main" id="{A5FEC319-24A7-1E4B-81D3-243FD3637AC7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79DB5EBE-FAEE-5C4B-A625-1CDEB6C8C159}"/>
              </a:ext>
            </a:extLst>
          </p:cNvPr>
          <p:cNvCxnSpPr>
            <a:stCxn id="20" idx="4"/>
            <a:endCxn id="22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70A0AA6B-4D9C-D94C-9E68-C360756749A9}"/>
              </a:ext>
            </a:extLst>
          </p:cNvPr>
          <p:cNvCxnSpPr>
            <a:stCxn id="22" idx="4"/>
            <a:endCxn id="25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Oval 24">
            <a:extLst>
              <a:ext uri="{FF2B5EF4-FFF2-40B4-BE49-F238E27FC236}">
                <a16:creationId xmlns:a16="http://schemas.microsoft.com/office/drawing/2014/main" id="{14869261-4928-0B44-9C20-2195AADB795A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40F6E57B-31AB-9448-9A64-FBE83D5B1055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75B28F33-1427-3B4B-88C4-137D8C742D3B}"/>
              </a:ext>
            </a:extLst>
          </p:cNvPr>
          <p:cNvCxnSpPr>
            <a:stCxn id="25" idx="4"/>
            <a:endCxn id="26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Oval 27">
            <a:extLst>
              <a:ext uri="{FF2B5EF4-FFF2-40B4-BE49-F238E27FC236}">
                <a16:creationId xmlns:a16="http://schemas.microsoft.com/office/drawing/2014/main" id="{F5DE5BD6-AF5C-324D-AB91-48526BE6A18E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FE69E4AD-97EE-1646-A087-EAC0371DF79F}"/>
              </a:ext>
            </a:extLst>
          </p:cNvPr>
          <p:cNvCxnSpPr>
            <a:stCxn id="26" idx="4"/>
            <a:endCxn id="28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val 29">
            <a:extLst>
              <a:ext uri="{FF2B5EF4-FFF2-40B4-BE49-F238E27FC236}">
                <a16:creationId xmlns:a16="http://schemas.microsoft.com/office/drawing/2014/main" id="{DA270B5B-7D85-DF45-9469-E6654A686AD9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A9420C4-E9C6-8F48-989E-B360806DC42B}"/>
              </a:ext>
            </a:extLst>
          </p:cNvPr>
          <p:cNvCxnSpPr>
            <a:endCxn id="30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>
            <a:extLst>
              <a:ext uri="{FF2B5EF4-FFF2-40B4-BE49-F238E27FC236}">
                <a16:creationId xmlns:a16="http://schemas.microsoft.com/office/drawing/2014/main" id="{C4A2323C-40EE-A246-94C6-8D0885A14E4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4FB765C5-C3D1-B84F-9122-950D2B39A6DB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9D9F369A-4CC8-A540-9EFA-2688E349A2C2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1E6AE722-6285-6246-AF73-87BF97C22042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8E57A30D-3347-5F49-B806-1C54C6FDF9AD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86851D7C-E19C-C44F-BB8C-5026C8272AC6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A1B36C90-A853-654C-9B9F-76538A62C12F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654EFBC9-D9C2-9045-A5AB-B51B07065EF2}"/>
              </a:ext>
            </a:extLst>
          </p:cNvPr>
          <p:cNvCxnSpPr>
            <a:endCxn id="38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DF6C8AB1-F126-DB4A-A4E7-2B4BCE832D5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3B276415-EDF6-8441-8DCD-8FBA274A926B}"/>
              </a:ext>
            </a:extLst>
          </p:cNvPr>
          <p:cNvCxnSpPr>
            <a:stCxn id="40" idx="5"/>
            <a:endCxn id="6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Oval 41">
            <a:extLst>
              <a:ext uri="{FF2B5EF4-FFF2-40B4-BE49-F238E27FC236}">
                <a16:creationId xmlns:a16="http://schemas.microsoft.com/office/drawing/2014/main" id="{8672539C-A889-A445-8B43-43A51C0F5177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462FF6D7-BE65-6B4D-85FF-2CA9D3553BAD}"/>
              </a:ext>
            </a:extLst>
          </p:cNvPr>
          <p:cNvCxnSpPr>
            <a:stCxn id="42" idx="6"/>
            <a:endCxn id="40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val 43">
            <a:extLst>
              <a:ext uri="{FF2B5EF4-FFF2-40B4-BE49-F238E27FC236}">
                <a16:creationId xmlns:a16="http://schemas.microsoft.com/office/drawing/2014/main" id="{AC3B63FC-A935-7042-9707-DEB0C5A596C1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E0A02C3-15BB-364B-AC0D-E755AB44081F}"/>
              </a:ext>
            </a:extLst>
          </p:cNvPr>
          <p:cNvCxnSpPr>
            <a:stCxn id="44" idx="6"/>
            <a:endCxn id="42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5B3429DA-1197-1846-8CEA-2AEA996DBE01}"/>
              </a:ext>
            </a:extLst>
          </p:cNvPr>
          <p:cNvCxnSpPr>
            <a:stCxn id="4" idx="5"/>
            <a:endCxn id="44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A11A0505-6B9E-E342-A1FD-892FB88F0C49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8F6B5D50-AC80-1E43-A2F2-2B5D253DE06A}"/>
              </a:ext>
            </a:extLst>
          </p:cNvPr>
          <p:cNvSpPr txBox="1"/>
          <p:nvPr/>
        </p:nvSpPr>
        <p:spPr>
          <a:xfrm>
            <a:off x="1699824" y="4708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86F2B3AE-678A-6D46-BBA5-802CCC7EA492}"/>
              </a:ext>
            </a:extLst>
          </p:cNvPr>
          <p:cNvSpPr txBox="1"/>
          <p:nvPr/>
        </p:nvSpPr>
        <p:spPr>
          <a:xfrm>
            <a:off x="1699824" y="5166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3EE5D99A-DD61-5441-8D05-7D949E375C5A}"/>
              </a:ext>
            </a:extLst>
          </p:cNvPr>
          <p:cNvSpPr txBox="1"/>
          <p:nvPr/>
        </p:nvSpPr>
        <p:spPr>
          <a:xfrm>
            <a:off x="1699824" y="4295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981CB010-DDB2-3C45-A0D1-0E4E75CD634B}"/>
              </a:ext>
            </a:extLst>
          </p:cNvPr>
          <p:cNvSpPr txBox="1"/>
          <p:nvPr/>
        </p:nvSpPr>
        <p:spPr>
          <a:xfrm>
            <a:off x="1699824" y="3838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4AF63BB3-A867-A743-8450-B32D72A95E8D}"/>
              </a:ext>
            </a:extLst>
          </p:cNvPr>
          <p:cNvSpPr txBox="1"/>
          <p:nvPr/>
        </p:nvSpPr>
        <p:spPr>
          <a:xfrm>
            <a:off x="1699824" y="3340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EEEBAC3C-3630-9C48-B1FC-9EB96C7C5524}"/>
              </a:ext>
            </a:extLst>
          </p:cNvPr>
          <p:cNvSpPr txBox="1"/>
          <p:nvPr/>
        </p:nvSpPr>
        <p:spPr>
          <a:xfrm>
            <a:off x="1699824" y="5666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65746736-5943-4B4B-83A8-04378FD33BB9}"/>
              </a:ext>
            </a:extLst>
          </p:cNvPr>
          <p:cNvSpPr/>
          <p:nvPr/>
        </p:nvSpPr>
        <p:spPr>
          <a:xfrm>
            <a:off x="1944193" y="3225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397D3800-3B34-1646-AB69-148178DED194}"/>
              </a:ext>
            </a:extLst>
          </p:cNvPr>
          <p:cNvSpPr/>
          <p:nvPr/>
        </p:nvSpPr>
        <p:spPr>
          <a:xfrm>
            <a:off x="1943143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1C815CCA-6A13-894D-A0A3-3A21776F070B}"/>
              </a:ext>
            </a:extLst>
          </p:cNvPr>
          <p:cNvCxnSpPr>
            <a:endCxn id="55" idx="0"/>
          </p:cNvCxnSpPr>
          <p:nvPr/>
        </p:nvCxnSpPr>
        <p:spPr>
          <a:xfrm>
            <a:off x="2055179" y="3475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Oval 56">
            <a:extLst>
              <a:ext uri="{FF2B5EF4-FFF2-40B4-BE49-F238E27FC236}">
                <a16:creationId xmlns:a16="http://schemas.microsoft.com/office/drawing/2014/main" id="{71096919-936A-9C4C-A866-983F56D5C272}"/>
              </a:ext>
            </a:extLst>
          </p:cNvPr>
          <p:cNvSpPr/>
          <p:nvPr/>
        </p:nvSpPr>
        <p:spPr>
          <a:xfrm>
            <a:off x="1942011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A69D7176-24E5-B544-8B4E-6B8234FE1F3F}"/>
              </a:ext>
            </a:extLst>
          </p:cNvPr>
          <p:cNvCxnSpPr>
            <a:stCxn id="55" idx="4"/>
            <a:endCxn id="57" idx="0"/>
          </p:cNvCxnSpPr>
          <p:nvPr/>
        </p:nvCxnSpPr>
        <p:spPr>
          <a:xfrm flipH="1">
            <a:off x="2056311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8CAFECB5-2816-8948-B43D-39A07323D83F}"/>
              </a:ext>
            </a:extLst>
          </p:cNvPr>
          <p:cNvCxnSpPr>
            <a:stCxn id="57" idx="4"/>
            <a:endCxn id="60" idx="0"/>
          </p:cNvCxnSpPr>
          <p:nvPr/>
        </p:nvCxnSpPr>
        <p:spPr>
          <a:xfrm>
            <a:off x="2056311" y="4365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Oval 59">
            <a:extLst>
              <a:ext uri="{FF2B5EF4-FFF2-40B4-BE49-F238E27FC236}">
                <a16:creationId xmlns:a16="http://schemas.microsoft.com/office/drawing/2014/main" id="{81069406-4515-6D41-AE03-1BF0C63EB1E8}"/>
              </a:ext>
            </a:extLst>
          </p:cNvPr>
          <p:cNvSpPr/>
          <p:nvPr/>
        </p:nvSpPr>
        <p:spPr>
          <a:xfrm>
            <a:off x="1943183" y="4594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90995500-1AC4-764F-A1E7-2AE914D5303B}"/>
              </a:ext>
            </a:extLst>
          </p:cNvPr>
          <p:cNvSpPr/>
          <p:nvPr/>
        </p:nvSpPr>
        <p:spPr>
          <a:xfrm>
            <a:off x="1945447" y="5051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527B5C3C-0B8E-1F4C-9DA5-C44289A5DDDC}"/>
              </a:ext>
            </a:extLst>
          </p:cNvPr>
          <p:cNvCxnSpPr>
            <a:stCxn id="60" idx="4"/>
            <a:endCxn id="61" idx="0"/>
          </p:cNvCxnSpPr>
          <p:nvPr/>
        </p:nvCxnSpPr>
        <p:spPr>
          <a:xfrm>
            <a:off x="2057483" y="4823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Oval 62">
            <a:extLst>
              <a:ext uri="{FF2B5EF4-FFF2-40B4-BE49-F238E27FC236}">
                <a16:creationId xmlns:a16="http://schemas.microsoft.com/office/drawing/2014/main" id="{C388C836-0E72-1C40-9761-3E8B8A3F5C85}"/>
              </a:ext>
            </a:extLst>
          </p:cNvPr>
          <p:cNvSpPr/>
          <p:nvPr/>
        </p:nvSpPr>
        <p:spPr>
          <a:xfrm>
            <a:off x="1944315" y="5508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C136F1B8-FDEC-8B43-B494-83BBE8C38AC9}"/>
              </a:ext>
            </a:extLst>
          </p:cNvPr>
          <p:cNvCxnSpPr>
            <a:stCxn id="61" idx="4"/>
            <a:endCxn id="63" idx="0"/>
          </p:cNvCxnSpPr>
          <p:nvPr/>
        </p:nvCxnSpPr>
        <p:spPr>
          <a:xfrm flipH="1">
            <a:off x="2058615" y="5280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Oval 64">
            <a:extLst>
              <a:ext uri="{FF2B5EF4-FFF2-40B4-BE49-F238E27FC236}">
                <a16:creationId xmlns:a16="http://schemas.microsoft.com/office/drawing/2014/main" id="{682B9EDC-87C5-1E4D-AB7D-225F06F53A9F}"/>
              </a:ext>
            </a:extLst>
          </p:cNvPr>
          <p:cNvSpPr/>
          <p:nvPr/>
        </p:nvSpPr>
        <p:spPr>
          <a:xfrm>
            <a:off x="1937767" y="5965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2F9C2CB5-41B4-4A48-895B-331D413D7CCA}"/>
              </a:ext>
            </a:extLst>
          </p:cNvPr>
          <p:cNvCxnSpPr>
            <a:endCxn id="65" idx="0"/>
          </p:cNvCxnSpPr>
          <p:nvPr/>
        </p:nvCxnSpPr>
        <p:spPr>
          <a:xfrm flipH="1">
            <a:off x="2052067" y="5736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6B1BA876-EE9B-A04B-8558-A64F63AA5D1F}"/>
              </a:ext>
            </a:extLst>
          </p:cNvPr>
          <p:cNvSpPr txBox="1"/>
          <p:nvPr/>
        </p:nvSpPr>
        <p:spPr>
          <a:xfrm>
            <a:off x="2280941" y="211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01ADEC1F-1032-7B46-B819-AA78CEA3E66D}"/>
              </a:ext>
            </a:extLst>
          </p:cNvPr>
          <p:cNvSpPr txBox="1"/>
          <p:nvPr/>
        </p:nvSpPr>
        <p:spPr>
          <a:xfrm>
            <a:off x="1699824" y="6101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92A32B60-4D15-134E-B2DE-4F85B6E3B2C5}"/>
              </a:ext>
            </a:extLst>
          </p:cNvPr>
          <p:cNvSpPr/>
          <p:nvPr/>
        </p:nvSpPr>
        <p:spPr>
          <a:xfrm>
            <a:off x="1926546" y="64008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BB3292FD-FE5E-DA45-9F6E-B17294295FBE}"/>
              </a:ext>
            </a:extLst>
          </p:cNvPr>
          <p:cNvCxnSpPr>
            <a:endCxn id="69" idx="0"/>
          </p:cNvCxnSpPr>
          <p:nvPr/>
        </p:nvCxnSpPr>
        <p:spPr>
          <a:xfrm flipH="1">
            <a:off x="2040846" y="6172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6AC8B460-F72B-7D49-8556-32A8903912D7}"/>
              </a:ext>
            </a:extLst>
          </p:cNvPr>
          <p:cNvCxnSpPr>
            <a:endCxn id="76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20912F38-BE32-8B43-AE4C-BCDA616CF88D}"/>
              </a:ext>
            </a:extLst>
          </p:cNvPr>
          <p:cNvSpPr txBox="1"/>
          <p:nvPr/>
        </p:nvSpPr>
        <p:spPr>
          <a:xfrm>
            <a:off x="1935867" y="17884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36CEC603-BF01-FE40-B36F-2671A0D9FBA7}"/>
              </a:ext>
            </a:extLst>
          </p:cNvPr>
          <p:cNvSpPr txBox="1"/>
          <p:nvPr/>
        </p:nvSpPr>
        <p:spPr>
          <a:xfrm>
            <a:off x="1699824" y="2431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DD93515-B82F-B34F-A0B0-BB7CFF2178C6}"/>
              </a:ext>
            </a:extLst>
          </p:cNvPr>
          <p:cNvSpPr txBox="1"/>
          <p:nvPr/>
        </p:nvSpPr>
        <p:spPr>
          <a:xfrm>
            <a:off x="2235217" y="1444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25ACDC2E-BE7C-F641-BA72-AEE3683B00E9}"/>
              </a:ext>
            </a:extLst>
          </p:cNvPr>
          <p:cNvSpPr txBox="1"/>
          <p:nvPr/>
        </p:nvSpPr>
        <p:spPr>
          <a:xfrm>
            <a:off x="1850667" y="8958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3D31ED53-2BAA-B04B-AF7C-5054681E1A97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5C371B9D-CF0C-6643-A17D-6B5DC56CD0D6}"/>
              </a:ext>
            </a:extLst>
          </p:cNvPr>
          <p:cNvSpPr/>
          <p:nvPr/>
        </p:nvSpPr>
        <p:spPr>
          <a:xfrm>
            <a:off x="2199979" y="1256814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BC97BC69-1BD2-EC41-9587-ABD577C0C835}"/>
              </a:ext>
            </a:extLst>
          </p:cNvPr>
          <p:cNvCxnSpPr>
            <a:stCxn id="76" idx="5"/>
            <a:endCxn id="77" idx="0"/>
          </p:cNvCxnSpPr>
          <p:nvPr/>
        </p:nvCxnSpPr>
        <p:spPr>
          <a:xfrm>
            <a:off x="2075919" y="811669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5F4ABF55-2573-E144-ACD5-9C7CAC93B92A}"/>
              </a:ext>
            </a:extLst>
          </p:cNvPr>
          <p:cNvCxnSpPr>
            <a:stCxn id="77" idx="5"/>
            <a:endCxn id="80" idx="1"/>
          </p:cNvCxnSpPr>
          <p:nvPr/>
        </p:nvCxnSpPr>
        <p:spPr>
          <a:xfrm>
            <a:off x="2395100" y="1451936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Oval 79">
            <a:extLst>
              <a:ext uri="{FF2B5EF4-FFF2-40B4-BE49-F238E27FC236}">
                <a16:creationId xmlns:a16="http://schemas.microsoft.com/office/drawing/2014/main" id="{E3457D72-2702-274B-839B-5B79E9A34F5B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BD84D3E7-03F6-944F-913E-BD77D0311C83}"/>
              </a:ext>
            </a:extLst>
          </p:cNvPr>
          <p:cNvSpPr/>
          <p:nvPr/>
        </p:nvSpPr>
        <p:spPr>
          <a:xfrm>
            <a:off x="1944316" y="2316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A94E7FC9-7CE4-AC43-9BC3-77F7ABBB9820}"/>
              </a:ext>
            </a:extLst>
          </p:cNvPr>
          <p:cNvCxnSpPr>
            <a:stCxn id="80" idx="3"/>
            <a:endCxn id="81" idx="0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75E55230-1614-E54C-80C8-B86CB0D9AE8B}"/>
              </a:ext>
            </a:extLst>
          </p:cNvPr>
          <p:cNvCxnSpPr>
            <a:stCxn id="81" idx="4"/>
          </p:cNvCxnSpPr>
          <p:nvPr/>
        </p:nvCxnSpPr>
        <p:spPr>
          <a:xfrm flipH="1">
            <a:off x="2057484" y="2544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25F96AC9-4715-BF45-8FF5-19AAE6A30080}"/>
              </a:ext>
            </a:extLst>
          </p:cNvPr>
          <p:cNvSpPr txBox="1"/>
          <p:nvPr/>
        </p:nvSpPr>
        <p:spPr>
          <a:xfrm>
            <a:off x="1699824" y="2942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85" name="Oval 84">
            <a:extLst>
              <a:ext uri="{FF2B5EF4-FFF2-40B4-BE49-F238E27FC236}">
                <a16:creationId xmlns:a16="http://schemas.microsoft.com/office/drawing/2014/main" id="{C8544589-29E1-894A-AC12-6178E0C3CCF8}"/>
              </a:ext>
            </a:extLst>
          </p:cNvPr>
          <p:cNvSpPr/>
          <p:nvPr/>
        </p:nvSpPr>
        <p:spPr>
          <a:xfrm>
            <a:off x="1938911" y="2765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E691F0B-FA7B-A342-A673-EEC2704E8583}"/>
              </a:ext>
            </a:extLst>
          </p:cNvPr>
          <p:cNvCxnSpPr>
            <a:stCxn id="85" idx="4"/>
            <a:endCxn id="54" idx="0"/>
          </p:cNvCxnSpPr>
          <p:nvPr/>
        </p:nvCxnSpPr>
        <p:spPr>
          <a:xfrm>
            <a:off x="2053211" y="2993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>
            <a:extLst>
              <a:ext uri="{FF2B5EF4-FFF2-40B4-BE49-F238E27FC236}">
                <a16:creationId xmlns:a16="http://schemas.microsoft.com/office/drawing/2014/main" id="{F55DD950-96DB-244F-8D13-8553F8E93E8C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3E802ABA-69F4-C941-9C04-C689E2FBB5D4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F317AF40-C583-E14C-A8EC-C357023592AF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FCD54D9D-EB92-224B-B772-BD529E103CFA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15740395-25F5-CE43-8292-095E83443750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C503AE2C-FA43-6841-A527-C08DE8C2BB2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D5D6B44F-8938-4045-9932-C831D196E3FB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31A096D1-733A-7644-A3E8-509ED1022BB6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5" name="Straight Connector 94">
            <a:extLst>
              <a:ext uri="{FF2B5EF4-FFF2-40B4-BE49-F238E27FC236}">
                <a16:creationId xmlns:a16="http://schemas.microsoft.com/office/drawing/2014/main" id="{E43F3D47-EFE2-BC45-B08D-4ECDE25BE93A}"/>
              </a:ext>
            </a:extLst>
          </p:cNvPr>
          <p:cNvCxnSpPr>
            <a:endCxn id="94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6" name="Oval 95">
            <a:extLst>
              <a:ext uri="{FF2B5EF4-FFF2-40B4-BE49-F238E27FC236}">
                <a16:creationId xmlns:a16="http://schemas.microsoft.com/office/drawing/2014/main" id="{60A72944-DB26-F74D-B859-339C79CA1F5D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5648B53C-13D3-294E-A0F3-BF0F5E7CE884}"/>
              </a:ext>
            </a:extLst>
          </p:cNvPr>
          <p:cNvCxnSpPr>
            <a:stCxn id="94" idx="4"/>
            <a:endCxn id="96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" name="Straight Connector 97">
            <a:extLst>
              <a:ext uri="{FF2B5EF4-FFF2-40B4-BE49-F238E27FC236}">
                <a16:creationId xmlns:a16="http://schemas.microsoft.com/office/drawing/2014/main" id="{4849E38D-79DE-274E-8AB2-622224BF5D1B}"/>
              </a:ext>
            </a:extLst>
          </p:cNvPr>
          <p:cNvCxnSpPr>
            <a:stCxn id="96" idx="4"/>
            <a:endCxn id="99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9" name="Oval 98">
            <a:extLst>
              <a:ext uri="{FF2B5EF4-FFF2-40B4-BE49-F238E27FC236}">
                <a16:creationId xmlns:a16="http://schemas.microsoft.com/office/drawing/2014/main" id="{516E5C17-9261-7648-9E9D-AB96FD83073D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00" name="Oval 99">
            <a:extLst>
              <a:ext uri="{FF2B5EF4-FFF2-40B4-BE49-F238E27FC236}">
                <a16:creationId xmlns:a16="http://schemas.microsoft.com/office/drawing/2014/main" id="{87540348-9218-1745-BC99-40A36AAD52CF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7383BE87-5E7A-0D4B-A6FD-50E6801B1B20}"/>
              </a:ext>
            </a:extLst>
          </p:cNvPr>
          <p:cNvCxnSpPr>
            <a:stCxn id="99" idx="4"/>
            <a:endCxn id="100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2" name="Oval 101">
            <a:extLst>
              <a:ext uri="{FF2B5EF4-FFF2-40B4-BE49-F238E27FC236}">
                <a16:creationId xmlns:a16="http://schemas.microsoft.com/office/drawing/2014/main" id="{99C605CC-1F70-4D4E-ACD2-22640BAAA92A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3" name="Straight Connector 102">
            <a:extLst>
              <a:ext uri="{FF2B5EF4-FFF2-40B4-BE49-F238E27FC236}">
                <a16:creationId xmlns:a16="http://schemas.microsoft.com/office/drawing/2014/main" id="{9E940EA0-9969-1345-8CC4-B695457F858A}"/>
              </a:ext>
            </a:extLst>
          </p:cNvPr>
          <p:cNvCxnSpPr>
            <a:stCxn id="100" idx="4"/>
            <a:endCxn id="102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Oval 103">
            <a:extLst>
              <a:ext uri="{FF2B5EF4-FFF2-40B4-BE49-F238E27FC236}">
                <a16:creationId xmlns:a16="http://schemas.microsoft.com/office/drawing/2014/main" id="{2FF9F040-2F98-F449-97BD-7863C6FE3D67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5" name="Straight Connector 104">
            <a:extLst>
              <a:ext uri="{FF2B5EF4-FFF2-40B4-BE49-F238E27FC236}">
                <a16:creationId xmlns:a16="http://schemas.microsoft.com/office/drawing/2014/main" id="{9DD176DC-D058-CE49-9AC1-EBDA32B63741}"/>
              </a:ext>
            </a:extLst>
          </p:cNvPr>
          <p:cNvCxnSpPr>
            <a:endCxn id="104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6" name="TextBox 105">
            <a:extLst>
              <a:ext uri="{FF2B5EF4-FFF2-40B4-BE49-F238E27FC236}">
                <a16:creationId xmlns:a16="http://schemas.microsoft.com/office/drawing/2014/main" id="{F721F533-9C94-7F4F-9635-07E586A8CB03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7" name="Oval 106">
            <a:extLst>
              <a:ext uri="{FF2B5EF4-FFF2-40B4-BE49-F238E27FC236}">
                <a16:creationId xmlns:a16="http://schemas.microsoft.com/office/drawing/2014/main" id="{82FA8C9B-2E3C-514A-BCF8-AAB91726B785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8" name="Straight Connector 107">
            <a:extLst>
              <a:ext uri="{FF2B5EF4-FFF2-40B4-BE49-F238E27FC236}">
                <a16:creationId xmlns:a16="http://schemas.microsoft.com/office/drawing/2014/main" id="{D5E6A55B-E703-6345-9225-577DA646C9E8}"/>
              </a:ext>
            </a:extLst>
          </p:cNvPr>
          <p:cNvCxnSpPr>
            <a:endCxn id="107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" name="TextBox 108">
            <a:extLst>
              <a:ext uri="{FF2B5EF4-FFF2-40B4-BE49-F238E27FC236}">
                <a16:creationId xmlns:a16="http://schemas.microsoft.com/office/drawing/2014/main" id="{0A9AC53B-BF8B-7A47-9AF9-B8F4916B4D9F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1499D2FA-98F6-2C4B-8485-E86746C38AF0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F6B56527-1ED2-644D-A994-35BB1049C3BF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E49DA617-CB09-D047-8A06-6F37A7CED955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3" name="Oval 112">
            <a:extLst>
              <a:ext uri="{FF2B5EF4-FFF2-40B4-BE49-F238E27FC236}">
                <a16:creationId xmlns:a16="http://schemas.microsoft.com/office/drawing/2014/main" id="{B71FABEA-136A-0C49-8569-3AFEBCFB6195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CE17844A-F984-EB4B-A645-FDEC2D892AB9}"/>
              </a:ext>
            </a:extLst>
          </p:cNvPr>
          <p:cNvCxnSpPr>
            <a:stCxn id="4" idx="4"/>
            <a:endCxn id="113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817ED73E-8427-4B4A-A0AB-58CB806213DE}"/>
              </a:ext>
            </a:extLst>
          </p:cNvPr>
          <p:cNvCxnSpPr>
            <a:stCxn id="113" idx="5"/>
            <a:endCxn id="116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6" name="Oval 115">
            <a:extLst>
              <a:ext uri="{FF2B5EF4-FFF2-40B4-BE49-F238E27FC236}">
                <a16:creationId xmlns:a16="http://schemas.microsoft.com/office/drawing/2014/main" id="{E334A6D6-CDDF-A04B-9A3E-B889E7959C33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7" name="Oval 116">
            <a:extLst>
              <a:ext uri="{FF2B5EF4-FFF2-40B4-BE49-F238E27FC236}">
                <a16:creationId xmlns:a16="http://schemas.microsoft.com/office/drawing/2014/main" id="{46F42D86-43D6-7C42-93A4-5782BE43F95D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24F71FD8-56C1-2B44-970B-CDC715868E1B}"/>
              </a:ext>
            </a:extLst>
          </p:cNvPr>
          <p:cNvCxnSpPr>
            <a:stCxn id="116" idx="4"/>
            <a:endCxn id="117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Straight Connector 118">
            <a:extLst>
              <a:ext uri="{FF2B5EF4-FFF2-40B4-BE49-F238E27FC236}">
                <a16:creationId xmlns:a16="http://schemas.microsoft.com/office/drawing/2014/main" id="{58BF9779-B185-1B4B-B3B0-4EC0B8EB8EBD}"/>
              </a:ext>
            </a:extLst>
          </p:cNvPr>
          <p:cNvCxnSpPr>
            <a:stCxn id="117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0" name="TextBox 119">
            <a:extLst>
              <a:ext uri="{FF2B5EF4-FFF2-40B4-BE49-F238E27FC236}">
                <a16:creationId xmlns:a16="http://schemas.microsoft.com/office/drawing/2014/main" id="{8456F60D-B1E4-0C4C-B65C-6BF8D632979C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1" name="Oval 120">
            <a:extLst>
              <a:ext uri="{FF2B5EF4-FFF2-40B4-BE49-F238E27FC236}">
                <a16:creationId xmlns:a16="http://schemas.microsoft.com/office/drawing/2014/main" id="{4F8E8B7D-8B38-2944-B937-FBA8A480AEED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D3ACAEF8-E007-084B-82B0-91AF4EC11D61}"/>
              </a:ext>
            </a:extLst>
          </p:cNvPr>
          <p:cNvCxnSpPr>
            <a:stCxn id="121" idx="4"/>
            <a:endCxn id="93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3" name="TextBox 122">
            <a:extLst>
              <a:ext uri="{FF2B5EF4-FFF2-40B4-BE49-F238E27FC236}">
                <a16:creationId xmlns:a16="http://schemas.microsoft.com/office/drawing/2014/main" id="{86DEB280-1EC0-4543-91D5-47E307728F6C}"/>
              </a:ext>
            </a:extLst>
          </p:cNvPr>
          <p:cNvSpPr txBox="1"/>
          <p:nvPr/>
        </p:nvSpPr>
        <p:spPr>
          <a:xfrm>
            <a:off x="1049778" y="3946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E55B6BFD-D814-B54E-96DF-E3A14C8BB0F5}"/>
              </a:ext>
            </a:extLst>
          </p:cNvPr>
          <p:cNvSpPr txBox="1"/>
          <p:nvPr/>
        </p:nvSpPr>
        <p:spPr>
          <a:xfrm>
            <a:off x="1049778" y="4404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3ED83A91-9B90-0F47-B117-F969BF2671A1}"/>
              </a:ext>
            </a:extLst>
          </p:cNvPr>
          <p:cNvSpPr txBox="1"/>
          <p:nvPr/>
        </p:nvSpPr>
        <p:spPr>
          <a:xfrm>
            <a:off x="1049778" y="3533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0A82FEE5-E6D0-544C-A6CC-C4F50665F484}"/>
              </a:ext>
            </a:extLst>
          </p:cNvPr>
          <p:cNvSpPr txBox="1"/>
          <p:nvPr/>
        </p:nvSpPr>
        <p:spPr>
          <a:xfrm>
            <a:off x="1049778" y="3076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7C0F1D1B-319B-0D4D-8D0C-725DAE5EB99D}"/>
              </a:ext>
            </a:extLst>
          </p:cNvPr>
          <p:cNvSpPr txBox="1"/>
          <p:nvPr/>
        </p:nvSpPr>
        <p:spPr>
          <a:xfrm>
            <a:off x="1049778" y="2578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126AD48B-B599-3747-BD1F-14751F2CBB9E}"/>
              </a:ext>
            </a:extLst>
          </p:cNvPr>
          <p:cNvSpPr txBox="1"/>
          <p:nvPr/>
        </p:nvSpPr>
        <p:spPr>
          <a:xfrm>
            <a:off x="1049778" y="4904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5ADEAB5C-D469-724B-B969-4E19627C3AB6}"/>
              </a:ext>
            </a:extLst>
          </p:cNvPr>
          <p:cNvSpPr/>
          <p:nvPr/>
        </p:nvSpPr>
        <p:spPr>
          <a:xfrm>
            <a:off x="1294147" y="2463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0" name="Oval 129">
            <a:extLst>
              <a:ext uri="{FF2B5EF4-FFF2-40B4-BE49-F238E27FC236}">
                <a16:creationId xmlns:a16="http://schemas.microsoft.com/office/drawing/2014/main" id="{4AE5F6D3-4C80-B248-9B1C-D2B5AB63322A}"/>
              </a:ext>
            </a:extLst>
          </p:cNvPr>
          <p:cNvSpPr/>
          <p:nvPr/>
        </p:nvSpPr>
        <p:spPr>
          <a:xfrm>
            <a:off x="1293097" y="2918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9A825F29-9D9E-6046-9FEB-251B5052D743}"/>
              </a:ext>
            </a:extLst>
          </p:cNvPr>
          <p:cNvCxnSpPr>
            <a:endCxn id="130" idx="0"/>
          </p:cNvCxnSpPr>
          <p:nvPr/>
        </p:nvCxnSpPr>
        <p:spPr>
          <a:xfrm>
            <a:off x="1405133" y="2713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2" name="Oval 131">
            <a:extLst>
              <a:ext uri="{FF2B5EF4-FFF2-40B4-BE49-F238E27FC236}">
                <a16:creationId xmlns:a16="http://schemas.microsoft.com/office/drawing/2014/main" id="{0B3A820A-A557-1343-9456-C4C72D8DC938}"/>
              </a:ext>
            </a:extLst>
          </p:cNvPr>
          <p:cNvSpPr/>
          <p:nvPr/>
        </p:nvSpPr>
        <p:spPr>
          <a:xfrm>
            <a:off x="1291965" y="3375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3296A9FD-F801-6C4F-BAC5-6BF850AC6A8F}"/>
              </a:ext>
            </a:extLst>
          </p:cNvPr>
          <p:cNvCxnSpPr>
            <a:stCxn id="130" idx="4"/>
            <a:endCxn id="132" idx="0"/>
          </p:cNvCxnSpPr>
          <p:nvPr/>
        </p:nvCxnSpPr>
        <p:spPr>
          <a:xfrm flipH="1">
            <a:off x="1406265" y="3146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88988106-C85B-5B40-91C8-4ACDC3053CD1}"/>
              </a:ext>
            </a:extLst>
          </p:cNvPr>
          <p:cNvCxnSpPr>
            <a:stCxn id="132" idx="4"/>
            <a:endCxn id="135" idx="0"/>
          </p:cNvCxnSpPr>
          <p:nvPr/>
        </p:nvCxnSpPr>
        <p:spPr>
          <a:xfrm>
            <a:off x="1406265" y="3603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5" name="Oval 134">
            <a:extLst>
              <a:ext uri="{FF2B5EF4-FFF2-40B4-BE49-F238E27FC236}">
                <a16:creationId xmlns:a16="http://schemas.microsoft.com/office/drawing/2014/main" id="{6250B46D-F4C8-3B42-AA7F-2591AE0F3B62}"/>
              </a:ext>
            </a:extLst>
          </p:cNvPr>
          <p:cNvSpPr/>
          <p:nvPr/>
        </p:nvSpPr>
        <p:spPr>
          <a:xfrm>
            <a:off x="1293137" y="3832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6" name="Oval 135">
            <a:extLst>
              <a:ext uri="{FF2B5EF4-FFF2-40B4-BE49-F238E27FC236}">
                <a16:creationId xmlns:a16="http://schemas.microsoft.com/office/drawing/2014/main" id="{D5E6281A-FFA4-6C40-980F-B833184146F6}"/>
              </a:ext>
            </a:extLst>
          </p:cNvPr>
          <p:cNvSpPr/>
          <p:nvPr/>
        </p:nvSpPr>
        <p:spPr>
          <a:xfrm>
            <a:off x="1295401" y="4289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505B73B9-E57C-1443-922F-7E51D1825863}"/>
              </a:ext>
            </a:extLst>
          </p:cNvPr>
          <p:cNvCxnSpPr>
            <a:stCxn id="135" idx="4"/>
            <a:endCxn id="136" idx="0"/>
          </p:cNvCxnSpPr>
          <p:nvPr/>
        </p:nvCxnSpPr>
        <p:spPr>
          <a:xfrm>
            <a:off x="1407437" y="4061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8" name="Oval 137">
            <a:extLst>
              <a:ext uri="{FF2B5EF4-FFF2-40B4-BE49-F238E27FC236}">
                <a16:creationId xmlns:a16="http://schemas.microsoft.com/office/drawing/2014/main" id="{6D3629FD-B882-2845-AB78-B9769B222587}"/>
              </a:ext>
            </a:extLst>
          </p:cNvPr>
          <p:cNvSpPr/>
          <p:nvPr/>
        </p:nvSpPr>
        <p:spPr>
          <a:xfrm>
            <a:off x="1294269" y="4746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9" name="Straight Connector 138">
            <a:extLst>
              <a:ext uri="{FF2B5EF4-FFF2-40B4-BE49-F238E27FC236}">
                <a16:creationId xmlns:a16="http://schemas.microsoft.com/office/drawing/2014/main" id="{6E4CB247-B882-BA4B-A034-33C0D6D72699}"/>
              </a:ext>
            </a:extLst>
          </p:cNvPr>
          <p:cNvCxnSpPr>
            <a:stCxn id="136" idx="4"/>
            <a:endCxn id="138" idx="0"/>
          </p:cNvCxnSpPr>
          <p:nvPr/>
        </p:nvCxnSpPr>
        <p:spPr>
          <a:xfrm flipH="1">
            <a:off x="1408569" y="4518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0" name="Oval 139">
            <a:extLst>
              <a:ext uri="{FF2B5EF4-FFF2-40B4-BE49-F238E27FC236}">
                <a16:creationId xmlns:a16="http://schemas.microsoft.com/office/drawing/2014/main" id="{95115486-3C6B-984C-9563-C9C134A8DAFC}"/>
              </a:ext>
            </a:extLst>
          </p:cNvPr>
          <p:cNvSpPr/>
          <p:nvPr/>
        </p:nvSpPr>
        <p:spPr>
          <a:xfrm>
            <a:off x="1287721" y="5203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4B1FB711-AE12-C244-858E-20A84E5308CB}"/>
              </a:ext>
            </a:extLst>
          </p:cNvPr>
          <p:cNvCxnSpPr>
            <a:endCxn id="140" idx="0"/>
          </p:cNvCxnSpPr>
          <p:nvPr/>
        </p:nvCxnSpPr>
        <p:spPr>
          <a:xfrm flipH="1">
            <a:off x="1402021" y="4974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2" name="TextBox 141">
            <a:extLst>
              <a:ext uri="{FF2B5EF4-FFF2-40B4-BE49-F238E27FC236}">
                <a16:creationId xmlns:a16="http://schemas.microsoft.com/office/drawing/2014/main" id="{67D094CC-22EF-5948-883A-1A78CBDE0676}"/>
              </a:ext>
            </a:extLst>
          </p:cNvPr>
          <p:cNvSpPr txBox="1"/>
          <p:nvPr/>
        </p:nvSpPr>
        <p:spPr>
          <a:xfrm>
            <a:off x="1049778" y="5339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3" name="Oval 142">
            <a:extLst>
              <a:ext uri="{FF2B5EF4-FFF2-40B4-BE49-F238E27FC236}">
                <a16:creationId xmlns:a16="http://schemas.microsoft.com/office/drawing/2014/main" id="{E6A608EF-C86C-C243-93DD-6952550B302C}"/>
              </a:ext>
            </a:extLst>
          </p:cNvPr>
          <p:cNvSpPr/>
          <p:nvPr/>
        </p:nvSpPr>
        <p:spPr>
          <a:xfrm>
            <a:off x="1276500" y="56388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4" name="Straight Connector 143">
            <a:extLst>
              <a:ext uri="{FF2B5EF4-FFF2-40B4-BE49-F238E27FC236}">
                <a16:creationId xmlns:a16="http://schemas.microsoft.com/office/drawing/2014/main" id="{FACE78C7-C7D9-E242-9552-60ED569BF923}"/>
              </a:ext>
            </a:extLst>
          </p:cNvPr>
          <p:cNvCxnSpPr>
            <a:endCxn id="143" idx="0"/>
          </p:cNvCxnSpPr>
          <p:nvPr/>
        </p:nvCxnSpPr>
        <p:spPr>
          <a:xfrm flipH="1">
            <a:off x="1390800" y="5410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5" name="TextBox 144">
            <a:extLst>
              <a:ext uri="{FF2B5EF4-FFF2-40B4-BE49-F238E27FC236}">
                <a16:creationId xmlns:a16="http://schemas.microsoft.com/office/drawing/2014/main" id="{A1C0C66C-DE9B-C54E-B3E7-3B850799E0BD}"/>
              </a:ext>
            </a:extLst>
          </p:cNvPr>
          <p:cNvSpPr txBox="1"/>
          <p:nvPr/>
        </p:nvSpPr>
        <p:spPr>
          <a:xfrm>
            <a:off x="1049778" y="1669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46" name="Oval 145">
            <a:extLst>
              <a:ext uri="{FF2B5EF4-FFF2-40B4-BE49-F238E27FC236}">
                <a16:creationId xmlns:a16="http://schemas.microsoft.com/office/drawing/2014/main" id="{5550FBBD-6485-E947-B661-73461EBD914A}"/>
              </a:ext>
            </a:extLst>
          </p:cNvPr>
          <p:cNvSpPr/>
          <p:nvPr/>
        </p:nvSpPr>
        <p:spPr>
          <a:xfrm>
            <a:off x="1294270" y="1554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3F3F874E-2D92-454F-9A18-1E1AAD73BA00}"/>
              </a:ext>
            </a:extLst>
          </p:cNvPr>
          <p:cNvCxnSpPr>
            <a:stCxn id="76" idx="3"/>
            <a:endCxn id="146" idx="0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" name="Straight Connector 147">
            <a:extLst>
              <a:ext uri="{FF2B5EF4-FFF2-40B4-BE49-F238E27FC236}">
                <a16:creationId xmlns:a16="http://schemas.microsoft.com/office/drawing/2014/main" id="{E589A0A1-F896-5949-8EA9-43E53699B03E}"/>
              </a:ext>
            </a:extLst>
          </p:cNvPr>
          <p:cNvCxnSpPr>
            <a:stCxn id="146" idx="4"/>
          </p:cNvCxnSpPr>
          <p:nvPr/>
        </p:nvCxnSpPr>
        <p:spPr>
          <a:xfrm flipH="1">
            <a:off x="1407438" y="1782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9" name="TextBox 148">
            <a:extLst>
              <a:ext uri="{FF2B5EF4-FFF2-40B4-BE49-F238E27FC236}">
                <a16:creationId xmlns:a16="http://schemas.microsoft.com/office/drawing/2014/main" id="{12F60741-E56D-F545-9018-42EFBCC6E6DE}"/>
              </a:ext>
            </a:extLst>
          </p:cNvPr>
          <p:cNvSpPr txBox="1"/>
          <p:nvPr/>
        </p:nvSpPr>
        <p:spPr>
          <a:xfrm>
            <a:off x="1049778" y="2180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50" name="Oval 149">
            <a:extLst>
              <a:ext uri="{FF2B5EF4-FFF2-40B4-BE49-F238E27FC236}">
                <a16:creationId xmlns:a16="http://schemas.microsoft.com/office/drawing/2014/main" id="{46BC101F-4BF3-9141-9F9E-FCE87E83436A}"/>
              </a:ext>
            </a:extLst>
          </p:cNvPr>
          <p:cNvSpPr/>
          <p:nvPr/>
        </p:nvSpPr>
        <p:spPr>
          <a:xfrm>
            <a:off x="1288865" y="2003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1" name="Straight Connector 150">
            <a:extLst>
              <a:ext uri="{FF2B5EF4-FFF2-40B4-BE49-F238E27FC236}">
                <a16:creationId xmlns:a16="http://schemas.microsoft.com/office/drawing/2014/main" id="{86256EB4-F526-DF4B-A7C7-397A4E3FAA12}"/>
              </a:ext>
            </a:extLst>
          </p:cNvPr>
          <p:cNvCxnSpPr>
            <a:stCxn id="150" idx="4"/>
            <a:endCxn id="129" idx="0"/>
          </p:cNvCxnSpPr>
          <p:nvPr/>
        </p:nvCxnSpPr>
        <p:spPr>
          <a:xfrm>
            <a:off x="1403165" y="2231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TextBox 151">
            <a:extLst>
              <a:ext uri="{FF2B5EF4-FFF2-40B4-BE49-F238E27FC236}">
                <a16:creationId xmlns:a16="http://schemas.microsoft.com/office/drawing/2014/main" id="{5FC27C91-16EF-704A-895F-0318585777BA}"/>
              </a:ext>
            </a:extLst>
          </p:cNvPr>
          <p:cNvSpPr txBox="1"/>
          <p:nvPr/>
        </p:nvSpPr>
        <p:spPr>
          <a:xfrm>
            <a:off x="1225195" y="10078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9217907D-825F-1C44-B5D6-33332A2FBAB1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469B9EA8-0418-1E4D-9181-9482833BA1DA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2FF853B8-FCD3-C24A-9393-76507889C8C6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6E4EC65-086C-CE48-83FB-1241296770A1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E7FD1AA7-F740-8C4F-8CCC-638D8D4ECB0B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590EA2B8-0790-904B-A250-11ECEF343C6F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C1F88839-76DB-6E4B-A899-AC1BD0508DEB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0" name="Oval 159">
            <a:extLst>
              <a:ext uri="{FF2B5EF4-FFF2-40B4-BE49-F238E27FC236}">
                <a16:creationId xmlns:a16="http://schemas.microsoft.com/office/drawing/2014/main" id="{ABA1F99A-C5BB-C84C-BA2D-2532E118666D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1" name="Straight Connector 160">
            <a:extLst>
              <a:ext uri="{FF2B5EF4-FFF2-40B4-BE49-F238E27FC236}">
                <a16:creationId xmlns:a16="http://schemas.microsoft.com/office/drawing/2014/main" id="{2F581575-D499-9246-BF77-BCD7DB81EE8F}"/>
              </a:ext>
            </a:extLst>
          </p:cNvPr>
          <p:cNvCxnSpPr>
            <a:endCxn id="160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2" name="Oval 161">
            <a:extLst>
              <a:ext uri="{FF2B5EF4-FFF2-40B4-BE49-F238E27FC236}">
                <a16:creationId xmlns:a16="http://schemas.microsoft.com/office/drawing/2014/main" id="{BDD372F2-3858-A84A-8C33-5DA74F7CEA2A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F746656B-060A-6048-AD6D-24B1E1BD8C50}"/>
              </a:ext>
            </a:extLst>
          </p:cNvPr>
          <p:cNvCxnSpPr>
            <a:stCxn id="160" idx="4"/>
            <a:endCxn id="162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4" name="Straight Connector 163">
            <a:extLst>
              <a:ext uri="{FF2B5EF4-FFF2-40B4-BE49-F238E27FC236}">
                <a16:creationId xmlns:a16="http://schemas.microsoft.com/office/drawing/2014/main" id="{A455CF47-0E12-054E-8738-7115C42DACA5}"/>
              </a:ext>
            </a:extLst>
          </p:cNvPr>
          <p:cNvCxnSpPr>
            <a:stCxn id="162" idx="4"/>
            <a:endCxn id="165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5" name="Oval 164">
            <a:extLst>
              <a:ext uri="{FF2B5EF4-FFF2-40B4-BE49-F238E27FC236}">
                <a16:creationId xmlns:a16="http://schemas.microsoft.com/office/drawing/2014/main" id="{049F9062-684E-6E48-BFE6-7E29BF761F61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6" name="Oval 165">
            <a:extLst>
              <a:ext uri="{FF2B5EF4-FFF2-40B4-BE49-F238E27FC236}">
                <a16:creationId xmlns:a16="http://schemas.microsoft.com/office/drawing/2014/main" id="{8A31EE7C-F807-5E47-AE93-09F3DB4B652B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7" name="Straight Connector 166">
            <a:extLst>
              <a:ext uri="{FF2B5EF4-FFF2-40B4-BE49-F238E27FC236}">
                <a16:creationId xmlns:a16="http://schemas.microsoft.com/office/drawing/2014/main" id="{24958156-78B0-654A-BCC9-566B1E442260}"/>
              </a:ext>
            </a:extLst>
          </p:cNvPr>
          <p:cNvCxnSpPr>
            <a:stCxn id="165" idx="4"/>
            <a:endCxn id="166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8" name="Oval 167">
            <a:extLst>
              <a:ext uri="{FF2B5EF4-FFF2-40B4-BE49-F238E27FC236}">
                <a16:creationId xmlns:a16="http://schemas.microsoft.com/office/drawing/2014/main" id="{7AA3D31B-BBF7-714B-8641-5908F1907BE5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9" name="Straight Connector 168">
            <a:extLst>
              <a:ext uri="{FF2B5EF4-FFF2-40B4-BE49-F238E27FC236}">
                <a16:creationId xmlns:a16="http://schemas.microsoft.com/office/drawing/2014/main" id="{8879F262-3605-524E-9BEB-6B256776CBC4}"/>
              </a:ext>
            </a:extLst>
          </p:cNvPr>
          <p:cNvCxnSpPr>
            <a:stCxn id="166" idx="4"/>
            <a:endCxn id="168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0" name="Oval 169">
            <a:extLst>
              <a:ext uri="{FF2B5EF4-FFF2-40B4-BE49-F238E27FC236}">
                <a16:creationId xmlns:a16="http://schemas.microsoft.com/office/drawing/2014/main" id="{B703320B-AFCA-5C4E-BB88-8631F0D0E89E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48F5FECC-493D-C74B-840C-F2DBB59EDA00}"/>
              </a:ext>
            </a:extLst>
          </p:cNvPr>
          <p:cNvCxnSpPr>
            <a:endCxn id="170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2" name="TextBox 171">
            <a:extLst>
              <a:ext uri="{FF2B5EF4-FFF2-40B4-BE49-F238E27FC236}">
                <a16:creationId xmlns:a16="http://schemas.microsoft.com/office/drawing/2014/main" id="{C5C12A49-02EC-4148-854B-FBBB1451989F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3" name="Oval 172">
            <a:extLst>
              <a:ext uri="{FF2B5EF4-FFF2-40B4-BE49-F238E27FC236}">
                <a16:creationId xmlns:a16="http://schemas.microsoft.com/office/drawing/2014/main" id="{43D409A5-5E31-8441-BB2D-7D166649A3EF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4" name="Straight Connector 173">
            <a:extLst>
              <a:ext uri="{FF2B5EF4-FFF2-40B4-BE49-F238E27FC236}">
                <a16:creationId xmlns:a16="http://schemas.microsoft.com/office/drawing/2014/main" id="{419BE87E-2648-AF41-AE0D-1C5B7D8DFE6F}"/>
              </a:ext>
            </a:extLst>
          </p:cNvPr>
          <p:cNvCxnSpPr>
            <a:endCxn id="173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5" name="TextBox 174">
            <a:extLst>
              <a:ext uri="{FF2B5EF4-FFF2-40B4-BE49-F238E27FC236}">
                <a16:creationId xmlns:a16="http://schemas.microsoft.com/office/drawing/2014/main" id="{7D573893-51D0-D04C-AD66-6A9520E61CAF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6" name="Oval 175">
            <a:extLst>
              <a:ext uri="{FF2B5EF4-FFF2-40B4-BE49-F238E27FC236}">
                <a16:creationId xmlns:a16="http://schemas.microsoft.com/office/drawing/2014/main" id="{F50A529E-4CD4-F147-82BF-7C77DC7E6B79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7F943C6-E493-3943-9EB2-C5DDC31B9637}"/>
              </a:ext>
            </a:extLst>
          </p:cNvPr>
          <p:cNvCxnSpPr>
            <a:stCxn id="4" idx="4"/>
            <a:endCxn id="176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8" name="Straight Connector 177">
            <a:extLst>
              <a:ext uri="{FF2B5EF4-FFF2-40B4-BE49-F238E27FC236}">
                <a16:creationId xmlns:a16="http://schemas.microsoft.com/office/drawing/2014/main" id="{7622F225-2101-614E-9D79-C77ADC6EFB65}"/>
              </a:ext>
            </a:extLst>
          </p:cNvPr>
          <p:cNvCxnSpPr>
            <a:stCxn id="176" idx="4"/>
            <a:endCxn id="180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9" name="TextBox 178">
            <a:extLst>
              <a:ext uri="{FF2B5EF4-FFF2-40B4-BE49-F238E27FC236}">
                <a16:creationId xmlns:a16="http://schemas.microsoft.com/office/drawing/2014/main" id="{AADA0E3E-FB79-8B47-97A6-C63BF1D2DCAE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80" name="Oval 179">
            <a:extLst>
              <a:ext uri="{FF2B5EF4-FFF2-40B4-BE49-F238E27FC236}">
                <a16:creationId xmlns:a16="http://schemas.microsoft.com/office/drawing/2014/main" id="{BDEBCEF6-9EFF-BA41-AC38-65F13CB564F5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1" name="Straight Connector 180">
            <a:extLst>
              <a:ext uri="{FF2B5EF4-FFF2-40B4-BE49-F238E27FC236}">
                <a16:creationId xmlns:a16="http://schemas.microsoft.com/office/drawing/2014/main" id="{32DAF830-4A28-264E-A19D-87FC3A54466E}"/>
              </a:ext>
            </a:extLst>
          </p:cNvPr>
          <p:cNvCxnSpPr>
            <a:stCxn id="180" idx="4"/>
            <a:endCxn id="159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2" name="TextBox 181">
            <a:extLst>
              <a:ext uri="{FF2B5EF4-FFF2-40B4-BE49-F238E27FC236}">
                <a16:creationId xmlns:a16="http://schemas.microsoft.com/office/drawing/2014/main" id="{F60182F6-E39F-384A-9442-E561FFC1825A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45ECFA03-518E-A847-9CAD-C8653B196EDB}"/>
              </a:ext>
            </a:extLst>
          </p:cNvPr>
          <p:cNvSpPr txBox="1"/>
          <p:nvPr/>
        </p:nvSpPr>
        <p:spPr>
          <a:xfrm>
            <a:off x="381000" y="28799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58B5AF32-1B26-1347-A767-5A0607719965}"/>
              </a:ext>
            </a:extLst>
          </p:cNvPr>
          <p:cNvSpPr txBox="1"/>
          <p:nvPr/>
        </p:nvSpPr>
        <p:spPr>
          <a:xfrm>
            <a:off x="381000" y="33381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04FCAE0D-1673-124A-98ED-94BAF621A840}"/>
              </a:ext>
            </a:extLst>
          </p:cNvPr>
          <p:cNvSpPr txBox="1"/>
          <p:nvPr/>
        </p:nvSpPr>
        <p:spPr>
          <a:xfrm>
            <a:off x="381000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A045C87A-D6A7-D349-AA1B-A7F12135978D}"/>
              </a:ext>
            </a:extLst>
          </p:cNvPr>
          <p:cNvSpPr txBox="1"/>
          <p:nvPr/>
        </p:nvSpPr>
        <p:spPr>
          <a:xfrm>
            <a:off x="381000" y="2009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82A0F2C1-FC54-714B-815E-B88AA3F70280}"/>
              </a:ext>
            </a:extLst>
          </p:cNvPr>
          <p:cNvSpPr txBox="1"/>
          <p:nvPr/>
        </p:nvSpPr>
        <p:spPr>
          <a:xfrm>
            <a:off x="381000" y="15112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8" name="TextBox 187">
            <a:extLst>
              <a:ext uri="{FF2B5EF4-FFF2-40B4-BE49-F238E27FC236}">
                <a16:creationId xmlns:a16="http://schemas.microsoft.com/office/drawing/2014/main" id="{E066EBF5-3010-FC48-BBD0-61EF6041B46A}"/>
              </a:ext>
            </a:extLst>
          </p:cNvPr>
          <p:cNvSpPr txBox="1"/>
          <p:nvPr/>
        </p:nvSpPr>
        <p:spPr>
          <a:xfrm>
            <a:off x="381000" y="38375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89" name="Oval 188">
            <a:extLst>
              <a:ext uri="{FF2B5EF4-FFF2-40B4-BE49-F238E27FC236}">
                <a16:creationId xmlns:a16="http://schemas.microsoft.com/office/drawing/2014/main" id="{362B3B1F-51B8-6143-9D78-C0D52D515D9C}"/>
              </a:ext>
            </a:extLst>
          </p:cNvPr>
          <p:cNvSpPr/>
          <p:nvPr/>
        </p:nvSpPr>
        <p:spPr>
          <a:xfrm>
            <a:off x="624319" y="1851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0" name="Straight Connector 189">
            <a:extLst>
              <a:ext uri="{FF2B5EF4-FFF2-40B4-BE49-F238E27FC236}">
                <a16:creationId xmlns:a16="http://schemas.microsoft.com/office/drawing/2014/main" id="{8C00E56E-73A9-7D42-AC24-4EBAC21DC030}"/>
              </a:ext>
            </a:extLst>
          </p:cNvPr>
          <p:cNvCxnSpPr>
            <a:stCxn id="204" idx="4"/>
            <a:endCxn id="189" idx="0"/>
          </p:cNvCxnSpPr>
          <p:nvPr/>
        </p:nvCxnSpPr>
        <p:spPr>
          <a:xfrm>
            <a:off x="734387" y="1545815"/>
            <a:ext cx="4232" cy="3054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1" name="Oval 190">
            <a:extLst>
              <a:ext uri="{FF2B5EF4-FFF2-40B4-BE49-F238E27FC236}">
                <a16:creationId xmlns:a16="http://schemas.microsoft.com/office/drawing/2014/main" id="{6F0E5291-09A5-6A4E-8AEF-F4FE9742A518}"/>
              </a:ext>
            </a:extLst>
          </p:cNvPr>
          <p:cNvSpPr/>
          <p:nvPr/>
        </p:nvSpPr>
        <p:spPr>
          <a:xfrm>
            <a:off x="623187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949C52AC-728E-A74A-A9BB-1BECF20F2254}"/>
              </a:ext>
            </a:extLst>
          </p:cNvPr>
          <p:cNvCxnSpPr>
            <a:stCxn id="189" idx="4"/>
            <a:endCxn id="191" idx="0"/>
          </p:cNvCxnSpPr>
          <p:nvPr/>
        </p:nvCxnSpPr>
        <p:spPr>
          <a:xfrm flipH="1">
            <a:off x="737487" y="20798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3" name="Straight Connector 192">
            <a:extLst>
              <a:ext uri="{FF2B5EF4-FFF2-40B4-BE49-F238E27FC236}">
                <a16:creationId xmlns:a16="http://schemas.microsoft.com/office/drawing/2014/main" id="{2EAD5A53-0A1C-F646-8A7A-65CAE75431B3}"/>
              </a:ext>
            </a:extLst>
          </p:cNvPr>
          <p:cNvCxnSpPr>
            <a:stCxn id="191" idx="4"/>
            <a:endCxn id="194" idx="0"/>
          </p:cNvCxnSpPr>
          <p:nvPr/>
        </p:nvCxnSpPr>
        <p:spPr>
          <a:xfrm>
            <a:off x="737487" y="25370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4" name="Oval 193">
            <a:extLst>
              <a:ext uri="{FF2B5EF4-FFF2-40B4-BE49-F238E27FC236}">
                <a16:creationId xmlns:a16="http://schemas.microsoft.com/office/drawing/2014/main" id="{4B6342A6-D322-7847-BDA6-02C1A7215846}"/>
              </a:ext>
            </a:extLst>
          </p:cNvPr>
          <p:cNvSpPr/>
          <p:nvPr/>
        </p:nvSpPr>
        <p:spPr>
          <a:xfrm>
            <a:off x="624359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95" name="Oval 194">
            <a:extLst>
              <a:ext uri="{FF2B5EF4-FFF2-40B4-BE49-F238E27FC236}">
                <a16:creationId xmlns:a16="http://schemas.microsoft.com/office/drawing/2014/main" id="{A2D9EB8A-07B4-CB4F-8FE7-A57BB2C95598}"/>
              </a:ext>
            </a:extLst>
          </p:cNvPr>
          <p:cNvSpPr/>
          <p:nvPr/>
        </p:nvSpPr>
        <p:spPr>
          <a:xfrm>
            <a:off x="626623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6" name="Straight Connector 195">
            <a:extLst>
              <a:ext uri="{FF2B5EF4-FFF2-40B4-BE49-F238E27FC236}">
                <a16:creationId xmlns:a16="http://schemas.microsoft.com/office/drawing/2014/main" id="{958544F4-6A68-B34C-8EE8-52091D6DE3D0}"/>
              </a:ext>
            </a:extLst>
          </p:cNvPr>
          <p:cNvCxnSpPr>
            <a:stCxn id="194" idx="4"/>
            <a:endCxn id="195" idx="0"/>
          </p:cNvCxnSpPr>
          <p:nvPr/>
        </p:nvCxnSpPr>
        <p:spPr>
          <a:xfrm>
            <a:off x="738659" y="29942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7" name="Oval 196">
            <a:extLst>
              <a:ext uri="{FF2B5EF4-FFF2-40B4-BE49-F238E27FC236}">
                <a16:creationId xmlns:a16="http://schemas.microsoft.com/office/drawing/2014/main" id="{F934D46F-9E0A-E740-AE06-BAACD3CAD8DC}"/>
              </a:ext>
            </a:extLst>
          </p:cNvPr>
          <p:cNvSpPr/>
          <p:nvPr/>
        </p:nvSpPr>
        <p:spPr>
          <a:xfrm>
            <a:off x="625491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8" name="Straight Connector 197">
            <a:extLst>
              <a:ext uri="{FF2B5EF4-FFF2-40B4-BE49-F238E27FC236}">
                <a16:creationId xmlns:a16="http://schemas.microsoft.com/office/drawing/2014/main" id="{A5049240-2ECE-564C-BADF-44C946E387AA}"/>
              </a:ext>
            </a:extLst>
          </p:cNvPr>
          <p:cNvCxnSpPr>
            <a:stCxn id="195" idx="4"/>
            <a:endCxn id="197" idx="0"/>
          </p:cNvCxnSpPr>
          <p:nvPr/>
        </p:nvCxnSpPr>
        <p:spPr>
          <a:xfrm flipH="1">
            <a:off x="739791" y="34514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9" name="Oval 198">
            <a:extLst>
              <a:ext uri="{FF2B5EF4-FFF2-40B4-BE49-F238E27FC236}">
                <a16:creationId xmlns:a16="http://schemas.microsoft.com/office/drawing/2014/main" id="{3F6245A7-6B91-314D-B763-7B00DE29244D}"/>
              </a:ext>
            </a:extLst>
          </p:cNvPr>
          <p:cNvSpPr/>
          <p:nvPr/>
        </p:nvSpPr>
        <p:spPr>
          <a:xfrm>
            <a:off x="618943" y="41365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0" name="Straight Connector 199">
            <a:extLst>
              <a:ext uri="{FF2B5EF4-FFF2-40B4-BE49-F238E27FC236}">
                <a16:creationId xmlns:a16="http://schemas.microsoft.com/office/drawing/2014/main" id="{37488233-5F8D-6342-A5F5-2A46A4723CF6}"/>
              </a:ext>
            </a:extLst>
          </p:cNvPr>
          <p:cNvCxnSpPr>
            <a:endCxn id="199" idx="0"/>
          </p:cNvCxnSpPr>
          <p:nvPr/>
        </p:nvCxnSpPr>
        <p:spPr>
          <a:xfrm flipH="1">
            <a:off x="733243" y="39079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1" name="TextBox 200">
            <a:extLst>
              <a:ext uri="{FF2B5EF4-FFF2-40B4-BE49-F238E27FC236}">
                <a16:creationId xmlns:a16="http://schemas.microsoft.com/office/drawing/2014/main" id="{9369EDD5-0785-9B49-B877-A3493791CB0F}"/>
              </a:ext>
            </a:extLst>
          </p:cNvPr>
          <p:cNvSpPr txBox="1"/>
          <p:nvPr/>
        </p:nvSpPr>
        <p:spPr>
          <a:xfrm>
            <a:off x="381000" y="42730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02" name="Oval 201">
            <a:extLst>
              <a:ext uri="{FF2B5EF4-FFF2-40B4-BE49-F238E27FC236}">
                <a16:creationId xmlns:a16="http://schemas.microsoft.com/office/drawing/2014/main" id="{883000DF-AF3A-4A4D-9C1D-9958BA0EB4BA}"/>
              </a:ext>
            </a:extLst>
          </p:cNvPr>
          <p:cNvSpPr/>
          <p:nvPr/>
        </p:nvSpPr>
        <p:spPr>
          <a:xfrm>
            <a:off x="607722" y="45720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3" name="Straight Connector 202">
            <a:extLst>
              <a:ext uri="{FF2B5EF4-FFF2-40B4-BE49-F238E27FC236}">
                <a16:creationId xmlns:a16="http://schemas.microsoft.com/office/drawing/2014/main" id="{BF6B5037-AC9E-AE4D-96BA-A6E90E9C13C4}"/>
              </a:ext>
            </a:extLst>
          </p:cNvPr>
          <p:cNvCxnSpPr>
            <a:endCxn id="202" idx="0"/>
          </p:cNvCxnSpPr>
          <p:nvPr/>
        </p:nvCxnSpPr>
        <p:spPr>
          <a:xfrm flipH="1">
            <a:off x="722022" y="43434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4" name="Oval 203">
            <a:extLst>
              <a:ext uri="{FF2B5EF4-FFF2-40B4-BE49-F238E27FC236}">
                <a16:creationId xmlns:a16="http://schemas.microsoft.com/office/drawing/2014/main" id="{8875CE5A-A62B-0C46-9ED1-F0DC1C37C54D}"/>
              </a:ext>
            </a:extLst>
          </p:cNvPr>
          <p:cNvSpPr/>
          <p:nvPr/>
        </p:nvSpPr>
        <p:spPr>
          <a:xfrm>
            <a:off x="620087" y="13172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5" name="Straight Connector 204">
            <a:extLst>
              <a:ext uri="{FF2B5EF4-FFF2-40B4-BE49-F238E27FC236}">
                <a16:creationId xmlns:a16="http://schemas.microsoft.com/office/drawing/2014/main" id="{66A5E5FA-4E41-9946-B2C6-16CCE4AA5C21}"/>
              </a:ext>
            </a:extLst>
          </p:cNvPr>
          <p:cNvCxnSpPr>
            <a:stCxn id="76" idx="2"/>
            <a:endCxn id="204" idx="7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6" name="TextBox 205">
            <a:extLst>
              <a:ext uri="{FF2B5EF4-FFF2-40B4-BE49-F238E27FC236}">
                <a16:creationId xmlns:a16="http://schemas.microsoft.com/office/drawing/2014/main" id="{757A57A0-618F-3648-85EF-05240E6E4C8F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747AB077-F6F9-CB4E-995D-BD4F124DA408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A5934370-8F18-1B4D-A6BD-DD36C19AD5A2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72D5A7D5-737E-2940-BA1E-FE51C3E8128D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02C72413-58B7-704B-B39E-1ADB3188C3EF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669D2634-FEA5-DF45-8589-DBC684F97919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C9461CD3-78C1-2D43-9E05-8F7B3DD2F45B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3" name="Oval 212">
            <a:extLst>
              <a:ext uri="{FF2B5EF4-FFF2-40B4-BE49-F238E27FC236}">
                <a16:creationId xmlns:a16="http://schemas.microsoft.com/office/drawing/2014/main" id="{487D24AF-F820-F740-8633-3F1258FDA56F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4" name="Straight Connector 213">
            <a:extLst>
              <a:ext uri="{FF2B5EF4-FFF2-40B4-BE49-F238E27FC236}">
                <a16:creationId xmlns:a16="http://schemas.microsoft.com/office/drawing/2014/main" id="{AF82C2AF-64A4-9241-B865-86E7C9F4A2A4}"/>
              </a:ext>
            </a:extLst>
          </p:cNvPr>
          <p:cNvCxnSpPr>
            <a:endCxn id="213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5" name="Oval 214">
            <a:extLst>
              <a:ext uri="{FF2B5EF4-FFF2-40B4-BE49-F238E27FC236}">
                <a16:creationId xmlns:a16="http://schemas.microsoft.com/office/drawing/2014/main" id="{F8434C58-3EE6-EE4A-8FD3-2F922001E004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333729E5-5B9B-2446-B9B6-60B2E3661A54}"/>
              </a:ext>
            </a:extLst>
          </p:cNvPr>
          <p:cNvCxnSpPr>
            <a:stCxn id="213" idx="4"/>
            <a:endCxn id="215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7" name="Straight Connector 216">
            <a:extLst>
              <a:ext uri="{FF2B5EF4-FFF2-40B4-BE49-F238E27FC236}">
                <a16:creationId xmlns:a16="http://schemas.microsoft.com/office/drawing/2014/main" id="{78A51680-4F84-1C4E-AC08-D4484A044CBE}"/>
              </a:ext>
            </a:extLst>
          </p:cNvPr>
          <p:cNvCxnSpPr>
            <a:stCxn id="215" idx="4"/>
            <a:endCxn id="218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8" name="Oval 217">
            <a:extLst>
              <a:ext uri="{FF2B5EF4-FFF2-40B4-BE49-F238E27FC236}">
                <a16:creationId xmlns:a16="http://schemas.microsoft.com/office/drawing/2014/main" id="{38DA11F1-680A-4E4C-8FA5-6E954902B9C3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9" name="Oval 218">
            <a:extLst>
              <a:ext uri="{FF2B5EF4-FFF2-40B4-BE49-F238E27FC236}">
                <a16:creationId xmlns:a16="http://schemas.microsoft.com/office/drawing/2014/main" id="{C9B07CBC-DBE4-E24B-9168-DC5A19D2F6B6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0" name="Straight Connector 219">
            <a:extLst>
              <a:ext uri="{FF2B5EF4-FFF2-40B4-BE49-F238E27FC236}">
                <a16:creationId xmlns:a16="http://schemas.microsoft.com/office/drawing/2014/main" id="{0FFC564A-4D2D-724D-9352-79AC65AEA97C}"/>
              </a:ext>
            </a:extLst>
          </p:cNvPr>
          <p:cNvCxnSpPr>
            <a:stCxn id="218" idx="4"/>
            <a:endCxn id="219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1" name="Oval 220">
            <a:extLst>
              <a:ext uri="{FF2B5EF4-FFF2-40B4-BE49-F238E27FC236}">
                <a16:creationId xmlns:a16="http://schemas.microsoft.com/office/drawing/2014/main" id="{2144DB6B-C804-A049-9E98-651B479D6D84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2" name="Straight Connector 221">
            <a:extLst>
              <a:ext uri="{FF2B5EF4-FFF2-40B4-BE49-F238E27FC236}">
                <a16:creationId xmlns:a16="http://schemas.microsoft.com/office/drawing/2014/main" id="{A817D1D4-9EBE-7344-B4D0-9DE263F3DA14}"/>
              </a:ext>
            </a:extLst>
          </p:cNvPr>
          <p:cNvCxnSpPr>
            <a:stCxn id="219" idx="4"/>
            <a:endCxn id="221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3" name="Oval 222">
            <a:extLst>
              <a:ext uri="{FF2B5EF4-FFF2-40B4-BE49-F238E27FC236}">
                <a16:creationId xmlns:a16="http://schemas.microsoft.com/office/drawing/2014/main" id="{0A539726-5EB1-3D47-BDFD-84FE6E15DCD0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4AA1F281-0201-C74F-B8E7-F29768E951C3}"/>
              </a:ext>
            </a:extLst>
          </p:cNvPr>
          <p:cNvCxnSpPr>
            <a:endCxn id="223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5" name="TextBox 224">
            <a:extLst>
              <a:ext uri="{FF2B5EF4-FFF2-40B4-BE49-F238E27FC236}">
                <a16:creationId xmlns:a16="http://schemas.microsoft.com/office/drawing/2014/main" id="{65FFE0E5-93FF-E44E-9B76-B8E294921BB5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6" name="Oval 225">
            <a:extLst>
              <a:ext uri="{FF2B5EF4-FFF2-40B4-BE49-F238E27FC236}">
                <a16:creationId xmlns:a16="http://schemas.microsoft.com/office/drawing/2014/main" id="{2EF50B61-F179-0649-9684-BA2F5D78DA38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7" name="Straight Connector 226">
            <a:extLst>
              <a:ext uri="{FF2B5EF4-FFF2-40B4-BE49-F238E27FC236}">
                <a16:creationId xmlns:a16="http://schemas.microsoft.com/office/drawing/2014/main" id="{6318A5DB-A0B5-4942-8D85-90DDDCB208A3}"/>
              </a:ext>
            </a:extLst>
          </p:cNvPr>
          <p:cNvCxnSpPr>
            <a:endCxn id="226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8" name="TextBox 227">
            <a:extLst>
              <a:ext uri="{FF2B5EF4-FFF2-40B4-BE49-F238E27FC236}">
                <a16:creationId xmlns:a16="http://schemas.microsoft.com/office/drawing/2014/main" id="{F6E7AB28-2A08-3445-81BF-969A627B2A55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9" name="Straight Connector 228">
            <a:extLst>
              <a:ext uri="{FF2B5EF4-FFF2-40B4-BE49-F238E27FC236}">
                <a16:creationId xmlns:a16="http://schemas.microsoft.com/office/drawing/2014/main" id="{437EB557-1F67-3345-9289-E732455F38AA}"/>
              </a:ext>
            </a:extLst>
          </p:cNvPr>
          <p:cNvCxnSpPr>
            <a:stCxn id="4" idx="4"/>
            <a:endCxn id="212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0" name="TextBox 229">
            <a:extLst>
              <a:ext uri="{FF2B5EF4-FFF2-40B4-BE49-F238E27FC236}">
                <a16:creationId xmlns:a16="http://schemas.microsoft.com/office/drawing/2014/main" id="{F468D76E-B3E1-5541-8F7F-5FEA556D7915}"/>
              </a:ext>
            </a:extLst>
          </p:cNvPr>
          <p:cNvSpPr txBox="1"/>
          <p:nvPr/>
        </p:nvSpPr>
        <p:spPr>
          <a:xfrm>
            <a:off x="2286000" y="24815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CD4ACEF2-FC9B-BA4C-9366-40FFA64CDD5A}"/>
              </a:ext>
            </a:extLst>
          </p:cNvPr>
          <p:cNvSpPr txBox="1"/>
          <p:nvPr/>
        </p:nvSpPr>
        <p:spPr>
          <a:xfrm>
            <a:off x="2286000" y="298090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32" name="Oval 231">
            <a:extLst>
              <a:ext uri="{FF2B5EF4-FFF2-40B4-BE49-F238E27FC236}">
                <a16:creationId xmlns:a16="http://schemas.microsoft.com/office/drawing/2014/main" id="{200B0D76-4015-F744-A39A-86112E430685}"/>
              </a:ext>
            </a:extLst>
          </p:cNvPr>
          <p:cNvSpPr/>
          <p:nvPr/>
        </p:nvSpPr>
        <p:spPr>
          <a:xfrm>
            <a:off x="2531623" y="23662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3" name="Straight Connector 232">
            <a:extLst>
              <a:ext uri="{FF2B5EF4-FFF2-40B4-BE49-F238E27FC236}">
                <a16:creationId xmlns:a16="http://schemas.microsoft.com/office/drawing/2014/main" id="{3447A5BD-F086-0340-A3EB-C4E3EE664109}"/>
              </a:ext>
            </a:extLst>
          </p:cNvPr>
          <p:cNvCxnSpPr>
            <a:stCxn id="80" idx="4"/>
            <a:endCxn id="232" idx="0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4" name="Oval 233">
            <a:extLst>
              <a:ext uri="{FF2B5EF4-FFF2-40B4-BE49-F238E27FC236}">
                <a16:creationId xmlns:a16="http://schemas.microsoft.com/office/drawing/2014/main" id="{71AD95E2-CCDF-C84C-9D6F-BCD2B23BA068}"/>
              </a:ext>
            </a:extLst>
          </p:cNvPr>
          <p:cNvSpPr/>
          <p:nvPr/>
        </p:nvSpPr>
        <p:spPr>
          <a:xfrm>
            <a:off x="2530491" y="28234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5" name="Straight Connector 234">
            <a:extLst>
              <a:ext uri="{FF2B5EF4-FFF2-40B4-BE49-F238E27FC236}">
                <a16:creationId xmlns:a16="http://schemas.microsoft.com/office/drawing/2014/main" id="{44C4127F-B24F-774A-A48A-DE0A5B82FAF0}"/>
              </a:ext>
            </a:extLst>
          </p:cNvPr>
          <p:cNvCxnSpPr>
            <a:stCxn id="232" idx="4"/>
            <a:endCxn id="234" idx="0"/>
          </p:cNvCxnSpPr>
          <p:nvPr/>
        </p:nvCxnSpPr>
        <p:spPr>
          <a:xfrm flipH="1">
            <a:off x="2644791" y="259480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6" name="Oval 235">
            <a:extLst>
              <a:ext uri="{FF2B5EF4-FFF2-40B4-BE49-F238E27FC236}">
                <a16:creationId xmlns:a16="http://schemas.microsoft.com/office/drawing/2014/main" id="{0462311E-0E01-534F-9052-74A600738870}"/>
              </a:ext>
            </a:extLst>
          </p:cNvPr>
          <p:cNvSpPr/>
          <p:nvPr/>
        </p:nvSpPr>
        <p:spPr>
          <a:xfrm>
            <a:off x="2523943" y="327987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7" name="Straight Connector 236">
            <a:extLst>
              <a:ext uri="{FF2B5EF4-FFF2-40B4-BE49-F238E27FC236}">
                <a16:creationId xmlns:a16="http://schemas.microsoft.com/office/drawing/2014/main" id="{45AB6ADE-9BFA-FE4C-8832-FF92FF468F3D}"/>
              </a:ext>
            </a:extLst>
          </p:cNvPr>
          <p:cNvCxnSpPr>
            <a:endCxn id="236" idx="0"/>
          </p:cNvCxnSpPr>
          <p:nvPr/>
        </p:nvCxnSpPr>
        <p:spPr>
          <a:xfrm flipH="1">
            <a:off x="2638243" y="305127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8" name="TextBox 237">
            <a:extLst>
              <a:ext uri="{FF2B5EF4-FFF2-40B4-BE49-F238E27FC236}">
                <a16:creationId xmlns:a16="http://schemas.microsoft.com/office/drawing/2014/main" id="{EE26A222-F964-354E-BD6A-E35EAFB141DD}"/>
              </a:ext>
            </a:extLst>
          </p:cNvPr>
          <p:cNvSpPr txBox="1"/>
          <p:nvPr/>
        </p:nvSpPr>
        <p:spPr>
          <a:xfrm>
            <a:off x="2286000" y="341635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9" name="Oval 238">
            <a:extLst>
              <a:ext uri="{FF2B5EF4-FFF2-40B4-BE49-F238E27FC236}">
                <a16:creationId xmlns:a16="http://schemas.microsoft.com/office/drawing/2014/main" id="{7B28851F-1C86-3941-B987-11F1FAA05B36}"/>
              </a:ext>
            </a:extLst>
          </p:cNvPr>
          <p:cNvSpPr/>
          <p:nvPr/>
        </p:nvSpPr>
        <p:spPr>
          <a:xfrm>
            <a:off x="2512722" y="37153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39EE0650-A4D9-7944-8041-325739F2528A}"/>
              </a:ext>
            </a:extLst>
          </p:cNvPr>
          <p:cNvCxnSpPr>
            <a:endCxn id="239" idx="0"/>
          </p:cNvCxnSpPr>
          <p:nvPr/>
        </p:nvCxnSpPr>
        <p:spPr>
          <a:xfrm flipH="1">
            <a:off x="2627022" y="348671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1" name="TextBox 240">
            <a:extLst>
              <a:ext uri="{FF2B5EF4-FFF2-40B4-BE49-F238E27FC236}">
                <a16:creationId xmlns:a16="http://schemas.microsoft.com/office/drawing/2014/main" id="{C2C3F444-F354-7348-80D5-6F8019827F75}"/>
              </a:ext>
            </a:extLst>
          </p:cNvPr>
          <p:cNvSpPr txBox="1"/>
          <p:nvPr/>
        </p:nvSpPr>
        <p:spPr>
          <a:xfrm>
            <a:off x="2345162" y="19962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98AEBEB4-1447-6C47-B9E0-C60D85100BA3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A5CC0BAA-DE36-4646-BA44-8B7275F87D48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4" name="TextBox 243">
            <a:extLst>
              <a:ext uri="{FF2B5EF4-FFF2-40B4-BE49-F238E27FC236}">
                <a16:creationId xmlns:a16="http://schemas.microsoft.com/office/drawing/2014/main" id="{29212A90-2DBC-034E-A222-3DB443D5BE31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5" name="Oval 244">
            <a:extLst>
              <a:ext uri="{FF2B5EF4-FFF2-40B4-BE49-F238E27FC236}">
                <a16:creationId xmlns:a16="http://schemas.microsoft.com/office/drawing/2014/main" id="{92627ED2-7ACA-B441-A3D4-0B9BEFB895BC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99C0DEB1-4B2D-C647-8A0C-CB0A5B29A78B}"/>
              </a:ext>
            </a:extLst>
          </p:cNvPr>
          <p:cNvCxnSpPr>
            <a:stCxn id="116" idx="4"/>
            <a:endCxn id="245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7" name="Oval 246">
            <a:extLst>
              <a:ext uri="{FF2B5EF4-FFF2-40B4-BE49-F238E27FC236}">
                <a16:creationId xmlns:a16="http://schemas.microsoft.com/office/drawing/2014/main" id="{18503A2F-D7F7-4A46-81F9-20E9ED1F4BEB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8" name="Straight Connector 247">
            <a:extLst>
              <a:ext uri="{FF2B5EF4-FFF2-40B4-BE49-F238E27FC236}">
                <a16:creationId xmlns:a16="http://schemas.microsoft.com/office/drawing/2014/main" id="{21C6072F-88F9-3346-908B-627897210613}"/>
              </a:ext>
            </a:extLst>
          </p:cNvPr>
          <p:cNvCxnSpPr>
            <a:stCxn id="245" idx="4"/>
            <a:endCxn id="247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9" name="Oval 248">
            <a:extLst>
              <a:ext uri="{FF2B5EF4-FFF2-40B4-BE49-F238E27FC236}">
                <a16:creationId xmlns:a16="http://schemas.microsoft.com/office/drawing/2014/main" id="{B66F6C68-FB08-ED4D-9409-FE4F49BB50F9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0" name="Straight Connector 249">
            <a:extLst>
              <a:ext uri="{FF2B5EF4-FFF2-40B4-BE49-F238E27FC236}">
                <a16:creationId xmlns:a16="http://schemas.microsoft.com/office/drawing/2014/main" id="{8C0773E3-EE75-4A45-A72E-91C712593E95}"/>
              </a:ext>
            </a:extLst>
          </p:cNvPr>
          <p:cNvCxnSpPr>
            <a:endCxn id="249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1" name="TextBox 250">
            <a:extLst>
              <a:ext uri="{FF2B5EF4-FFF2-40B4-BE49-F238E27FC236}">
                <a16:creationId xmlns:a16="http://schemas.microsoft.com/office/drawing/2014/main" id="{DF0A7784-A76C-7142-B5C4-7573E4436976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2" name="Oval 251">
            <a:extLst>
              <a:ext uri="{FF2B5EF4-FFF2-40B4-BE49-F238E27FC236}">
                <a16:creationId xmlns:a16="http://schemas.microsoft.com/office/drawing/2014/main" id="{07DF5894-D89F-274D-9C1B-1B34DFE72268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3" name="Straight Connector 252">
            <a:extLst>
              <a:ext uri="{FF2B5EF4-FFF2-40B4-BE49-F238E27FC236}">
                <a16:creationId xmlns:a16="http://schemas.microsoft.com/office/drawing/2014/main" id="{C30F58B3-2E62-7A46-8A76-5FED096C14DE}"/>
              </a:ext>
            </a:extLst>
          </p:cNvPr>
          <p:cNvCxnSpPr>
            <a:endCxn id="252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4" name="Oval 253">
            <a:extLst>
              <a:ext uri="{FF2B5EF4-FFF2-40B4-BE49-F238E27FC236}">
                <a16:creationId xmlns:a16="http://schemas.microsoft.com/office/drawing/2014/main" id="{0639E33B-9F23-1B4D-9D74-7C15E98D0464}"/>
              </a:ext>
            </a:extLst>
          </p:cNvPr>
          <p:cNvSpPr/>
          <p:nvPr/>
        </p:nvSpPr>
        <p:spPr>
          <a:xfrm>
            <a:off x="3124201" y="2343719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5" name="Straight Connector 254">
            <a:extLst>
              <a:ext uri="{FF2B5EF4-FFF2-40B4-BE49-F238E27FC236}">
                <a16:creationId xmlns:a16="http://schemas.microsoft.com/office/drawing/2014/main" id="{051AFEFF-B857-FE4D-BF71-85E58452F493}"/>
              </a:ext>
            </a:extLst>
          </p:cNvPr>
          <p:cNvCxnSpPr>
            <a:stCxn id="80" idx="5"/>
            <a:endCxn id="254" idx="0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6" name="TextBox 255">
            <a:extLst>
              <a:ext uri="{FF2B5EF4-FFF2-40B4-BE49-F238E27FC236}">
                <a16:creationId xmlns:a16="http://schemas.microsoft.com/office/drawing/2014/main" id="{C2983B07-8573-4C4F-BD60-1B0B147BD022}"/>
              </a:ext>
            </a:extLst>
          </p:cNvPr>
          <p:cNvSpPr txBox="1"/>
          <p:nvPr/>
        </p:nvSpPr>
        <p:spPr>
          <a:xfrm>
            <a:off x="2886258" y="24802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7" name="Oval 256">
            <a:extLst>
              <a:ext uri="{FF2B5EF4-FFF2-40B4-BE49-F238E27FC236}">
                <a16:creationId xmlns:a16="http://schemas.microsoft.com/office/drawing/2014/main" id="{3F1A72F5-167E-8A4D-8B57-FC46A6CEC7EC}"/>
              </a:ext>
            </a:extLst>
          </p:cNvPr>
          <p:cNvSpPr/>
          <p:nvPr/>
        </p:nvSpPr>
        <p:spPr>
          <a:xfrm>
            <a:off x="3112980" y="2779167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8" name="Straight Connector 257">
            <a:extLst>
              <a:ext uri="{FF2B5EF4-FFF2-40B4-BE49-F238E27FC236}">
                <a16:creationId xmlns:a16="http://schemas.microsoft.com/office/drawing/2014/main" id="{91BA06FB-6240-9744-AC3E-5C9A2C220844}"/>
              </a:ext>
            </a:extLst>
          </p:cNvPr>
          <p:cNvCxnSpPr>
            <a:endCxn id="257" idx="0"/>
          </p:cNvCxnSpPr>
          <p:nvPr/>
        </p:nvCxnSpPr>
        <p:spPr>
          <a:xfrm flipH="1">
            <a:off x="3227280" y="255056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9" name="TextBox 258">
            <a:extLst>
              <a:ext uri="{FF2B5EF4-FFF2-40B4-BE49-F238E27FC236}">
                <a16:creationId xmlns:a16="http://schemas.microsoft.com/office/drawing/2014/main" id="{A8AEC151-D055-1F42-832C-FC182A7FFAD5}"/>
              </a:ext>
            </a:extLst>
          </p:cNvPr>
          <p:cNvSpPr txBox="1"/>
          <p:nvPr/>
        </p:nvSpPr>
        <p:spPr>
          <a:xfrm>
            <a:off x="2753111" y="204963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0" name="TextBox 259">
            <a:extLst>
              <a:ext uri="{FF2B5EF4-FFF2-40B4-BE49-F238E27FC236}">
                <a16:creationId xmlns:a16="http://schemas.microsoft.com/office/drawing/2014/main" id="{C314DECE-0D73-3F43-BFC6-EF9F9242FC4E}"/>
              </a:ext>
            </a:extLst>
          </p:cNvPr>
          <p:cNvSpPr txBox="1"/>
          <p:nvPr/>
        </p:nvSpPr>
        <p:spPr>
          <a:xfrm>
            <a:off x="914400" y="762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</p:spTree>
    <p:extLst>
      <p:ext uri="{BB962C8B-B14F-4D97-AF65-F5344CB8AC3E}">
        <p14:creationId xmlns:p14="http://schemas.microsoft.com/office/powerpoint/2010/main" val="3101013987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CF06C09C-A5FC-0045-8238-3659D05E7B2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A5AB8DE-5E44-1249-8942-324199BE27EC}"/>
              </a:ext>
            </a:extLst>
          </p:cNvPr>
          <p:cNvSpPr txBox="1"/>
          <p:nvPr/>
        </p:nvSpPr>
        <p:spPr>
          <a:xfrm>
            <a:off x="4191000" y="0"/>
            <a:ext cx="488808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200" spc="6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panamabana</a:t>
            </a:r>
            <a:r>
              <a:rPr lang="en-US" sz="3200" b="1" spc="600" dirty="0" err="1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r>
              <a:rPr lang="en-US" sz="3200" b="1" spc="600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894B5D08-6604-8E41-936A-00512BBBA8C4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0AE72CD-CE51-664D-9232-D50E0A3D6BED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7C106F42-876A-5443-9B50-0CC923F98EE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21744BA-F6C8-F542-AD52-6FB3756381C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09CA0F3-76C3-5A46-9EBF-14BF34818E53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2D57A7E-1318-5B44-9184-CA071262B0F9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DC724BA-C266-3049-B163-225CDB650782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E8F090D-29A4-AA4A-8FA4-7256349C13A7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1D46FCE7-C60F-E642-9666-21029665A8B9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AC43676-D1F8-824A-8674-0F7A37191A5A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EBF7E65C-9942-AB40-94EB-289E05A787E9}"/>
              </a:ext>
            </a:extLst>
          </p:cNvPr>
          <p:cNvCxnSpPr>
            <a:stCxn id="6" idx="4"/>
            <a:endCxn id="15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72FC40D1-6448-8F4A-B7EC-D7DF86D2B9A9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B031DF77-D0D0-3248-BDCC-E19D9FB9D03D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3D10ABFE-A226-6B46-A0CF-C1FD2485062C}"/>
              </a:ext>
            </a:extLst>
          </p:cNvPr>
          <p:cNvCxnSpPr>
            <a:stCxn id="15" idx="4"/>
            <a:endCxn id="16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Oval 17">
            <a:extLst>
              <a:ext uri="{FF2B5EF4-FFF2-40B4-BE49-F238E27FC236}">
                <a16:creationId xmlns:a16="http://schemas.microsoft.com/office/drawing/2014/main" id="{607E90B7-A001-FB4F-B4F0-732C1A76F6F7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DC699EF6-5F80-0E43-8C7C-1FD4093CE3E0}"/>
              </a:ext>
            </a:extLst>
          </p:cNvPr>
          <p:cNvCxnSpPr>
            <a:stCxn id="16" idx="4"/>
            <a:endCxn id="18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95C8086C-0BB1-D042-A29C-0435FB5FA025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2A664E17-A824-EB4E-AEAF-A770C86DBF38}"/>
              </a:ext>
            </a:extLst>
          </p:cNvPr>
          <p:cNvCxnSpPr>
            <a:endCxn id="20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Oval 21">
            <a:extLst>
              <a:ext uri="{FF2B5EF4-FFF2-40B4-BE49-F238E27FC236}">
                <a16:creationId xmlns:a16="http://schemas.microsoft.com/office/drawing/2014/main" id="{F7809E75-D4D6-5049-8BED-FF0B25B2F055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8DD63B51-ABE0-5349-86A0-F8F59E0EB26C}"/>
              </a:ext>
            </a:extLst>
          </p:cNvPr>
          <p:cNvCxnSpPr>
            <a:stCxn id="20" idx="4"/>
            <a:endCxn id="22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B41E6194-CD65-354F-AF23-6D6AA1BBD941}"/>
              </a:ext>
            </a:extLst>
          </p:cNvPr>
          <p:cNvCxnSpPr>
            <a:stCxn id="22" idx="4"/>
            <a:endCxn id="25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Oval 24">
            <a:extLst>
              <a:ext uri="{FF2B5EF4-FFF2-40B4-BE49-F238E27FC236}">
                <a16:creationId xmlns:a16="http://schemas.microsoft.com/office/drawing/2014/main" id="{A39974F5-C419-FD49-975D-EA0F58CB360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A8C776EB-E566-8D44-8441-D8739EBDA68C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F4497628-D1E3-4C4F-828E-B8D32617402B}"/>
              </a:ext>
            </a:extLst>
          </p:cNvPr>
          <p:cNvCxnSpPr>
            <a:stCxn id="25" idx="4"/>
            <a:endCxn id="26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Oval 27">
            <a:extLst>
              <a:ext uri="{FF2B5EF4-FFF2-40B4-BE49-F238E27FC236}">
                <a16:creationId xmlns:a16="http://schemas.microsoft.com/office/drawing/2014/main" id="{48B6001E-3839-2948-9A34-8B19B50A9F76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26C8B21D-7B0F-254F-ADAB-C75C6EF47DBF}"/>
              </a:ext>
            </a:extLst>
          </p:cNvPr>
          <p:cNvCxnSpPr>
            <a:stCxn id="26" idx="4"/>
            <a:endCxn id="28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val 29">
            <a:extLst>
              <a:ext uri="{FF2B5EF4-FFF2-40B4-BE49-F238E27FC236}">
                <a16:creationId xmlns:a16="http://schemas.microsoft.com/office/drawing/2014/main" id="{281A85A5-D525-5E42-9C88-CBF09C2586EF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43B02E9-46A0-4845-AD6A-BF3F9DB76643}"/>
              </a:ext>
            </a:extLst>
          </p:cNvPr>
          <p:cNvCxnSpPr>
            <a:endCxn id="30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>
            <a:extLst>
              <a:ext uri="{FF2B5EF4-FFF2-40B4-BE49-F238E27FC236}">
                <a16:creationId xmlns:a16="http://schemas.microsoft.com/office/drawing/2014/main" id="{F50E4E9B-36D7-1441-8B01-F82D19902BB2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9B5BE201-0A66-F44B-95E8-DCDD247E5C00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200B90F2-0BA9-0E49-9241-629D1EAFC479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CBFE0094-7572-4B4E-94E7-2F47A541502A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5228B27F-3300-6A44-8A88-46EE7D78E5CE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8AA7554D-529F-9D4D-B7C5-E9D749A5776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A25D8DFC-E252-F348-9D52-A837A4A684C0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8581E39F-0CAC-7040-9DBA-DF2D66C400E0}"/>
              </a:ext>
            </a:extLst>
          </p:cNvPr>
          <p:cNvCxnSpPr>
            <a:endCxn id="38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F8E76EF8-36C4-EF45-A3E9-F1CA046AD30B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7AE0EA52-53AE-9C4A-B101-5030F72F95B0}"/>
              </a:ext>
            </a:extLst>
          </p:cNvPr>
          <p:cNvCxnSpPr>
            <a:stCxn id="40" idx="5"/>
            <a:endCxn id="6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Oval 41">
            <a:extLst>
              <a:ext uri="{FF2B5EF4-FFF2-40B4-BE49-F238E27FC236}">
                <a16:creationId xmlns:a16="http://schemas.microsoft.com/office/drawing/2014/main" id="{E0B03C42-90B3-EC4B-9034-FC55E3FEBF49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6186AD75-E70C-D841-95C4-97329D4388E0}"/>
              </a:ext>
            </a:extLst>
          </p:cNvPr>
          <p:cNvCxnSpPr>
            <a:stCxn id="42" idx="6"/>
            <a:endCxn id="40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val 43">
            <a:extLst>
              <a:ext uri="{FF2B5EF4-FFF2-40B4-BE49-F238E27FC236}">
                <a16:creationId xmlns:a16="http://schemas.microsoft.com/office/drawing/2014/main" id="{5B0D6CA0-B748-7841-BDDA-C397A0E541D6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9C830C03-8352-B945-B523-EE62277E3540}"/>
              </a:ext>
            </a:extLst>
          </p:cNvPr>
          <p:cNvCxnSpPr>
            <a:stCxn id="44" idx="6"/>
            <a:endCxn id="42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20CBB971-042C-F442-93FF-B05CDF0016F5}"/>
              </a:ext>
            </a:extLst>
          </p:cNvPr>
          <p:cNvCxnSpPr>
            <a:stCxn id="4" idx="5"/>
            <a:endCxn id="44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B8013DE-E0FE-AC44-9AAE-A86475ACA6A8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305DE11E-4A5D-9C45-A3CB-05B664EAB090}"/>
              </a:ext>
            </a:extLst>
          </p:cNvPr>
          <p:cNvSpPr txBox="1"/>
          <p:nvPr/>
        </p:nvSpPr>
        <p:spPr>
          <a:xfrm>
            <a:off x="1699824" y="4708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17F70D98-BB12-8747-868C-DCD9B3457266}"/>
              </a:ext>
            </a:extLst>
          </p:cNvPr>
          <p:cNvSpPr txBox="1"/>
          <p:nvPr/>
        </p:nvSpPr>
        <p:spPr>
          <a:xfrm>
            <a:off x="1699824" y="5166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5C775B79-177F-654B-B0DA-B4320B75F9C9}"/>
              </a:ext>
            </a:extLst>
          </p:cNvPr>
          <p:cNvSpPr txBox="1"/>
          <p:nvPr/>
        </p:nvSpPr>
        <p:spPr>
          <a:xfrm>
            <a:off x="1699824" y="4295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F5C5FAB1-0409-8448-A04E-B208E628E052}"/>
              </a:ext>
            </a:extLst>
          </p:cNvPr>
          <p:cNvSpPr txBox="1"/>
          <p:nvPr/>
        </p:nvSpPr>
        <p:spPr>
          <a:xfrm>
            <a:off x="1699824" y="3838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30A74C93-C697-C544-8569-AFD95CAD047D}"/>
              </a:ext>
            </a:extLst>
          </p:cNvPr>
          <p:cNvSpPr txBox="1"/>
          <p:nvPr/>
        </p:nvSpPr>
        <p:spPr>
          <a:xfrm>
            <a:off x="1699824" y="3340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FE16AC20-554D-DC4D-A673-2514B17114E5}"/>
              </a:ext>
            </a:extLst>
          </p:cNvPr>
          <p:cNvSpPr txBox="1"/>
          <p:nvPr/>
        </p:nvSpPr>
        <p:spPr>
          <a:xfrm>
            <a:off x="1699824" y="5666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0A19D8DD-FB20-C648-B6AC-0A506AA9B5AC}"/>
              </a:ext>
            </a:extLst>
          </p:cNvPr>
          <p:cNvSpPr/>
          <p:nvPr/>
        </p:nvSpPr>
        <p:spPr>
          <a:xfrm>
            <a:off x="1944193" y="3225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A7C95F18-0A5D-124B-98B7-4DE47E58DEFE}"/>
              </a:ext>
            </a:extLst>
          </p:cNvPr>
          <p:cNvSpPr/>
          <p:nvPr/>
        </p:nvSpPr>
        <p:spPr>
          <a:xfrm>
            <a:off x="1943143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BE75F83B-CE65-4541-9EE5-DAF45A3E633C}"/>
              </a:ext>
            </a:extLst>
          </p:cNvPr>
          <p:cNvCxnSpPr>
            <a:endCxn id="55" idx="0"/>
          </p:cNvCxnSpPr>
          <p:nvPr/>
        </p:nvCxnSpPr>
        <p:spPr>
          <a:xfrm>
            <a:off x="2055179" y="3475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Oval 56">
            <a:extLst>
              <a:ext uri="{FF2B5EF4-FFF2-40B4-BE49-F238E27FC236}">
                <a16:creationId xmlns:a16="http://schemas.microsoft.com/office/drawing/2014/main" id="{6CE06FD6-D1A4-634E-B779-23882BD3FE80}"/>
              </a:ext>
            </a:extLst>
          </p:cNvPr>
          <p:cNvSpPr/>
          <p:nvPr/>
        </p:nvSpPr>
        <p:spPr>
          <a:xfrm>
            <a:off x="1942011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34C63FE2-7194-2948-AC16-9315DA96576E}"/>
              </a:ext>
            </a:extLst>
          </p:cNvPr>
          <p:cNvCxnSpPr>
            <a:stCxn id="55" idx="4"/>
            <a:endCxn id="57" idx="0"/>
          </p:cNvCxnSpPr>
          <p:nvPr/>
        </p:nvCxnSpPr>
        <p:spPr>
          <a:xfrm flipH="1">
            <a:off x="2056311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A276EE61-5049-324A-8AA8-39185E05D90B}"/>
              </a:ext>
            </a:extLst>
          </p:cNvPr>
          <p:cNvCxnSpPr>
            <a:stCxn id="57" idx="4"/>
            <a:endCxn id="60" idx="0"/>
          </p:cNvCxnSpPr>
          <p:nvPr/>
        </p:nvCxnSpPr>
        <p:spPr>
          <a:xfrm>
            <a:off x="2056311" y="4365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Oval 59">
            <a:extLst>
              <a:ext uri="{FF2B5EF4-FFF2-40B4-BE49-F238E27FC236}">
                <a16:creationId xmlns:a16="http://schemas.microsoft.com/office/drawing/2014/main" id="{2A2051AA-5100-854A-B046-019575FB1C00}"/>
              </a:ext>
            </a:extLst>
          </p:cNvPr>
          <p:cNvSpPr/>
          <p:nvPr/>
        </p:nvSpPr>
        <p:spPr>
          <a:xfrm>
            <a:off x="1943183" y="4594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D43489F8-AE78-E349-8A5B-8AC9DD9D951B}"/>
              </a:ext>
            </a:extLst>
          </p:cNvPr>
          <p:cNvSpPr/>
          <p:nvPr/>
        </p:nvSpPr>
        <p:spPr>
          <a:xfrm>
            <a:off x="1945447" y="5051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2F1720D7-F594-0049-B8CC-57AF8AB5B3E9}"/>
              </a:ext>
            </a:extLst>
          </p:cNvPr>
          <p:cNvCxnSpPr>
            <a:stCxn id="60" idx="4"/>
            <a:endCxn id="61" idx="0"/>
          </p:cNvCxnSpPr>
          <p:nvPr/>
        </p:nvCxnSpPr>
        <p:spPr>
          <a:xfrm>
            <a:off x="2057483" y="4823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Oval 62">
            <a:extLst>
              <a:ext uri="{FF2B5EF4-FFF2-40B4-BE49-F238E27FC236}">
                <a16:creationId xmlns:a16="http://schemas.microsoft.com/office/drawing/2014/main" id="{B3623A9B-E5EE-9A47-920B-593F951BE833}"/>
              </a:ext>
            </a:extLst>
          </p:cNvPr>
          <p:cNvSpPr/>
          <p:nvPr/>
        </p:nvSpPr>
        <p:spPr>
          <a:xfrm>
            <a:off x="1944315" y="5508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E7A86EE2-FC3B-8943-9B0C-CD3EBF0BD476}"/>
              </a:ext>
            </a:extLst>
          </p:cNvPr>
          <p:cNvCxnSpPr>
            <a:stCxn id="61" idx="4"/>
            <a:endCxn id="63" idx="0"/>
          </p:cNvCxnSpPr>
          <p:nvPr/>
        </p:nvCxnSpPr>
        <p:spPr>
          <a:xfrm flipH="1">
            <a:off x="2058615" y="5280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Oval 64">
            <a:extLst>
              <a:ext uri="{FF2B5EF4-FFF2-40B4-BE49-F238E27FC236}">
                <a16:creationId xmlns:a16="http://schemas.microsoft.com/office/drawing/2014/main" id="{691A80C1-AA97-254B-9CC2-C32583D6F9CE}"/>
              </a:ext>
            </a:extLst>
          </p:cNvPr>
          <p:cNvSpPr/>
          <p:nvPr/>
        </p:nvSpPr>
        <p:spPr>
          <a:xfrm>
            <a:off x="1937767" y="5965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51BC8C93-571D-EC44-B75E-5425314C9CBC}"/>
              </a:ext>
            </a:extLst>
          </p:cNvPr>
          <p:cNvCxnSpPr>
            <a:endCxn id="65" idx="0"/>
          </p:cNvCxnSpPr>
          <p:nvPr/>
        </p:nvCxnSpPr>
        <p:spPr>
          <a:xfrm flipH="1">
            <a:off x="2052067" y="5736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E9DB6FFD-9780-A141-99A2-17135B250B63}"/>
              </a:ext>
            </a:extLst>
          </p:cNvPr>
          <p:cNvSpPr txBox="1"/>
          <p:nvPr/>
        </p:nvSpPr>
        <p:spPr>
          <a:xfrm>
            <a:off x="2280941" y="211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05ED3DC-072B-114B-A3D0-5862174E9427}"/>
              </a:ext>
            </a:extLst>
          </p:cNvPr>
          <p:cNvSpPr txBox="1"/>
          <p:nvPr/>
        </p:nvSpPr>
        <p:spPr>
          <a:xfrm>
            <a:off x="1699824" y="6101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4123C891-6E67-824A-AA28-FC1694A84004}"/>
              </a:ext>
            </a:extLst>
          </p:cNvPr>
          <p:cNvSpPr/>
          <p:nvPr/>
        </p:nvSpPr>
        <p:spPr>
          <a:xfrm>
            <a:off x="1926546" y="64008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168B25CB-F2A5-D542-9E6B-B99830FA7B9A}"/>
              </a:ext>
            </a:extLst>
          </p:cNvPr>
          <p:cNvCxnSpPr>
            <a:endCxn id="69" idx="0"/>
          </p:cNvCxnSpPr>
          <p:nvPr/>
        </p:nvCxnSpPr>
        <p:spPr>
          <a:xfrm flipH="1">
            <a:off x="2040846" y="6172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4783AA4F-5A6F-924D-8CAA-792F7FF45BBD}"/>
              </a:ext>
            </a:extLst>
          </p:cNvPr>
          <p:cNvCxnSpPr>
            <a:endCxn id="76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58A38F74-2AF2-1148-8CF5-A58CFE093E29}"/>
              </a:ext>
            </a:extLst>
          </p:cNvPr>
          <p:cNvSpPr txBox="1"/>
          <p:nvPr/>
        </p:nvSpPr>
        <p:spPr>
          <a:xfrm>
            <a:off x="1935867" y="17884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751A58B5-EDAD-CB4D-AA1B-3507C2850070}"/>
              </a:ext>
            </a:extLst>
          </p:cNvPr>
          <p:cNvSpPr txBox="1"/>
          <p:nvPr/>
        </p:nvSpPr>
        <p:spPr>
          <a:xfrm>
            <a:off x="1699824" y="2431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A9587C7-270E-1044-94C4-21F66251BD7B}"/>
              </a:ext>
            </a:extLst>
          </p:cNvPr>
          <p:cNvSpPr txBox="1"/>
          <p:nvPr/>
        </p:nvSpPr>
        <p:spPr>
          <a:xfrm>
            <a:off x="2235217" y="1444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D0241E61-0D80-454E-85BA-09F59CF5E9AA}"/>
              </a:ext>
            </a:extLst>
          </p:cNvPr>
          <p:cNvSpPr txBox="1"/>
          <p:nvPr/>
        </p:nvSpPr>
        <p:spPr>
          <a:xfrm>
            <a:off x="1850667" y="8958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040A36DF-4260-E641-A3A6-677D8F73770C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A64AE5C0-D379-CB45-AE85-8D29D8F938D6}"/>
              </a:ext>
            </a:extLst>
          </p:cNvPr>
          <p:cNvSpPr/>
          <p:nvPr/>
        </p:nvSpPr>
        <p:spPr>
          <a:xfrm>
            <a:off x="2199979" y="12568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6D02E0BE-0DE3-C14D-85B6-0336A718E9E6}"/>
              </a:ext>
            </a:extLst>
          </p:cNvPr>
          <p:cNvCxnSpPr>
            <a:stCxn id="76" idx="5"/>
            <a:endCxn id="77" idx="0"/>
          </p:cNvCxnSpPr>
          <p:nvPr/>
        </p:nvCxnSpPr>
        <p:spPr>
          <a:xfrm>
            <a:off x="2075919" y="811669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4A0B5B7A-9D9C-854F-AD3A-B7F6055B5AF1}"/>
              </a:ext>
            </a:extLst>
          </p:cNvPr>
          <p:cNvCxnSpPr>
            <a:stCxn id="77" idx="5"/>
            <a:endCxn id="80" idx="1"/>
          </p:cNvCxnSpPr>
          <p:nvPr/>
        </p:nvCxnSpPr>
        <p:spPr>
          <a:xfrm>
            <a:off x="2395100" y="1451936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Oval 79">
            <a:extLst>
              <a:ext uri="{FF2B5EF4-FFF2-40B4-BE49-F238E27FC236}">
                <a16:creationId xmlns:a16="http://schemas.microsoft.com/office/drawing/2014/main" id="{72715630-EF22-824D-8989-43266FAC3975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40D3D204-5630-D041-894D-96B73775415F}"/>
              </a:ext>
            </a:extLst>
          </p:cNvPr>
          <p:cNvSpPr/>
          <p:nvPr/>
        </p:nvSpPr>
        <p:spPr>
          <a:xfrm>
            <a:off x="1944316" y="2316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B0CD918D-0761-584E-90E1-3BDDCA002775}"/>
              </a:ext>
            </a:extLst>
          </p:cNvPr>
          <p:cNvCxnSpPr>
            <a:stCxn id="80" idx="3"/>
            <a:endCxn id="81" idx="0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4FA225D8-6064-6A47-918B-3E417D43560B}"/>
              </a:ext>
            </a:extLst>
          </p:cNvPr>
          <p:cNvCxnSpPr>
            <a:stCxn id="81" idx="4"/>
          </p:cNvCxnSpPr>
          <p:nvPr/>
        </p:nvCxnSpPr>
        <p:spPr>
          <a:xfrm flipH="1">
            <a:off x="2057484" y="2544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3DFBA2B7-87C6-F140-BCFA-D498DC9D97F0}"/>
              </a:ext>
            </a:extLst>
          </p:cNvPr>
          <p:cNvSpPr txBox="1"/>
          <p:nvPr/>
        </p:nvSpPr>
        <p:spPr>
          <a:xfrm>
            <a:off x="1699824" y="2942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85" name="Oval 84">
            <a:extLst>
              <a:ext uri="{FF2B5EF4-FFF2-40B4-BE49-F238E27FC236}">
                <a16:creationId xmlns:a16="http://schemas.microsoft.com/office/drawing/2014/main" id="{2B0F6543-C8A7-0940-B142-CF013E09C5D1}"/>
              </a:ext>
            </a:extLst>
          </p:cNvPr>
          <p:cNvSpPr/>
          <p:nvPr/>
        </p:nvSpPr>
        <p:spPr>
          <a:xfrm>
            <a:off x="1938911" y="2765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A4F8CE13-A72F-A04B-9F73-004E703531C0}"/>
              </a:ext>
            </a:extLst>
          </p:cNvPr>
          <p:cNvCxnSpPr>
            <a:stCxn id="85" idx="4"/>
            <a:endCxn id="54" idx="0"/>
          </p:cNvCxnSpPr>
          <p:nvPr/>
        </p:nvCxnSpPr>
        <p:spPr>
          <a:xfrm>
            <a:off x="2053211" y="2993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>
            <a:extLst>
              <a:ext uri="{FF2B5EF4-FFF2-40B4-BE49-F238E27FC236}">
                <a16:creationId xmlns:a16="http://schemas.microsoft.com/office/drawing/2014/main" id="{2A2234CA-0880-CA42-AAEF-9046ECFEAB42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E1177647-1D17-4F4B-AEF4-A55C49D37ED6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DF2E6B04-A5B0-0948-A136-1F708A2C7703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DE4C1C8A-46C2-DD42-B9DB-0776E288D4BE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3C65D543-75B9-FB44-A18A-8E20CA4F7651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7AC5D7C-A6B2-EA40-9868-36A1E0C90DAD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80BDC0E9-75A0-9742-9D5C-415E2B9385BB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9A9A86E6-32DF-E847-ACDF-D1AFA1771F3A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5" name="Straight Connector 94">
            <a:extLst>
              <a:ext uri="{FF2B5EF4-FFF2-40B4-BE49-F238E27FC236}">
                <a16:creationId xmlns:a16="http://schemas.microsoft.com/office/drawing/2014/main" id="{FCCDBC97-86DA-9D40-B280-F49A8565E9A7}"/>
              </a:ext>
            </a:extLst>
          </p:cNvPr>
          <p:cNvCxnSpPr>
            <a:endCxn id="94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6" name="Oval 95">
            <a:extLst>
              <a:ext uri="{FF2B5EF4-FFF2-40B4-BE49-F238E27FC236}">
                <a16:creationId xmlns:a16="http://schemas.microsoft.com/office/drawing/2014/main" id="{E9C3C0E8-E92A-4340-9373-5534279ECD3D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09FF30FA-CE58-854C-98E6-6DEF3619811C}"/>
              </a:ext>
            </a:extLst>
          </p:cNvPr>
          <p:cNvCxnSpPr>
            <a:stCxn id="94" idx="4"/>
            <a:endCxn id="96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" name="Straight Connector 97">
            <a:extLst>
              <a:ext uri="{FF2B5EF4-FFF2-40B4-BE49-F238E27FC236}">
                <a16:creationId xmlns:a16="http://schemas.microsoft.com/office/drawing/2014/main" id="{C53229B9-2A47-7F4E-98B5-52352B992BD1}"/>
              </a:ext>
            </a:extLst>
          </p:cNvPr>
          <p:cNvCxnSpPr>
            <a:stCxn id="96" idx="4"/>
            <a:endCxn id="99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9" name="Oval 98">
            <a:extLst>
              <a:ext uri="{FF2B5EF4-FFF2-40B4-BE49-F238E27FC236}">
                <a16:creationId xmlns:a16="http://schemas.microsoft.com/office/drawing/2014/main" id="{6C099A2E-A15A-0E4E-BC7C-628A34D809B3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00" name="Oval 99">
            <a:extLst>
              <a:ext uri="{FF2B5EF4-FFF2-40B4-BE49-F238E27FC236}">
                <a16:creationId xmlns:a16="http://schemas.microsoft.com/office/drawing/2014/main" id="{FCEF7283-8950-FE4A-A605-2022A35E0656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D504E3B5-DB37-FE4F-9A59-EF9716BC0A6E}"/>
              </a:ext>
            </a:extLst>
          </p:cNvPr>
          <p:cNvCxnSpPr>
            <a:stCxn id="99" idx="4"/>
            <a:endCxn id="100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2" name="Oval 101">
            <a:extLst>
              <a:ext uri="{FF2B5EF4-FFF2-40B4-BE49-F238E27FC236}">
                <a16:creationId xmlns:a16="http://schemas.microsoft.com/office/drawing/2014/main" id="{51D65A61-B315-ED49-8BC7-A60F56310A2F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3" name="Straight Connector 102">
            <a:extLst>
              <a:ext uri="{FF2B5EF4-FFF2-40B4-BE49-F238E27FC236}">
                <a16:creationId xmlns:a16="http://schemas.microsoft.com/office/drawing/2014/main" id="{592B5800-3985-B34E-8714-F5F30500EBEB}"/>
              </a:ext>
            </a:extLst>
          </p:cNvPr>
          <p:cNvCxnSpPr>
            <a:stCxn id="100" idx="4"/>
            <a:endCxn id="102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Oval 103">
            <a:extLst>
              <a:ext uri="{FF2B5EF4-FFF2-40B4-BE49-F238E27FC236}">
                <a16:creationId xmlns:a16="http://schemas.microsoft.com/office/drawing/2014/main" id="{7E0634F9-C6DC-9141-93DE-C066D797C6DF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5" name="Straight Connector 104">
            <a:extLst>
              <a:ext uri="{FF2B5EF4-FFF2-40B4-BE49-F238E27FC236}">
                <a16:creationId xmlns:a16="http://schemas.microsoft.com/office/drawing/2014/main" id="{28E13D59-B538-364D-8CC8-65D11D818B5A}"/>
              </a:ext>
            </a:extLst>
          </p:cNvPr>
          <p:cNvCxnSpPr>
            <a:endCxn id="104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6" name="TextBox 105">
            <a:extLst>
              <a:ext uri="{FF2B5EF4-FFF2-40B4-BE49-F238E27FC236}">
                <a16:creationId xmlns:a16="http://schemas.microsoft.com/office/drawing/2014/main" id="{D0C3AD73-8C9E-8C4F-8D95-DB95536D74F0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7" name="Oval 106">
            <a:extLst>
              <a:ext uri="{FF2B5EF4-FFF2-40B4-BE49-F238E27FC236}">
                <a16:creationId xmlns:a16="http://schemas.microsoft.com/office/drawing/2014/main" id="{F4DFB8C5-9D63-BE48-BB91-46856B548CEC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8" name="Straight Connector 107">
            <a:extLst>
              <a:ext uri="{FF2B5EF4-FFF2-40B4-BE49-F238E27FC236}">
                <a16:creationId xmlns:a16="http://schemas.microsoft.com/office/drawing/2014/main" id="{D31A5AC7-1392-BE43-8400-E8EB2948BE76}"/>
              </a:ext>
            </a:extLst>
          </p:cNvPr>
          <p:cNvCxnSpPr>
            <a:endCxn id="107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" name="TextBox 108">
            <a:extLst>
              <a:ext uri="{FF2B5EF4-FFF2-40B4-BE49-F238E27FC236}">
                <a16:creationId xmlns:a16="http://schemas.microsoft.com/office/drawing/2014/main" id="{4FCD3D02-1DAF-8246-A6A9-1C82DBF59AA9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0B09DE0C-1AB9-8448-B41C-E4C5E316F4D4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C4776C9D-ACBA-2F42-AF12-A8BD832318D7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79ED30F4-2975-C54C-AA72-DBC979950DB6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3" name="Oval 112">
            <a:extLst>
              <a:ext uri="{FF2B5EF4-FFF2-40B4-BE49-F238E27FC236}">
                <a16:creationId xmlns:a16="http://schemas.microsoft.com/office/drawing/2014/main" id="{7E24266A-3ADC-0D42-B4A8-06B83F6F001B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6315DF58-A4DD-E748-8CEF-BF522D459D74}"/>
              </a:ext>
            </a:extLst>
          </p:cNvPr>
          <p:cNvCxnSpPr>
            <a:stCxn id="4" idx="4"/>
            <a:endCxn id="113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1380AC8E-F411-0F4A-A948-0D8AC9E21C63}"/>
              </a:ext>
            </a:extLst>
          </p:cNvPr>
          <p:cNvCxnSpPr>
            <a:stCxn id="113" idx="5"/>
            <a:endCxn id="116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6" name="Oval 115">
            <a:extLst>
              <a:ext uri="{FF2B5EF4-FFF2-40B4-BE49-F238E27FC236}">
                <a16:creationId xmlns:a16="http://schemas.microsoft.com/office/drawing/2014/main" id="{0A302A68-4977-494F-BB62-3FA891907A76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7" name="Oval 116">
            <a:extLst>
              <a:ext uri="{FF2B5EF4-FFF2-40B4-BE49-F238E27FC236}">
                <a16:creationId xmlns:a16="http://schemas.microsoft.com/office/drawing/2014/main" id="{B61CC377-E2F2-8F4B-AC5B-C5F5F0014506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2909B9B3-1C0C-4C49-A2E6-FDB8D1C03945}"/>
              </a:ext>
            </a:extLst>
          </p:cNvPr>
          <p:cNvCxnSpPr>
            <a:stCxn id="116" idx="4"/>
            <a:endCxn id="117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Straight Connector 118">
            <a:extLst>
              <a:ext uri="{FF2B5EF4-FFF2-40B4-BE49-F238E27FC236}">
                <a16:creationId xmlns:a16="http://schemas.microsoft.com/office/drawing/2014/main" id="{929450CE-6B55-404A-B931-BD907D367797}"/>
              </a:ext>
            </a:extLst>
          </p:cNvPr>
          <p:cNvCxnSpPr>
            <a:stCxn id="117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0" name="TextBox 119">
            <a:extLst>
              <a:ext uri="{FF2B5EF4-FFF2-40B4-BE49-F238E27FC236}">
                <a16:creationId xmlns:a16="http://schemas.microsoft.com/office/drawing/2014/main" id="{A2BEF9AD-3B1D-D34C-8D14-62CA1CCFD68E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1" name="Oval 120">
            <a:extLst>
              <a:ext uri="{FF2B5EF4-FFF2-40B4-BE49-F238E27FC236}">
                <a16:creationId xmlns:a16="http://schemas.microsoft.com/office/drawing/2014/main" id="{E1E5412B-253C-194A-B158-C957B8EC81DD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3770AAC2-B58F-BD4C-9852-3FBE4F438688}"/>
              </a:ext>
            </a:extLst>
          </p:cNvPr>
          <p:cNvCxnSpPr>
            <a:stCxn id="121" idx="4"/>
            <a:endCxn id="93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3" name="TextBox 122">
            <a:extLst>
              <a:ext uri="{FF2B5EF4-FFF2-40B4-BE49-F238E27FC236}">
                <a16:creationId xmlns:a16="http://schemas.microsoft.com/office/drawing/2014/main" id="{08551DBC-C5B4-464B-B468-E714A4756E7C}"/>
              </a:ext>
            </a:extLst>
          </p:cNvPr>
          <p:cNvSpPr txBox="1"/>
          <p:nvPr/>
        </p:nvSpPr>
        <p:spPr>
          <a:xfrm>
            <a:off x="1049778" y="3946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8C513213-8033-2248-8BDC-2C16A879A4C0}"/>
              </a:ext>
            </a:extLst>
          </p:cNvPr>
          <p:cNvSpPr txBox="1"/>
          <p:nvPr/>
        </p:nvSpPr>
        <p:spPr>
          <a:xfrm>
            <a:off x="1049778" y="4404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588E824F-EA67-E541-AD99-17351BF1DE0E}"/>
              </a:ext>
            </a:extLst>
          </p:cNvPr>
          <p:cNvSpPr txBox="1"/>
          <p:nvPr/>
        </p:nvSpPr>
        <p:spPr>
          <a:xfrm>
            <a:off x="1049778" y="3533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6F044F75-164D-E740-AC45-46AC799E0B41}"/>
              </a:ext>
            </a:extLst>
          </p:cNvPr>
          <p:cNvSpPr txBox="1"/>
          <p:nvPr/>
        </p:nvSpPr>
        <p:spPr>
          <a:xfrm>
            <a:off x="1049778" y="3076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2CD87693-0440-0343-99A5-107F33FDCB61}"/>
              </a:ext>
            </a:extLst>
          </p:cNvPr>
          <p:cNvSpPr txBox="1"/>
          <p:nvPr/>
        </p:nvSpPr>
        <p:spPr>
          <a:xfrm>
            <a:off x="1049778" y="2578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7FE77C48-DA41-EA43-AFFD-47BEB08DA422}"/>
              </a:ext>
            </a:extLst>
          </p:cNvPr>
          <p:cNvSpPr txBox="1"/>
          <p:nvPr/>
        </p:nvSpPr>
        <p:spPr>
          <a:xfrm>
            <a:off x="1049778" y="4904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2AA6B0C0-3B70-7B44-ADD6-84CB45A8B2A3}"/>
              </a:ext>
            </a:extLst>
          </p:cNvPr>
          <p:cNvSpPr/>
          <p:nvPr/>
        </p:nvSpPr>
        <p:spPr>
          <a:xfrm>
            <a:off x="1294147" y="2463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0" name="Oval 129">
            <a:extLst>
              <a:ext uri="{FF2B5EF4-FFF2-40B4-BE49-F238E27FC236}">
                <a16:creationId xmlns:a16="http://schemas.microsoft.com/office/drawing/2014/main" id="{F76756A9-5A7D-2C40-B0C2-ADEF9C43158F}"/>
              </a:ext>
            </a:extLst>
          </p:cNvPr>
          <p:cNvSpPr/>
          <p:nvPr/>
        </p:nvSpPr>
        <p:spPr>
          <a:xfrm>
            <a:off x="1293097" y="2918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45283302-34E9-5D41-84B0-994ADB8F66C3}"/>
              </a:ext>
            </a:extLst>
          </p:cNvPr>
          <p:cNvCxnSpPr>
            <a:endCxn id="130" idx="0"/>
          </p:cNvCxnSpPr>
          <p:nvPr/>
        </p:nvCxnSpPr>
        <p:spPr>
          <a:xfrm>
            <a:off x="1405133" y="2713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2" name="Oval 131">
            <a:extLst>
              <a:ext uri="{FF2B5EF4-FFF2-40B4-BE49-F238E27FC236}">
                <a16:creationId xmlns:a16="http://schemas.microsoft.com/office/drawing/2014/main" id="{2E2A59F4-EE54-404A-B69F-C266A744B50E}"/>
              </a:ext>
            </a:extLst>
          </p:cNvPr>
          <p:cNvSpPr/>
          <p:nvPr/>
        </p:nvSpPr>
        <p:spPr>
          <a:xfrm>
            <a:off x="1291965" y="3375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C5459E72-D7CE-7441-9CE3-75E0286EF7B7}"/>
              </a:ext>
            </a:extLst>
          </p:cNvPr>
          <p:cNvCxnSpPr>
            <a:stCxn id="130" idx="4"/>
            <a:endCxn id="132" idx="0"/>
          </p:cNvCxnSpPr>
          <p:nvPr/>
        </p:nvCxnSpPr>
        <p:spPr>
          <a:xfrm flipH="1">
            <a:off x="1406265" y="3146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1C14980B-023D-5046-9EB4-3108823938D2}"/>
              </a:ext>
            </a:extLst>
          </p:cNvPr>
          <p:cNvCxnSpPr>
            <a:stCxn id="132" idx="4"/>
            <a:endCxn id="135" idx="0"/>
          </p:cNvCxnSpPr>
          <p:nvPr/>
        </p:nvCxnSpPr>
        <p:spPr>
          <a:xfrm>
            <a:off x="1406265" y="3603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5" name="Oval 134">
            <a:extLst>
              <a:ext uri="{FF2B5EF4-FFF2-40B4-BE49-F238E27FC236}">
                <a16:creationId xmlns:a16="http://schemas.microsoft.com/office/drawing/2014/main" id="{740801B2-8135-9649-84E8-AC1392143B9C}"/>
              </a:ext>
            </a:extLst>
          </p:cNvPr>
          <p:cNvSpPr/>
          <p:nvPr/>
        </p:nvSpPr>
        <p:spPr>
          <a:xfrm>
            <a:off x="1293137" y="3832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6" name="Oval 135">
            <a:extLst>
              <a:ext uri="{FF2B5EF4-FFF2-40B4-BE49-F238E27FC236}">
                <a16:creationId xmlns:a16="http://schemas.microsoft.com/office/drawing/2014/main" id="{FC8CF7F8-78D0-2549-8E4E-DBE14B26FC57}"/>
              </a:ext>
            </a:extLst>
          </p:cNvPr>
          <p:cNvSpPr/>
          <p:nvPr/>
        </p:nvSpPr>
        <p:spPr>
          <a:xfrm>
            <a:off x="1295401" y="4289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1C7CED24-1173-1440-B718-D126AEC5CC19}"/>
              </a:ext>
            </a:extLst>
          </p:cNvPr>
          <p:cNvCxnSpPr>
            <a:stCxn id="135" idx="4"/>
            <a:endCxn id="136" idx="0"/>
          </p:cNvCxnSpPr>
          <p:nvPr/>
        </p:nvCxnSpPr>
        <p:spPr>
          <a:xfrm>
            <a:off x="1407437" y="4061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8" name="Oval 137">
            <a:extLst>
              <a:ext uri="{FF2B5EF4-FFF2-40B4-BE49-F238E27FC236}">
                <a16:creationId xmlns:a16="http://schemas.microsoft.com/office/drawing/2014/main" id="{54BF12FC-4264-3D44-A449-C1D43C9F226C}"/>
              </a:ext>
            </a:extLst>
          </p:cNvPr>
          <p:cNvSpPr/>
          <p:nvPr/>
        </p:nvSpPr>
        <p:spPr>
          <a:xfrm>
            <a:off x="1294269" y="4746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9" name="Straight Connector 138">
            <a:extLst>
              <a:ext uri="{FF2B5EF4-FFF2-40B4-BE49-F238E27FC236}">
                <a16:creationId xmlns:a16="http://schemas.microsoft.com/office/drawing/2014/main" id="{49BE7415-1FCC-564F-9C67-DB1276F03051}"/>
              </a:ext>
            </a:extLst>
          </p:cNvPr>
          <p:cNvCxnSpPr>
            <a:stCxn id="136" idx="4"/>
            <a:endCxn id="138" idx="0"/>
          </p:cNvCxnSpPr>
          <p:nvPr/>
        </p:nvCxnSpPr>
        <p:spPr>
          <a:xfrm flipH="1">
            <a:off x="1408569" y="4518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0" name="Oval 139">
            <a:extLst>
              <a:ext uri="{FF2B5EF4-FFF2-40B4-BE49-F238E27FC236}">
                <a16:creationId xmlns:a16="http://schemas.microsoft.com/office/drawing/2014/main" id="{79BE6A37-9A28-B248-A2A4-E756FD7E3D36}"/>
              </a:ext>
            </a:extLst>
          </p:cNvPr>
          <p:cNvSpPr/>
          <p:nvPr/>
        </p:nvSpPr>
        <p:spPr>
          <a:xfrm>
            <a:off x="1287721" y="5203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DAF5DF3F-A076-6547-B450-2FC45A87E4AE}"/>
              </a:ext>
            </a:extLst>
          </p:cNvPr>
          <p:cNvCxnSpPr>
            <a:endCxn id="140" idx="0"/>
          </p:cNvCxnSpPr>
          <p:nvPr/>
        </p:nvCxnSpPr>
        <p:spPr>
          <a:xfrm flipH="1">
            <a:off x="1402021" y="4974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2" name="TextBox 141">
            <a:extLst>
              <a:ext uri="{FF2B5EF4-FFF2-40B4-BE49-F238E27FC236}">
                <a16:creationId xmlns:a16="http://schemas.microsoft.com/office/drawing/2014/main" id="{F134C50F-225A-ED43-8E62-E98AD2C824BE}"/>
              </a:ext>
            </a:extLst>
          </p:cNvPr>
          <p:cNvSpPr txBox="1"/>
          <p:nvPr/>
        </p:nvSpPr>
        <p:spPr>
          <a:xfrm>
            <a:off x="1049778" y="5339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3" name="Oval 142">
            <a:extLst>
              <a:ext uri="{FF2B5EF4-FFF2-40B4-BE49-F238E27FC236}">
                <a16:creationId xmlns:a16="http://schemas.microsoft.com/office/drawing/2014/main" id="{5E349602-120C-4745-9054-3F838E467474}"/>
              </a:ext>
            </a:extLst>
          </p:cNvPr>
          <p:cNvSpPr/>
          <p:nvPr/>
        </p:nvSpPr>
        <p:spPr>
          <a:xfrm>
            <a:off x="1276500" y="56388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4" name="Straight Connector 143">
            <a:extLst>
              <a:ext uri="{FF2B5EF4-FFF2-40B4-BE49-F238E27FC236}">
                <a16:creationId xmlns:a16="http://schemas.microsoft.com/office/drawing/2014/main" id="{75CCAEA5-6D7D-1F41-BBBE-ABE47696AF2E}"/>
              </a:ext>
            </a:extLst>
          </p:cNvPr>
          <p:cNvCxnSpPr>
            <a:endCxn id="143" idx="0"/>
          </p:cNvCxnSpPr>
          <p:nvPr/>
        </p:nvCxnSpPr>
        <p:spPr>
          <a:xfrm flipH="1">
            <a:off x="1390800" y="5410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5" name="TextBox 144">
            <a:extLst>
              <a:ext uri="{FF2B5EF4-FFF2-40B4-BE49-F238E27FC236}">
                <a16:creationId xmlns:a16="http://schemas.microsoft.com/office/drawing/2014/main" id="{7C03B760-44CD-C945-BC6B-15CF364EACF0}"/>
              </a:ext>
            </a:extLst>
          </p:cNvPr>
          <p:cNvSpPr txBox="1"/>
          <p:nvPr/>
        </p:nvSpPr>
        <p:spPr>
          <a:xfrm>
            <a:off x="1049778" y="1669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46" name="Oval 145">
            <a:extLst>
              <a:ext uri="{FF2B5EF4-FFF2-40B4-BE49-F238E27FC236}">
                <a16:creationId xmlns:a16="http://schemas.microsoft.com/office/drawing/2014/main" id="{3CFBFEBB-0907-0547-B794-5A2C302D6832}"/>
              </a:ext>
            </a:extLst>
          </p:cNvPr>
          <p:cNvSpPr/>
          <p:nvPr/>
        </p:nvSpPr>
        <p:spPr>
          <a:xfrm>
            <a:off x="1294270" y="1554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AC6E70A9-43A3-3646-AD9A-B557F9985AD9}"/>
              </a:ext>
            </a:extLst>
          </p:cNvPr>
          <p:cNvCxnSpPr>
            <a:stCxn id="76" idx="3"/>
            <a:endCxn id="146" idx="0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" name="Straight Connector 147">
            <a:extLst>
              <a:ext uri="{FF2B5EF4-FFF2-40B4-BE49-F238E27FC236}">
                <a16:creationId xmlns:a16="http://schemas.microsoft.com/office/drawing/2014/main" id="{5DBEAE75-9EDC-B449-BE8C-8C63C056CC11}"/>
              </a:ext>
            </a:extLst>
          </p:cNvPr>
          <p:cNvCxnSpPr>
            <a:stCxn id="146" idx="4"/>
          </p:cNvCxnSpPr>
          <p:nvPr/>
        </p:nvCxnSpPr>
        <p:spPr>
          <a:xfrm flipH="1">
            <a:off x="1407438" y="1782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9" name="TextBox 148">
            <a:extLst>
              <a:ext uri="{FF2B5EF4-FFF2-40B4-BE49-F238E27FC236}">
                <a16:creationId xmlns:a16="http://schemas.microsoft.com/office/drawing/2014/main" id="{C5154E10-70FC-4647-B82D-DDF54F5E4410}"/>
              </a:ext>
            </a:extLst>
          </p:cNvPr>
          <p:cNvSpPr txBox="1"/>
          <p:nvPr/>
        </p:nvSpPr>
        <p:spPr>
          <a:xfrm>
            <a:off x="1049778" y="2180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50" name="Oval 149">
            <a:extLst>
              <a:ext uri="{FF2B5EF4-FFF2-40B4-BE49-F238E27FC236}">
                <a16:creationId xmlns:a16="http://schemas.microsoft.com/office/drawing/2014/main" id="{1F3C8032-730B-724C-92F9-C0C4712B26E4}"/>
              </a:ext>
            </a:extLst>
          </p:cNvPr>
          <p:cNvSpPr/>
          <p:nvPr/>
        </p:nvSpPr>
        <p:spPr>
          <a:xfrm>
            <a:off x="1288865" y="2003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1" name="Straight Connector 150">
            <a:extLst>
              <a:ext uri="{FF2B5EF4-FFF2-40B4-BE49-F238E27FC236}">
                <a16:creationId xmlns:a16="http://schemas.microsoft.com/office/drawing/2014/main" id="{3FB15393-0FD7-6042-AFEA-27CC87D49DE9}"/>
              </a:ext>
            </a:extLst>
          </p:cNvPr>
          <p:cNvCxnSpPr>
            <a:stCxn id="150" idx="4"/>
            <a:endCxn id="129" idx="0"/>
          </p:cNvCxnSpPr>
          <p:nvPr/>
        </p:nvCxnSpPr>
        <p:spPr>
          <a:xfrm>
            <a:off x="1403165" y="2231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TextBox 151">
            <a:extLst>
              <a:ext uri="{FF2B5EF4-FFF2-40B4-BE49-F238E27FC236}">
                <a16:creationId xmlns:a16="http://schemas.microsoft.com/office/drawing/2014/main" id="{3C28649E-2495-1A48-9DE7-5A657DD60FB8}"/>
              </a:ext>
            </a:extLst>
          </p:cNvPr>
          <p:cNvSpPr txBox="1"/>
          <p:nvPr/>
        </p:nvSpPr>
        <p:spPr>
          <a:xfrm>
            <a:off x="1225195" y="10078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5B7DCC7C-5CF3-CC41-8CB5-119A3F1C3DAA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E62538B6-745A-3C48-B274-579B5813A511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05BBC3DE-46E2-7F4B-8531-C1A9B7961155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08E038BC-3FC6-214E-BCE9-8C1DC5105A56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B79FB25E-67F5-B247-B8BC-61C2373C8CE1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35DC8F31-BED2-B944-A287-97BB8AF4915C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C2AA6CA0-2462-864B-AAC4-32CF6F90A840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0" name="Oval 159">
            <a:extLst>
              <a:ext uri="{FF2B5EF4-FFF2-40B4-BE49-F238E27FC236}">
                <a16:creationId xmlns:a16="http://schemas.microsoft.com/office/drawing/2014/main" id="{E2A3AD89-274D-DF45-8B0E-B467BD24DF0D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1" name="Straight Connector 160">
            <a:extLst>
              <a:ext uri="{FF2B5EF4-FFF2-40B4-BE49-F238E27FC236}">
                <a16:creationId xmlns:a16="http://schemas.microsoft.com/office/drawing/2014/main" id="{4F81E05C-CCE3-7C41-8D60-D82774D1B195}"/>
              </a:ext>
            </a:extLst>
          </p:cNvPr>
          <p:cNvCxnSpPr>
            <a:endCxn id="160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2" name="Oval 161">
            <a:extLst>
              <a:ext uri="{FF2B5EF4-FFF2-40B4-BE49-F238E27FC236}">
                <a16:creationId xmlns:a16="http://schemas.microsoft.com/office/drawing/2014/main" id="{A6A65490-1A11-484D-89F5-A0D9066FCD74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E55A88C5-6BB9-434C-B14D-98B2CBEF9283}"/>
              </a:ext>
            </a:extLst>
          </p:cNvPr>
          <p:cNvCxnSpPr>
            <a:stCxn id="160" idx="4"/>
            <a:endCxn id="162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4" name="Straight Connector 163">
            <a:extLst>
              <a:ext uri="{FF2B5EF4-FFF2-40B4-BE49-F238E27FC236}">
                <a16:creationId xmlns:a16="http://schemas.microsoft.com/office/drawing/2014/main" id="{BDEE3C03-4749-8743-BA5C-1C0643547C40}"/>
              </a:ext>
            </a:extLst>
          </p:cNvPr>
          <p:cNvCxnSpPr>
            <a:stCxn id="162" idx="4"/>
            <a:endCxn id="165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5" name="Oval 164">
            <a:extLst>
              <a:ext uri="{FF2B5EF4-FFF2-40B4-BE49-F238E27FC236}">
                <a16:creationId xmlns:a16="http://schemas.microsoft.com/office/drawing/2014/main" id="{D3544043-557C-864B-A505-D6703942DE8E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6" name="Oval 165">
            <a:extLst>
              <a:ext uri="{FF2B5EF4-FFF2-40B4-BE49-F238E27FC236}">
                <a16:creationId xmlns:a16="http://schemas.microsoft.com/office/drawing/2014/main" id="{484CDB6A-C867-8849-9BCD-8AE9358890C8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7" name="Straight Connector 166">
            <a:extLst>
              <a:ext uri="{FF2B5EF4-FFF2-40B4-BE49-F238E27FC236}">
                <a16:creationId xmlns:a16="http://schemas.microsoft.com/office/drawing/2014/main" id="{8C158116-0F27-934F-89F3-47956436FA3A}"/>
              </a:ext>
            </a:extLst>
          </p:cNvPr>
          <p:cNvCxnSpPr>
            <a:stCxn id="165" idx="4"/>
            <a:endCxn id="166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8" name="Oval 167">
            <a:extLst>
              <a:ext uri="{FF2B5EF4-FFF2-40B4-BE49-F238E27FC236}">
                <a16:creationId xmlns:a16="http://schemas.microsoft.com/office/drawing/2014/main" id="{1AF8B0F9-B17E-7846-90E0-AAB287D7B6E2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9" name="Straight Connector 168">
            <a:extLst>
              <a:ext uri="{FF2B5EF4-FFF2-40B4-BE49-F238E27FC236}">
                <a16:creationId xmlns:a16="http://schemas.microsoft.com/office/drawing/2014/main" id="{DEE195C2-914B-674A-AD9E-DF9C76CC2347}"/>
              </a:ext>
            </a:extLst>
          </p:cNvPr>
          <p:cNvCxnSpPr>
            <a:stCxn id="166" idx="4"/>
            <a:endCxn id="168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0" name="Oval 169">
            <a:extLst>
              <a:ext uri="{FF2B5EF4-FFF2-40B4-BE49-F238E27FC236}">
                <a16:creationId xmlns:a16="http://schemas.microsoft.com/office/drawing/2014/main" id="{E235BEB9-D94B-BC43-9D49-798B13259FB2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AB9E0BC9-3F76-C441-88E5-6AD9F3C8EA11}"/>
              </a:ext>
            </a:extLst>
          </p:cNvPr>
          <p:cNvCxnSpPr>
            <a:endCxn id="170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2" name="TextBox 171">
            <a:extLst>
              <a:ext uri="{FF2B5EF4-FFF2-40B4-BE49-F238E27FC236}">
                <a16:creationId xmlns:a16="http://schemas.microsoft.com/office/drawing/2014/main" id="{5482DFF8-7A6A-1742-8710-E0EE56019AAB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3" name="Oval 172">
            <a:extLst>
              <a:ext uri="{FF2B5EF4-FFF2-40B4-BE49-F238E27FC236}">
                <a16:creationId xmlns:a16="http://schemas.microsoft.com/office/drawing/2014/main" id="{DDF58948-E19B-EE4E-906F-E1E1E20785A6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4" name="Straight Connector 173">
            <a:extLst>
              <a:ext uri="{FF2B5EF4-FFF2-40B4-BE49-F238E27FC236}">
                <a16:creationId xmlns:a16="http://schemas.microsoft.com/office/drawing/2014/main" id="{A677F1A9-0DB5-0F4E-A1BA-A639AB088EBD}"/>
              </a:ext>
            </a:extLst>
          </p:cNvPr>
          <p:cNvCxnSpPr>
            <a:endCxn id="173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5" name="TextBox 174">
            <a:extLst>
              <a:ext uri="{FF2B5EF4-FFF2-40B4-BE49-F238E27FC236}">
                <a16:creationId xmlns:a16="http://schemas.microsoft.com/office/drawing/2014/main" id="{02EC6AC3-2FBE-7C4F-A2A6-B65B92854743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6" name="Oval 175">
            <a:extLst>
              <a:ext uri="{FF2B5EF4-FFF2-40B4-BE49-F238E27FC236}">
                <a16:creationId xmlns:a16="http://schemas.microsoft.com/office/drawing/2014/main" id="{776AD063-2CF1-5246-A7F5-0F06570C465C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4F6A61C3-3759-D14A-B317-0CE5C7A40ADE}"/>
              </a:ext>
            </a:extLst>
          </p:cNvPr>
          <p:cNvCxnSpPr>
            <a:stCxn id="4" idx="4"/>
            <a:endCxn id="176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8" name="Straight Connector 177">
            <a:extLst>
              <a:ext uri="{FF2B5EF4-FFF2-40B4-BE49-F238E27FC236}">
                <a16:creationId xmlns:a16="http://schemas.microsoft.com/office/drawing/2014/main" id="{BB55F6B7-570E-0C4A-8CD1-AC50E47F388B}"/>
              </a:ext>
            </a:extLst>
          </p:cNvPr>
          <p:cNvCxnSpPr>
            <a:stCxn id="176" idx="4"/>
            <a:endCxn id="180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9" name="TextBox 178">
            <a:extLst>
              <a:ext uri="{FF2B5EF4-FFF2-40B4-BE49-F238E27FC236}">
                <a16:creationId xmlns:a16="http://schemas.microsoft.com/office/drawing/2014/main" id="{719E02BF-799E-5A49-9E73-6AB33635B0F7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80" name="Oval 179">
            <a:extLst>
              <a:ext uri="{FF2B5EF4-FFF2-40B4-BE49-F238E27FC236}">
                <a16:creationId xmlns:a16="http://schemas.microsoft.com/office/drawing/2014/main" id="{C7833B00-2102-7240-B101-BD12DF4480C9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1" name="Straight Connector 180">
            <a:extLst>
              <a:ext uri="{FF2B5EF4-FFF2-40B4-BE49-F238E27FC236}">
                <a16:creationId xmlns:a16="http://schemas.microsoft.com/office/drawing/2014/main" id="{0AE9CB72-472B-A44E-902A-4EF2019B1A21}"/>
              </a:ext>
            </a:extLst>
          </p:cNvPr>
          <p:cNvCxnSpPr>
            <a:stCxn id="180" idx="4"/>
            <a:endCxn id="159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2" name="TextBox 181">
            <a:extLst>
              <a:ext uri="{FF2B5EF4-FFF2-40B4-BE49-F238E27FC236}">
                <a16:creationId xmlns:a16="http://schemas.microsoft.com/office/drawing/2014/main" id="{495BD731-070A-2C4C-9647-2B62BC943BD5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A2815125-3ADA-E845-9891-ADF1BDB32769}"/>
              </a:ext>
            </a:extLst>
          </p:cNvPr>
          <p:cNvSpPr txBox="1"/>
          <p:nvPr/>
        </p:nvSpPr>
        <p:spPr>
          <a:xfrm>
            <a:off x="381000" y="28799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006A704C-C094-6945-B2E4-8B2AAF876A7B}"/>
              </a:ext>
            </a:extLst>
          </p:cNvPr>
          <p:cNvSpPr txBox="1"/>
          <p:nvPr/>
        </p:nvSpPr>
        <p:spPr>
          <a:xfrm>
            <a:off x="381000" y="33381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3A2DE7F7-8569-A141-A05B-6588330A5036}"/>
              </a:ext>
            </a:extLst>
          </p:cNvPr>
          <p:cNvSpPr txBox="1"/>
          <p:nvPr/>
        </p:nvSpPr>
        <p:spPr>
          <a:xfrm>
            <a:off x="381000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45221365-0B39-E844-8516-55CC7E126BA4}"/>
              </a:ext>
            </a:extLst>
          </p:cNvPr>
          <p:cNvSpPr txBox="1"/>
          <p:nvPr/>
        </p:nvSpPr>
        <p:spPr>
          <a:xfrm>
            <a:off x="381000" y="2009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B3C747D7-A025-874B-B7B9-597FF73E5A8D}"/>
              </a:ext>
            </a:extLst>
          </p:cNvPr>
          <p:cNvSpPr txBox="1"/>
          <p:nvPr/>
        </p:nvSpPr>
        <p:spPr>
          <a:xfrm>
            <a:off x="381000" y="15112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8" name="TextBox 187">
            <a:extLst>
              <a:ext uri="{FF2B5EF4-FFF2-40B4-BE49-F238E27FC236}">
                <a16:creationId xmlns:a16="http://schemas.microsoft.com/office/drawing/2014/main" id="{D93FB08C-9557-1B4B-9A01-35EC503996CB}"/>
              </a:ext>
            </a:extLst>
          </p:cNvPr>
          <p:cNvSpPr txBox="1"/>
          <p:nvPr/>
        </p:nvSpPr>
        <p:spPr>
          <a:xfrm>
            <a:off x="381000" y="38375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89" name="Oval 188">
            <a:extLst>
              <a:ext uri="{FF2B5EF4-FFF2-40B4-BE49-F238E27FC236}">
                <a16:creationId xmlns:a16="http://schemas.microsoft.com/office/drawing/2014/main" id="{22E277B5-3D34-A74B-92A3-22FB990D2EE1}"/>
              </a:ext>
            </a:extLst>
          </p:cNvPr>
          <p:cNvSpPr/>
          <p:nvPr/>
        </p:nvSpPr>
        <p:spPr>
          <a:xfrm>
            <a:off x="624319" y="1851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0" name="Straight Connector 189">
            <a:extLst>
              <a:ext uri="{FF2B5EF4-FFF2-40B4-BE49-F238E27FC236}">
                <a16:creationId xmlns:a16="http://schemas.microsoft.com/office/drawing/2014/main" id="{07C75221-805C-3A43-85A7-277F0421E1BA}"/>
              </a:ext>
            </a:extLst>
          </p:cNvPr>
          <p:cNvCxnSpPr>
            <a:stCxn id="204" idx="4"/>
            <a:endCxn id="189" idx="0"/>
          </p:cNvCxnSpPr>
          <p:nvPr/>
        </p:nvCxnSpPr>
        <p:spPr>
          <a:xfrm>
            <a:off x="734387" y="1545815"/>
            <a:ext cx="4232" cy="3054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1" name="Oval 190">
            <a:extLst>
              <a:ext uri="{FF2B5EF4-FFF2-40B4-BE49-F238E27FC236}">
                <a16:creationId xmlns:a16="http://schemas.microsoft.com/office/drawing/2014/main" id="{42AA1613-1683-C74B-B166-29D1F0BEB400}"/>
              </a:ext>
            </a:extLst>
          </p:cNvPr>
          <p:cNvSpPr/>
          <p:nvPr/>
        </p:nvSpPr>
        <p:spPr>
          <a:xfrm>
            <a:off x="623187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26E943C1-A708-F648-AF1D-CEEC5F8A39DD}"/>
              </a:ext>
            </a:extLst>
          </p:cNvPr>
          <p:cNvCxnSpPr>
            <a:stCxn id="189" idx="4"/>
            <a:endCxn id="191" idx="0"/>
          </p:cNvCxnSpPr>
          <p:nvPr/>
        </p:nvCxnSpPr>
        <p:spPr>
          <a:xfrm flipH="1">
            <a:off x="737487" y="20798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3" name="Straight Connector 192">
            <a:extLst>
              <a:ext uri="{FF2B5EF4-FFF2-40B4-BE49-F238E27FC236}">
                <a16:creationId xmlns:a16="http://schemas.microsoft.com/office/drawing/2014/main" id="{0640CD00-3746-F147-9B5D-AB04F422F2CE}"/>
              </a:ext>
            </a:extLst>
          </p:cNvPr>
          <p:cNvCxnSpPr>
            <a:stCxn id="191" idx="4"/>
            <a:endCxn id="194" idx="0"/>
          </p:cNvCxnSpPr>
          <p:nvPr/>
        </p:nvCxnSpPr>
        <p:spPr>
          <a:xfrm>
            <a:off x="737487" y="25370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4" name="Oval 193">
            <a:extLst>
              <a:ext uri="{FF2B5EF4-FFF2-40B4-BE49-F238E27FC236}">
                <a16:creationId xmlns:a16="http://schemas.microsoft.com/office/drawing/2014/main" id="{20781B1D-FFDA-CF4F-AB68-6D7DA1DF5535}"/>
              </a:ext>
            </a:extLst>
          </p:cNvPr>
          <p:cNvSpPr/>
          <p:nvPr/>
        </p:nvSpPr>
        <p:spPr>
          <a:xfrm>
            <a:off x="624359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95" name="Oval 194">
            <a:extLst>
              <a:ext uri="{FF2B5EF4-FFF2-40B4-BE49-F238E27FC236}">
                <a16:creationId xmlns:a16="http://schemas.microsoft.com/office/drawing/2014/main" id="{FB0F821E-8EDE-9546-B5C6-BB5FE1FBFF83}"/>
              </a:ext>
            </a:extLst>
          </p:cNvPr>
          <p:cNvSpPr/>
          <p:nvPr/>
        </p:nvSpPr>
        <p:spPr>
          <a:xfrm>
            <a:off x="626623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6" name="Straight Connector 195">
            <a:extLst>
              <a:ext uri="{FF2B5EF4-FFF2-40B4-BE49-F238E27FC236}">
                <a16:creationId xmlns:a16="http://schemas.microsoft.com/office/drawing/2014/main" id="{684AD293-1D3E-B046-AE2F-6877CDA1E74F}"/>
              </a:ext>
            </a:extLst>
          </p:cNvPr>
          <p:cNvCxnSpPr>
            <a:stCxn id="194" idx="4"/>
            <a:endCxn id="195" idx="0"/>
          </p:cNvCxnSpPr>
          <p:nvPr/>
        </p:nvCxnSpPr>
        <p:spPr>
          <a:xfrm>
            <a:off x="738659" y="29942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7" name="Oval 196">
            <a:extLst>
              <a:ext uri="{FF2B5EF4-FFF2-40B4-BE49-F238E27FC236}">
                <a16:creationId xmlns:a16="http://schemas.microsoft.com/office/drawing/2014/main" id="{A05A2D46-6513-0546-B908-68EAB8AD926B}"/>
              </a:ext>
            </a:extLst>
          </p:cNvPr>
          <p:cNvSpPr/>
          <p:nvPr/>
        </p:nvSpPr>
        <p:spPr>
          <a:xfrm>
            <a:off x="625491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8" name="Straight Connector 197">
            <a:extLst>
              <a:ext uri="{FF2B5EF4-FFF2-40B4-BE49-F238E27FC236}">
                <a16:creationId xmlns:a16="http://schemas.microsoft.com/office/drawing/2014/main" id="{7A3733D0-E874-8443-96EE-B82527F8838B}"/>
              </a:ext>
            </a:extLst>
          </p:cNvPr>
          <p:cNvCxnSpPr>
            <a:stCxn id="195" idx="4"/>
            <a:endCxn id="197" idx="0"/>
          </p:cNvCxnSpPr>
          <p:nvPr/>
        </p:nvCxnSpPr>
        <p:spPr>
          <a:xfrm flipH="1">
            <a:off x="739791" y="34514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9" name="Oval 198">
            <a:extLst>
              <a:ext uri="{FF2B5EF4-FFF2-40B4-BE49-F238E27FC236}">
                <a16:creationId xmlns:a16="http://schemas.microsoft.com/office/drawing/2014/main" id="{7F551EA3-32D9-C545-82A3-938C654B3729}"/>
              </a:ext>
            </a:extLst>
          </p:cNvPr>
          <p:cNvSpPr/>
          <p:nvPr/>
        </p:nvSpPr>
        <p:spPr>
          <a:xfrm>
            <a:off x="618943" y="41365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0" name="Straight Connector 199">
            <a:extLst>
              <a:ext uri="{FF2B5EF4-FFF2-40B4-BE49-F238E27FC236}">
                <a16:creationId xmlns:a16="http://schemas.microsoft.com/office/drawing/2014/main" id="{736F6EED-4C28-D249-8043-E8DE91BC0094}"/>
              </a:ext>
            </a:extLst>
          </p:cNvPr>
          <p:cNvCxnSpPr>
            <a:endCxn id="199" idx="0"/>
          </p:cNvCxnSpPr>
          <p:nvPr/>
        </p:nvCxnSpPr>
        <p:spPr>
          <a:xfrm flipH="1">
            <a:off x="733243" y="39079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1" name="TextBox 200">
            <a:extLst>
              <a:ext uri="{FF2B5EF4-FFF2-40B4-BE49-F238E27FC236}">
                <a16:creationId xmlns:a16="http://schemas.microsoft.com/office/drawing/2014/main" id="{5922A536-FB44-824C-8DB1-FE736D329111}"/>
              </a:ext>
            </a:extLst>
          </p:cNvPr>
          <p:cNvSpPr txBox="1"/>
          <p:nvPr/>
        </p:nvSpPr>
        <p:spPr>
          <a:xfrm>
            <a:off x="381000" y="42730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02" name="Oval 201">
            <a:extLst>
              <a:ext uri="{FF2B5EF4-FFF2-40B4-BE49-F238E27FC236}">
                <a16:creationId xmlns:a16="http://schemas.microsoft.com/office/drawing/2014/main" id="{49EFD29A-32F2-DE49-8386-20D05E1E02B3}"/>
              </a:ext>
            </a:extLst>
          </p:cNvPr>
          <p:cNvSpPr/>
          <p:nvPr/>
        </p:nvSpPr>
        <p:spPr>
          <a:xfrm>
            <a:off x="607722" y="45720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3" name="Straight Connector 202">
            <a:extLst>
              <a:ext uri="{FF2B5EF4-FFF2-40B4-BE49-F238E27FC236}">
                <a16:creationId xmlns:a16="http://schemas.microsoft.com/office/drawing/2014/main" id="{126BDACA-EC06-4C40-9D96-F52421665BAF}"/>
              </a:ext>
            </a:extLst>
          </p:cNvPr>
          <p:cNvCxnSpPr>
            <a:endCxn id="202" idx="0"/>
          </p:cNvCxnSpPr>
          <p:nvPr/>
        </p:nvCxnSpPr>
        <p:spPr>
          <a:xfrm flipH="1">
            <a:off x="722022" y="43434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4" name="Oval 203">
            <a:extLst>
              <a:ext uri="{FF2B5EF4-FFF2-40B4-BE49-F238E27FC236}">
                <a16:creationId xmlns:a16="http://schemas.microsoft.com/office/drawing/2014/main" id="{3A95E1A3-AC88-8A4E-BFBC-5F301ADF9272}"/>
              </a:ext>
            </a:extLst>
          </p:cNvPr>
          <p:cNvSpPr/>
          <p:nvPr/>
        </p:nvSpPr>
        <p:spPr>
          <a:xfrm>
            <a:off x="620087" y="13172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5" name="Straight Connector 204">
            <a:extLst>
              <a:ext uri="{FF2B5EF4-FFF2-40B4-BE49-F238E27FC236}">
                <a16:creationId xmlns:a16="http://schemas.microsoft.com/office/drawing/2014/main" id="{33BA66DF-D495-A145-8232-DA7F8D42CCBC}"/>
              </a:ext>
            </a:extLst>
          </p:cNvPr>
          <p:cNvCxnSpPr>
            <a:stCxn id="76" idx="2"/>
            <a:endCxn id="204" idx="7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6" name="TextBox 205">
            <a:extLst>
              <a:ext uri="{FF2B5EF4-FFF2-40B4-BE49-F238E27FC236}">
                <a16:creationId xmlns:a16="http://schemas.microsoft.com/office/drawing/2014/main" id="{E7933C8D-7253-A54C-B2E0-4E08F019B817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CE173C6A-5AB3-4A44-8B64-B5B7E2007881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ECCB88E0-FFF8-0445-B733-CC045A21EBD8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5EA5C9BC-E3E4-5D40-AFE5-0AAD569A2B9D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E7E8C221-A9F3-8640-AC4E-1F6299F241E9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BB14922E-4239-6142-BA65-B880E4F453C4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717024D6-63CA-5143-8A90-DCF2B92254A8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3" name="Oval 212">
            <a:extLst>
              <a:ext uri="{FF2B5EF4-FFF2-40B4-BE49-F238E27FC236}">
                <a16:creationId xmlns:a16="http://schemas.microsoft.com/office/drawing/2014/main" id="{A59B9FCA-6C57-EE48-9CA3-7A29C67F7CBE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4" name="Straight Connector 213">
            <a:extLst>
              <a:ext uri="{FF2B5EF4-FFF2-40B4-BE49-F238E27FC236}">
                <a16:creationId xmlns:a16="http://schemas.microsoft.com/office/drawing/2014/main" id="{0CB69207-9C6C-BA43-9901-A95238489E88}"/>
              </a:ext>
            </a:extLst>
          </p:cNvPr>
          <p:cNvCxnSpPr>
            <a:endCxn id="213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5" name="Oval 214">
            <a:extLst>
              <a:ext uri="{FF2B5EF4-FFF2-40B4-BE49-F238E27FC236}">
                <a16:creationId xmlns:a16="http://schemas.microsoft.com/office/drawing/2014/main" id="{641F1678-8D1D-CC41-8701-68B3BC715160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40F72B39-FC47-E343-A146-FC5B33CAA2DB}"/>
              </a:ext>
            </a:extLst>
          </p:cNvPr>
          <p:cNvCxnSpPr>
            <a:stCxn id="213" idx="4"/>
            <a:endCxn id="215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7" name="Straight Connector 216">
            <a:extLst>
              <a:ext uri="{FF2B5EF4-FFF2-40B4-BE49-F238E27FC236}">
                <a16:creationId xmlns:a16="http://schemas.microsoft.com/office/drawing/2014/main" id="{259C4459-0E82-2E43-9161-29E16DFC1F4C}"/>
              </a:ext>
            </a:extLst>
          </p:cNvPr>
          <p:cNvCxnSpPr>
            <a:stCxn id="215" idx="4"/>
            <a:endCxn id="218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8" name="Oval 217">
            <a:extLst>
              <a:ext uri="{FF2B5EF4-FFF2-40B4-BE49-F238E27FC236}">
                <a16:creationId xmlns:a16="http://schemas.microsoft.com/office/drawing/2014/main" id="{18DFC7B2-8FB3-CC44-9DE9-5E97B2A17BC6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9" name="Oval 218">
            <a:extLst>
              <a:ext uri="{FF2B5EF4-FFF2-40B4-BE49-F238E27FC236}">
                <a16:creationId xmlns:a16="http://schemas.microsoft.com/office/drawing/2014/main" id="{97742DDA-67E5-0E4B-816D-9E95BE15E6F1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0" name="Straight Connector 219">
            <a:extLst>
              <a:ext uri="{FF2B5EF4-FFF2-40B4-BE49-F238E27FC236}">
                <a16:creationId xmlns:a16="http://schemas.microsoft.com/office/drawing/2014/main" id="{90FC395E-F401-A94A-8C05-F03899E0F7D5}"/>
              </a:ext>
            </a:extLst>
          </p:cNvPr>
          <p:cNvCxnSpPr>
            <a:stCxn id="218" idx="4"/>
            <a:endCxn id="219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1" name="Oval 220">
            <a:extLst>
              <a:ext uri="{FF2B5EF4-FFF2-40B4-BE49-F238E27FC236}">
                <a16:creationId xmlns:a16="http://schemas.microsoft.com/office/drawing/2014/main" id="{40437C2B-E4D5-AC45-B9E6-22685861763F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2" name="Straight Connector 221">
            <a:extLst>
              <a:ext uri="{FF2B5EF4-FFF2-40B4-BE49-F238E27FC236}">
                <a16:creationId xmlns:a16="http://schemas.microsoft.com/office/drawing/2014/main" id="{FAD48B05-41DB-3A43-A8B8-7B12354388D0}"/>
              </a:ext>
            </a:extLst>
          </p:cNvPr>
          <p:cNvCxnSpPr>
            <a:stCxn id="219" idx="4"/>
            <a:endCxn id="221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3" name="Oval 222">
            <a:extLst>
              <a:ext uri="{FF2B5EF4-FFF2-40B4-BE49-F238E27FC236}">
                <a16:creationId xmlns:a16="http://schemas.microsoft.com/office/drawing/2014/main" id="{9CABF684-CE6B-6D43-8898-051D213D9732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36C38317-FB74-D842-98C8-F9C865B5A43E}"/>
              </a:ext>
            </a:extLst>
          </p:cNvPr>
          <p:cNvCxnSpPr>
            <a:endCxn id="223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5" name="TextBox 224">
            <a:extLst>
              <a:ext uri="{FF2B5EF4-FFF2-40B4-BE49-F238E27FC236}">
                <a16:creationId xmlns:a16="http://schemas.microsoft.com/office/drawing/2014/main" id="{59CADCF9-F51C-7549-877A-EEBEDEEEABA3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6" name="Oval 225">
            <a:extLst>
              <a:ext uri="{FF2B5EF4-FFF2-40B4-BE49-F238E27FC236}">
                <a16:creationId xmlns:a16="http://schemas.microsoft.com/office/drawing/2014/main" id="{B1F0CFD6-6B8E-944C-9BBA-AEBE7B6A5846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7" name="Straight Connector 226">
            <a:extLst>
              <a:ext uri="{FF2B5EF4-FFF2-40B4-BE49-F238E27FC236}">
                <a16:creationId xmlns:a16="http://schemas.microsoft.com/office/drawing/2014/main" id="{9D474AED-F951-1642-A784-DEAABE494818}"/>
              </a:ext>
            </a:extLst>
          </p:cNvPr>
          <p:cNvCxnSpPr>
            <a:endCxn id="226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8" name="TextBox 227">
            <a:extLst>
              <a:ext uri="{FF2B5EF4-FFF2-40B4-BE49-F238E27FC236}">
                <a16:creationId xmlns:a16="http://schemas.microsoft.com/office/drawing/2014/main" id="{0B391D32-F735-5D4A-9F78-1FCF6176C967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9" name="Straight Connector 228">
            <a:extLst>
              <a:ext uri="{FF2B5EF4-FFF2-40B4-BE49-F238E27FC236}">
                <a16:creationId xmlns:a16="http://schemas.microsoft.com/office/drawing/2014/main" id="{A3B6CC1F-5DB5-1249-8492-917EDBE7FF2D}"/>
              </a:ext>
            </a:extLst>
          </p:cNvPr>
          <p:cNvCxnSpPr>
            <a:stCxn id="4" idx="4"/>
            <a:endCxn id="212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0" name="TextBox 229">
            <a:extLst>
              <a:ext uri="{FF2B5EF4-FFF2-40B4-BE49-F238E27FC236}">
                <a16:creationId xmlns:a16="http://schemas.microsoft.com/office/drawing/2014/main" id="{7E03221C-FB4E-CD41-A1BE-443338DB39DD}"/>
              </a:ext>
            </a:extLst>
          </p:cNvPr>
          <p:cNvSpPr txBox="1"/>
          <p:nvPr/>
        </p:nvSpPr>
        <p:spPr>
          <a:xfrm>
            <a:off x="2286000" y="24815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35E865F3-2D62-324E-8959-23C7024EEA63}"/>
              </a:ext>
            </a:extLst>
          </p:cNvPr>
          <p:cNvSpPr txBox="1"/>
          <p:nvPr/>
        </p:nvSpPr>
        <p:spPr>
          <a:xfrm>
            <a:off x="2286000" y="298090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32" name="Oval 231">
            <a:extLst>
              <a:ext uri="{FF2B5EF4-FFF2-40B4-BE49-F238E27FC236}">
                <a16:creationId xmlns:a16="http://schemas.microsoft.com/office/drawing/2014/main" id="{97E4D57C-7FE8-A842-9C1A-04FA6B1B0CCA}"/>
              </a:ext>
            </a:extLst>
          </p:cNvPr>
          <p:cNvSpPr/>
          <p:nvPr/>
        </p:nvSpPr>
        <p:spPr>
          <a:xfrm>
            <a:off x="2531623" y="23662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3" name="Straight Connector 232">
            <a:extLst>
              <a:ext uri="{FF2B5EF4-FFF2-40B4-BE49-F238E27FC236}">
                <a16:creationId xmlns:a16="http://schemas.microsoft.com/office/drawing/2014/main" id="{1F5BD3F4-ACBF-FA40-B4AD-4E58A751A620}"/>
              </a:ext>
            </a:extLst>
          </p:cNvPr>
          <p:cNvCxnSpPr>
            <a:stCxn id="80" idx="4"/>
            <a:endCxn id="232" idx="0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4" name="Oval 233">
            <a:extLst>
              <a:ext uri="{FF2B5EF4-FFF2-40B4-BE49-F238E27FC236}">
                <a16:creationId xmlns:a16="http://schemas.microsoft.com/office/drawing/2014/main" id="{144ABE4B-F770-2C4A-BEC1-1AE2B53D637A}"/>
              </a:ext>
            </a:extLst>
          </p:cNvPr>
          <p:cNvSpPr/>
          <p:nvPr/>
        </p:nvSpPr>
        <p:spPr>
          <a:xfrm>
            <a:off x="2530491" y="28234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5" name="Straight Connector 234">
            <a:extLst>
              <a:ext uri="{FF2B5EF4-FFF2-40B4-BE49-F238E27FC236}">
                <a16:creationId xmlns:a16="http://schemas.microsoft.com/office/drawing/2014/main" id="{1600D5BC-1BC8-8745-BB14-03612061EDB7}"/>
              </a:ext>
            </a:extLst>
          </p:cNvPr>
          <p:cNvCxnSpPr>
            <a:stCxn id="232" idx="4"/>
            <a:endCxn id="234" idx="0"/>
          </p:cNvCxnSpPr>
          <p:nvPr/>
        </p:nvCxnSpPr>
        <p:spPr>
          <a:xfrm flipH="1">
            <a:off x="2644791" y="259480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6" name="Oval 235">
            <a:extLst>
              <a:ext uri="{FF2B5EF4-FFF2-40B4-BE49-F238E27FC236}">
                <a16:creationId xmlns:a16="http://schemas.microsoft.com/office/drawing/2014/main" id="{3F09376D-FC1C-6E45-BC18-32DD6F6CB538}"/>
              </a:ext>
            </a:extLst>
          </p:cNvPr>
          <p:cNvSpPr/>
          <p:nvPr/>
        </p:nvSpPr>
        <p:spPr>
          <a:xfrm>
            <a:off x="2523943" y="327987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7" name="Straight Connector 236">
            <a:extLst>
              <a:ext uri="{FF2B5EF4-FFF2-40B4-BE49-F238E27FC236}">
                <a16:creationId xmlns:a16="http://schemas.microsoft.com/office/drawing/2014/main" id="{D94CA0AE-44A8-C941-8C37-B40571BAD79B}"/>
              </a:ext>
            </a:extLst>
          </p:cNvPr>
          <p:cNvCxnSpPr>
            <a:endCxn id="236" idx="0"/>
          </p:cNvCxnSpPr>
          <p:nvPr/>
        </p:nvCxnSpPr>
        <p:spPr>
          <a:xfrm flipH="1">
            <a:off x="2638243" y="305127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8" name="TextBox 237">
            <a:extLst>
              <a:ext uri="{FF2B5EF4-FFF2-40B4-BE49-F238E27FC236}">
                <a16:creationId xmlns:a16="http://schemas.microsoft.com/office/drawing/2014/main" id="{AB9BB9E2-86A3-3E49-BF23-FDEEAF930646}"/>
              </a:ext>
            </a:extLst>
          </p:cNvPr>
          <p:cNvSpPr txBox="1"/>
          <p:nvPr/>
        </p:nvSpPr>
        <p:spPr>
          <a:xfrm>
            <a:off x="2286000" y="341635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9" name="Oval 238">
            <a:extLst>
              <a:ext uri="{FF2B5EF4-FFF2-40B4-BE49-F238E27FC236}">
                <a16:creationId xmlns:a16="http://schemas.microsoft.com/office/drawing/2014/main" id="{FCDE11C7-497B-234E-99D1-4CC55F09A51B}"/>
              </a:ext>
            </a:extLst>
          </p:cNvPr>
          <p:cNvSpPr/>
          <p:nvPr/>
        </p:nvSpPr>
        <p:spPr>
          <a:xfrm>
            <a:off x="2512722" y="37153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DD047E29-4E5F-0849-B98F-C383B03BEFB5}"/>
              </a:ext>
            </a:extLst>
          </p:cNvPr>
          <p:cNvCxnSpPr>
            <a:endCxn id="239" idx="0"/>
          </p:cNvCxnSpPr>
          <p:nvPr/>
        </p:nvCxnSpPr>
        <p:spPr>
          <a:xfrm flipH="1">
            <a:off x="2627022" y="348671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1" name="TextBox 240">
            <a:extLst>
              <a:ext uri="{FF2B5EF4-FFF2-40B4-BE49-F238E27FC236}">
                <a16:creationId xmlns:a16="http://schemas.microsoft.com/office/drawing/2014/main" id="{EC15F089-BE9B-634D-9FD2-A428E65CB014}"/>
              </a:ext>
            </a:extLst>
          </p:cNvPr>
          <p:cNvSpPr txBox="1"/>
          <p:nvPr/>
        </p:nvSpPr>
        <p:spPr>
          <a:xfrm>
            <a:off x="2345162" y="19962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F2CCF89A-D776-574D-9526-2C386AF0D3F5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3E56AABC-C4CF-ED4E-A65B-64E6A77C6AEE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4" name="TextBox 243">
            <a:extLst>
              <a:ext uri="{FF2B5EF4-FFF2-40B4-BE49-F238E27FC236}">
                <a16:creationId xmlns:a16="http://schemas.microsoft.com/office/drawing/2014/main" id="{98B63FE3-E125-384B-9551-1617F70B5F1C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5" name="Oval 244">
            <a:extLst>
              <a:ext uri="{FF2B5EF4-FFF2-40B4-BE49-F238E27FC236}">
                <a16:creationId xmlns:a16="http://schemas.microsoft.com/office/drawing/2014/main" id="{58555C3B-C72C-2D44-AE84-408B726DBBE8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7571F58A-6CD1-DF43-93F7-49BC89E0E59C}"/>
              </a:ext>
            </a:extLst>
          </p:cNvPr>
          <p:cNvCxnSpPr>
            <a:stCxn id="116" idx="4"/>
            <a:endCxn id="245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7" name="Oval 246">
            <a:extLst>
              <a:ext uri="{FF2B5EF4-FFF2-40B4-BE49-F238E27FC236}">
                <a16:creationId xmlns:a16="http://schemas.microsoft.com/office/drawing/2014/main" id="{A9135C3A-C804-6847-A82E-DCCB747CD5C5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8" name="Straight Connector 247">
            <a:extLst>
              <a:ext uri="{FF2B5EF4-FFF2-40B4-BE49-F238E27FC236}">
                <a16:creationId xmlns:a16="http://schemas.microsoft.com/office/drawing/2014/main" id="{68CB7CB4-2CC0-6F41-A3E9-73B1CA1EE734}"/>
              </a:ext>
            </a:extLst>
          </p:cNvPr>
          <p:cNvCxnSpPr>
            <a:stCxn id="245" idx="4"/>
            <a:endCxn id="247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9" name="Oval 248">
            <a:extLst>
              <a:ext uri="{FF2B5EF4-FFF2-40B4-BE49-F238E27FC236}">
                <a16:creationId xmlns:a16="http://schemas.microsoft.com/office/drawing/2014/main" id="{9979B2BF-1D58-DB4F-BAB0-318A2450041E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0" name="Straight Connector 249">
            <a:extLst>
              <a:ext uri="{FF2B5EF4-FFF2-40B4-BE49-F238E27FC236}">
                <a16:creationId xmlns:a16="http://schemas.microsoft.com/office/drawing/2014/main" id="{55A04F0B-EDA3-8C47-B8E8-412E2D88A93F}"/>
              </a:ext>
            </a:extLst>
          </p:cNvPr>
          <p:cNvCxnSpPr>
            <a:endCxn id="249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1" name="TextBox 250">
            <a:extLst>
              <a:ext uri="{FF2B5EF4-FFF2-40B4-BE49-F238E27FC236}">
                <a16:creationId xmlns:a16="http://schemas.microsoft.com/office/drawing/2014/main" id="{19E86F00-3AF6-204A-BB87-656E2ACFF464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2" name="Oval 251">
            <a:extLst>
              <a:ext uri="{FF2B5EF4-FFF2-40B4-BE49-F238E27FC236}">
                <a16:creationId xmlns:a16="http://schemas.microsoft.com/office/drawing/2014/main" id="{B63A647B-C7E4-BE45-A4BF-249A41AF2447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3" name="Straight Connector 252">
            <a:extLst>
              <a:ext uri="{FF2B5EF4-FFF2-40B4-BE49-F238E27FC236}">
                <a16:creationId xmlns:a16="http://schemas.microsoft.com/office/drawing/2014/main" id="{A577442D-9F34-7040-8F9B-AED02791964C}"/>
              </a:ext>
            </a:extLst>
          </p:cNvPr>
          <p:cNvCxnSpPr>
            <a:endCxn id="252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4" name="Oval 253">
            <a:extLst>
              <a:ext uri="{FF2B5EF4-FFF2-40B4-BE49-F238E27FC236}">
                <a16:creationId xmlns:a16="http://schemas.microsoft.com/office/drawing/2014/main" id="{243E4FF3-8C52-9243-808B-73E13EBEFE05}"/>
              </a:ext>
            </a:extLst>
          </p:cNvPr>
          <p:cNvSpPr/>
          <p:nvPr/>
        </p:nvSpPr>
        <p:spPr>
          <a:xfrm>
            <a:off x="3124201" y="23437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5" name="Straight Connector 254">
            <a:extLst>
              <a:ext uri="{FF2B5EF4-FFF2-40B4-BE49-F238E27FC236}">
                <a16:creationId xmlns:a16="http://schemas.microsoft.com/office/drawing/2014/main" id="{1F17C5B3-343D-5E4D-A6F4-8D1492EA232A}"/>
              </a:ext>
            </a:extLst>
          </p:cNvPr>
          <p:cNvCxnSpPr>
            <a:stCxn id="80" idx="5"/>
            <a:endCxn id="254" idx="0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6" name="TextBox 255">
            <a:extLst>
              <a:ext uri="{FF2B5EF4-FFF2-40B4-BE49-F238E27FC236}">
                <a16:creationId xmlns:a16="http://schemas.microsoft.com/office/drawing/2014/main" id="{DBD9D3F7-5170-CF40-A01A-2B1BE4E87DF8}"/>
              </a:ext>
            </a:extLst>
          </p:cNvPr>
          <p:cNvSpPr txBox="1"/>
          <p:nvPr/>
        </p:nvSpPr>
        <p:spPr>
          <a:xfrm>
            <a:off x="2886258" y="24802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7" name="Oval 256">
            <a:extLst>
              <a:ext uri="{FF2B5EF4-FFF2-40B4-BE49-F238E27FC236}">
                <a16:creationId xmlns:a16="http://schemas.microsoft.com/office/drawing/2014/main" id="{E2931804-781A-F144-902F-D577554AA777}"/>
              </a:ext>
            </a:extLst>
          </p:cNvPr>
          <p:cNvSpPr/>
          <p:nvPr/>
        </p:nvSpPr>
        <p:spPr>
          <a:xfrm>
            <a:off x="3112980" y="277916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8" name="Straight Connector 257">
            <a:extLst>
              <a:ext uri="{FF2B5EF4-FFF2-40B4-BE49-F238E27FC236}">
                <a16:creationId xmlns:a16="http://schemas.microsoft.com/office/drawing/2014/main" id="{35FFFC4A-8625-7345-A0B9-28EC4A6718B7}"/>
              </a:ext>
            </a:extLst>
          </p:cNvPr>
          <p:cNvCxnSpPr>
            <a:endCxn id="257" idx="0"/>
          </p:cNvCxnSpPr>
          <p:nvPr/>
        </p:nvCxnSpPr>
        <p:spPr>
          <a:xfrm flipH="1">
            <a:off x="3227280" y="255056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9" name="TextBox 258">
            <a:extLst>
              <a:ext uri="{FF2B5EF4-FFF2-40B4-BE49-F238E27FC236}">
                <a16:creationId xmlns:a16="http://schemas.microsoft.com/office/drawing/2014/main" id="{ACC08890-A485-7D40-8DB5-FAAFF9BD43E1}"/>
              </a:ext>
            </a:extLst>
          </p:cNvPr>
          <p:cNvSpPr txBox="1"/>
          <p:nvPr/>
        </p:nvSpPr>
        <p:spPr>
          <a:xfrm>
            <a:off x="2753111" y="204963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0" name="Oval 259">
            <a:extLst>
              <a:ext uri="{FF2B5EF4-FFF2-40B4-BE49-F238E27FC236}">
                <a16:creationId xmlns:a16="http://schemas.microsoft.com/office/drawing/2014/main" id="{BE5997BD-8C93-6445-9D52-B84E345F4449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rgbClr val="008000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1" name="Straight Connector 260">
            <a:extLst>
              <a:ext uri="{FF2B5EF4-FFF2-40B4-BE49-F238E27FC236}">
                <a16:creationId xmlns:a16="http://schemas.microsoft.com/office/drawing/2014/main" id="{056796DA-FB1D-AD46-B70E-48FC47575916}"/>
              </a:ext>
            </a:extLst>
          </p:cNvPr>
          <p:cNvCxnSpPr>
            <a:stCxn id="116" idx="4"/>
            <a:endCxn id="260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2" name="TextBox 261">
            <a:extLst>
              <a:ext uri="{FF2B5EF4-FFF2-40B4-BE49-F238E27FC236}">
                <a16:creationId xmlns:a16="http://schemas.microsoft.com/office/drawing/2014/main" id="{F33665E9-F323-D245-85A8-3CFECB27D2B3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3" name="Oval 262">
            <a:extLst>
              <a:ext uri="{FF2B5EF4-FFF2-40B4-BE49-F238E27FC236}">
                <a16:creationId xmlns:a16="http://schemas.microsoft.com/office/drawing/2014/main" id="{D6D5CED6-EE28-A549-AFF6-BF7B28BA1A6F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rgbClr val="008000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4" name="Straight Connector 263">
            <a:extLst>
              <a:ext uri="{FF2B5EF4-FFF2-40B4-BE49-F238E27FC236}">
                <a16:creationId xmlns:a16="http://schemas.microsoft.com/office/drawing/2014/main" id="{36819366-0616-BF48-ABDF-9C4A5EC17CFF}"/>
              </a:ext>
            </a:extLst>
          </p:cNvPr>
          <p:cNvCxnSpPr>
            <a:endCxn id="263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5" name="TextBox 264">
            <a:extLst>
              <a:ext uri="{FF2B5EF4-FFF2-40B4-BE49-F238E27FC236}">
                <a16:creationId xmlns:a16="http://schemas.microsoft.com/office/drawing/2014/main" id="{38F2D934-2DF6-9D4D-97D7-04D5519B6E1B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FC42F5EB-662D-B349-B762-C80DD9728619}"/>
              </a:ext>
            </a:extLst>
          </p:cNvPr>
          <p:cNvSpPr txBox="1"/>
          <p:nvPr/>
        </p:nvSpPr>
        <p:spPr>
          <a:xfrm>
            <a:off x="914400" y="762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</p:spTree>
    <p:extLst>
      <p:ext uri="{BB962C8B-B14F-4D97-AF65-F5344CB8AC3E}">
        <p14:creationId xmlns:p14="http://schemas.microsoft.com/office/powerpoint/2010/main" val="2673816235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CF06C09C-A5FC-0045-8238-3659D05E7B2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A5AB8DE-5E44-1249-8942-324199BE27EC}"/>
              </a:ext>
            </a:extLst>
          </p:cNvPr>
          <p:cNvSpPr txBox="1"/>
          <p:nvPr/>
        </p:nvSpPr>
        <p:spPr>
          <a:xfrm>
            <a:off x="4191000" y="0"/>
            <a:ext cx="488808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200" spc="6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panamabanan</a:t>
            </a:r>
            <a:r>
              <a:rPr lang="en-US" sz="3200" b="1" spc="600" dirty="0" err="1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as</a:t>
            </a:r>
            <a:r>
              <a:rPr lang="en-US" sz="3200" b="1" spc="600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5D110DFD-180A-5548-AC28-9795AB3A03DA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1FE1FF1D-0F5C-A646-B2AE-5AFCC18288F7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9F8518A3-9762-3C4C-A667-F95E36E845A8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A05B557-4DCF-AB4F-98E5-E4DBD9595491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0695CA3-54F5-EE4A-B5A7-0B48FC8DD957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137C2BB-C7F9-A444-B21D-F2B92DC79A43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292E7C7-3261-9647-B834-02CBEB42653F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63BF606A-E977-574F-A2EE-6D9C1672AF5C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761F0F8-0121-D847-8E6C-C93A06306B79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DBA7C02-49CC-8A4D-8F0D-E88AD2E24F72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DCC7296F-1143-8B4C-83AC-FBF0E3D80170}"/>
              </a:ext>
            </a:extLst>
          </p:cNvPr>
          <p:cNvCxnSpPr>
            <a:stCxn id="6" idx="4"/>
            <a:endCxn id="15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827A47F9-10D7-E549-B528-602A1A3C7771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6917C243-C331-6041-9589-62D9365DC905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E5FDFDAA-42A1-DC40-B4D8-EDE03C1378A3}"/>
              </a:ext>
            </a:extLst>
          </p:cNvPr>
          <p:cNvCxnSpPr>
            <a:stCxn id="15" idx="4"/>
            <a:endCxn id="16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Oval 17">
            <a:extLst>
              <a:ext uri="{FF2B5EF4-FFF2-40B4-BE49-F238E27FC236}">
                <a16:creationId xmlns:a16="http://schemas.microsoft.com/office/drawing/2014/main" id="{F5CD37BA-5B9B-864A-8363-B8E75134B125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1515BA18-3790-7F4B-B0AA-824BD2605714}"/>
              </a:ext>
            </a:extLst>
          </p:cNvPr>
          <p:cNvCxnSpPr>
            <a:stCxn id="16" idx="4"/>
            <a:endCxn id="18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79645BA7-2DB8-CF4E-970D-8C7763AF9163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FC3DD35F-2C6F-E74F-B5AE-C5AB0D13D4F3}"/>
              </a:ext>
            </a:extLst>
          </p:cNvPr>
          <p:cNvCxnSpPr>
            <a:endCxn id="20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Oval 21">
            <a:extLst>
              <a:ext uri="{FF2B5EF4-FFF2-40B4-BE49-F238E27FC236}">
                <a16:creationId xmlns:a16="http://schemas.microsoft.com/office/drawing/2014/main" id="{36F1D12A-CD69-8D4E-82D4-72388573E8E6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A6A990CC-A238-2B48-A4B7-1DE305870991}"/>
              </a:ext>
            </a:extLst>
          </p:cNvPr>
          <p:cNvCxnSpPr>
            <a:stCxn id="20" idx="4"/>
            <a:endCxn id="22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C4364543-A49C-A749-9E5A-DF1221B0C2EA}"/>
              </a:ext>
            </a:extLst>
          </p:cNvPr>
          <p:cNvCxnSpPr>
            <a:stCxn id="22" idx="4"/>
            <a:endCxn id="25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Oval 24">
            <a:extLst>
              <a:ext uri="{FF2B5EF4-FFF2-40B4-BE49-F238E27FC236}">
                <a16:creationId xmlns:a16="http://schemas.microsoft.com/office/drawing/2014/main" id="{55ED92C2-6F54-FB43-8B22-E2A0F2008A8E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BC299DAD-BFE5-F441-8264-94944EBB7080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37ECE8CD-7280-8145-8FA0-B1AABB90EEC1}"/>
              </a:ext>
            </a:extLst>
          </p:cNvPr>
          <p:cNvCxnSpPr>
            <a:stCxn id="25" idx="4"/>
            <a:endCxn id="26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Oval 27">
            <a:extLst>
              <a:ext uri="{FF2B5EF4-FFF2-40B4-BE49-F238E27FC236}">
                <a16:creationId xmlns:a16="http://schemas.microsoft.com/office/drawing/2014/main" id="{B34EC820-3103-794C-BBF2-CE9DB2B1155F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87B941A0-1185-FD46-9BAB-F231286DD314}"/>
              </a:ext>
            </a:extLst>
          </p:cNvPr>
          <p:cNvCxnSpPr>
            <a:stCxn id="26" idx="4"/>
            <a:endCxn id="28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val 29">
            <a:extLst>
              <a:ext uri="{FF2B5EF4-FFF2-40B4-BE49-F238E27FC236}">
                <a16:creationId xmlns:a16="http://schemas.microsoft.com/office/drawing/2014/main" id="{AE4F0961-D3D2-F84A-9478-9C1E57B4CCDC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6C015E97-89DF-E34D-9946-A98DBF151887}"/>
              </a:ext>
            </a:extLst>
          </p:cNvPr>
          <p:cNvCxnSpPr>
            <a:endCxn id="30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>
            <a:extLst>
              <a:ext uri="{FF2B5EF4-FFF2-40B4-BE49-F238E27FC236}">
                <a16:creationId xmlns:a16="http://schemas.microsoft.com/office/drawing/2014/main" id="{10424738-3233-0A42-BAF0-557F140145C2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EE383E68-0437-334A-A413-9DF956FE6567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2710ABAA-0F9F-CC4E-AA1A-103519CFA550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D5D50C24-944B-8A42-865C-48C5CF1D0A33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73A26E6A-ACAB-0540-B900-16B152B9DD2A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F742A3A0-E95D-2144-A750-6591CD5F49B2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136280C5-7B12-B844-BF75-21E004490B9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0B36F77C-B4B7-544E-9158-702AB7946364}"/>
              </a:ext>
            </a:extLst>
          </p:cNvPr>
          <p:cNvCxnSpPr>
            <a:endCxn id="38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B2332CCA-ED25-0540-8B2A-D0CF97220EA8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A4BAC7B4-CF63-8643-A829-BF8CABD1B10D}"/>
              </a:ext>
            </a:extLst>
          </p:cNvPr>
          <p:cNvCxnSpPr>
            <a:stCxn id="40" idx="5"/>
            <a:endCxn id="6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Oval 41">
            <a:extLst>
              <a:ext uri="{FF2B5EF4-FFF2-40B4-BE49-F238E27FC236}">
                <a16:creationId xmlns:a16="http://schemas.microsoft.com/office/drawing/2014/main" id="{B7C3F96C-CCB2-004B-AFDE-590C09A300C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6A3E9891-047D-BF4F-BA95-05919F2EF15A}"/>
              </a:ext>
            </a:extLst>
          </p:cNvPr>
          <p:cNvCxnSpPr>
            <a:stCxn id="42" idx="6"/>
            <a:endCxn id="40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val 43">
            <a:extLst>
              <a:ext uri="{FF2B5EF4-FFF2-40B4-BE49-F238E27FC236}">
                <a16:creationId xmlns:a16="http://schemas.microsoft.com/office/drawing/2014/main" id="{C3DE872B-9E29-5A4C-B42B-5B5957228B3D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827CD21-B7EF-7244-B2A0-90B17E226FFB}"/>
              </a:ext>
            </a:extLst>
          </p:cNvPr>
          <p:cNvCxnSpPr>
            <a:stCxn id="44" idx="6"/>
            <a:endCxn id="42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26AC2023-9070-FA4E-B044-9F30213F0322}"/>
              </a:ext>
            </a:extLst>
          </p:cNvPr>
          <p:cNvCxnSpPr>
            <a:stCxn id="4" idx="5"/>
            <a:endCxn id="44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3F068A10-83A8-C245-B50D-5F30667E9261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09E8B84B-9240-B240-8ED3-5A5C7AA472D4}"/>
              </a:ext>
            </a:extLst>
          </p:cNvPr>
          <p:cNvSpPr txBox="1"/>
          <p:nvPr/>
        </p:nvSpPr>
        <p:spPr>
          <a:xfrm>
            <a:off x="1699824" y="4708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1DAD9670-149C-9246-B170-C60B61AE858E}"/>
              </a:ext>
            </a:extLst>
          </p:cNvPr>
          <p:cNvSpPr txBox="1"/>
          <p:nvPr/>
        </p:nvSpPr>
        <p:spPr>
          <a:xfrm>
            <a:off x="1699824" y="5166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3D3471C-FAAA-E84E-92F9-56EC57F65F73}"/>
              </a:ext>
            </a:extLst>
          </p:cNvPr>
          <p:cNvSpPr txBox="1"/>
          <p:nvPr/>
        </p:nvSpPr>
        <p:spPr>
          <a:xfrm>
            <a:off x="1699824" y="4295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65F5AAF0-1DBC-5847-B258-C3DC9C1B2D40}"/>
              </a:ext>
            </a:extLst>
          </p:cNvPr>
          <p:cNvSpPr txBox="1"/>
          <p:nvPr/>
        </p:nvSpPr>
        <p:spPr>
          <a:xfrm>
            <a:off x="1699824" y="3838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34186C95-3937-AE49-B6D4-0470397FC938}"/>
              </a:ext>
            </a:extLst>
          </p:cNvPr>
          <p:cNvSpPr txBox="1"/>
          <p:nvPr/>
        </p:nvSpPr>
        <p:spPr>
          <a:xfrm>
            <a:off x="1699824" y="3340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F2CD4D08-E953-7644-A48E-A30126CD3E8B}"/>
              </a:ext>
            </a:extLst>
          </p:cNvPr>
          <p:cNvSpPr txBox="1"/>
          <p:nvPr/>
        </p:nvSpPr>
        <p:spPr>
          <a:xfrm>
            <a:off x="1699824" y="5666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45299A56-674E-7743-9A78-186C7843EEC8}"/>
              </a:ext>
            </a:extLst>
          </p:cNvPr>
          <p:cNvSpPr/>
          <p:nvPr/>
        </p:nvSpPr>
        <p:spPr>
          <a:xfrm>
            <a:off x="1944193" y="3225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D5C28A3D-7FD7-FF44-8343-28F531DC0475}"/>
              </a:ext>
            </a:extLst>
          </p:cNvPr>
          <p:cNvSpPr/>
          <p:nvPr/>
        </p:nvSpPr>
        <p:spPr>
          <a:xfrm>
            <a:off x="1943143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699569EF-1956-F942-A785-339E05CBD7F2}"/>
              </a:ext>
            </a:extLst>
          </p:cNvPr>
          <p:cNvCxnSpPr>
            <a:endCxn id="55" idx="0"/>
          </p:cNvCxnSpPr>
          <p:nvPr/>
        </p:nvCxnSpPr>
        <p:spPr>
          <a:xfrm>
            <a:off x="2055179" y="3475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Oval 56">
            <a:extLst>
              <a:ext uri="{FF2B5EF4-FFF2-40B4-BE49-F238E27FC236}">
                <a16:creationId xmlns:a16="http://schemas.microsoft.com/office/drawing/2014/main" id="{083C660E-9441-9840-9B11-34999F103828}"/>
              </a:ext>
            </a:extLst>
          </p:cNvPr>
          <p:cNvSpPr/>
          <p:nvPr/>
        </p:nvSpPr>
        <p:spPr>
          <a:xfrm>
            <a:off x="1942011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4CD09670-1685-9A41-8336-FD0BB39CAA08}"/>
              </a:ext>
            </a:extLst>
          </p:cNvPr>
          <p:cNvCxnSpPr>
            <a:stCxn id="55" idx="4"/>
            <a:endCxn id="57" idx="0"/>
          </p:cNvCxnSpPr>
          <p:nvPr/>
        </p:nvCxnSpPr>
        <p:spPr>
          <a:xfrm flipH="1">
            <a:off x="2056311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1D59FA21-F7B4-9E40-A468-10E87C5E4B79}"/>
              </a:ext>
            </a:extLst>
          </p:cNvPr>
          <p:cNvCxnSpPr>
            <a:stCxn id="57" idx="4"/>
            <a:endCxn id="60" idx="0"/>
          </p:cNvCxnSpPr>
          <p:nvPr/>
        </p:nvCxnSpPr>
        <p:spPr>
          <a:xfrm>
            <a:off x="2056311" y="4365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Oval 59">
            <a:extLst>
              <a:ext uri="{FF2B5EF4-FFF2-40B4-BE49-F238E27FC236}">
                <a16:creationId xmlns:a16="http://schemas.microsoft.com/office/drawing/2014/main" id="{A0BC87EB-1027-0E42-95BC-977C38159794}"/>
              </a:ext>
            </a:extLst>
          </p:cNvPr>
          <p:cNvSpPr/>
          <p:nvPr/>
        </p:nvSpPr>
        <p:spPr>
          <a:xfrm>
            <a:off x="1943183" y="4594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3364753C-E7E6-864B-A209-D0DEA02648FA}"/>
              </a:ext>
            </a:extLst>
          </p:cNvPr>
          <p:cNvSpPr/>
          <p:nvPr/>
        </p:nvSpPr>
        <p:spPr>
          <a:xfrm>
            <a:off x="1945447" y="5051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C0D7C47C-91AD-2445-8CD0-95AF03C8C18A}"/>
              </a:ext>
            </a:extLst>
          </p:cNvPr>
          <p:cNvCxnSpPr>
            <a:stCxn id="60" idx="4"/>
            <a:endCxn id="61" idx="0"/>
          </p:cNvCxnSpPr>
          <p:nvPr/>
        </p:nvCxnSpPr>
        <p:spPr>
          <a:xfrm>
            <a:off x="2057483" y="4823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Oval 62">
            <a:extLst>
              <a:ext uri="{FF2B5EF4-FFF2-40B4-BE49-F238E27FC236}">
                <a16:creationId xmlns:a16="http://schemas.microsoft.com/office/drawing/2014/main" id="{80EDE4F1-7AF6-8A42-B53C-EA7BAD83271E}"/>
              </a:ext>
            </a:extLst>
          </p:cNvPr>
          <p:cNvSpPr/>
          <p:nvPr/>
        </p:nvSpPr>
        <p:spPr>
          <a:xfrm>
            <a:off x="1944315" y="5508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20AB312B-8273-F745-9831-7FFC5F7DD284}"/>
              </a:ext>
            </a:extLst>
          </p:cNvPr>
          <p:cNvCxnSpPr>
            <a:stCxn id="61" idx="4"/>
            <a:endCxn id="63" idx="0"/>
          </p:cNvCxnSpPr>
          <p:nvPr/>
        </p:nvCxnSpPr>
        <p:spPr>
          <a:xfrm flipH="1">
            <a:off x="2058615" y="5280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Oval 64">
            <a:extLst>
              <a:ext uri="{FF2B5EF4-FFF2-40B4-BE49-F238E27FC236}">
                <a16:creationId xmlns:a16="http://schemas.microsoft.com/office/drawing/2014/main" id="{8077A4DE-F6B3-D347-B805-699667C51A28}"/>
              </a:ext>
            </a:extLst>
          </p:cNvPr>
          <p:cNvSpPr/>
          <p:nvPr/>
        </p:nvSpPr>
        <p:spPr>
          <a:xfrm>
            <a:off x="1937767" y="5965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E2EBF101-89D5-7C4A-9D7A-A936C2EF1918}"/>
              </a:ext>
            </a:extLst>
          </p:cNvPr>
          <p:cNvCxnSpPr>
            <a:endCxn id="65" idx="0"/>
          </p:cNvCxnSpPr>
          <p:nvPr/>
        </p:nvCxnSpPr>
        <p:spPr>
          <a:xfrm flipH="1">
            <a:off x="2052067" y="5736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9D2066EB-4665-F545-82FF-84DCAF84CF2D}"/>
              </a:ext>
            </a:extLst>
          </p:cNvPr>
          <p:cNvSpPr txBox="1"/>
          <p:nvPr/>
        </p:nvSpPr>
        <p:spPr>
          <a:xfrm>
            <a:off x="2280941" y="211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872F3ECB-B35B-2D4B-AE11-022FBE6A688E}"/>
              </a:ext>
            </a:extLst>
          </p:cNvPr>
          <p:cNvSpPr txBox="1"/>
          <p:nvPr/>
        </p:nvSpPr>
        <p:spPr>
          <a:xfrm>
            <a:off x="1699824" y="6101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06FC5E46-6226-1144-9753-57E62FE9D29C}"/>
              </a:ext>
            </a:extLst>
          </p:cNvPr>
          <p:cNvSpPr/>
          <p:nvPr/>
        </p:nvSpPr>
        <p:spPr>
          <a:xfrm>
            <a:off x="1926546" y="64008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D397E319-FEA4-874B-A09F-D0535A7BD96B}"/>
              </a:ext>
            </a:extLst>
          </p:cNvPr>
          <p:cNvCxnSpPr>
            <a:endCxn id="69" idx="0"/>
          </p:cNvCxnSpPr>
          <p:nvPr/>
        </p:nvCxnSpPr>
        <p:spPr>
          <a:xfrm flipH="1">
            <a:off x="2040846" y="6172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3F882870-5DA5-0140-8148-63FC6B20DF1C}"/>
              </a:ext>
            </a:extLst>
          </p:cNvPr>
          <p:cNvCxnSpPr>
            <a:endCxn id="76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8644600E-721D-AF42-BD69-8B5DC7A776C9}"/>
              </a:ext>
            </a:extLst>
          </p:cNvPr>
          <p:cNvSpPr txBox="1"/>
          <p:nvPr/>
        </p:nvSpPr>
        <p:spPr>
          <a:xfrm>
            <a:off x="1935867" y="17884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CFA9324B-7D2E-E242-978D-B1004CECBF88}"/>
              </a:ext>
            </a:extLst>
          </p:cNvPr>
          <p:cNvSpPr txBox="1"/>
          <p:nvPr/>
        </p:nvSpPr>
        <p:spPr>
          <a:xfrm>
            <a:off x="1699824" y="2431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205F22F1-04DF-0944-A7DE-0C540F234C30}"/>
              </a:ext>
            </a:extLst>
          </p:cNvPr>
          <p:cNvSpPr txBox="1"/>
          <p:nvPr/>
        </p:nvSpPr>
        <p:spPr>
          <a:xfrm>
            <a:off x="2235217" y="1444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14404934-547E-2A40-8ED5-B1EB6C4A6375}"/>
              </a:ext>
            </a:extLst>
          </p:cNvPr>
          <p:cNvSpPr txBox="1"/>
          <p:nvPr/>
        </p:nvSpPr>
        <p:spPr>
          <a:xfrm>
            <a:off x="1850667" y="8958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964244DE-2DE6-D948-BFAE-C25EE5C08CFB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52EE5650-7F2B-D240-925B-36A4B1459A2A}"/>
              </a:ext>
            </a:extLst>
          </p:cNvPr>
          <p:cNvSpPr/>
          <p:nvPr/>
        </p:nvSpPr>
        <p:spPr>
          <a:xfrm>
            <a:off x="2199979" y="12568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95A3D04-BD43-F240-A87C-0CC0C4CB5DF0}"/>
              </a:ext>
            </a:extLst>
          </p:cNvPr>
          <p:cNvCxnSpPr>
            <a:stCxn id="76" idx="5"/>
            <a:endCxn id="77" idx="0"/>
          </p:cNvCxnSpPr>
          <p:nvPr/>
        </p:nvCxnSpPr>
        <p:spPr>
          <a:xfrm>
            <a:off x="2075919" y="811669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A0F9A506-F752-474A-9E03-8B3D59381C9F}"/>
              </a:ext>
            </a:extLst>
          </p:cNvPr>
          <p:cNvCxnSpPr>
            <a:stCxn id="77" idx="5"/>
            <a:endCxn id="80" idx="1"/>
          </p:cNvCxnSpPr>
          <p:nvPr/>
        </p:nvCxnSpPr>
        <p:spPr>
          <a:xfrm>
            <a:off x="2395100" y="1451936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Oval 79">
            <a:extLst>
              <a:ext uri="{FF2B5EF4-FFF2-40B4-BE49-F238E27FC236}">
                <a16:creationId xmlns:a16="http://schemas.microsoft.com/office/drawing/2014/main" id="{E24577EB-7B25-FC4E-8D97-D3F9853968D5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989688D3-E4FF-9144-817D-1234C4A8291C}"/>
              </a:ext>
            </a:extLst>
          </p:cNvPr>
          <p:cNvSpPr/>
          <p:nvPr/>
        </p:nvSpPr>
        <p:spPr>
          <a:xfrm>
            <a:off x="1944316" y="2316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8341B9A-C505-3D46-A852-C2CEA03B23DB}"/>
              </a:ext>
            </a:extLst>
          </p:cNvPr>
          <p:cNvCxnSpPr>
            <a:stCxn id="80" idx="3"/>
            <a:endCxn id="81" idx="0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772A358D-3272-A945-BA06-900552AD47CF}"/>
              </a:ext>
            </a:extLst>
          </p:cNvPr>
          <p:cNvCxnSpPr>
            <a:stCxn id="81" idx="4"/>
          </p:cNvCxnSpPr>
          <p:nvPr/>
        </p:nvCxnSpPr>
        <p:spPr>
          <a:xfrm flipH="1">
            <a:off x="2057484" y="2544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73501F9C-BB2D-434B-96F1-7E1174A7334D}"/>
              </a:ext>
            </a:extLst>
          </p:cNvPr>
          <p:cNvSpPr txBox="1"/>
          <p:nvPr/>
        </p:nvSpPr>
        <p:spPr>
          <a:xfrm>
            <a:off x="1699824" y="2942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85" name="Oval 84">
            <a:extLst>
              <a:ext uri="{FF2B5EF4-FFF2-40B4-BE49-F238E27FC236}">
                <a16:creationId xmlns:a16="http://schemas.microsoft.com/office/drawing/2014/main" id="{D249D871-D481-2344-9119-270CAE4CCCCA}"/>
              </a:ext>
            </a:extLst>
          </p:cNvPr>
          <p:cNvSpPr/>
          <p:nvPr/>
        </p:nvSpPr>
        <p:spPr>
          <a:xfrm>
            <a:off x="1938911" y="2765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4790B2AB-195F-4648-BA3A-C692D67199E9}"/>
              </a:ext>
            </a:extLst>
          </p:cNvPr>
          <p:cNvCxnSpPr>
            <a:stCxn id="85" idx="4"/>
            <a:endCxn id="54" idx="0"/>
          </p:cNvCxnSpPr>
          <p:nvPr/>
        </p:nvCxnSpPr>
        <p:spPr>
          <a:xfrm>
            <a:off x="2053211" y="2993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>
            <a:extLst>
              <a:ext uri="{FF2B5EF4-FFF2-40B4-BE49-F238E27FC236}">
                <a16:creationId xmlns:a16="http://schemas.microsoft.com/office/drawing/2014/main" id="{E82FEEF8-BBDF-7E4A-ABEB-6D7995377B08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4340C9B2-5BE9-014A-95AC-58B4B6EC991D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F79781E3-A6A4-9A49-8B57-14BF0975D70F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BCFF588B-8BC8-4542-85C1-2E26A544CBD4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8996E0D0-B012-1648-943B-7181D8A122A4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75D750E8-1AF5-444A-ADAB-FABEC9272B12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A714B351-3F32-1A4D-A02E-FAEDAA5CB3AD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238FEC11-FF3A-624B-B5ED-6FB7B1C60A2C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5" name="Straight Connector 94">
            <a:extLst>
              <a:ext uri="{FF2B5EF4-FFF2-40B4-BE49-F238E27FC236}">
                <a16:creationId xmlns:a16="http://schemas.microsoft.com/office/drawing/2014/main" id="{CA12E6B8-C72F-264F-9B18-567D2B83CDB3}"/>
              </a:ext>
            </a:extLst>
          </p:cNvPr>
          <p:cNvCxnSpPr>
            <a:endCxn id="94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6" name="Oval 95">
            <a:extLst>
              <a:ext uri="{FF2B5EF4-FFF2-40B4-BE49-F238E27FC236}">
                <a16:creationId xmlns:a16="http://schemas.microsoft.com/office/drawing/2014/main" id="{FA8DD292-38EA-8041-BF9E-91B84A58FDA4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E2AA18DD-C868-0D41-89BD-07F9F580D836}"/>
              </a:ext>
            </a:extLst>
          </p:cNvPr>
          <p:cNvCxnSpPr>
            <a:stCxn id="94" idx="4"/>
            <a:endCxn id="96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" name="Straight Connector 97">
            <a:extLst>
              <a:ext uri="{FF2B5EF4-FFF2-40B4-BE49-F238E27FC236}">
                <a16:creationId xmlns:a16="http://schemas.microsoft.com/office/drawing/2014/main" id="{624F54B1-07F9-E44B-8034-E5995A9DE97E}"/>
              </a:ext>
            </a:extLst>
          </p:cNvPr>
          <p:cNvCxnSpPr>
            <a:stCxn id="96" idx="4"/>
            <a:endCxn id="99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9" name="Oval 98">
            <a:extLst>
              <a:ext uri="{FF2B5EF4-FFF2-40B4-BE49-F238E27FC236}">
                <a16:creationId xmlns:a16="http://schemas.microsoft.com/office/drawing/2014/main" id="{8E9E731F-4CEB-9249-AD2F-E44C0180D1D7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00" name="Oval 99">
            <a:extLst>
              <a:ext uri="{FF2B5EF4-FFF2-40B4-BE49-F238E27FC236}">
                <a16:creationId xmlns:a16="http://schemas.microsoft.com/office/drawing/2014/main" id="{378FB62C-BD3B-8E4A-B1A7-541BE6BB7317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92AE6480-BC6B-5C46-8C28-911280C4FB49}"/>
              </a:ext>
            </a:extLst>
          </p:cNvPr>
          <p:cNvCxnSpPr>
            <a:stCxn id="99" idx="4"/>
            <a:endCxn id="100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2" name="Oval 101">
            <a:extLst>
              <a:ext uri="{FF2B5EF4-FFF2-40B4-BE49-F238E27FC236}">
                <a16:creationId xmlns:a16="http://schemas.microsoft.com/office/drawing/2014/main" id="{E3C93658-B3C6-E141-BDBC-86461A1F9A0E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3" name="Straight Connector 102">
            <a:extLst>
              <a:ext uri="{FF2B5EF4-FFF2-40B4-BE49-F238E27FC236}">
                <a16:creationId xmlns:a16="http://schemas.microsoft.com/office/drawing/2014/main" id="{5A73C077-EFAA-6343-A85E-434EF5EA35DF}"/>
              </a:ext>
            </a:extLst>
          </p:cNvPr>
          <p:cNvCxnSpPr>
            <a:stCxn id="100" idx="4"/>
            <a:endCxn id="102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Oval 103">
            <a:extLst>
              <a:ext uri="{FF2B5EF4-FFF2-40B4-BE49-F238E27FC236}">
                <a16:creationId xmlns:a16="http://schemas.microsoft.com/office/drawing/2014/main" id="{1A7D258D-12D6-F94B-9F9E-BD54D561A118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5" name="Straight Connector 104">
            <a:extLst>
              <a:ext uri="{FF2B5EF4-FFF2-40B4-BE49-F238E27FC236}">
                <a16:creationId xmlns:a16="http://schemas.microsoft.com/office/drawing/2014/main" id="{7D25F89D-CF1B-0541-8A5B-B1F3E610A580}"/>
              </a:ext>
            </a:extLst>
          </p:cNvPr>
          <p:cNvCxnSpPr>
            <a:endCxn id="104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6" name="TextBox 105">
            <a:extLst>
              <a:ext uri="{FF2B5EF4-FFF2-40B4-BE49-F238E27FC236}">
                <a16:creationId xmlns:a16="http://schemas.microsoft.com/office/drawing/2014/main" id="{587EE568-B317-7F46-8755-8069C1D2428F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7" name="Oval 106">
            <a:extLst>
              <a:ext uri="{FF2B5EF4-FFF2-40B4-BE49-F238E27FC236}">
                <a16:creationId xmlns:a16="http://schemas.microsoft.com/office/drawing/2014/main" id="{7F676296-4207-334A-9CBF-1E60F412BF54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8" name="Straight Connector 107">
            <a:extLst>
              <a:ext uri="{FF2B5EF4-FFF2-40B4-BE49-F238E27FC236}">
                <a16:creationId xmlns:a16="http://schemas.microsoft.com/office/drawing/2014/main" id="{A2C52513-C7DF-6349-9D4E-3B289992BCA5}"/>
              </a:ext>
            </a:extLst>
          </p:cNvPr>
          <p:cNvCxnSpPr>
            <a:endCxn id="107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" name="TextBox 108">
            <a:extLst>
              <a:ext uri="{FF2B5EF4-FFF2-40B4-BE49-F238E27FC236}">
                <a16:creationId xmlns:a16="http://schemas.microsoft.com/office/drawing/2014/main" id="{E75262E7-A921-BA43-8B34-A9AFF717D079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695A6521-47A1-A84C-8037-87507435E29E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51CED963-9A8A-F34C-9545-DB0CD5BF467D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E0B0E4E2-1DFF-0840-8F22-F757120448FD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3" name="Oval 112">
            <a:extLst>
              <a:ext uri="{FF2B5EF4-FFF2-40B4-BE49-F238E27FC236}">
                <a16:creationId xmlns:a16="http://schemas.microsoft.com/office/drawing/2014/main" id="{C2D166A0-E059-174F-955F-703A2EFF1E04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96C1ECEF-C3C4-5B4C-BB58-83D17D8147CD}"/>
              </a:ext>
            </a:extLst>
          </p:cNvPr>
          <p:cNvCxnSpPr>
            <a:stCxn id="4" idx="4"/>
            <a:endCxn id="113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450D85DD-53ED-F143-B195-EB9637EC5C32}"/>
              </a:ext>
            </a:extLst>
          </p:cNvPr>
          <p:cNvCxnSpPr>
            <a:stCxn id="113" idx="5"/>
            <a:endCxn id="116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6" name="Oval 115">
            <a:extLst>
              <a:ext uri="{FF2B5EF4-FFF2-40B4-BE49-F238E27FC236}">
                <a16:creationId xmlns:a16="http://schemas.microsoft.com/office/drawing/2014/main" id="{3DB7C1A9-F497-0246-815A-6A383DF5F74D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7" name="Oval 116">
            <a:extLst>
              <a:ext uri="{FF2B5EF4-FFF2-40B4-BE49-F238E27FC236}">
                <a16:creationId xmlns:a16="http://schemas.microsoft.com/office/drawing/2014/main" id="{BAFF1B72-66FA-4B43-994E-E1DD40698C4C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DF1C5D8B-DD42-314C-B5D5-D1C76DA4573C}"/>
              </a:ext>
            </a:extLst>
          </p:cNvPr>
          <p:cNvCxnSpPr>
            <a:stCxn id="116" idx="4"/>
            <a:endCxn id="117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Straight Connector 118">
            <a:extLst>
              <a:ext uri="{FF2B5EF4-FFF2-40B4-BE49-F238E27FC236}">
                <a16:creationId xmlns:a16="http://schemas.microsoft.com/office/drawing/2014/main" id="{793545D1-8CD6-864D-9630-3784C04577AD}"/>
              </a:ext>
            </a:extLst>
          </p:cNvPr>
          <p:cNvCxnSpPr>
            <a:stCxn id="117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0" name="TextBox 119">
            <a:extLst>
              <a:ext uri="{FF2B5EF4-FFF2-40B4-BE49-F238E27FC236}">
                <a16:creationId xmlns:a16="http://schemas.microsoft.com/office/drawing/2014/main" id="{D15F7212-05D5-C24E-A507-FEEECF80DA9B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1" name="Oval 120">
            <a:extLst>
              <a:ext uri="{FF2B5EF4-FFF2-40B4-BE49-F238E27FC236}">
                <a16:creationId xmlns:a16="http://schemas.microsoft.com/office/drawing/2014/main" id="{AD77F135-808A-1347-8981-E7B81A11B9E5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B3DB8BD3-730C-4245-9994-C77B8E55D937}"/>
              </a:ext>
            </a:extLst>
          </p:cNvPr>
          <p:cNvCxnSpPr>
            <a:stCxn id="121" idx="4"/>
            <a:endCxn id="93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3" name="TextBox 122">
            <a:extLst>
              <a:ext uri="{FF2B5EF4-FFF2-40B4-BE49-F238E27FC236}">
                <a16:creationId xmlns:a16="http://schemas.microsoft.com/office/drawing/2014/main" id="{177C5330-8C33-C747-942B-85D3A18B81C1}"/>
              </a:ext>
            </a:extLst>
          </p:cNvPr>
          <p:cNvSpPr txBox="1"/>
          <p:nvPr/>
        </p:nvSpPr>
        <p:spPr>
          <a:xfrm>
            <a:off x="1049778" y="3946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5FBF2325-2CC1-AA44-9BAB-A648A466236C}"/>
              </a:ext>
            </a:extLst>
          </p:cNvPr>
          <p:cNvSpPr txBox="1"/>
          <p:nvPr/>
        </p:nvSpPr>
        <p:spPr>
          <a:xfrm>
            <a:off x="1049778" y="4404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AF8EBCFA-D433-4B4F-9814-F541823AF9E2}"/>
              </a:ext>
            </a:extLst>
          </p:cNvPr>
          <p:cNvSpPr txBox="1"/>
          <p:nvPr/>
        </p:nvSpPr>
        <p:spPr>
          <a:xfrm>
            <a:off x="1049778" y="3533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EB53A7C6-9C95-8A4D-A52E-C4B772B8A1D2}"/>
              </a:ext>
            </a:extLst>
          </p:cNvPr>
          <p:cNvSpPr txBox="1"/>
          <p:nvPr/>
        </p:nvSpPr>
        <p:spPr>
          <a:xfrm>
            <a:off x="1049778" y="3076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5741000D-59EC-F34A-A96A-20CF3CEDBC17}"/>
              </a:ext>
            </a:extLst>
          </p:cNvPr>
          <p:cNvSpPr txBox="1"/>
          <p:nvPr/>
        </p:nvSpPr>
        <p:spPr>
          <a:xfrm>
            <a:off x="1049778" y="2578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833692AD-72D6-524A-B40A-DAE14C41DB1F}"/>
              </a:ext>
            </a:extLst>
          </p:cNvPr>
          <p:cNvSpPr txBox="1"/>
          <p:nvPr/>
        </p:nvSpPr>
        <p:spPr>
          <a:xfrm>
            <a:off x="1049778" y="4904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D704DA2F-6452-0347-BA4D-CD266AD7029C}"/>
              </a:ext>
            </a:extLst>
          </p:cNvPr>
          <p:cNvSpPr/>
          <p:nvPr/>
        </p:nvSpPr>
        <p:spPr>
          <a:xfrm>
            <a:off x="1294147" y="2463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0" name="Oval 129">
            <a:extLst>
              <a:ext uri="{FF2B5EF4-FFF2-40B4-BE49-F238E27FC236}">
                <a16:creationId xmlns:a16="http://schemas.microsoft.com/office/drawing/2014/main" id="{CF2366F4-3D3D-F649-B8B5-2587629A8898}"/>
              </a:ext>
            </a:extLst>
          </p:cNvPr>
          <p:cNvSpPr/>
          <p:nvPr/>
        </p:nvSpPr>
        <p:spPr>
          <a:xfrm>
            <a:off x="1293097" y="2918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C84CCFE2-D7E8-4A48-ACEF-38A6838802AA}"/>
              </a:ext>
            </a:extLst>
          </p:cNvPr>
          <p:cNvCxnSpPr>
            <a:endCxn id="130" idx="0"/>
          </p:cNvCxnSpPr>
          <p:nvPr/>
        </p:nvCxnSpPr>
        <p:spPr>
          <a:xfrm>
            <a:off x="1405133" y="2713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2" name="Oval 131">
            <a:extLst>
              <a:ext uri="{FF2B5EF4-FFF2-40B4-BE49-F238E27FC236}">
                <a16:creationId xmlns:a16="http://schemas.microsoft.com/office/drawing/2014/main" id="{C06F5E48-A81A-0749-8BE4-967BAE4F7A34}"/>
              </a:ext>
            </a:extLst>
          </p:cNvPr>
          <p:cNvSpPr/>
          <p:nvPr/>
        </p:nvSpPr>
        <p:spPr>
          <a:xfrm>
            <a:off x="1291965" y="3375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AD0501B3-A798-5F47-803C-56E28D595598}"/>
              </a:ext>
            </a:extLst>
          </p:cNvPr>
          <p:cNvCxnSpPr>
            <a:stCxn id="130" idx="4"/>
            <a:endCxn id="132" idx="0"/>
          </p:cNvCxnSpPr>
          <p:nvPr/>
        </p:nvCxnSpPr>
        <p:spPr>
          <a:xfrm flipH="1">
            <a:off x="1406265" y="3146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35343579-F414-4048-B0E6-09C2F20D9FD1}"/>
              </a:ext>
            </a:extLst>
          </p:cNvPr>
          <p:cNvCxnSpPr>
            <a:stCxn id="132" idx="4"/>
            <a:endCxn id="135" idx="0"/>
          </p:cNvCxnSpPr>
          <p:nvPr/>
        </p:nvCxnSpPr>
        <p:spPr>
          <a:xfrm>
            <a:off x="1406265" y="3603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5" name="Oval 134">
            <a:extLst>
              <a:ext uri="{FF2B5EF4-FFF2-40B4-BE49-F238E27FC236}">
                <a16:creationId xmlns:a16="http://schemas.microsoft.com/office/drawing/2014/main" id="{DB838891-5DDC-374C-863E-C5C94D64E22F}"/>
              </a:ext>
            </a:extLst>
          </p:cNvPr>
          <p:cNvSpPr/>
          <p:nvPr/>
        </p:nvSpPr>
        <p:spPr>
          <a:xfrm>
            <a:off x="1293137" y="3832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6" name="Oval 135">
            <a:extLst>
              <a:ext uri="{FF2B5EF4-FFF2-40B4-BE49-F238E27FC236}">
                <a16:creationId xmlns:a16="http://schemas.microsoft.com/office/drawing/2014/main" id="{947F8B48-665C-4642-ADA6-2A9E4F80CB84}"/>
              </a:ext>
            </a:extLst>
          </p:cNvPr>
          <p:cNvSpPr/>
          <p:nvPr/>
        </p:nvSpPr>
        <p:spPr>
          <a:xfrm>
            <a:off x="1295401" y="4289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58A1E929-7C6B-E743-BE6E-87D0B21F100C}"/>
              </a:ext>
            </a:extLst>
          </p:cNvPr>
          <p:cNvCxnSpPr>
            <a:stCxn id="135" idx="4"/>
            <a:endCxn id="136" idx="0"/>
          </p:cNvCxnSpPr>
          <p:nvPr/>
        </p:nvCxnSpPr>
        <p:spPr>
          <a:xfrm>
            <a:off x="1407437" y="4061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8" name="Oval 137">
            <a:extLst>
              <a:ext uri="{FF2B5EF4-FFF2-40B4-BE49-F238E27FC236}">
                <a16:creationId xmlns:a16="http://schemas.microsoft.com/office/drawing/2014/main" id="{325628C2-C8EA-4445-B75B-06FB2A510180}"/>
              </a:ext>
            </a:extLst>
          </p:cNvPr>
          <p:cNvSpPr/>
          <p:nvPr/>
        </p:nvSpPr>
        <p:spPr>
          <a:xfrm>
            <a:off x="1294269" y="4746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9" name="Straight Connector 138">
            <a:extLst>
              <a:ext uri="{FF2B5EF4-FFF2-40B4-BE49-F238E27FC236}">
                <a16:creationId xmlns:a16="http://schemas.microsoft.com/office/drawing/2014/main" id="{0B044AF6-E80F-A846-ACE5-60BE2EB6CAC3}"/>
              </a:ext>
            </a:extLst>
          </p:cNvPr>
          <p:cNvCxnSpPr>
            <a:stCxn id="136" idx="4"/>
            <a:endCxn id="138" idx="0"/>
          </p:cNvCxnSpPr>
          <p:nvPr/>
        </p:nvCxnSpPr>
        <p:spPr>
          <a:xfrm flipH="1">
            <a:off x="1408569" y="4518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0" name="Oval 139">
            <a:extLst>
              <a:ext uri="{FF2B5EF4-FFF2-40B4-BE49-F238E27FC236}">
                <a16:creationId xmlns:a16="http://schemas.microsoft.com/office/drawing/2014/main" id="{03F3E86D-E6D4-5746-B098-EE5AF0EE71E6}"/>
              </a:ext>
            </a:extLst>
          </p:cNvPr>
          <p:cNvSpPr/>
          <p:nvPr/>
        </p:nvSpPr>
        <p:spPr>
          <a:xfrm>
            <a:off x="1287721" y="5203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4AC98379-551A-CE4C-AB73-376BD81F5F73}"/>
              </a:ext>
            </a:extLst>
          </p:cNvPr>
          <p:cNvCxnSpPr>
            <a:endCxn id="140" idx="0"/>
          </p:cNvCxnSpPr>
          <p:nvPr/>
        </p:nvCxnSpPr>
        <p:spPr>
          <a:xfrm flipH="1">
            <a:off x="1402021" y="4974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2" name="TextBox 141">
            <a:extLst>
              <a:ext uri="{FF2B5EF4-FFF2-40B4-BE49-F238E27FC236}">
                <a16:creationId xmlns:a16="http://schemas.microsoft.com/office/drawing/2014/main" id="{F331F66E-BFC7-BB4F-96F6-6C9771F8709D}"/>
              </a:ext>
            </a:extLst>
          </p:cNvPr>
          <p:cNvSpPr txBox="1"/>
          <p:nvPr/>
        </p:nvSpPr>
        <p:spPr>
          <a:xfrm>
            <a:off x="1049778" y="5339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3" name="Oval 142">
            <a:extLst>
              <a:ext uri="{FF2B5EF4-FFF2-40B4-BE49-F238E27FC236}">
                <a16:creationId xmlns:a16="http://schemas.microsoft.com/office/drawing/2014/main" id="{2919C849-AF09-6E48-BFCA-E63D349F1E47}"/>
              </a:ext>
            </a:extLst>
          </p:cNvPr>
          <p:cNvSpPr/>
          <p:nvPr/>
        </p:nvSpPr>
        <p:spPr>
          <a:xfrm>
            <a:off x="1276500" y="56388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4" name="Straight Connector 143">
            <a:extLst>
              <a:ext uri="{FF2B5EF4-FFF2-40B4-BE49-F238E27FC236}">
                <a16:creationId xmlns:a16="http://schemas.microsoft.com/office/drawing/2014/main" id="{473417E6-FD1F-7E41-85A4-A48CBA62247C}"/>
              </a:ext>
            </a:extLst>
          </p:cNvPr>
          <p:cNvCxnSpPr>
            <a:endCxn id="143" idx="0"/>
          </p:cNvCxnSpPr>
          <p:nvPr/>
        </p:nvCxnSpPr>
        <p:spPr>
          <a:xfrm flipH="1">
            <a:off x="1390800" y="5410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5" name="TextBox 144">
            <a:extLst>
              <a:ext uri="{FF2B5EF4-FFF2-40B4-BE49-F238E27FC236}">
                <a16:creationId xmlns:a16="http://schemas.microsoft.com/office/drawing/2014/main" id="{EE940B98-7977-4E45-BA2D-6313F072BBD4}"/>
              </a:ext>
            </a:extLst>
          </p:cNvPr>
          <p:cNvSpPr txBox="1"/>
          <p:nvPr/>
        </p:nvSpPr>
        <p:spPr>
          <a:xfrm>
            <a:off x="1049778" y="1669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46" name="Oval 145">
            <a:extLst>
              <a:ext uri="{FF2B5EF4-FFF2-40B4-BE49-F238E27FC236}">
                <a16:creationId xmlns:a16="http://schemas.microsoft.com/office/drawing/2014/main" id="{4836ED6A-92D0-3940-91A4-7D45783307DE}"/>
              </a:ext>
            </a:extLst>
          </p:cNvPr>
          <p:cNvSpPr/>
          <p:nvPr/>
        </p:nvSpPr>
        <p:spPr>
          <a:xfrm>
            <a:off x="1294270" y="1554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050AFB9C-FD9F-2D41-BADB-174D6B05EB52}"/>
              </a:ext>
            </a:extLst>
          </p:cNvPr>
          <p:cNvCxnSpPr>
            <a:stCxn id="76" idx="3"/>
            <a:endCxn id="146" idx="0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" name="Straight Connector 147">
            <a:extLst>
              <a:ext uri="{FF2B5EF4-FFF2-40B4-BE49-F238E27FC236}">
                <a16:creationId xmlns:a16="http://schemas.microsoft.com/office/drawing/2014/main" id="{F9B8C76E-734D-FF4C-B901-81D77604FA59}"/>
              </a:ext>
            </a:extLst>
          </p:cNvPr>
          <p:cNvCxnSpPr>
            <a:stCxn id="146" idx="4"/>
          </p:cNvCxnSpPr>
          <p:nvPr/>
        </p:nvCxnSpPr>
        <p:spPr>
          <a:xfrm flipH="1">
            <a:off x="1407438" y="1782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9" name="TextBox 148">
            <a:extLst>
              <a:ext uri="{FF2B5EF4-FFF2-40B4-BE49-F238E27FC236}">
                <a16:creationId xmlns:a16="http://schemas.microsoft.com/office/drawing/2014/main" id="{D3E5083B-0026-BB4D-B70B-777B801EBE09}"/>
              </a:ext>
            </a:extLst>
          </p:cNvPr>
          <p:cNvSpPr txBox="1"/>
          <p:nvPr/>
        </p:nvSpPr>
        <p:spPr>
          <a:xfrm>
            <a:off x="1049778" y="2180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50" name="Oval 149">
            <a:extLst>
              <a:ext uri="{FF2B5EF4-FFF2-40B4-BE49-F238E27FC236}">
                <a16:creationId xmlns:a16="http://schemas.microsoft.com/office/drawing/2014/main" id="{7BC32D84-B61A-6D4E-97A3-A7EDAD49C597}"/>
              </a:ext>
            </a:extLst>
          </p:cNvPr>
          <p:cNvSpPr/>
          <p:nvPr/>
        </p:nvSpPr>
        <p:spPr>
          <a:xfrm>
            <a:off x="1288865" y="2003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1" name="Straight Connector 150">
            <a:extLst>
              <a:ext uri="{FF2B5EF4-FFF2-40B4-BE49-F238E27FC236}">
                <a16:creationId xmlns:a16="http://schemas.microsoft.com/office/drawing/2014/main" id="{CB93F6BB-FBE9-6740-AA25-F820FD1D44BB}"/>
              </a:ext>
            </a:extLst>
          </p:cNvPr>
          <p:cNvCxnSpPr>
            <a:stCxn id="150" idx="4"/>
            <a:endCxn id="129" idx="0"/>
          </p:cNvCxnSpPr>
          <p:nvPr/>
        </p:nvCxnSpPr>
        <p:spPr>
          <a:xfrm>
            <a:off x="1403165" y="2231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TextBox 151">
            <a:extLst>
              <a:ext uri="{FF2B5EF4-FFF2-40B4-BE49-F238E27FC236}">
                <a16:creationId xmlns:a16="http://schemas.microsoft.com/office/drawing/2014/main" id="{227F40A1-AC31-424B-8556-CEF713372AA0}"/>
              </a:ext>
            </a:extLst>
          </p:cNvPr>
          <p:cNvSpPr txBox="1"/>
          <p:nvPr/>
        </p:nvSpPr>
        <p:spPr>
          <a:xfrm>
            <a:off x="1225195" y="10078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EB832B60-E368-7340-939D-DCD994DD0A5D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0DA70731-331D-7548-8CAD-E1257A24A41F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A4E5AE92-BFC1-CC40-BC90-DFBAA8A1034D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82265D09-9FB9-094F-A276-D790EFA9A795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5D4D4372-34EB-E341-B2AF-8647E109FD42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7D5B12B9-2704-5247-A026-03129A9EBFAB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ECCD81FC-A41E-DD47-9670-908A26886D90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0" name="Oval 159">
            <a:extLst>
              <a:ext uri="{FF2B5EF4-FFF2-40B4-BE49-F238E27FC236}">
                <a16:creationId xmlns:a16="http://schemas.microsoft.com/office/drawing/2014/main" id="{9A8F9779-FAE8-F04F-B855-48595E1DE3BF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1" name="Straight Connector 160">
            <a:extLst>
              <a:ext uri="{FF2B5EF4-FFF2-40B4-BE49-F238E27FC236}">
                <a16:creationId xmlns:a16="http://schemas.microsoft.com/office/drawing/2014/main" id="{91B1ECB8-30F3-9D42-B2E8-A40339CFB8D4}"/>
              </a:ext>
            </a:extLst>
          </p:cNvPr>
          <p:cNvCxnSpPr>
            <a:endCxn id="160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2" name="Oval 161">
            <a:extLst>
              <a:ext uri="{FF2B5EF4-FFF2-40B4-BE49-F238E27FC236}">
                <a16:creationId xmlns:a16="http://schemas.microsoft.com/office/drawing/2014/main" id="{90EC3736-8689-4544-BDFB-CB904F41D9BE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20232C6A-5C96-2740-839B-5E36AB066AAD}"/>
              </a:ext>
            </a:extLst>
          </p:cNvPr>
          <p:cNvCxnSpPr>
            <a:stCxn id="160" idx="4"/>
            <a:endCxn id="162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4" name="Straight Connector 163">
            <a:extLst>
              <a:ext uri="{FF2B5EF4-FFF2-40B4-BE49-F238E27FC236}">
                <a16:creationId xmlns:a16="http://schemas.microsoft.com/office/drawing/2014/main" id="{7C917B74-2518-3343-B648-532EED947F41}"/>
              </a:ext>
            </a:extLst>
          </p:cNvPr>
          <p:cNvCxnSpPr>
            <a:stCxn id="162" idx="4"/>
            <a:endCxn id="165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5" name="Oval 164">
            <a:extLst>
              <a:ext uri="{FF2B5EF4-FFF2-40B4-BE49-F238E27FC236}">
                <a16:creationId xmlns:a16="http://schemas.microsoft.com/office/drawing/2014/main" id="{9A850D99-C572-FB44-BCA8-A19C2502DE8D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6" name="Oval 165">
            <a:extLst>
              <a:ext uri="{FF2B5EF4-FFF2-40B4-BE49-F238E27FC236}">
                <a16:creationId xmlns:a16="http://schemas.microsoft.com/office/drawing/2014/main" id="{23D5A518-BBFB-E840-8179-AF330B08D21A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7" name="Straight Connector 166">
            <a:extLst>
              <a:ext uri="{FF2B5EF4-FFF2-40B4-BE49-F238E27FC236}">
                <a16:creationId xmlns:a16="http://schemas.microsoft.com/office/drawing/2014/main" id="{FA76D588-2DB7-9742-BEB1-4AD598FC8161}"/>
              </a:ext>
            </a:extLst>
          </p:cNvPr>
          <p:cNvCxnSpPr>
            <a:stCxn id="165" idx="4"/>
            <a:endCxn id="166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8" name="Oval 167">
            <a:extLst>
              <a:ext uri="{FF2B5EF4-FFF2-40B4-BE49-F238E27FC236}">
                <a16:creationId xmlns:a16="http://schemas.microsoft.com/office/drawing/2014/main" id="{0456E861-55A9-4E47-84B1-0EE0B64E67D1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9" name="Straight Connector 168">
            <a:extLst>
              <a:ext uri="{FF2B5EF4-FFF2-40B4-BE49-F238E27FC236}">
                <a16:creationId xmlns:a16="http://schemas.microsoft.com/office/drawing/2014/main" id="{2CEFA776-56AE-914B-B5CF-F03AF080C40F}"/>
              </a:ext>
            </a:extLst>
          </p:cNvPr>
          <p:cNvCxnSpPr>
            <a:stCxn id="166" idx="4"/>
            <a:endCxn id="168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0" name="Oval 169">
            <a:extLst>
              <a:ext uri="{FF2B5EF4-FFF2-40B4-BE49-F238E27FC236}">
                <a16:creationId xmlns:a16="http://schemas.microsoft.com/office/drawing/2014/main" id="{F03BC4F6-3EB8-F642-8B25-046238F9BC4D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CB385380-B59A-3948-B506-8C88359ECD9A}"/>
              </a:ext>
            </a:extLst>
          </p:cNvPr>
          <p:cNvCxnSpPr>
            <a:endCxn id="170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2" name="TextBox 171">
            <a:extLst>
              <a:ext uri="{FF2B5EF4-FFF2-40B4-BE49-F238E27FC236}">
                <a16:creationId xmlns:a16="http://schemas.microsoft.com/office/drawing/2014/main" id="{3578C474-654B-1B49-A143-850EA77BC875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3" name="Oval 172">
            <a:extLst>
              <a:ext uri="{FF2B5EF4-FFF2-40B4-BE49-F238E27FC236}">
                <a16:creationId xmlns:a16="http://schemas.microsoft.com/office/drawing/2014/main" id="{3618A546-CB4C-764A-92BA-F30555861BBD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4" name="Straight Connector 173">
            <a:extLst>
              <a:ext uri="{FF2B5EF4-FFF2-40B4-BE49-F238E27FC236}">
                <a16:creationId xmlns:a16="http://schemas.microsoft.com/office/drawing/2014/main" id="{9A7E5A4A-124C-B941-876C-2C027214420D}"/>
              </a:ext>
            </a:extLst>
          </p:cNvPr>
          <p:cNvCxnSpPr>
            <a:endCxn id="173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5" name="TextBox 174">
            <a:extLst>
              <a:ext uri="{FF2B5EF4-FFF2-40B4-BE49-F238E27FC236}">
                <a16:creationId xmlns:a16="http://schemas.microsoft.com/office/drawing/2014/main" id="{36A6B54D-A5C1-724A-BD64-4F85511B0F6B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6" name="Oval 175">
            <a:extLst>
              <a:ext uri="{FF2B5EF4-FFF2-40B4-BE49-F238E27FC236}">
                <a16:creationId xmlns:a16="http://schemas.microsoft.com/office/drawing/2014/main" id="{E4E6FCBB-49C8-4445-A62A-AA5E42AF2A8E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67AF61B2-5AAC-7F40-B6BB-92DA38259B8D}"/>
              </a:ext>
            </a:extLst>
          </p:cNvPr>
          <p:cNvCxnSpPr>
            <a:stCxn id="4" idx="4"/>
            <a:endCxn id="176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8" name="Straight Connector 177">
            <a:extLst>
              <a:ext uri="{FF2B5EF4-FFF2-40B4-BE49-F238E27FC236}">
                <a16:creationId xmlns:a16="http://schemas.microsoft.com/office/drawing/2014/main" id="{35F64D56-1181-454B-9B36-73B22A589C65}"/>
              </a:ext>
            </a:extLst>
          </p:cNvPr>
          <p:cNvCxnSpPr>
            <a:stCxn id="176" idx="4"/>
            <a:endCxn id="180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9" name="TextBox 178">
            <a:extLst>
              <a:ext uri="{FF2B5EF4-FFF2-40B4-BE49-F238E27FC236}">
                <a16:creationId xmlns:a16="http://schemas.microsoft.com/office/drawing/2014/main" id="{B4DF145D-60C5-F64F-965C-8F9F34CC4270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80" name="Oval 179">
            <a:extLst>
              <a:ext uri="{FF2B5EF4-FFF2-40B4-BE49-F238E27FC236}">
                <a16:creationId xmlns:a16="http://schemas.microsoft.com/office/drawing/2014/main" id="{9A6089AA-A69F-5640-9008-8A44F42B73F8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1" name="Straight Connector 180">
            <a:extLst>
              <a:ext uri="{FF2B5EF4-FFF2-40B4-BE49-F238E27FC236}">
                <a16:creationId xmlns:a16="http://schemas.microsoft.com/office/drawing/2014/main" id="{30CF33A2-0810-334D-BBBE-6D55D4F3C68D}"/>
              </a:ext>
            </a:extLst>
          </p:cNvPr>
          <p:cNvCxnSpPr>
            <a:stCxn id="180" idx="4"/>
            <a:endCxn id="159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2" name="TextBox 181">
            <a:extLst>
              <a:ext uri="{FF2B5EF4-FFF2-40B4-BE49-F238E27FC236}">
                <a16:creationId xmlns:a16="http://schemas.microsoft.com/office/drawing/2014/main" id="{045711EA-C356-A24B-B88C-6DB266FAE3DF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A8036DFA-3B0B-7F44-BFF6-27C30758B824}"/>
              </a:ext>
            </a:extLst>
          </p:cNvPr>
          <p:cNvSpPr txBox="1"/>
          <p:nvPr/>
        </p:nvSpPr>
        <p:spPr>
          <a:xfrm>
            <a:off x="381000" y="28799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27AEBEEB-1EB1-1340-ABCA-3AD2CC7B6990}"/>
              </a:ext>
            </a:extLst>
          </p:cNvPr>
          <p:cNvSpPr txBox="1"/>
          <p:nvPr/>
        </p:nvSpPr>
        <p:spPr>
          <a:xfrm>
            <a:off x="381000" y="33381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A63DD9AD-D6CD-0F4A-83F8-2322FD13B165}"/>
              </a:ext>
            </a:extLst>
          </p:cNvPr>
          <p:cNvSpPr txBox="1"/>
          <p:nvPr/>
        </p:nvSpPr>
        <p:spPr>
          <a:xfrm>
            <a:off x="381000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2EC8FE18-3A1A-A84B-AE69-FC63B17D33A0}"/>
              </a:ext>
            </a:extLst>
          </p:cNvPr>
          <p:cNvSpPr txBox="1"/>
          <p:nvPr/>
        </p:nvSpPr>
        <p:spPr>
          <a:xfrm>
            <a:off x="381000" y="2009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106067E7-04D7-6C49-91BA-9D87E060483C}"/>
              </a:ext>
            </a:extLst>
          </p:cNvPr>
          <p:cNvSpPr txBox="1"/>
          <p:nvPr/>
        </p:nvSpPr>
        <p:spPr>
          <a:xfrm>
            <a:off x="381000" y="15112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8" name="TextBox 187">
            <a:extLst>
              <a:ext uri="{FF2B5EF4-FFF2-40B4-BE49-F238E27FC236}">
                <a16:creationId xmlns:a16="http://schemas.microsoft.com/office/drawing/2014/main" id="{6DD16FF9-9E63-2548-8B96-F522CC7E0269}"/>
              </a:ext>
            </a:extLst>
          </p:cNvPr>
          <p:cNvSpPr txBox="1"/>
          <p:nvPr/>
        </p:nvSpPr>
        <p:spPr>
          <a:xfrm>
            <a:off x="381000" y="38375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89" name="Oval 188">
            <a:extLst>
              <a:ext uri="{FF2B5EF4-FFF2-40B4-BE49-F238E27FC236}">
                <a16:creationId xmlns:a16="http://schemas.microsoft.com/office/drawing/2014/main" id="{83035137-4642-3442-9005-E355F28F7148}"/>
              </a:ext>
            </a:extLst>
          </p:cNvPr>
          <p:cNvSpPr/>
          <p:nvPr/>
        </p:nvSpPr>
        <p:spPr>
          <a:xfrm>
            <a:off x="624319" y="1851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0" name="Straight Connector 189">
            <a:extLst>
              <a:ext uri="{FF2B5EF4-FFF2-40B4-BE49-F238E27FC236}">
                <a16:creationId xmlns:a16="http://schemas.microsoft.com/office/drawing/2014/main" id="{7225B6F2-046D-DB44-B4B0-9A44FD1D6CFF}"/>
              </a:ext>
            </a:extLst>
          </p:cNvPr>
          <p:cNvCxnSpPr>
            <a:stCxn id="204" idx="4"/>
            <a:endCxn id="189" idx="0"/>
          </p:cNvCxnSpPr>
          <p:nvPr/>
        </p:nvCxnSpPr>
        <p:spPr>
          <a:xfrm>
            <a:off x="734387" y="1545815"/>
            <a:ext cx="4232" cy="3054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1" name="Oval 190">
            <a:extLst>
              <a:ext uri="{FF2B5EF4-FFF2-40B4-BE49-F238E27FC236}">
                <a16:creationId xmlns:a16="http://schemas.microsoft.com/office/drawing/2014/main" id="{D07F4BEC-6A68-4741-8007-3A5FE299B2C3}"/>
              </a:ext>
            </a:extLst>
          </p:cNvPr>
          <p:cNvSpPr/>
          <p:nvPr/>
        </p:nvSpPr>
        <p:spPr>
          <a:xfrm>
            <a:off x="623187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2E4EDDC7-6234-BA4E-AD18-E98017FAAA58}"/>
              </a:ext>
            </a:extLst>
          </p:cNvPr>
          <p:cNvCxnSpPr>
            <a:stCxn id="189" idx="4"/>
            <a:endCxn id="191" idx="0"/>
          </p:cNvCxnSpPr>
          <p:nvPr/>
        </p:nvCxnSpPr>
        <p:spPr>
          <a:xfrm flipH="1">
            <a:off x="737487" y="20798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3" name="Straight Connector 192">
            <a:extLst>
              <a:ext uri="{FF2B5EF4-FFF2-40B4-BE49-F238E27FC236}">
                <a16:creationId xmlns:a16="http://schemas.microsoft.com/office/drawing/2014/main" id="{87E1AF0D-C0F1-1647-B335-057ED6839E03}"/>
              </a:ext>
            </a:extLst>
          </p:cNvPr>
          <p:cNvCxnSpPr>
            <a:stCxn id="191" idx="4"/>
            <a:endCxn id="194" idx="0"/>
          </p:cNvCxnSpPr>
          <p:nvPr/>
        </p:nvCxnSpPr>
        <p:spPr>
          <a:xfrm>
            <a:off x="737487" y="25370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4" name="Oval 193">
            <a:extLst>
              <a:ext uri="{FF2B5EF4-FFF2-40B4-BE49-F238E27FC236}">
                <a16:creationId xmlns:a16="http://schemas.microsoft.com/office/drawing/2014/main" id="{76223D09-2189-774B-93F1-7EFC6A89B312}"/>
              </a:ext>
            </a:extLst>
          </p:cNvPr>
          <p:cNvSpPr/>
          <p:nvPr/>
        </p:nvSpPr>
        <p:spPr>
          <a:xfrm>
            <a:off x="624359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95" name="Oval 194">
            <a:extLst>
              <a:ext uri="{FF2B5EF4-FFF2-40B4-BE49-F238E27FC236}">
                <a16:creationId xmlns:a16="http://schemas.microsoft.com/office/drawing/2014/main" id="{E2A548D6-7929-894E-AB8E-32BE93C2EA32}"/>
              </a:ext>
            </a:extLst>
          </p:cNvPr>
          <p:cNvSpPr/>
          <p:nvPr/>
        </p:nvSpPr>
        <p:spPr>
          <a:xfrm>
            <a:off x="626623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6" name="Straight Connector 195">
            <a:extLst>
              <a:ext uri="{FF2B5EF4-FFF2-40B4-BE49-F238E27FC236}">
                <a16:creationId xmlns:a16="http://schemas.microsoft.com/office/drawing/2014/main" id="{EED1B5A5-59CE-6F48-85C2-EF3C3DAA2C34}"/>
              </a:ext>
            </a:extLst>
          </p:cNvPr>
          <p:cNvCxnSpPr>
            <a:stCxn id="194" idx="4"/>
            <a:endCxn id="195" idx="0"/>
          </p:cNvCxnSpPr>
          <p:nvPr/>
        </p:nvCxnSpPr>
        <p:spPr>
          <a:xfrm>
            <a:off x="738659" y="29942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7" name="Oval 196">
            <a:extLst>
              <a:ext uri="{FF2B5EF4-FFF2-40B4-BE49-F238E27FC236}">
                <a16:creationId xmlns:a16="http://schemas.microsoft.com/office/drawing/2014/main" id="{BA816501-3BEB-4841-A531-E87C0BA40C13}"/>
              </a:ext>
            </a:extLst>
          </p:cNvPr>
          <p:cNvSpPr/>
          <p:nvPr/>
        </p:nvSpPr>
        <p:spPr>
          <a:xfrm>
            <a:off x="625491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8" name="Straight Connector 197">
            <a:extLst>
              <a:ext uri="{FF2B5EF4-FFF2-40B4-BE49-F238E27FC236}">
                <a16:creationId xmlns:a16="http://schemas.microsoft.com/office/drawing/2014/main" id="{D2BB98E4-471A-4241-9341-FA4E414C0B10}"/>
              </a:ext>
            </a:extLst>
          </p:cNvPr>
          <p:cNvCxnSpPr>
            <a:stCxn id="195" idx="4"/>
            <a:endCxn id="197" idx="0"/>
          </p:cNvCxnSpPr>
          <p:nvPr/>
        </p:nvCxnSpPr>
        <p:spPr>
          <a:xfrm flipH="1">
            <a:off x="739791" y="34514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9" name="Oval 198">
            <a:extLst>
              <a:ext uri="{FF2B5EF4-FFF2-40B4-BE49-F238E27FC236}">
                <a16:creationId xmlns:a16="http://schemas.microsoft.com/office/drawing/2014/main" id="{AF9399C4-8131-6E49-B057-C62202B262B1}"/>
              </a:ext>
            </a:extLst>
          </p:cNvPr>
          <p:cNvSpPr/>
          <p:nvPr/>
        </p:nvSpPr>
        <p:spPr>
          <a:xfrm>
            <a:off x="618943" y="41365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0" name="Straight Connector 199">
            <a:extLst>
              <a:ext uri="{FF2B5EF4-FFF2-40B4-BE49-F238E27FC236}">
                <a16:creationId xmlns:a16="http://schemas.microsoft.com/office/drawing/2014/main" id="{7CA8C862-EAD9-0A44-8C85-AC3F0A464A51}"/>
              </a:ext>
            </a:extLst>
          </p:cNvPr>
          <p:cNvCxnSpPr>
            <a:endCxn id="199" idx="0"/>
          </p:cNvCxnSpPr>
          <p:nvPr/>
        </p:nvCxnSpPr>
        <p:spPr>
          <a:xfrm flipH="1">
            <a:off x="733243" y="39079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1" name="TextBox 200">
            <a:extLst>
              <a:ext uri="{FF2B5EF4-FFF2-40B4-BE49-F238E27FC236}">
                <a16:creationId xmlns:a16="http://schemas.microsoft.com/office/drawing/2014/main" id="{2DCAD29E-DCE1-5045-9F25-4536C502652E}"/>
              </a:ext>
            </a:extLst>
          </p:cNvPr>
          <p:cNvSpPr txBox="1"/>
          <p:nvPr/>
        </p:nvSpPr>
        <p:spPr>
          <a:xfrm>
            <a:off x="381000" y="42730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02" name="Oval 201">
            <a:extLst>
              <a:ext uri="{FF2B5EF4-FFF2-40B4-BE49-F238E27FC236}">
                <a16:creationId xmlns:a16="http://schemas.microsoft.com/office/drawing/2014/main" id="{28AB8D77-4B1C-614B-9491-7835E011A4B8}"/>
              </a:ext>
            </a:extLst>
          </p:cNvPr>
          <p:cNvSpPr/>
          <p:nvPr/>
        </p:nvSpPr>
        <p:spPr>
          <a:xfrm>
            <a:off x="607722" y="45720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3" name="Straight Connector 202">
            <a:extLst>
              <a:ext uri="{FF2B5EF4-FFF2-40B4-BE49-F238E27FC236}">
                <a16:creationId xmlns:a16="http://schemas.microsoft.com/office/drawing/2014/main" id="{DC624431-BC87-514F-9E7C-47C0DAF9BC4B}"/>
              </a:ext>
            </a:extLst>
          </p:cNvPr>
          <p:cNvCxnSpPr>
            <a:endCxn id="202" idx="0"/>
          </p:cNvCxnSpPr>
          <p:nvPr/>
        </p:nvCxnSpPr>
        <p:spPr>
          <a:xfrm flipH="1">
            <a:off x="722022" y="43434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4" name="Oval 203">
            <a:extLst>
              <a:ext uri="{FF2B5EF4-FFF2-40B4-BE49-F238E27FC236}">
                <a16:creationId xmlns:a16="http://schemas.microsoft.com/office/drawing/2014/main" id="{3BEE5526-1A80-1147-A9F7-37C47EF912BA}"/>
              </a:ext>
            </a:extLst>
          </p:cNvPr>
          <p:cNvSpPr/>
          <p:nvPr/>
        </p:nvSpPr>
        <p:spPr>
          <a:xfrm>
            <a:off x="620087" y="13172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5" name="Straight Connector 204">
            <a:extLst>
              <a:ext uri="{FF2B5EF4-FFF2-40B4-BE49-F238E27FC236}">
                <a16:creationId xmlns:a16="http://schemas.microsoft.com/office/drawing/2014/main" id="{2CA04AB5-5F6B-D943-A368-0BA6846E2564}"/>
              </a:ext>
            </a:extLst>
          </p:cNvPr>
          <p:cNvCxnSpPr>
            <a:stCxn id="76" idx="2"/>
            <a:endCxn id="204" idx="7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6" name="TextBox 205">
            <a:extLst>
              <a:ext uri="{FF2B5EF4-FFF2-40B4-BE49-F238E27FC236}">
                <a16:creationId xmlns:a16="http://schemas.microsoft.com/office/drawing/2014/main" id="{46964766-5504-E34E-B963-08C56B4C7F2A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0440B80A-717B-284A-B2F9-98CF1882444A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2E542FF4-8A6D-A844-96BA-D0E54A8A7B48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BDA9B675-7442-F143-A999-B851556EED62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2136C986-7AF6-2B41-9918-7562638E70B4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13DE6AAA-F53B-3F44-A827-7C6D24ECBC35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DECABDA6-88EC-1849-81B1-CBD81755939C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3" name="Oval 212">
            <a:extLst>
              <a:ext uri="{FF2B5EF4-FFF2-40B4-BE49-F238E27FC236}">
                <a16:creationId xmlns:a16="http://schemas.microsoft.com/office/drawing/2014/main" id="{7491177B-BE5A-8D46-859C-53463AA87C05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4" name="Straight Connector 213">
            <a:extLst>
              <a:ext uri="{FF2B5EF4-FFF2-40B4-BE49-F238E27FC236}">
                <a16:creationId xmlns:a16="http://schemas.microsoft.com/office/drawing/2014/main" id="{C43FAC24-A3DA-B34C-BFED-BC1C9EB81B7B}"/>
              </a:ext>
            </a:extLst>
          </p:cNvPr>
          <p:cNvCxnSpPr>
            <a:endCxn id="213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5" name="Oval 214">
            <a:extLst>
              <a:ext uri="{FF2B5EF4-FFF2-40B4-BE49-F238E27FC236}">
                <a16:creationId xmlns:a16="http://schemas.microsoft.com/office/drawing/2014/main" id="{1751359E-A6AE-B740-ABB6-5852553DA5CB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AD4385FC-09E9-0C4D-B64C-90CB6BA176A2}"/>
              </a:ext>
            </a:extLst>
          </p:cNvPr>
          <p:cNvCxnSpPr>
            <a:stCxn id="213" idx="4"/>
            <a:endCxn id="215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7" name="Straight Connector 216">
            <a:extLst>
              <a:ext uri="{FF2B5EF4-FFF2-40B4-BE49-F238E27FC236}">
                <a16:creationId xmlns:a16="http://schemas.microsoft.com/office/drawing/2014/main" id="{CDD72B0C-FE46-9F4F-A293-3379E3F31DF5}"/>
              </a:ext>
            </a:extLst>
          </p:cNvPr>
          <p:cNvCxnSpPr>
            <a:stCxn id="215" idx="4"/>
            <a:endCxn id="218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8" name="Oval 217">
            <a:extLst>
              <a:ext uri="{FF2B5EF4-FFF2-40B4-BE49-F238E27FC236}">
                <a16:creationId xmlns:a16="http://schemas.microsoft.com/office/drawing/2014/main" id="{20382A8C-4F50-5941-B2DB-6FE0143AF749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9" name="Oval 218">
            <a:extLst>
              <a:ext uri="{FF2B5EF4-FFF2-40B4-BE49-F238E27FC236}">
                <a16:creationId xmlns:a16="http://schemas.microsoft.com/office/drawing/2014/main" id="{505B398F-9AAF-EE47-A4FA-295E7F2DF1AE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0" name="Straight Connector 219">
            <a:extLst>
              <a:ext uri="{FF2B5EF4-FFF2-40B4-BE49-F238E27FC236}">
                <a16:creationId xmlns:a16="http://schemas.microsoft.com/office/drawing/2014/main" id="{DC0BF186-31AE-9941-B047-6CB33655BAC8}"/>
              </a:ext>
            </a:extLst>
          </p:cNvPr>
          <p:cNvCxnSpPr>
            <a:stCxn id="218" idx="4"/>
            <a:endCxn id="219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1" name="Oval 220">
            <a:extLst>
              <a:ext uri="{FF2B5EF4-FFF2-40B4-BE49-F238E27FC236}">
                <a16:creationId xmlns:a16="http://schemas.microsoft.com/office/drawing/2014/main" id="{3F6A2EC2-B166-A046-AC6A-76A0AEC2504D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2" name="Straight Connector 221">
            <a:extLst>
              <a:ext uri="{FF2B5EF4-FFF2-40B4-BE49-F238E27FC236}">
                <a16:creationId xmlns:a16="http://schemas.microsoft.com/office/drawing/2014/main" id="{545C76DF-A934-7E48-8A7B-0ED6DDCC716F}"/>
              </a:ext>
            </a:extLst>
          </p:cNvPr>
          <p:cNvCxnSpPr>
            <a:stCxn id="219" idx="4"/>
            <a:endCxn id="221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3" name="Oval 222">
            <a:extLst>
              <a:ext uri="{FF2B5EF4-FFF2-40B4-BE49-F238E27FC236}">
                <a16:creationId xmlns:a16="http://schemas.microsoft.com/office/drawing/2014/main" id="{382C5F37-F6BE-2A45-B263-AFCD22347EDE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7AC23BEB-6952-8245-A273-4717EE5F71D2}"/>
              </a:ext>
            </a:extLst>
          </p:cNvPr>
          <p:cNvCxnSpPr>
            <a:endCxn id="223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5" name="TextBox 224">
            <a:extLst>
              <a:ext uri="{FF2B5EF4-FFF2-40B4-BE49-F238E27FC236}">
                <a16:creationId xmlns:a16="http://schemas.microsoft.com/office/drawing/2014/main" id="{8397EA0F-E7B1-1D4B-BB90-CF5411E0416F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6" name="Oval 225">
            <a:extLst>
              <a:ext uri="{FF2B5EF4-FFF2-40B4-BE49-F238E27FC236}">
                <a16:creationId xmlns:a16="http://schemas.microsoft.com/office/drawing/2014/main" id="{DA929A11-9080-7A42-A005-E99CE2C6536C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7" name="Straight Connector 226">
            <a:extLst>
              <a:ext uri="{FF2B5EF4-FFF2-40B4-BE49-F238E27FC236}">
                <a16:creationId xmlns:a16="http://schemas.microsoft.com/office/drawing/2014/main" id="{50ED6D61-1E2D-0B4C-B77A-430155382E7C}"/>
              </a:ext>
            </a:extLst>
          </p:cNvPr>
          <p:cNvCxnSpPr>
            <a:endCxn id="226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8" name="TextBox 227">
            <a:extLst>
              <a:ext uri="{FF2B5EF4-FFF2-40B4-BE49-F238E27FC236}">
                <a16:creationId xmlns:a16="http://schemas.microsoft.com/office/drawing/2014/main" id="{C05C0132-501F-5946-8D05-183C55ACDDC3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9" name="Straight Connector 228">
            <a:extLst>
              <a:ext uri="{FF2B5EF4-FFF2-40B4-BE49-F238E27FC236}">
                <a16:creationId xmlns:a16="http://schemas.microsoft.com/office/drawing/2014/main" id="{A647AF22-735F-BC47-8F36-6D85C3A4BD22}"/>
              </a:ext>
            </a:extLst>
          </p:cNvPr>
          <p:cNvCxnSpPr>
            <a:stCxn id="4" idx="4"/>
            <a:endCxn id="212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0" name="TextBox 229">
            <a:extLst>
              <a:ext uri="{FF2B5EF4-FFF2-40B4-BE49-F238E27FC236}">
                <a16:creationId xmlns:a16="http://schemas.microsoft.com/office/drawing/2014/main" id="{FB93F3A2-2F7E-2345-8989-6805C7579263}"/>
              </a:ext>
            </a:extLst>
          </p:cNvPr>
          <p:cNvSpPr txBox="1"/>
          <p:nvPr/>
        </p:nvSpPr>
        <p:spPr>
          <a:xfrm>
            <a:off x="2286000" y="24815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74C16D3E-BE44-6149-9E84-CF02B2ECFEA1}"/>
              </a:ext>
            </a:extLst>
          </p:cNvPr>
          <p:cNvSpPr txBox="1"/>
          <p:nvPr/>
        </p:nvSpPr>
        <p:spPr>
          <a:xfrm>
            <a:off x="2286000" y="298090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32" name="Oval 231">
            <a:extLst>
              <a:ext uri="{FF2B5EF4-FFF2-40B4-BE49-F238E27FC236}">
                <a16:creationId xmlns:a16="http://schemas.microsoft.com/office/drawing/2014/main" id="{B026003F-DD04-9248-A2F1-B9B15322AC72}"/>
              </a:ext>
            </a:extLst>
          </p:cNvPr>
          <p:cNvSpPr/>
          <p:nvPr/>
        </p:nvSpPr>
        <p:spPr>
          <a:xfrm>
            <a:off x="2531623" y="23662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3" name="Straight Connector 232">
            <a:extLst>
              <a:ext uri="{FF2B5EF4-FFF2-40B4-BE49-F238E27FC236}">
                <a16:creationId xmlns:a16="http://schemas.microsoft.com/office/drawing/2014/main" id="{407CE3C2-F9C2-9641-A2FB-9FFB079A00ED}"/>
              </a:ext>
            </a:extLst>
          </p:cNvPr>
          <p:cNvCxnSpPr>
            <a:stCxn id="80" idx="4"/>
            <a:endCxn id="232" idx="0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4" name="Oval 233">
            <a:extLst>
              <a:ext uri="{FF2B5EF4-FFF2-40B4-BE49-F238E27FC236}">
                <a16:creationId xmlns:a16="http://schemas.microsoft.com/office/drawing/2014/main" id="{4802649A-17CE-F144-AA23-974A719D40F4}"/>
              </a:ext>
            </a:extLst>
          </p:cNvPr>
          <p:cNvSpPr/>
          <p:nvPr/>
        </p:nvSpPr>
        <p:spPr>
          <a:xfrm>
            <a:off x="2530491" y="28234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5" name="Straight Connector 234">
            <a:extLst>
              <a:ext uri="{FF2B5EF4-FFF2-40B4-BE49-F238E27FC236}">
                <a16:creationId xmlns:a16="http://schemas.microsoft.com/office/drawing/2014/main" id="{45329712-E608-824D-B84D-85198EF77A1D}"/>
              </a:ext>
            </a:extLst>
          </p:cNvPr>
          <p:cNvCxnSpPr>
            <a:stCxn id="232" idx="4"/>
            <a:endCxn id="234" idx="0"/>
          </p:cNvCxnSpPr>
          <p:nvPr/>
        </p:nvCxnSpPr>
        <p:spPr>
          <a:xfrm flipH="1">
            <a:off x="2644791" y="259480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6" name="Oval 235">
            <a:extLst>
              <a:ext uri="{FF2B5EF4-FFF2-40B4-BE49-F238E27FC236}">
                <a16:creationId xmlns:a16="http://schemas.microsoft.com/office/drawing/2014/main" id="{379ADD87-9DC1-C445-B777-A596D75F6D4D}"/>
              </a:ext>
            </a:extLst>
          </p:cNvPr>
          <p:cNvSpPr/>
          <p:nvPr/>
        </p:nvSpPr>
        <p:spPr>
          <a:xfrm>
            <a:off x="2523943" y="327987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7" name="Straight Connector 236">
            <a:extLst>
              <a:ext uri="{FF2B5EF4-FFF2-40B4-BE49-F238E27FC236}">
                <a16:creationId xmlns:a16="http://schemas.microsoft.com/office/drawing/2014/main" id="{84CB27E2-E48D-4246-894E-4C3030A7AE07}"/>
              </a:ext>
            </a:extLst>
          </p:cNvPr>
          <p:cNvCxnSpPr>
            <a:endCxn id="236" idx="0"/>
          </p:cNvCxnSpPr>
          <p:nvPr/>
        </p:nvCxnSpPr>
        <p:spPr>
          <a:xfrm flipH="1">
            <a:off x="2638243" y="305127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8" name="TextBox 237">
            <a:extLst>
              <a:ext uri="{FF2B5EF4-FFF2-40B4-BE49-F238E27FC236}">
                <a16:creationId xmlns:a16="http://schemas.microsoft.com/office/drawing/2014/main" id="{BA1DDD71-5B50-1443-A69D-9BF182F9A000}"/>
              </a:ext>
            </a:extLst>
          </p:cNvPr>
          <p:cNvSpPr txBox="1"/>
          <p:nvPr/>
        </p:nvSpPr>
        <p:spPr>
          <a:xfrm>
            <a:off x="2286000" y="341635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9" name="Oval 238">
            <a:extLst>
              <a:ext uri="{FF2B5EF4-FFF2-40B4-BE49-F238E27FC236}">
                <a16:creationId xmlns:a16="http://schemas.microsoft.com/office/drawing/2014/main" id="{608BF978-7BA6-F54E-A760-98CFDF4C9655}"/>
              </a:ext>
            </a:extLst>
          </p:cNvPr>
          <p:cNvSpPr/>
          <p:nvPr/>
        </p:nvSpPr>
        <p:spPr>
          <a:xfrm>
            <a:off x="2512722" y="37153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72AFA228-63E5-7249-9962-671503BA888C}"/>
              </a:ext>
            </a:extLst>
          </p:cNvPr>
          <p:cNvCxnSpPr>
            <a:endCxn id="239" idx="0"/>
          </p:cNvCxnSpPr>
          <p:nvPr/>
        </p:nvCxnSpPr>
        <p:spPr>
          <a:xfrm flipH="1">
            <a:off x="2627022" y="348671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1" name="TextBox 240">
            <a:extLst>
              <a:ext uri="{FF2B5EF4-FFF2-40B4-BE49-F238E27FC236}">
                <a16:creationId xmlns:a16="http://schemas.microsoft.com/office/drawing/2014/main" id="{F8AF9E9F-5E71-2444-A0FE-BB4F0187D31B}"/>
              </a:ext>
            </a:extLst>
          </p:cNvPr>
          <p:cNvSpPr txBox="1"/>
          <p:nvPr/>
        </p:nvSpPr>
        <p:spPr>
          <a:xfrm>
            <a:off x="2345162" y="19962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0D0CCABA-6BA0-B143-B119-19C38E2BF953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664B2EFA-E9D9-B342-B5EA-44ABEA560852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4" name="TextBox 243">
            <a:extLst>
              <a:ext uri="{FF2B5EF4-FFF2-40B4-BE49-F238E27FC236}">
                <a16:creationId xmlns:a16="http://schemas.microsoft.com/office/drawing/2014/main" id="{CF26BB2B-0F36-0E47-915B-44489EA6CEA8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5" name="Oval 244">
            <a:extLst>
              <a:ext uri="{FF2B5EF4-FFF2-40B4-BE49-F238E27FC236}">
                <a16:creationId xmlns:a16="http://schemas.microsoft.com/office/drawing/2014/main" id="{440BE6E7-410F-584B-B534-1F03D36B596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927D3728-C6DF-2C49-BE21-5C73BB3EE26D}"/>
              </a:ext>
            </a:extLst>
          </p:cNvPr>
          <p:cNvCxnSpPr>
            <a:stCxn id="116" idx="4"/>
            <a:endCxn id="245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7" name="Oval 246">
            <a:extLst>
              <a:ext uri="{FF2B5EF4-FFF2-40B4-BE49-F238E27FC236}">
                <a16:creationId xmlns:a16="http://schemas.microsoft.com/office/drawing/2014/main" id="{A0810AB9-BDDB-0D4F-B5BF-F0762B0952A7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8" name="Straight Connector 247">
            <a:extLst>
              <a:ext uri="{FF2B5EF4-FFF2-40B4-BE49-F238E27FC236}">
                <a16:creationId xmlns:a16="http://schemas.microsoft.com/office/drawing/2014/main" id="{E6AC1C51-4356-2E4F-B323-0E6091DC901E}"/>
              </a:ext>
            </a:extLst>
          </p:cNvPr>
          <p:cNvCxnSpPr>
            <a:stCxn id="245" idx="4"/>
            <a:endCxn id="247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9" name="Oval 248">
            <a:extLst>
              <a:ext uri="{FF2B5EF4-FFF2-40B4-BE49-F238E27FC236}">
                <a16:creationId xmlns:a16="http://schemas.microsoft.com/office/drawing/2014/main" id="{CD593ADC-9672-AC40-A666-2B1623C58478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0" name="Straight Connector 249">
            <a:extLst>
              <a:ext uri="{FF2B5EF4-FFF2-40B4-BE49-F238E27FC236}">
                <a16:creationId xmlns:a16="http://schemas.microsoft.com/office/drawing/2014/main" id="{49191CD4-15D9-4046-AB07-520251802E23}"/>
              </a:ext>
            </a:extLst>
          </p:cNvPr>
          <p:cNvCxnSpPr>
            <a:endCxn id="249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1" name="TextBox 250">
            <a:extLst>
              <a:ext uri="{FF2B5EF4-FFF2-40B4-BE49-F238E27FC236}">
                <a16:creationId xmlns:a16="http://schemas.microsoft.com/office/drawing/2014/main" id="{C245314E-9EC6-1B4C-B170-80164BB190DA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2" name="Oval 251">
            <a:extLst>
              <a:ext uri="{FF2B5EF4-FFF2-40B4-BE49-F238E27FC236}">
                <a16:creationId xmlns:a16="http://schemas.microsoft.com/office/drawing/2014/main" id="{9FBF8843-D7C5-324A-8B85-6707AE2E1D55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3" name="Straight Connector 252">
            <a:extLst>
              <a:ext uri="{FF2B5EF4-FFF2-40B4-BE49-F238E27FC236}">
                <a16:creationId xmlns:a16="http://schemas.microsoft.com/office/drawing/2014/main" id="{89B7961E-2815-FA45-86E4-F79F29A55DB4}"/>
              </a:ext>
            </a:extLst>
          </p:cNvPr>
          <p:cNvCxnSpPr>
            <a:endCxn id="252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4" name="Oval 253">
            <a:extLst>
              <a:ext uri="{FF2B5EF4-FFF2-40B4-BE49-F238E27FC236}">
                <a16:creationId xmlns:a16="http://schemas.microsoft.com/office/drawing/2014/main" id="{38ED5942-0C05-5541-A450-CEEB1D86445A}"/>
              </a:ext>
            </a:extLst>
          </p:cNvPr>
          <p:cNvSpPr/>
          <p:nvPr/>
        </p:nvSpPr>
        <p:spPr>
          <a:xfrm>
            <a:off x="3124201" y="23437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5" name="Straight Connector 254">
            <a:extLst>
              <a:ext uri="{FF2B5EF4-FFF2-40B4-BE49-F238E27FC236}">
                <a16:creationId xmlns:a16="http://schemas.microsoft.com/office/drawing/2014/main" id="{81623F98-BD97-034E-919C-34E97D19BC5D}"/>
              </a:ext>
            </a:extLst>
          </p:cNvPr>
          <p:cNvCxnSpPr>
            <a:stCxn id="80" idx="5"/>
            <a:endCxn id="254" idx="0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6" name="TextBox 255">
            <a:extLst>
              <a:ext uri="{FF2B5EF4-FFF2-40B4-BE49-F238E27FC236}">
                <a16:creationId xmlns:a16="http://schemas.microsoft.com/office/drawing/2014/main" id="{C3995ACE-B3EC-A644-9987-4B7815A4F393}"/>
              </a:ext>
            </a:extLst>
          </p:cNvPr>
          <p:cNvSpPr txBox="1"/>
          <p:nvPr/>
        </p:nvSpPr>
        <p:spPr>
          <a:xfrm>
            <a:off x="2886258" y="24802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7" name="Oval 256">
            <a:extLst>
              <a:ext uri="{FF2B5EF4-FFF2-40B4-BE49-F238E27FC236}">
                <a16:creationId xmlns:a16="http://schemas.microsoft.com/office/drawing/2014/main" id="{5B1716CA-86B7-D249-9A98-0AD666D4FDE8}"/>
              </a:ext>
            </a:extLst>
          </p:cNvPr>
          <p:cNvSpPr/>
          <p:nvPr/>
        </p:nvSpPr>
        <p:spPr>
          <a:xfrm>
            <a:off x="3112980" y="277916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8" name="Straight Connector 257">
            <a:extLst>
              <a:ext uri="{FF2B5EF4-FFF2-40B4-BE49-F238E27FC236}">
                <a16:creationId xmlns:a16="http://schemas.microsoft.com/office/drawing/2014/main" id="{C5CDED8C-48F7-0E49-9C4E-875F09FB4BD5}"/>
              </a:ext>
            </a:extLst>
          </p:cNvPr>
          <p:cNvCxnSpPr>
            <a:endCxn id="257" idx="0"/>
          </p:cNvCxnSpPr>
          <p:nvPr/>
        </p:nvCxnSpPr>
        <p:spPr>
          <a:xfrm flipH="1">
            <a:off x="3227280" y="255056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9" name="TextBox 258">
            <a:extLst>
              <a:ext uri="{FF2B5EF4-FFF2-40B4-BE49-F238E27FC236}">
                <a16:creationId xmlns:a16="http://schemas.microsoft.com/office/drawing/2014/main" id="{BC81763E-AF00-7E46-A7F6-974846E99A3A}"/>
              </a:ext>
            </a:extLst>
          </p:cNvPr>
          <p:cNvSpPr txBox="1"/>
          <p:nvPr/>
        </p:nvSpPr>
        <p:spPr>
          <a:xfrm>
            <a:off x="2753111" y="204963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0" name="Oval 259">
            <a:extLst>
              <a:ext uri="{FF2B5EF4-FFF2-40B4-BE49-F238E27FC236}">
                <a16:creationId xmlns:a16="http://schemas.microsoft.com/office/drawing/2014/main" id="{CB161D34-7612-E747-9CC4-2CBDC3896C4D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1" name="Straight Connector 260">
            <a:extLst>
              <a:ext uri="{FF2B5EF4-FFF2-40B4-BE49-F238E27FC236}">
                <a16:creationId xmlns:a16="http://schemas.microsoft.com/office/drawing/2014/main" id="{2142077A-360D-2A43-BA91-8547924F284A}"/>
              </a:ext>
            </a:extLst>
          </p:cNvPr>
          <p:cNvCxnSpPr>
            <a:stCxn id="116" idx="4"/>
            <a:endCxn id="260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2" name="TextBox 261">
            <a:extLst>
              <a:ext uri="{FF2B5EF4-FFF2-40B4-BE49-F238E27FC236}">
                <a16:creationId xmlns:a16="http://schemas.microsoft.com/office/drawing/2014/main" id="{1685344F-4946-E54A-85CB-DC3151D4CF7B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3" name="Oval 262">
            <a:extLst>
              <a:ext uri="{FF2B5EF4-FFF2-40B4-BE49-F238E27FC236}">
                <a16:creationId xmlns:a16="http://schemas.microsoft.com/office/drawing/2014/main" id="{14623EEA-7E42-A84A-B407-0A04CA87B68A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4" name="Straight Connector 263">
            <a:extLst>
              <a:ext uri="{FF2B5EF4-FFF2-40B4-BE49-F238E27FC236}">
                <a16:creationId xmlns:a16="http://schemas.microsoft.com/office/drawing/2014/main" id="{F1B7EE94-C596-9948-9541-F04AC8EAE5CB}"/>
              </a:ext>
            </a:extLst>
          </p:cNvPr>
          <p:cNvCxnSpPr>
            <a:endCxn id="263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5" name="TextBox 264">
            <a:extLst>
              <a:ext uri="{FF2B5EF4-FFF2-40B4-BE49-F238E27FC236}">
                <a16:creationId xmlns:a16="http://schemas.microsoft.com/office/drawing/2014/main" id="{45D5BD1B-359B-CA4B-B7AB-9163222A3466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6" name="Oval 265">
            <a:extLst>
              <a:ext uri="{FF2B5EF4-FFF2-40B4-BE49-F238E27FC236}">
                <a16:creationId xmlns:a16="http://schemas.microsoft.com/office/drawing/2014/main" id="{033E3C4E-FC89-F94B-AEE6-093B23E593C1}"/>
              </a:ext>
            </a:extLst>
          </p:cNvPr>
          <p:cNvSpPr/>
          <p:nvPr/>
        </p:nvSpPr>
        <p:spPr>
          <a:xfrm>
            <a:off x="2733339" y="993422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7" name="TextBox 266">
            <a:extLst>
              <a:ext uri="{FF2B5EF4-FFF2-40B4-BE49-F238E27FC236}">
                <a16:creationId xmlns:a16="http://schemas.microsoft.com/office/drawing/2014/main" id="{6CA4BD6E-69FC-6A4E-A119-EC908CAD0DB4}"/>
              </a:ext>
            </a:extLst>
          </p:cNvPr>
          <p:cNvSpPr txBox="1"/>
          <p:nvPr/>
        </p:nvSpPr>
        <p:spPr>
          <a:xfrm>
            <a:off x="2696795" y="12516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8" name="Oval 267">
            <a:extLst>
              <a:ext uri="{FF2B5EF4-FFF2-40B4-BE49-F238E27FC236}">
                <a16:creationId xmlns:a16="http://schemas.microsoft.com/office/drawing/2014/main" id="{66215EAB-395F-F94B-98CC-21A49929A3B5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9" name="Straight Connector 268">
            <a:extLst>
              <a:ext uri="{FF2B5EF4-FFF2-40B4-BE49-F238E27FC236}">
                <a16:creationId xmlns:a16="http://schemas.microsoft.com/office/drawing/2014/main" id="{7C9E90EF-C674-5E4D-9212-90EFD009C0E9}"/>
              </a:ext>
            </a:extLst>
          </p:cNvPr>
          <p:cNvCxnSpPr>
            <a:stCxn id="266" idx="5"/>
            <a:endCxn id="268" idx="0"/>
          </p:cNvCxnSpPr>
          <p:nvPr/>
        </p:nvCxnSpPr>
        <p:spPr>
          <a:xfrm>
            <a:off x="2928460" y="1188544"/>
            <a:ext cx="198171" cy="4146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0" name="TextBox 269">
            <a:extLst>
              <a:ext uri="{FF2B5EF4-FFF2-40B4-BE49-F238E27FC236}">
                <a16:creationId xmlns:a16="http://schemas.microsoft.com/office/drawing/2014/main" id="{A12920FE-93C7-E844-867C-DEB66DAD8B4A}"/>
              </a:ext>
            </a:extLst>
          </p:cNvPr>
          <p:cNvSpPr txBox="1"/>
          <p:nvPr/>
        </p:nvSpPr>
        <p:spPr>
          <a:xfrm>
            <a:off x="2322073" y="872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271" name="Straight Connector 270">
            <a:extLst>
              <a:ext uri="{FF2B5EF4-FFF2-40B4-BE49-F238E27FC236}">
                <a16:creationId xmlns:a16="http://schemas.microsoft.com/office/drawing/2014/main" id="{31B9B395-6B72-3640-9C53-D0CA7337809C}"/>
              </a:ext>
            </a:extLst>
          </p:cNvPr>
          <p:cNvCxnSpPr>
            <a:stCxn id="76" idx="6"/>
            <a:endCxn id="266" idx="1"/>
          </p:cNvCxnSpPr>
          <p:nvPr/>
        </p:nvCxnSpPr>
        <p:spPr>
          <a:xfrm>
            <a:off x="2109397" y="730847"/>
            <a:ext cx="657420" cy="29605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2" name="TextBox 271">
            <a:extLst>
              <a:ext uri="{FF2B5EF4-FFF2-40B4-BE49-F238E27FC236}">
                <a16:creationId xmlns:a16="http://schemas.microsoft.com/office/drawing/2014/main" id="{814C7E84-5549-FC4D-B111-05687EF317EC}"/>
              </a:ext>
            </a:extLst>
          </p:cNvPr>
          <p:cNvSpPr txBox="1"/>
          <p:nvPr/>
        </p:nvSpPr>
        <p:spPr>
          <a:xfrm>
            <a:off x="914400" y="762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</p:spTree>
    <p:extLst>
      <p:ext uri="{BB962C8B-B14F-4D97-AF65-F5344CB8AC3E}">
        <p14:creationId xmlns:p14="http://schemas.microsoft.com/office/powerpoint/2010/main" val="2997057165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CF06C09C-A5FC-0045-8238-3659D05E7B2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A5AB8DE-5E44-1249-8942-324199BE27EC}"/>
              </a:ext>
            </a:extLst>
          </p:cNvPr>
          <p:cNvSpPr txBox="1"/>
          <p:nvPr/>
        </p:nvSpPr>
        <p:spPr>
          <a:xfrm>
            <a:off x="4191000" y="0"/>
            <a:ext cx="488808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200" spc="6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panamabanana</a:t>
            </a:r>
            <a:r>
              <a:rPr lang="en-US" sz="3200" b="1" spc="600" dirty="0" err="1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  <a:r>
              <a:rPr lang="en-US" sz="3200" b="1" spc="600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63228B1A-FC52-7B48-9326-C08C05C4A9B6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B6E4238-FF60-6E40-87EF-1B8D84926609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84B426E3-1F70-7749-BDB1-5F5C4F945997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336FC35-7692-0D47-8916-D33E4A66285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F612747-6DF7-304D-BD16-D312B31E08F8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FE335799-042A-D142-A447-EEABC20BB6C9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744B7A4-22A7-F445-BE27-4AE99BCEB7BF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4667438-2983-4147-B004-E9743DEFB9D3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FD21748-6CDF-7E4E-A0B8-C7CF8558BFDA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05AB2027-DEF4-DB4F-97E4-0703AEFA764B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3644A528-EC51-004B-8B0F-C2170A90058D}"/>
              </a:ext>
            </a:extLst>
          </p:cNvPr>
          <p:cNvCxnSpPr>
            <a:stCxn id="6" idx="4"/>
            <a:endCxn id="15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E154FD7C-FD42-3447-8B96-7F64A53A588B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DC412FA6-96CC-6A44-BF0F-9AB492BBFB0D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1BCDA904-CB54-E546-AC9B-E949FB55EE64}"/>
              </a:ext>
            </a:extLst>
          </p:cNvPr>
          <p:cNvCxnSpPr>
            <a:stCxn id="15" idx="4"/>
            <a:endCxn id="16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Oval 17">
            <a:extLst>
              <a:ext uri="{FF2B5EF4-FFF2-40B4-BE49-F238E27FC236}">
                <a16:creationId xmlns:a16="http://schemas.microsoft.com/office/drawing/2014/main" id="{DF88EF18-F641-FF4B-BFBB-FD7F7E741BCB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E4944FFC-A6B1-E74F-9695-73331ACEB5BB}"/>
              </a:ext>
            </a:extLst>
          </p:cNvPr>
          <p:cNvCxnSpPr>
            <a:stCxn id="16" idx="4"/>
            <a:endCxn id="18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9287B5C9-0274-9945-9AC7-CAC0FA2D9ECF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DA9007DB-10D8-C142-8395-1CC23F80F6A8}"/>
              </a:ext>
            </a:extLst>
          </p:cNvPr>
          <p:cNvCxnSpPr>
            <a:endCxn id="20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Oval 21">
            <a:extLst>
              <a:ext uri="{FF2B5EF4-FFF2-40B4-BE49-F238E27FC236}">
                <a16:creationId xmlns:a16="http://schemas.microsoft.com/office/drawing/2014/main" id="{C0C47510-63CA-5D45-A3D7-F75A48818924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D6848FBD-B5FB-C34B-9F9F-941FFBF81067}"/>
              </a:ext>
            </a:extLst>
          </p:cNvPr>
          <p:cNvCxnSpPr>
            <a:stCxn id="20" idx="4"/>
            <a:endCxn id="22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FF820BA6-8E00-6A4A-9AE9-E25804383232}"/>
              </a:ext>
            </a:extLst>
          </p:cNvPr>
          <p:cNvCxnSpPr>
            <a:stCxn id="22" idx="4"/>
            <a:endCxn id="25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Oval 24">
            <a:extLst>
              <a:ext uri="{FF2B5EF4-FFF2-40B4-BE49-F238E27FC236}">
                <a16:creationId xmlns:a16="http://schemas.microsoft.com/office/drawing/2014/main" id="{D4934F4A-A28E-3A45-80AF-28533E0D572B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65A0E869-1CFA-0848-90B6-6F11A80C2E3E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6460CDA7-BB2B-5442-91F9-971D412FE483}"/>
              </a:ext>
            </a:extLst>
          </p:cNvPr>
          <p:cNvCxnSpPr>
            <a:stCxn id="25" idx="4"/>
            <a:endCxn id="26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Oval 27">
            <a:extLst>
              <a:ext uri="{FF2B5EF4-FFF2-40B4-BE49-F238E27FC236}">
                <a16:creationId xmlns:a16="http://schemas.microsoft.com/office/drawing/2014/main" id="{B566EA66-2EB2-7443-BA7A-B74B495B109F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C90D9F1B-ABB8-984A-8FD3-63476375982A}"/>
              </a:ext>
            </a:extLst>
          </p:cNvPr>
          <p:cNvCxnSpPr>
            <a:stCxn id="26" idx="4"/>
            <a:endCxn id="28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val 29">
            <a:extLst>
              <a:ext uri="{FF2B5EF4-FFF2-40B4-BE49-F238E27FC236}">
                <a16:creationId xmlns:a16="http://schemas.microsoft.com/office/drawing/2014/main" id="{41F6755D-77E3-5A47-997E-6D2B27978168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E57A102E-88A1-1E45-B792-085429CC11D6}"/>
              </a:ext>
            </a:extLst>
          </p:cNvPr>
          <p:cNvCxnSpPr>
            <a:endCxn id="30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>
            <a:extLst>
              <a:ext uri="{FF2B5EF4-FFF2-40B4-BE49-F238E27FC236}">
                <a16:creationId xmlns:a16="http://schemas.microsoft.com/office/drawing/2014/main" id="{B1DABA99-B2EE-534C-A293-994FB97D806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9FD0E1CE-50CE-D34F-AB10-AD6BCAF3993A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B9BD751-8BB4-804E-999C-45A5F62FCA1D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3EDE4E7F-C1B8-2744-A44E-BFC36EE21844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9858B073-DC8F-4845-994C-E6239C9B541E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D3988AD4-9605-0449-BBA2-B4D502F538B3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D8629358-D3DA-884B-B502-F07222E39DFD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CEAD35C9-07FD-BD46-960D-DD43E100E7F5}"/>
              </a:ext>
            </a:extLst>
          </p:cNvPr>
          <p:cNvCxnSpPr>
            <a:endCxn id="38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2C7DF025-9D54-8F46-BFDA-BD024EA77101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89059467-8E98-334E-B246-815D8E1BC54C}"/>
              </a:ext>
            </a:extLst>
          </p:cNvPr>
          <p:cNvCxnSpPr>
            <a:stCxn id="40" idx="5"/>
            <a:endCxn id="6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Oval 41">
            <a:extLst>
              <a:ext uri="{FF2B5EF4-FFF2-40B4-BE49-F238E27FC236}">
                <a16:creationId xmlns:a16="http://schemas.microsoft.com/office/drawing/2014/main" id="{431883A8-0457-8A4B-B482-1B6705A6E3D5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31C05F5-AF8D-0A49-8576-D202DA4F1F78}"/>
              </a:ext>
            </a:extLst>
          </p:cNvPr>
          <p:cNvCxnSpPr>
            <a:stCxn id="42" idx="6"/>
            <a:endCxn id="40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val 43">
            <a:extLst>
              <a:ext uri="{FF2B5EF4-FFF2-40B4-BE49-F238E27FC236}">
                <a16:creationId xmlns:a16="http://schemas.microsoft.com/office/drawing/2014/main" id="{AE1DA1D4-34D1-814B-8567-E9F228AF04E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5FC70B97-2477-B44F-95E9-3AE19091E8E9}"/>
              </a:ext>
            </a:extLst>
          </p:cNvPr>
          <p:cNvCxnSpPr>
            <a:stCxn id="44" idx="6"/>
            <a:endCxn id="42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FD18E30-4A81-9347-A448-A5092FF54834}"/>
              </a:ext>
            </a:extLst>
          </p:cNvPr>
          <p:cNvCxnSpPr>
            <a:stCxn id="4" idx="5"/>
            <a:endCxn id="44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5DCCF1E4-0271-C446-A633-6BE9C64BC022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F323F483-D1F5-EA4A-8160-6BD85B2EF680}"/>
              </a:ext>
            </a:extLst>
          </p:cNvPr>
          <p:cNvSpPr txBox="1"/>
          <p:nvPr/>
        </p:nvSpPr>
        <p:spPr>
          <a:xfrm>
            <a:off x="1699824" y="4708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FAF86A01-57B3-2348-A147-37A49D2C49C0}"/>
              </a:ext>
            </a:extLst>
          </p:cNvPr>
          <p:cNvSpPr txBox="1"/>
          <p:nvPr/>
        </p:nvSpPr>
        <p:spPr>
          <a:xfrm>
            <a:off x="1699824" y="5166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311E7393-8A60-DE49-9F3E-BE060C6E3602}"/>
              </a:ext>
            </a:extLst>
          </p:cNvPr>
          <p:cNvSpPr txBox="1"/>
          <p:nvPr/>
        </p:nvSpPr>
        <p:spPr>
          <a:xfrm>
            <a:off x="1699824" y="4295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E888E210-2B2F-C94A-8D96-FFC55B492251}"/>
              </a:ext>
            </a:extLst>
          </p:cNvPr>
          <p:cNvSpPr txBox="1"/>
          <p:nvPr/>
        </p:nvSpPr>
        <p:spPr>
          <a:xfrm>
            <a:off x="1699824" y="3838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2B4A8BB-C78E-D448-AFDD-F3B4C8D2D0F1}"/>
              </a:ext>
            </a:extLst>
          </p:cNvPr>
          <p:cNvSpPr txBox="1"/>
          <p:nvPr/>
        </p:nvSpPr>
        <p:spPr>
          <a:xfrm>
            <a:off x="1699824" y="3340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5AF5BC2B-F040-2543-862E-E939991F13A9}"/>
              </a:ext>
            </a:extLst>
          </p:cNvPr>
          <p:cNvSpPr txBox="1"/>
          <p:nvPr/>
        </p:nvSpPr>
        <p:spPr>
          <a:xfrm>
            <a:off x="1699824" y="5666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84CFD5DA-D406-A944-95B2-5BDB787C561C}"/>
              </a:ext>
            </a:extLst>
          </p:cNvPr>
          <p:cNvSpPr/>
          <p:nvPr/>
        </p:nvSpPr>
        <p:spPr>
          <a:xfrm>
            <a:off x="1944193" y="3225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55B6EBE7-69D4-C54D-8486-931ADD48F44D}"/>
              </a:ext>
            </a:extLst>
          </p:cNvPr>
          <p:cNvSpPr/>
          <p:nvPr/>
        </p:nvSpPr>
        <p:spPr>
          <a:xfrm>
            <a:off x="1943143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876F81EC-E684-FD4E-8021-7886BCB822E3}"/>
              </a:ext>
            </a:extLst>
          </p:cNvPr>
          <p:cNvCxnSpPr>
            <a:endCxn id="55" idx="0"/>
          </p:cNvCxnSpPr>
          <p:nvPr/>
        </p:nvCxnSpPr>
        <p:spPr>
          <a:xfrm>
            <a:off x="2055179" y="3475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Oval 56">
            <a:extLst>
              <a:ext uri="{FF2B5EF4-FFF2-40B4-BE49-F238E27FC236}">
                <a16:creationId xmlns:a16="http://schemas.microsoft.com/office/drawing/2014/main" id="{BCFF2459-3AB2-2446-8860-DE4C18994D6F}"/>
              </a:ext>
            </a:extLst>
          </p:cNvPr>
          <p:cNvSpPr/>
          <p:nvPr/>
        </p:nvSpPr>
        <p:spPr>
          <a:xfrm>
            <a:off x="1942011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CD936F80-F3D2-9441-8C6C-847626EA8B21}"/>
              </a:ext>
            </a:extLst>
          </p:cNvPr>
          <p:cNvCxnSpPr>
            <a:stCxn id="55" idx="4"/>
            <a:endCxn id="57" idx="0"/>
          </p:cNvCxnSpPr>
          <p:nvPr/>
        </p:nvCxnSpPr>
        <p:spPr>
          <a:xfrm flipH="1">
            <a:off x="2056311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77AC8F40-120A-7D45-9735-EDE3B581C535}"/>
              </a:ext>
            </a:extLst>
          </p:cNvPr>
          <p:cNvCxnSpPr>
            <a:stCxn id="57" idx="4"/>
            <a:endCxn id="60" idx="0"/>
          </p:cNvCxnSpPr>
          <p:nvPr/>
        </p:nvCxnSpPr>
        <p:spPr>
          <a:xfrm>
            <a:off x="2056311" y="4365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Oval 59">
            <a:extLst>
              <a:ext uri="{FF2B5EF4-FFF2-40B4-BE49-F238E27FC236}">
                <a16:creationId xmlns:a16="http://schemas.microsoft.com/office/drawing/2014/main" id="{0AF7FDDF-3BE1-AE4E-A9A8-797D6DC64AF1}"/>
              </a:ext>
            </a:extLst>
          </p:cNvPr>
          <p:cNvSpPr/>
          <p:nvPr/>
        </p:nvSpPr>
        <p:spPr>
          <a:xfrm>
            <a:off x="1943183" y="4594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F8205196-C0B2-104F-BD79-4014724AD459}"/>
              </a:ext>
            </a:extLst>
          </p:cNvPr>
          <p:cNvSpPr/>
          <p:nvPr/>
        </p:nvSpPr>
        <p:spPr>
          <a:xfrm>
            <a:off x="1945447" y="5051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47FED85-B93F-444B-81A9-24438069B0A8}"/>
              </a:ext>
            </a:extLst>
          </p:cNvPr>
          <p:cNvCxnSpPr>
            <a:stCxn id="60" idx="4"/>
            <a:endCxn id="61" idx="0"/>
          </p:cNvCxnSpPr>
          <p:nvPr/>
        </p:nvCxnSpPr>
        <p:spPr>
          <a:xfrm>
            <a:off x="2057483" y="4823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Oval 62">
            <a:extLst>
              <a:ext uri="{FF2B5EF4-FFF2-40B4-BE49-F238E27FC236}">
                <a16:creationId xmlns:a16="http://schemas.microsoft.com/office/drawing/2014/main" id="{6CFAF380-81FF-CD43-8214-BA83ED0CC46E}"/>
              </a:ext>
            </a:extLst>
          </p:cNvPr>
          <p:cNvSpPr/>
          <p:nvPr/>
        </p:nvSpPr>
        <p:spPr>
          <a:xfrm>
            <a:off x="1944315" y="5508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DC8BE7A7-E273-4F44-834E-28C9ED99BD5A}"/>
              </a:ext>
            </a:extLst>
          </p:cNvPr>
          <p:cNvCxnSpPr>
            <a:stCxn id="61" idx="4"/>
            <a:endCxn id="63" idx="0"/>
          </p:cNvCxnSpPr>
          <p:nvPr/>
        </p:nvCxnSpPr>
        <p:spPr>
          <a:xfrm flipH="1">
            <a:off x="2058615" y="5280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Oval 64">
            <a:extLst>
              <a:ext uri="{FF2B5EF4-FFF2-40B4-BE49-F238E27FC236}">
                <a16:creationId xmlns:a16="http://schemas.microsoft.com/office/drawing/2014/main" id="{BC48E1CD-819F-ED4A-ADAB-16F4FC489500}"/>
              </a:ext>
            </a:extLst>
          </p:cNvPr>
          <p:cNvSpPr/>
          <p:nvPr/>
        </p:nvSpPr>
        <p:spPr>
          <a:xfrm>
            <a:off x="1937767" y="5965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5F5DD86F-7528-5641-A7F8-F62901674018}"/>
              </a:ext>
            </a:extLst>
          </p:cNvPr>
          <p:cNvCxnSpPr>
            <a:endCxn id="65" idx="0"/>
          </p:cNvCxnSpPr>
          <p:nvPr/>
        </p:nvCxnSpPr>
        <p:spPr>
          <a:xfrm flipH="1">
            <a:off x="2052067" y="5736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A26AFE73-C49F-6B42-A921-5D8548BC587B}"/>
              </a:ext>
            </a:extLst>
          </p:cNvPr>
          <p:cNvSpPr txBox="1"/>
          <p:nvPr/>
        </p:nvSpPr>
        <p:spPr>
          <a:xfrm>
            <a:off x="2280941" y="211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2EEFBCD8-1911-EA42-B0E4-2E7243B93142}"/>
              </a:ext>
            </a:extLst>
          </p:cNvPr>
          <p:cNvSpPr txBox="1"/>
          <p:nvPr/>
        </p:nvSpPr>
        <p:spPr>
          <a:xfrm>
            <a:off x="1699824" y="6101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58797329-5DAE-6A44-AE1B-A8FE596FF29B}"/>
              </a:ext>
            </a:extLst>
          </p:cNvPr>
          <p:cNvSpPr/>
          <p:nvPr/>
        </p:nvSpPr>
        <p:spPr>
          <a:xfrm>
            <a:off x="1926546" y="64008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CBD7FB58-272A-9247-9937-2D31B872EFCB}"/>
              </a:ext>
            </a:extLst>
          </p:cNvPr>
          <p:cNvCxnSpPr>
            <a:endCxn id="69" idx="0"/>
          </p:cNvCxnSpPr>
          <p:nvPr/>
        </p:nvCxnSpPr>
        <p:spPr>
          <a:xfrm flipH="1">
            <a:off x="2040846" y="6172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8EC280D0-C6A6-AD4A-A4EA-6759921C0454}"/>
              </a:ext>
            </a:extLst>
          </p:cNvPr>
          <p:cNvCxnSpPr>
            <a:endCxn id="76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B15CD92C-A25E-6E46-AE5B-EA27744BE1CD}"/>
              </a:ext>
            </a:extLst>
          </p:cNvPr>
          <p:cNvSpPr txBox="1"/>
          <p:nvPr/>
        </p:nvSpPr>
        <p:spPr>
          <a:xfrm>
            <a:off x="1935867" y="17884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D4BC40D0-6070-694F-B773-FE809153E72F}"/>
              </a:ext>
            </a:extLst>
          </p:cNvPr>
          <p:cNvSpPr txBox="1"/>
          <p:nvPr/>
        </p:nvSpPr>
        <p:spPr>
          <a:xfrm>
            <a:off x="1699824" y="2431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774018D-986C-D84F-AEB6-986C993F509B}"/>
              </a:ext>
            </a:extLst>
          </p:cNvPr>
          <p:cNvSpPr txBox="1"/>
          <p:nvPr/>
        </p:nvSpPr>
        <p:spPr>
          <a:xfrm>
            <a:off x="2235217" y="1444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290EC678-9388-0D4A-9C23-F95860D664DE}"/>
              </a:ext>
            </a:extLst>
          </p:cNvPr>
          <p:cNvSpPr txBox="1"/>
          <p:nvPr/>
        </p:nvSpPr>
        <p:spPr>
          <a:xfrm>
            <a:off x="1850667" y="8958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AC71D348-F2FA-B444-A119-8186C4361BC8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932C7762-058C-D04E-BE2C-B08E4A14DA3D}"/>
              </a:ext>
            </a:extLst>
          </p:cNvPr>
          <p:cNvSpPr/>
          <p:nvPr/>
        </p:nvSpPr>
        <p:spPr>
          <a:xfrm>
            <a:off x="2199979" y="12568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5DAA83C8-8E26-AC49-BA8F-A78EEEF6FDEA}"/>
              </a:ext>
            </a:extLst>
          </p:cNvPr>
          <p:cNvCxnSpPr>
            <a:stCxn id="76" idx="5"/>
            <a:endCxn id="77" idx="0"/>
          </p:cNvCxnSpPr>
          <p:nvPr/>
        </p:nvCxnSpPr>
        <p:spPr>
          <a:xfrm>
            <a:off x="2075919" y="811669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91D588A4-E245-AC48-9136-39930E5ED8E7}"/>
              </a:ext>
            </a:extLst>
          </p:cNvPr>
          <p:cNvCxnSpPr>
            <a:stCxn id="77" idx="5"/>
            <a:endCxn id="80" idx="1"/>
          </p:cNvCxnSpPr>
          <p:nvPr/>
        </p:nvCxnSpPr>
        <p:spPr>
          <a:xfrm>
            <a:off x="2395100" y="1451936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Oval 79">
            <a:extLst>
              <a:ext uri="{FF2B5EF4-FFF2-40B4-BE49-F238E27FC236}">
                <a16:creationId xmlns:a16="http://schemas.microsoft.com/office/drawing/2014/main" id="{EE917085-20F6-8145-B93D-D19C92E8F60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4DA00E79-A510-064C-A845-7B86AAA9BFF2}"/>
              </a:ext>
            </a:extLst>
          </p:cNvPr>
          <p:cNvSpPr/>
          <p:nvPr/>
        </p:nvSpPr>
        <p:spPr>
          <a:xfrm>
            <a:off x="1944316" y="2316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AD324CC7-A158-294C-A8CE-8A2F92CF3664}"/>
              </a:ext>
            </a:extLst>
          </p:cNvPr>
          <p:cNvCxnSpPr>
            <a:stCxn id="80" idx="3"/>
            <a:endCxn id="81" idx="0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F8A9EB6B-F377-E149-9830-AA03D15ED655}"/>
              </a:ext>
            </a:extLst>
          </p:cNvPr>
          <p:cNvCxnSpPr>
            <a:stCxn id="81" idx="4"/>
          </p:cNvCxnSpPr>
          <p:nvPr/>
        </p:nvCxnSpPr>
        <p:spPr>
          <a:xfrm flipH="1">
            <a:off x="2057484" y="2544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E47E47A6-2BE7-9B4B-BC48-0D2C7B7995D9}"/>
              </a:ext>
            </a:extLst>
          </p:cNvPr>
          <p:cNvSpPr txBox="1"/>
          <p:nvPr/>
        </p:nvSpPr>
        <p:spPr>
          <a:xfrm>
            <a:off x="1699824" y="2942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85" name="Oval 84">
            <a:extLst>
              <a:ext uri="{FF2B5EF4-FFF2-40B4-BE49-F238E27FC236}">
                <a16:creationId xmlns:a16="http://schemas.microsoft.com/office/drawing/2014/main" id="{BE1301D0-F372-1549-9E3A-F608F44024F3}"/>
              </a:ext>
            </a:extLst>
          </p:cNvPr>
          <p:cNvSpPr/>
          <p:nvPr/>
        </p:nvSpPr>
        <p:spPr>
          <a:xfrm>
            <a:off x="1938911" y="2765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965C2F39-C7F1-A24D-87D1-464024385C67}"/>
              </a:ext>
            </a:extLst>
          </p:cNvPr>
          <p:cNvCxnSpPr>
            <a:stCxn id="85" idx="4"/>
            <a:endCxn id="54" idx="0"/>
          </p:cNvCxnSpPr>
          <p:nvPr/>
        </p:nvCxnSpPr>
        <p:spPr>
          <a:xfrm>
            <a:off x="2053211" y="2993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>
            <a:extLst>
              <a:ext uri="{FF2B5EF4-FFF2-40B4-BE49-F238E27FC236}">
                <a16:creationId xmlns:a16="http://schemas.microsoft.com/office/drawing/2014/main" id="{9004B2B3-5291-3F41-8AB5-101847119206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4E44FCB8-C3C2-6A42-B04D-151366E0814B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768E3B5B-AFF6-154E-8F12-0D0E88782BE3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D00F1EEE-35C4-D94F-BC15-2FC4F7C33C5C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50E8D8C1-537C-C544-9B39-3CF88D3C01BF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B5247D07-7A96-CA4A-BB54-8241E93F092B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0D9E6497-755D-0A4C-A745-00D112840B05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530ECECE-3CED-9443-A4B0-82D8BA62A358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5" name="Straight Connector 94">
            <a:extLst>
              <a:ext uri="{FF2B5EF4-FFF2-40B4-BE49-F238E27FC236}">
                <a16:creationId xmlns:a16="http://schemas.microsoft.com/office/drawing/2014/main" id="{FFECCEF9-607F-6B4E-814A-EF1DEF17C2E1}"/>
              </a:ext>
            </a:extLst>
          </p:cNvPr>
          <p:cNvCxnSpPr>
            <a:endCxn id="94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6" name="Oval 95">
            <a:extLst>
              <a:ext uri="{FF2B5EF4-FFF2-40B4-BE49-F238E27FC236}">
                <a16:creationId xmlns:a16="http://schemas.microsoft.com/office/drawing/2014/main" id="{0F2AC236-5664-BE43-9B02-B36CBE9B8BFD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AAAC2B9E-2D83-E14B-AA9D-97D26A5BE042}"/>
              </a:ext>
            </a:extLst>
          </p:cNvPr>
          <p:cNvCxnSpPr>
            <a:stCxn id="94" idx="4"/>
            <a:endCxn id="96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" name="Straight Connector 97">
            <a:extLst>
              <a:ext uri="{FF2B5EF4-FFF2-40B4-BE49-F238E27FC236}">
                <a16:creationId xmlns:a16="http://schemas.microsoft.com/office/drawing/2014/main" id="{76124BAA-D7F8-6D48-B061-F02A67A95EF9}"/>
              </a:ext>
            </a:extLst>
          </p:cNvPr>
          <p:cNvCxnSpPr>
            <a:stCxn id="96" idx="4"/>
            <a:endCxn id="99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9" name="Oval 98">
            <a:extLst>
              <a:ext uri="{FF2B5EF4-FFF2-40B4-BE49-F238E27FC236}">
                <a16:creationId xmlns:a16="http://schemas.microsoft.com/office/drawing/2014/main" id="{2E0AD23D-012C-A04B-BC1C-58C542F83579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00" name="Oval 99">
            <a:extLst>
              <a:ext uri="{FF2B5EF4-FFF2-40B4-BE49-F238E27FC236}">
                <a16:creationId xmlns:a16="http://schemas.microsoft.com/office/drawing/2014/main" id="{C517C93E-B569-6A4A-8775-5DA8245EB782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45A0F4BF-FDB8-F747-ABD4-23A1F90E918D}"/>
              </a:ext>
            </a:extLst>
          </p:cNvPr>
          <p:cNvCxnSpPr>
            <a:stCxn id="99" idx="4"/>
            <a:endCxn id="100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2" name="Oval 101">
            <a:extLst>
              <a:ext uri="{FF2B5EF4-FFF2-40B4-BE49-F238E27FC236}">
                <a16:creationId xmlns:a16="http://schemas.microsoft.com/office/drawing/2014/main" id="{8DB1A9C2-6AF0-9042-9869-5EC25C4A5963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3" name="Straight Connector 102">
            <a:extLst>
              <a:ext uri="{FF2B5EF4-FFF2-40B4-BE49-F238E27FC236}">
                <a16:creationId xmlns:a16="http://schemas.microsoft.com/office/drawing/2014/main" id="{04B6190C-602D-6640-A995-989441B295B3}"/>
              </a:ext>
            </a:extLst>
          </p:cNvPr>
          <p:cNvCxnSpPr>
            <a:stCxn id="100" idx="4"/>
            <a:endCxn id="102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Oval 103">
            <a:extLst>
              <a:ext uri="{FF2B5EF4-FFF2-40B4-BE49-F238E27FC236}">
                <a16:creationId xmlns:a16="http://schemas.microsoft.com/office/drawing/2014/main" id="{BC7308D4-2E73-5A4D-9E80-DED2AEBABC30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5" name="Straight Connector 104">
            <a:extLst>
              <a:ext uri="{FF2B5EF4-FFF2-40B4-BE49-F238E27FC236}">
                <a16:creationId xmlns:a16="http://schemas.microsoft.com/office/drawing/2014/main" id="{29C9F603-048E-9743-AE7B-AD54AA40452F}"/>
              </a:ext>
            </a:extLst>
          </p:cNvPr>
          <p:cNvCxnSpPr>
            <a:endCxn id="104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6" name="TextBox 105">
            <a:extLst>
              <a:ext uri="{FF2B5EF4-FFF2-40B4-BE49-F238E27FC236}">
                <a16:creationId xmlns:a16="http://schemas.microsoft.com/office/drawing/2014/main" id="{4EC564FC-C1AF-2D4C-8F32-CD98D9742C6C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7" name="Oval 106">
            <a:extLst>
              <a:ext uri="{FF2B5EF4-FFF2-40B4-BE49-F238E27FC236}">
                <a16:creationId xmlns:a16="http://schemas.microsoft.com/office/drawing/2014/main" id="{DD8D7413-487F-0840-A1E6-6A4C7018BEF6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8" name="Straight Connector 107">
            <a:extLst>
              <a:ext uri="{FF2B5EF4-FFF2-40B4-BE49-F238E27FC236}">
                <a16:creationId xmlns:a16="http://schemas.microsoft.com/office/drawing/2014/main" id="{652C3819-2542-6F46-AB92-DED37141C710}"/>
              </a:ext>
            </a:extLst>
          </p:cNvPr>
          <p:cNvCxnSpPr>
            <a:endCxn id="107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" name="TextBox 108">
            <a:extLst>
              <a:ext uri="{FF2B5EF4-FFF2-40B4-BE49-F238E27FC236}">
                <a16:creationId xmlns:a16="http://schemas.microsoft.com/office/drawing/2014/main" id="{21BA37A8-A519-574B-8E06-8A4F8180BCDE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3B5AE2E3-4B2C-3D42-819D-B259CB0F4F30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3EF812D2-F02C-D742-BC61-572174456909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D7A09230-C33B-BB4B-9FB6-6BA61DB5B6BF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3" name="Oval 112">
            <a:extLst>
              <a:ext uri="{FF2B5EF4-FFF2-40B4-BE49-F238E27FC236}">
                <a16:creationId xmlns:a16="http://schemas.microsoft.com/office/drawing/2014/main" id="{DB0E8C3F-9E70-E044-A8D3-0BA72CF7956C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AC8A63BA-E47A-A546-9065-75D0C4C51276}"/>
              </a:ext>
            </a:extLst>
          </p:cNvPr>
          <p:cNvCxnSpPr>
            <a:stCxn id="4" idx="4"/>
            <a:endCxn id="113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EEE4F528-44B6-374A-B687-5E31A9C930D3}"/>
              </a:ext>
            </a:extLst>
          </p:cNvPr>
          <p:cNvCxnSpPr>
            <a:stCxn id="113" idx="5"/>
            <a:endCxn id="116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6" name="Oval 115">
            <a:extLst>
              <a:ext uri="{FF2B5EF4-FFF2-40B4-BE49-F238E27FC236}">
                <a16:creationId xmlns:a16="http://schemas.microsoft.com/office/drawing/2014/main" id="{7B5E346D-B920-3248-9B73-F062380999F5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7" name="Oval 116">
            <a:extLst>
              <a:ext uri="{FF2B5EF4-FFF2-40B4-BE49-F238E27FC236}">
                <a16:creationId xmlns:a16="http://schemas.microsoft.com/office/drawing/2014/main" id="{185F9F70-3107-5F44-84AD-AE48982C5828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93663218-349B-FD48-B9F1-58042037EB3D}"/>
              </a:ext>
            </a:extLst>
          </p:cNvPr>
          <p:cNvCxnSpPr>
            <a:stCxn id="116" idx="4"/>
            <a:endCxn id="117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Straight Connector 118">
            <a:extLst>
              <a:ext uri="{FF2B5EF4-FFF2-40B4-BE49-F238E27FC236}">
                <a16:creationId xmlns:a16="http://schemas.microsoft.com/office/drawing/2014/main" id="{4BF5350B-0520-DB4D-8504-6A10C13B20A9}"/>
              </a:ext>
            </a:extLst>
          </p:cNvPr>
          <p:cNvCxnSpPr>
            <a:stCxn id="117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0" name="TextBox 119">
            <a:extLst>
              <a:ext uri="{FF2B5EF4-FFF2-40B4-BE49-F238E27FC236}">
                <a16:creationId xmlns:a16="http://schemas.microsoft.com/office/drawing/2014/main" id="{E62C9F69-7E60-5F4D-B482-9EAEB6C0D963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1" name="Oval 120">
            <a:extLst>
              <a:ext uri="{FF2B5EF4-FFF2-40B4-BE49-F238E27FC236}">
                <a16:creationId xmlns:a16="http://schemas.microsoft.com/office/drawing/2014/main" id="{D2BDC39C-ADA2-0444-B509-7FF948B5ADBB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952C2E26-7EB6-D74A-98F5-E662D600E55F}"/>
              </a:ext>
            </a:extLst>
          </p:cNvPr>
          <p:cNvCxnSpPr>
            <a:stCxn id="121" idx="4"/>
            <a:endCxn id="93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3" name="TextBox 122">
            <a:extLst>
              <a:ext uri="{FF2B5EF4-FFF2-40B4-BE49-F238E27FC236}">
                <a16:creationId xmlns:a16="http://schemas.microsoft.com/office/drawing/2014/main" id="{5E33013F-7853-8846-AAEC-8F5224F6F0B3}"/>
              </a:ext>
            </a:extLst>
          </p:cNvPr>
          <p:cNvSpPr txBox="1"/>
          <p:nvPr/>
        </p:nvSpPr>
        <p:spPr>
          <a:xfrm>
            <a:off x="1049778" y="3946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C6B91BBB-11E1-C14E-B807-92474F65B035}"/>
              </a:ext>
            </a:extLst>
          </p:cNvPr>
          <p:cNvSpPr txBox="1"/>
          <p:nvPr/>
        </p:nvSpPr>
        <p:spPr>
          <a:xfrm>
            <a:off x="1049778" y="4404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C718BEC9-7A91-2A43-AE9B-214ED03DBF16}"/>
              </a:ext>
            </a:extLst>
          </p:cNvPr>
          <p:cNvSpPr txBox="1"/>
          <p:nvPr/>
        </p:nvSpPr>
        <p:spPr>
          <a:xfrm>
            <a:off x="1049778" y="3533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D01D5ECB-7698-E04D-93F6-21FD120BE5E4}"/>
              </a:ext>
            </a:extLst>
          </p:cNvPr>
          <p:cNvSpPr txBox="1"/>
          <p:nvPr/>
        </p:nvSpPr>
        <p:spPr>
          <a:xfrm>
            <a:off x="1049778" y="3076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7E06F6A5-FCC3-1F48-916B-1BF2FE136873}"/>
              </a:ext>
            </a:extLst>
          </p:cNvPr>
          <p:cNvSpPr txBox="1"/>
          <p:nvPr/>
        </p:nvSpPr>
        <p:spPr>
          <a:xfrm>
            <a:off x="1049778" y="2578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3360F1EF-3D14-4F4A-BA14-ADA114B369B8}"/>
              </a:ext>
            </a:extLst>
          </p:cNvPr>
          <p:cNvSpPr txBox="1"/>
          <p:nvPr/>
        </p:nvSpPr>
        <p:spPr>
          <a:xfrm>
            <a:off x="1049778" y="4904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0448E9F6-1BA7-BF4B-9BC9-9D36DC123481}"/>
              </a:ext>
            </a:extLst>
          </p:cNvPr>
          <p:cNvSpPr/>
          <p:nvPr/>
        </p:nvSpPr>
        <p:spPr>
          <a:xfrm>
            <a:off x="1294147" y="2463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0" name="Oval 129">
            <a:extLst>
              <a:ext uri="{FF2B5EF4-FFF2-40B4-BE49-F238E27FC236}">
                <a16:creationId xmlns:a16="http://schemas.microsoft.com/office/drawing/2014/main" id="{2D287BE1-C20A-D241-A05A-9606E3C42DED}"/>
              </a:ext>
            </a:extLst>
          </p:cNvPr>
          <p:cNvSpPr/>
          <p:nvPr/>
        </p:nvSpPr>
        <p:spPr>
          <a:xfrm>
            <a:off x="1293097" y="2918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B2DC84A9-3E48-424D-88A8-0FE614F36EB9}"/>
              </a:ext>
            </a:extLst>
          </p:cNvPr>
          <p:cNvCxnSpPr>
            <a:endCxn id="130" idx="0"/>
          </p:cNvCxnSpPr>
          <p:nvPr/>
        </p:nvCxnSpPr>
        <p:spPr>
          <a:xfrm>
            <a:off x="1405133" y="2713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2" name="Oval 131">
            <a:extLst>
              <a:ext uri="{FF2B5EF4-FFF2-40B4-BE49-F238E27FC236}">
                <a16:creationId xmlns:a16="http://schemas.microsoft.com/office/drawing/2014/main" id="{21BC7E84-29ED-1C44-91DB-EBA2BFF4D7F5}"/>
              </a:ext>
            </a:extLst>
          </p:cNvPr>
          <p:cNvSpPr/>
          <p:nvPr/>
        </p:nvSpPr>
        <p:spPr>
          <a:xfrm>
            <a:off x="1291965" y="3375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5B595AE4-4571-CB40-BCFE-E119B62BADF8}"/>
              </a:ext>
            </a:extLst>
          </p:cNvPr>
          <p:cNvCxnSpPr>
            <a:stCxn id="130" idx="4"/>
            <a:endCxn id="132" idx="0"/>
          </p:cNvCxnSpPr>
          <p:nvPr/>
        </p:nvCxnSpPr>
        <p:spPr>
          <a:xfrm flipH="1">
            <a:off x="1406265" y="3146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98A4EFBE-35FA-3F45-909E-561CA33B7CB6}"/>
              </a:ext>
            </a:extLst>
          </p:cNvPr>
          <p:cNvCxnSpPr>
            <a:stCxn id="132" idx="4"/>
            <a:endCxn id="135" idx="0"/>
          </p:cNvCxnSpPr>
          <p:nvPr/>
        </p:nvCxnSpPr>
        <p:spPr>
          <a:xfrm>
            <a:off x="1406265" y="3603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5" name="Oval 134">
            <a:extLst>
              <a:ext uri="{FF2B5EF4-FFF2-40B4-BE49-F238E27FC236}">
                <a16:creationId xmlns:a16="http://schemas.microsoft.com/office/drawing/2014/main" id="{E9A37308-A60F-E043-8115-C86E59E9108F}"/>
              </a:ext>
            </a:extLst>
          </p:cNvPr>
          <p:cNvSpPr/>
          <p:nvPr/>
        </p:nvSpPr>
        <p:spPr>
          <a:xfrm>
            <a:off x="1293137" y="3832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6" name="Oval 135">
            <a:extLst>
              <a:ext uri="{FF2B5EF4-FFF2-40B4-BE49-F238E27FC236}">
                <a16:creationId xmlns:a16="http://schemas.microsoft.com/office/drawing/2014/main" id="{CB95FAB7-8464-944D-9AA0-24B5B0699332}"/>
              </a:ext>
            </a:extLst>
          </p:cNvPr>
          <p:cNvSpPr/>
          <p:nvPr/>
        </p:nvSpPr>
        <p:spPr>
          <a:xfrm>
            <a:off x="1295401" y="4289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0B55924B-B108-B248-8C4A-B26398CADE38}"/>
              </a:ext>
            </a:extLst>
          </p:cNvPr>
          <p:cNvCxnSpPr>
            <a:stCxn id="135" idx="4"/>
            <a:endCxn id="136" idx="0"/>
          </p:cNvCxnSpPr>
          <p:nvPr/>
        </p:nvCxnSpPr>
        <p:spPr>
          <a:xfrm>
            <a:off x="1407437" y="4061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8" name="Oval 137">
            <a:extLst>
              <a:ext uri="{FF2B5EF4-FFF2-40B4-BE49-F238E27FC236}">
                <a16:creationId xmlns:a16="http://schemas.microsoft.com/office/drawing/2014/main" id="{7B47C160-CF66-2D45-B9FA-6EB3F53932FF}"/>
              </a:ext>
            </a:extLst>
          </p:cNvPr>
          <p:cNvSpPr/>
          <p:nvPr/>
        </p:nvSpPr>
        <p:spPr>
          <a:xfrm>
            <a:off x="1294269" y="4746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9" name="Straight Connector 138">
            <a:extLst>
              <a:ext uri="{FF2B5EF4-FFF2-40B4-BE49-F238E27FC236}">
                <a16:creationId xmlns:a16="http://schemas.microsoft.com/office/drawing/2014/main" id="{BA8EFD22-2F16-2040-AECF-3BF40B7F748F}"/>
              </a:ext>
            </a:extLst>
          </p:cNvPr>
          <p:cNvCxnSpPr>
            <a:stCxn id="136" idx="4"/>
            <a:endCxn id="138" idx="0"/>
          </p:cNvCxnSpPr>
          <p:nvPr/>
        </p:nvCxnSpPr>
        <p:spPr>
          <a:xfrm flipH="1">
            <a:off x="1408569" y="4518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0" name="Oval 139">
            <a:extLst>
              <a:ext uri="{FF2B5EF4-FFF2-40B4-BE49-F238E27FC236}">
                <a16:creationId xmlns:a16="http://schemas.microsoft.com/office/drawing/2014/main" id="{BAC2C89A-A101-DF42-A217-1F80F4EFDBF8}"/>
              </a:ext>
            </a:extLst>
          </p:cNvPr>
          <p:cNvSpPr/>
          <p:nvPr/>
        </p:nvSpPr>
        <p:spPr>
          <a:xfrm>
            <a:off x="1287721" y="5203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DA3E31C7-2A37-C24C-827A-DCB5C4282733}"/>
              </a:ext>
            </a:extLst>
          </p:cNvPr>
          <p:cNvCxnSpPr>
            <a:endCxn id="140" idx="0"/>
          </p:cNvCxnSpPr>
          <p:nvPr/>
        </p:nvCxnSpPr>
        <p:spPr>
          <a:xfrm flipH="1">
            <a:off x="1402021" y="4974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2" name="TextBox 141">
            <a:extLst>
              <a:ext uri="{FF2B5EF4-FFF2-40B4-BE49-F238E27FC236}">
                <a16:creationId xmlns:a16="http://schemas.microsoft.com/office/drawing/2014/main" id="{0826AF44-99C8-0248-AF34-1201BD108735}"/>
              </a:ext>
            </a:extLst>
          </p:cNvPr>
          <p:cNvSpPr txBox="1"/>
          <p:nvPr/>
        </p:nvSpPr>
        <p:spPr>
          <a:xfrm>
            <a:off x="1049778" y="5339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3" name="Oval 142">
            <a:extLst>
              <a:ext uri="{FF2B5EF4-FFF2-40B4-BE49-F238E27FC236}">
                <a16:creationId xmlns:a16="http://schemas.microsoft.com/office/drawing/2014/main" id="{591661B5-38F2-B142-82C3-1725138AB670}"/>
              </a:ext>
            </a:extLst>
          </p:cNvPr>
          <p:cNvSpPr/>
          <p:nvPr/>
        </p:nvSpPr>
        <p:spPr>
          <a:xfrm>
            <a:off x="1276500" y="56388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4" name="Straight Connector 143">
            <a:extLst>
              <a:ext uri="{FF2B5EF4-FFF2-40B4-BE49-F238E27FC236}">
                <a16:creationId xmlns:a16="http://schemas.microsoft.com/office/drawing/2014/main" id="{70E5556C-1A0B-394E-B5AA-AEF77B2FFB6A}"/>
              </a:ext>
            </a:extLst>
          </p:cNvPr>
          <p:cNvCxnSpPr>
            <a:endCxn id="143" idx="0"/>
          </p:cNvCxnSpPr>
          <p:nvPr/>
        </p:nvCxnSpPr>
        <p:spPr>
          <a:xfrm flipH="1">
            <a:off x="1390800" y="5410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5" name="TextBox 144">
            <a:extLst>
              <a:ext uri="{FF2B5EF4-FFF2-40B4-BE49-F238E27FC236}">
                <a16:creationId xmlns:a16="http://schemas.microsoft.com/office/drawing/2014/main" id="{7594F8C6-21CA-F644-BB33-83930D9C172E}"/>
              </a:ext>
            </a:extLst>
          </p:cNvPr>
          <p:cNvSpPr txBox="1"/>
          <p:nvPr/>
        </p:nvSpPr>
        <p:spPr>
          <a:xfrm>
            <a:off x="1049778" y="1669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46" name="Oval 145">
            <a:extLst>
              <a:ext uri="{FF2B5EF4-FFF2-40B4-BE49-F238E27FC236}">
                <a16:creationId xmlns:a16="http://schemas.microsoft.com/office/drawing/2014/main" id="{38928351-E722-6E46-BAA0-99B0772D9281}"/>
              </a:ext>
            </a:extLst>
          </p:cNvPr>
          <p:cNvSpPr/>
          <p:nvPr/>
        </p:nvSpPr>
        <p:spPr>
          <a:xfrm>
            <a:off x="1294270" y="1554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45C5F8C1-5C19-FA48-A7F3-5A1AA0A3F29A}"/>
              </a:ext>
            </a:extLst>
          </p:cNvPr>
          <p:cNvCxnSpPr>
            <a:stCxn id="76" idx="3"/>
            <a:endCxn id="146" idx="0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" name="Straight Connector 147">
            <a:extLst>
              <a:ext uri="{FF2B5EF4-FFF2-40B4-BE49-F238E27FC236}">
                <a16:creationId xmlns:a16="http://schemas.microsoft.com/office/drawing/2014/main" id="{8D36255B-7306-0649-AB42-CE795936C9AA}"/>
              </a:ext>
            </a:extLst>
          </p:cNvPr>
          <p:cNvCxnSpPr>
            <a:stCxn id="146" idx="4"/>
          </p:cNvCxnSpPr>
          <p:nvPr/>
        </p:nvCxnSpPr>
        <p:spPr>
          <a:xfrm flipH="1">
            <a:off x="1407438" y="1782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9" name="TextBox 148">
            <a:extLst>
              <a:ext uri="{FF2B5EF4-FFF2-40B4-BE49-F238E27FC236}">
                <a16:creationId xmlns:a16="http://schemas.microsoft.com/office/drawing/2014/main" id="{3BDBCBB3-E7F3-4F4A-B4B6-D0740F3F4242}"/>
              </a:ext>
            </a:extLst>
          </p:cNvPr>
          <p:cNvSpPr txBox="1"/>
          <p:nvPr/>
        </p:nvSpPr>
        <p:spPr>
          <a:xfrm>
            <a:off x="1049778" y="2180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50" name="Oval 149">
            <a:extLst>
              <a:ext uri="{FF2B5EF4-FFF2-40B4-BE49-F238E27FC236}">
                <a16:creationId xmlns:a16="http://schemas.microsoft.com/office/drawing/2014/main" id="{9526A4FF-A9FA-2E4D-9349-744BE2699DE6}"/>
              </a:ext>
            </a:extLst>
          </p:cNvPr>
          <p:cNvSpPr/>
          <p:nvPr/>
        </p:nvSpPr>
        <p:spPr>
          <a:xfrm>
            <a:off x="1288865" y="2003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1" name="Straight Connector 150">
            <a:extLst>
              <a:ext uri="{FF2B5EF4-FFF2-40B4-BE49-F238E27FC236}">
                <a16:creationId xmlns:a16="http://schemas.microsoft.com/office/drawing/2014/main" id="{A43B6149-8D3F-834D-9C1E-27E4ABD277C8}"/>
              </a:ext>
            </a:extLst>
          </p:cNvPr>
          <p:cNvCxnSpPr>
            <a:stCxn id="150" idx="4"/>
            <a:endCxn id="129" idx="0"/>
          </p:cNvCxnSpPr>
          <p:nvPr/>
        </p:nvCxnSpPr>
        <p:spPr>
          <a:xfrm>
            <a:off x="1403165" y="2231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TextBox 151">
            <a:extLst>
              <a:ext uri="{FF2B5EF4-FFF2-40B4-BE49-F238E27FC236}">
                <a16:creationId xmlns:a16="http://schemas.microsoft.com/office/drawing/2014/main" id="{2E539CC5-5FE1-584E-9097-81F41B6A4A9F}"/>
              </a:ext>
            </a:extLst>
          </p:cNvPr>
          <p:cNvSpPr txBox="1"/>
          <p:nvPr/>
        </p:nvSpPr>
        <p:spPr>
          <a:xfrm>
            <a:off x="1225195" y="10078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5627DC1C-6D4F-C549-B71A-6B38987F3E71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D7F4B8B1-877A-A64C-B20F-CF0DFF404C1C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4E77F625-5FEA-A34B-A820-E75AECB5FF1E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FAEDE893-ABB3-B941-9D7C-1DFD9556C0B5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850EB48B-E339-6A47-961A-B1C22C0AB774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788C5759-9259-7C4A-A700-12B7BED9A9FB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10660B44-6A49-C845-9EFC-E39124D66E02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0" name="Oval 159">
            <a:extLst>
              <a:ext uri="{FF2B5EF4-FFF2-40B4-BE49-F238E27FC236}">
                <a16:creationId xmlns:a16="http://schemas.microsoft.com/office/drawing/2014/main" id="{93DD6AC5-7583-C145-AF74-9F10E2250AD8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1" name="Straight Connector 160">
            <a:extLst>
              <a:ext uri="{FF2B5EF4-FFF2-40B4-BE49-F238E27FC236}">
                <a16:creationId xmlns:a16="http://schemas.microsoft.com/office/drawing/2014/main" id="{19AEE92D-21F1-F043-9A13-DCF22ED94D32}"/>
              </a:ext>
            </a:extLst>
          </p:cNvPr>
          <p:cNvCxnSpPr>
            <a:endCxn id="160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2" name="Oval 161">
            <a:extLst>
              <a:ext uri="{FF2B5EF4-FFF2-40B4-BE49-F238E27FC236}">
                <a16:creationId xmlns:a16="http://schemas.microsoft.com/office/drawing/2014/main" id="{DE2AE9CF-1B5B-F447-A080-4C1FCF02394E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9F200D81-C52C-A94B-81C1-FF226F870908}"/>
              </a:ext>
            </a:extLst>
          </p:cNvPr>
          <p:cNvCxnSpPr>
            <a:stCxn id="160" idx="4"/>
            <a:endCxn id="162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4" name="Straight Connector 163">
            <a:extLst>
              <a:ext uri="{FF2B5EF4-FFF2-40B4-BE49-F238E27FC236}">
                <a16:creationId xmlns:a16="http://schemas.microsoft.com/office/drawing/2014/main" id="{743589D2-E2DA-7844-B0BC-DAAAB5210FFF}"/>
              </a:ext>
            </a:extLst>
          </p:cNvPr>
          <p:cNvCxnSpPr>
            <a:stCxn id="162" idx="4"/>
            <a:endCxn id="165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5" name="Oval 164">
            <a:extLst>
              <a:ext uri="{FF2B5EF4-FFF2-40B4-BE49-F238E27FC236}">
                <a16:creationId xmlns:a16="http://schemas.microsoft.com/office/drawing/2014/main" id="{43A4F579-3A67-4741-A10B-50691E48992E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6" name="Oval 165">
            <a:extLst>
              <a:ext uri="{FF2B5EF4-FFF2-40B4-BE49-F238E27FC236}">
                <a16:creationId xmlns:a16="http://schemas.microsoft.com/office/drawing/2014/main" id="{F2A0B7A5-FCCC-D348-92A7-4822D1286F43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7" name="Straight Connector 166">
            <a:extLst>
              <a:ext uri="{FF2B5EF4-FFF2-40B4-BE49-F238E27FC236}">
                <a16:creationId xmlns:a16="http://schemas.microsoft.com/office/drawing/2014/main" id="{5C409A9D-FD68-4E44-A85B-6F5CAD8079A0}"/>
              </a:ext>
            </a:extLst>
          </p:cNvPr>
          <p:cNvCxnSpPr>
            <a:stCxn id="165" idx="4"/>
            <a:endCxn id="166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8" name="Oval 167">
            <a:extLst>
              <a:ext uri="{FF2B5EF4-FFF2-40B4-BE49-F238E27FC236}">
                <a16:creationId xmlns:a16="http://schemas.microsoft.com/office/drawing/2014/main" id="{DE2A5274-26FF-3A41-BA79-E7B263296F12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9" name="Straight Connector 168">
            <a:extLst>
              <a:ext uri="{FF2B5EF4-FFF2-40B4-BE49-F238E27FC236}">
                <a16:creationId xmlns:a16="http://schemas.microsoft.com/office/drawing/2014/main" id="{B237987F-2781-474E-9957-BC14BF84BF16}"/>
              </a:ext>
            </a:extLst>
          </p:cNvPr>
          <p:cNvCxnSpPr>
            <a:stCxn id="166" idx="4"/>
            <a:endCxn id="168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0" name="Oval 169">
            <a:extLst>
              <a:ext uri="{FF2B5EF4-FFF2-40B4-BE49-F238E27FC236}">
                <a16:creationId xmlns:a16="http://schemas.microsoft.com/office/drawing/2014/main" id="{2124C1CA-E521-F24A-A176-CAED2A059AAC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67CB5EA8-CB97-D342-8602-D630E0DCEB32}"/>
              </a:ext>
            </a:extLst>
          </p:cNvPr>
          <p:cNvCxnSpPr>
            <a:endCxn id="170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2" name="TextBox 171">
            <a:extLst>
              <a:ext uri="{FF2B5EF4-FFF2-40B4-BE49-F238E27FC236}">
                <a16:creationId xmlns:a16="http://schemas.microsoft.com/office/drawing/2014/main" id="{FF535FE7-67E1-9E40-BC07-6AFEEE3AFC57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3" name="Oval 172">
            <a:extLst>
              <a:ext uri="{FF2B5EF4-FFF2-40B4-BE49-F238E27FC236}">
                <a16:creationId xmlns:a16="http://schemas.microsoft.com/office/drawing/2014/main" id="{6F39F4F9-AE5E-FE43-9C57-63AB7D19F219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4" name="Straight Connector 173">
            <a:extLst>
              <a:ext uri="{FF2B5EF4-FFF2-40B4-BE49-F238E27FC236}">
                <a16:creationId xmlns:a16="http://schemas.microsoft.com/office/drawing/2014/main" id="{ADF3D3E9-0A68-C74C-956D-7B28913D3BB3}"/>
              </a:ext>
            </a:extLst>
          </p:cNvPr>
          <p:cNvCxnSpPr>
            <a:endCxn id="173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5" name="TextBox 174">
            <a:extLst>
              <a:ext uri="{FF2B5EF4-FFF2-40B4-BE49-F238E27FC236}">
                <a16:creationId xmlns:a16="http://schemas.microsoft.com/office/drawing/2014/main" id="{8C9CEE3C-A068-5643-8D9A-BC99F4EF98F1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6" name="Oval 175">
            <a:extLst>
              <a:ext uri="{FF2B5EF4-FFF2-40B4-BE49-F238E27FC236}">
                <a16:creationId xmlns:a16="http://schemas.microsoft.com/office/drawing/2014/main" id="{73DBB81F-E83D-BC46-AFEB-510EE9381310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F90FA5DD-00BE-1049-A67F-127545C15A39}"/>
              </a:ext>
            </a:extLst>
          </p:cNvPr>
          <p:cNvCxnSpPr>
            <a:stCxn id="4" idx="4"/>
            <a:endCxn id="176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8" name="Straight Connector 177">
            <a:extLst>
              <a:ext uri="{FF2B5EF4-FFF2-40B4-BE49-F238E27FC236}">
                <a16:creationId xmlns:a16="http://schemas.microsoft.com/office/drawing/2014/main" id="{5A247C02-ACB7-4B41-9816-6DAD572B7D52}"/>
              </a:ext>
            </a:extLst>
          </p:cNvPr>
          <p:cNvCxnSpPr>
            <a:stCxn id="176" idx="4"/>
            <a:endCxn id="180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9" name="TextBox 178">
            <a:extLst>
              <a:ext uri="{FF2B5EF4-FFF2-40B4-BE49-F238E27FC236}">
                <a16:creationId xmlns:a16="http://schemas.microsoft.com/office/drawing/2014/main" id="{1FC214D9-D80E-B349-9A39-F7E2271BC5E3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80" name="Oval 179">
            <a:extLst>
              <a:ext uri="{FF2B5EF4-FFF2-40B4-BE49-F238E27FC236}">
                <a16:creationId xmlns:a16="http://schemas.microsoft.com/office/drawing/2014/main" id="{0B30D6B4-2292-1543-82D5-FC38811629A3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1" name="Straight Connector 180">
            <a:extLst>
              <a:ext uri="{FF2B5EF4-FFF2-40B4-BE49-F238E27FC236}">
                <a16:creationId xmlns:a16="http://schemas.microsoft.com/office/drawing/2014/main" id="{ADE4BD6C-248A-FF4D-8E58-BA4D67A33486}"/>
              </a:ext>
            </a:extLst>
          </p:cNvPr>
          <p:cNvCxnSpPr>
            <a:stCxn id="180" idx="4"/>
            <a:endCxn id="159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2" name="TextBox 181">
            <a:extLst>
              <a:ext uri="{FF2B5EF4-FFF2-40B4-BE49-F238E27FC236}">
                <a16:creationId xmlns:a16="http://schemas.microsoft.com/office/drawing/2014/main" id="{D8FECB76-3645-DE45-89CB-E1AD9A61EFE3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10D7D4F1-6E82-8440-BE1A-59C25A23FA36}"/>
              </a:ext>
            </a:extLst>
          </p:cNvPr>
          <p:cNvSpPr txBox="1"/>
          <p:nvPr/>
        </p:nvSpPr>
        <p:spPr>
          <a:xfrm>
            <a:off x="381000" y="28799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0093FDED-3EE3-4A49-82C3-F3E316C28EC3}"/>
              </a:ext>
            </a:extLst>
          </p:cNvPr>
          <p:cNvSpPr txBox="1"/>
          <p:nvPr/>
        </p:nvSpPr>
        <p:spPr>
          <a:xfrm>
            <a:off x="381000" y="33381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AC52EC74-2A65-2F45-96F2-A48EFFA93BB3}"/>
              </a:ext>
            </a:extLst>
          </p:cNvPr>
          <p:cNvSpPr txBox="1"/>
          <p:nvPr/>
        </p:nvSpPr>
        <p:spPr>
          <a:xfrm>
            <a:off x="381000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AE00B6E6-A751-3446-A216-E54DB35803F9}"/>
              </a:ext>
            </a:extLst>
          </p:cNvPr>
          <p:cNvSpPr txBox="1"/>
          <p:nvPr/>
        </p:nvSpPr>
        <p:spPr>
          <a:xfrm>
            <a:off x="381000" y="2009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53BD5F9A-0E07-AE42-8A5A-78EB4A0A52A5}"/>
              </a:ext>
            </a:extLst>
          </p:cNvPr>
          <p:cNvSpPr txBox="1"/>
          <p:nvPr/>
        </p:nvSpPr>
        <p:spPr>
          <a:xfrm>
            <a:off x="381000" y="15112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8" name="TextBox 187">
            <a:extLst>
              <a:ext uri="{FF2B5EF4-FFF2-40B4-BE49-F238E27FC236}">
                <a16:creationId xmlns:a16="http://schemas.microsoft.com/office/drawing/2014/main" id="{1D258002-60EA-CA4E-B960-7A765CC6A204}"/>
              </a:ext>
            </a:extLst>
          </p:cNvPr>
          <p:cNvSpPr txBox="1"/>
          <p:nvPr/>
        </p:nvSpPr>
        <p:spPr>
          <a:xfrm>
            <a:off x="381000" y="38375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89" name="Oval 188">
            <a:extLst>
              <a:ext uri="{FF2B5EF4-FFF2-40B4-BE49-F238E27FC236}">
                <a16:creationId xmlns:a16="http://schemas.microsoft.com/office/drawing/2014/main" id="{82E596E8-CA89-F441-8D29-27E5F027F1EC}"/>
              </a:ext>
            </a:extLst>
          </p:cNvPr>
          <p:cNvSpPr/>
          <p:nvPr/>
        </p:nvSpPr>
        <p:spPr>
          <a:xfrm>
            <a:off x="624319" y="1851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0" name="Straight Connector 189">
            <a:extLst>
              <a:ext uri="{FF2B5EF4-FFF2-40B4-BE49-F238E27FC236}">
                <a16:creationId xmlns:a16="http://schemas.microsoft.com/office/drawing/2014/main" id="{0914A07A-7EF6-6240-8989-B721F4148719}"/>
              </a:ext>
            </a:extLst>
          </p:cNvPr>
          <p:cNvCxnSpPr>
            <a:stCxn id="204" idx="4"/>
            <a:endCxn id="189" idx="0"/>
          </p:cNvCxnSpPr>
          <p:nvPr/>
        </p:nvCxnSpPr>
        <p:spPr>
          <a:xfrm>
            <a:off x="734387" y="1545815"/>
            <a:ext cx="4232" cy="3054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1" name="Oval 190">
            <a:extLst>
              <a:ext uri="{FF2B5EF4-FFF2-40B4-BE49-F238E27FC236}">
                <a16:creationId xmlns:a16="http://schemas.microsoft.com/office/drawing/2014/main" id="{8E5D614C-83FA-4B42-9F82-57CD5807783C}"/>
              </a:ext>
            </a:extLst>
          </p:cNvPr>
          <p:cNvSpPr/>
          <p:nvPr/>
        </p:nvSpPr>
        <p:spPr>
          <a:xfrm>
            <a:off x="623187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829BA3E7-3A06-5C45-A2DF-C5880C2AB3D2}"/>
              </a:ext>
            </a:extLst>
          </p:cNvPr>
          <p:cNvCxnSpPr>
            <a:stCxn id="189" idx="4"/>
            <a:endCxn id="191" idx="0"/>
          </p:cNvCxnSpPr>
          <p:nvPr/>
        </p:nvCxnSpPr>
        <p:spPr>
          <a:xfrm flipH="1">
            <a:off x="737487" y="20798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3" name="Straight Connector 192">
            <a:extLst>
              <a:ext uri="{FF2B5EF4-FFF2-40B4-BE49-F238E27FC236}">
                <a16:creationId xmlns:a16="http://schemas.microsoft.com/office/drawing/2014/main" id="{0000DD7B-D991-9342-BF46-151F40E52F67}"/>
              </a:ext>
            </a:extLst>
          </p:cNvPr>
          <p:cNvCxnSpPr>
            <a:stCxn id="191" idx="4"/>
            <a:endCxn id="194" idx="0"/>
          </p:cNvCxnSpPr>
          <p:nvPr/>
        </p:nvCxnSpPr>
        <p:spPr>
          <a:xfrm>
            <a:off x="737487" y="25370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4" name="Oval 193">
            <a:extLst>
              <a:ext uri="{FF2B5EF4-FFF2-40B4-BE49-F238E27FC236}">
                <a16:creationId xmlns:a16="http://schemas.microsoft.com/office/drawing/2014/main" id="{2337E441-40D6-D54D-850B-7A5221B165F9}"/>
              </a:ext>
            </a:extLst>
          </p:cNvPr>
          <p:cNvSpPr/>
          <p:nvPr/>
        </p:nvSpPr>
        <p:spPr>
          <a:xfrm>
            <a:off x="624359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95" name="Oval 194">
            <a:extLst>
              <a:ext uri="{FF2B5EF4-FFF2-40B4-BE49-F238E27FC236}">
                <a16:creationId xmlns:a16="http://schemas.microsoft.com/office/drawing/2014/main" id="{63EC1D3D-EF9B-5442-80D1-6DE62CA98120}"/>
              </a:ext>
            </a:extLst>
          </p:cNvPr>
          <p:cNvSpPr/>
          <p:nvPr/>
        </p:nvSpPr>
        <p:spPr>
          <a:xfrm>
            <a:off x="626623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6" name="Straight Connector 195">
            <a:extLst>
              <a:ext uri="{FF2B5EF4-FFF2-40B4-BE49-F238E27FC236}">
                <a16:creationId xmlns:a16="http://schemas.microsoft.com/office/drawing/2014/main" id="{DF89745A-EB07-1848-91C7-4D89324DA083}"/>
              </a:ext>
            </a:extLst>
          </p:cNvPr>
          <p:cNvCxnSpPr>
            <a:stCxn id="194" idx="4"/>
            <a:endCxn id="195" idx="0"/>
          </p:cNvCxnSpPr>
          <p:nvPr/>
        </p:nvCxnSpPr>
        <p:spPr>
          <a:xfrm>
            <a:off x="738659" y="29942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7" name="Oval 196">
            <a:extLst>
              <a:ext uri="{FF2B5EF4-FFF2-40B4-BE49-F238E27FC236}">
                <a16:creationId xmlns:a16="http://schemas.microsoft.com/office/drawing/2014/main" id="{F06154C7-7D8D-9542-92B0-E11DBCAC0F5F}"/>
              </a:ext>
            </a:extLst>
          </p:cNvPr>
          <p:cNvSpPr/>
          <p:nvPr/>
        </p:nvSpPr>
        <p:spPr>
          <a:xfrm>
            <a:off x="625491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8" name="Straight Connector 197">
            <a:extLst>
              <a:ext uri="{FF2B5EF4-FFF2-40B4-BE49-F238E27FC236}">
                <a16:creationId xmlns:a16="http://schemas.microsoft.com/office/drawing/2014/main" id="{C1067A9D-69A0-AA4B-B64D-E376B20490DA}"/>
              </a:ext>
            </a:extLst>
          </p:cNvPr>
          <p:cNvCxnSpPr>
            <a:stCxn id="195" idx="4"/>
            <a:endCxn id="197" idx="0"/>
          </p:cNvCxnSpPr>
          <p:nvPr/>
        </p:nvCxnSpPr>
        <p:spPr>
          <a:xfrm flipH="1">
            <a:off x="739791" y="34514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9" name="Oval 198">
            <a:extLst>
              <a:ext uri="{FF2B5EF4-FFF2-40B4-BE49-F238E27FC236}">
                <a16:creationId xmlns:a16="http://schemas.microsoft.com/office/drawing/2014/main" id="{5AD66284-1311-214D-91A0-42C1013B5B4B}"/>
              </a:ext>
            </a:extLst>
          </p:cNvPr>
          <p:cNvSpPr/>
          <p:nvPr/>
        </p:nvSpPr>
        <p:spPr>
          <a:xfrm>
            <a:off x="618943" y="41365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0" name="Straight Connector 199">
            <a:extLst>
              <a:ext uri="{FF2B5EF4-FFF2-40B4-BE49-F238E27FC236}">
                <a16:creationId xmlns:a16="http://schemas.microsoft.com/office/drawing/2014/main" id="{FC059643-1B90-504F-A917-33EE68DCAB49}"/>
              </a:ext>
            </a:extLst>
          </p:cNvPr>
          <p:cNvCxnSpPr>
            <a:endCxn id="199" idx="0"/>
          </p:cNvCxnSpPr>
          <p:nvPr/>
        </p:nvCxnSpPr>
        <p:spPr>
          <a:xfrm flipH="1">
            <a:off x="733243" y="39079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1" name="TextBox 200">
            <a:extLst>
              <a:ext uri="{FF2B5EF4-FFF2-40B4-BE49-F238E27FC236}">
                <a16:creationId xmlns:a16="http://schemas.microsoft.com/office/drawing/2014/main" id="{F9A91C61-75C5-2F4D-86AE-4D8660ADBB5F}"/>
              </a:ext>
            </a:extLst>
          </p:cNvPr>
          <p:cNvSpPr txBox="1"/>
          <p:nvPr/>
        </p:nvSpPr>
        <p:spPr>
          <a:xfrm>
            <a:off x="381000" y="42730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02" name="Oval 201">
            <a:extLst>
              <a:ext uri="{FF2B5EF4-FFF2-40B4-BE49-F238E27FC236}">
                <a16:creationId xmlns:a16="http://schemas.microsoft.com/office/drawing/2014/main" id="{C716E2CA-3A25-9D4E-BC74-66260F1B843F}"/>
              </a:ext>
            </a:extLst>
          </p:cNvPr>
          <p:cNvSpPr/>
          <p:nvPr/>
        </p:nvSpPr>
        <p:spPr>
          <a:xfrm>
            <a:off x="607722" y="45720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3" name="Straight Connector 202">
            <a:extLst>
              <a:ext uri="{FF2B5EF4-FFF2-40B4-BE49-F238E27FC236}">
                <a16:creationId xmlns:a16="http://schemas.microsoft.com/office/drawing/2014/main" id="{880C858C-0EA9-3D44-A32A-678D9AE0AE40}"/>
              </a:ext>
            </a:extLst>
          </p:cNvPr>
          <p:cNvCxnSpPr>
            <a:endCxn id="202" idx="0"/>
          </p:cNvCxnSpPr>
          <p:nvPr/>
        </p:nvCxnSpPr>
        <p:spPr>
          <a:xfrm flipH="1">
            <a:off x="722022" y="43434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4" name="Oval 203">
            <a:extLst>
              <a:ext uri="{FF2B5EF4-FFF2-40B4-BE49-F238E27FC236}">
                <a16:creationId xmlns:a16="http://schemas.microsoft.com/office/drawing/2014/main" id="{4221C249-3D3C-BA42-8FC0-366449F2B07B}"/>
              </a:ext>
            </a:extLst>
          </p:cNvPr>
          <p:cNvSpPr/>
          <p:nvPr/>
        </p:nvSpPr>
        <p:spPr>
          <a:xfrm>
            <a:off x="620087" y="13172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5" name="Straight Connector 204">
            <a:extLst>
              <a:ext uri="{FF2B5EF4-FFF2-40B4-BE49-F238E27FC236}">
                <a16:creationId xmlns:a16="http://schemas.microsoft.com/office/drawing/2014/main" id="{ED867162-E2F2-6541-B370-5AD8FAA7FF12}"/>
              </a:ext>
            </a:extLst>
          </p:cNvPr>
          <p:cNvCxnSpPr>
            <a:stCxn id="76" idx="2"/>
            <a:endCxn id="204" idx="7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6" name="TextBox 205">
            <a:extLst>
              <a:ext uri="{FF2B5EF4-FFF2-40B4-BE49-F238E27FC236}">
                <a16:creationId xmlns:a16="http://schemas.microsoft.com/office/drawing/2014/main" id="{28E2A9D0-FD94-0745-A846-E65C8206C5D5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D499370E-0C0A-7C43-9C65-C1C6F363E44C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66B10DA0-4617-D242-A5CD-1736F18734F2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D461F19E-B0B8-1348-AF2D-E04FD84899E4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3F57FE8D-C2A3-8D41-AA2D-509D822D5142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0135DDBE-E8BB-F044-8E92-0F9DEAE43C22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8D494B97-48FD-0744-A926-DE8F60DEE4C8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3" name="Oval 212">
            <a:extLst>
              <a:ext uri="{FF2B5EF4-FFF2-40B4-BE49-F238E27FC236}">
                <a16:creationId xmlns:a16="http://schemas.microsoft.com/office/drawing/2014/main" id="{D985A327-6FA4-F94A-9A6D-BCADB445E791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4" name="Straight Connector 213">
            <a:extLst>
              <a:ext uri="{FF2B5EF4-FFF2-40B4-BE49-F238E27FC236}">
                <a16:creationId xmlns:a16="http://schemas.microsoft.com/office/drawing/2014/main" id="{CC6CB149-2B8F-8C4E-9801-00C895FDBACB}"/>
              </a:ext>
            </a:extLst>
          </p:cNvPr>
          <p:cNvCxnSpPr>
            <a:endCxn id="213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5" name="Oval 214">
            <a:extLst>
              <a:ext uri="{FF2B5EF4-FFF2-40B4-BE49-F238E27FC236}">
                <a16:creationId xmlns:a16="http://schemas.microsoft.com/office/drawing/2014/main" id="{E46E6F63-48EF-B84E-8AED-E2836AE68262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9981CEF1-FECD-2946-9544-F2FBC42ECE11}"/>
              </a:ext>
            </a:extLst>
          </p:cNvPr>
          <p:cNvCxnSpPr>
            <a:stCxn id="213" idx="4"/>
            <a:endCxn id="215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7" name="Straight Connector 216">
            <a:extLst>
              <a:ext uri="{FF2B5EF4-FFF2-40B4-BE49-F238E27FC236}">
                <a16:creationId xmlns:a16="http://schemas.microsoft.com/office/drawing/2014/main" id="{6B8A45F8-16B7-1142-93D8-2D0FA0E6D8A6}"/>
              </a:ext>
            </a:extLst>
          </p:cNvPr>
          <p:cNvCxnSpPr>
            <a:stCxn id="215" idx="4"/>
            <a:endCxn id="218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8" name="Oval 217">
            <a:extLst>
              <a:ext uri="{FF2B5EF4-FFF2-40B4-BE49-F238E27FC236}">
                <a16:creationId xmlns:a16="http://schemas.microsoft.com/office/drawing/2014/main" id="{3945AAE0-9E05-6248-8DB7-27437D51BC51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9" name="Oval 218">
            <a:extLst>
              <a:ext uri="{FF2B5EF4-FFF2-40B4-BE49-F238E27FC236}">
                <a16:creationId xmlns:a16="http://schemas.microsoft.com/office/drawing/2014/main" id="{193D07AC-12F6-6648-958F-567DE8F3306F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0" name="Straight Connector 219">
            <a:extLst>
              <a:ext uri="{FF2B5EF4-FFF2-40B4-BE49-F238E27FC236}">
                <a16:creationId xmlns:a16="http://schemas.microsoft.com/office/drawing/2014/main" id="{12209D19-A10C-F54A-9E5F-762B75C7F52A}"/>
              </a:ext>
            </a:extLst>
          </p:cNvPr>
          <p:cNvCxnSpPr>
            <a:stCxn id="218" idx="4"/>
            <a:endCxn id="219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1" name="Oval 220">
            <a:extLst>
              <a:ext uri="{FF2B5EF4-FFF2-40B4-BE49-F238E27FC236}">
                <a16:creationId xmlns:a16="http://schemas.microsoft.com/office/drawing/2014/main" id="{5628B4E5-3F5F-2A4A-9D7E-566FED1CCD5E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2" name="Straight Connector 221">
            <a:extLst>
              <a:ext uri="{FF2B5EF4-FFF2-40B4-BE49-F238E27FC236}">
                <a16:creationId xmlns:a16="http://schemas.microsoft.com/office/drawing/2014/main" id="{BFC3470F-FA20-7044-B7DA-BEFDAF0F8AE2}"/>
              </a:ext>
            </a:extLst>
          </p:cNvPr>
          <p:cNvCxnSpPr>
            <a:stCxn id="219" idx="4"/>
            <a:endCxn id="221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3" name="Oval 222">
            <a:extLst>
              <a:ext uri="{FF2B5EF4-FFF2-40B4-BE49-F238E27FC236}">
                <a16:creationId xmlns:a16="http://schemas.microsoft.com/office/drawing/2014/main" id="{53F0F739-5B12-1D40-BD95-1B423EC60D67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52957156-6669-2341-81C9-9CFEDE8DA3A0}"/>
              </a:ext>
            </a:extLst>
          </p:cNvPr>
          <p:cNvCxnSpPr>
            <a:endCxn id="223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5" name="TextBox 224">
            <a:extLst>
              <a:ext uri="{FF2B5EF4-FFF2-40B4-BE49-F238E27FC236}">
                <a16:creationId xmlns:a16="http://schemas.microsoft.com/office/drawing/2014/main" id="{87235AE9-ABD9-984B-B003-317BE67B4B25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6" name="Oval 225">
            <a:extLst>
              <a:ext uri="{FF2B5EF4-FFF2-40B4-BE49-F238E27FC236}">
                <a16:creationId xmlns:a16="http://schemas.microsoft.com/office/drawing/2014/main" id="{49C1CD7E-E683-5945-9914-AEBDB04EE5CF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7" name="Straight Connector 226">
            <a:extLst>
              <a:ext uri="{FF2B5EF4-FFF2-40B4-BE49-F238E27FC236}">
                <a16:creationId xmlns:a16="http://schemas.microsoft.com/office/drawing/2014/main" id="{25C65BC8-6B61-E548-A2F0-9350E6BBC691}"/>
              </a:ext>
            </a:extLst>
          </p:cNvPr>
          <p:cNvCxnSpPr>
            <a:endCxn id="226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8" name="TextBox 227">
            <a:extLst>
              <a:ext uri="{FF2B5EF4-FFF2-40B4-BE49-F238E27FC236}">
                <a16:creationId xmlns:a16="http://schemas.microsoft.com/office/drawing/2014/main" id="{8BB5D91A-DA64-E245-9B8B-7224CEB46F2E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9" name="Straight Connector 228">
            <a:extLst>
              <a:ext uri="{FF2B5EF4-FFF2-40B4-BE49-F238E27FC236}">
                <a16:creationId xmlns:a16="http://schemas.microsoft.com/office/drawing/2014/main" id="{B050CE73-27AA-9845-88AA-1D3E2525B419}"/>
              </a:ext>
            </a:extLst>
          </p:cNvPr>
          <p:cNvCxnSpPr>
            <a:stCxn id="4" idx="4"/>
            <a:endCxn id="212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0" name="TextBox 229">
            <a:extLst>
              <a:ext uri="{FF2B5EF4-FFF2-40B4-BE49-F238E27FC236}">
                <a16:creationId xmlns:a16="http://schemas.microsoft.com/office/drawing/2014/main" id="{0FFE0913-92FA-074C-AE8E-A216A71449F2}"/>
              </a:ext>
            </a:extLst>
          </p:cNvPr>
          <p:cNvSpPr txBox="1"/>
          <p:nvPr/>
        </p:nvSpPr>
        <p:spPr>
          <a:xfrm>
            <a:off x="2286000" y="24815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CDDE2D7E-39FC-9B47-9E04-E4939F594A74}"/>
              </a:ext>
            </a:extLst>
          </p:cNvPr>
          <p:cNvSpPr txBox="1"/>
          <p:nvPr/>
        </p:nvSpPr>
        <p:spPr>
          <a:xfrm>
            <a:off x="2286000" y="298090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32" name="Oval 231">
            <a:extLst>
              <a:ext uri="{FF2B5EF4-FFF2-40B4-BE49-F238E27FC236}">
                <a16:creationId xmlns:a16="http://schemas.microsoft.com/office/drawing/2014/main" id="{C2A7D57C-D33A-6940-B10B-28829B74AF0D}"/>
              </a:ext>
            </a:extLst>
          </p:cNvPr>
          <p:cNvSpPr/>
          <p:nvPr/>
        </p:nvSpPr>
        <p:spPr>
          <a:xfrm>
            <a:off x="2531623" y="23662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3" name="Straight Connector 232">
            <a:extLst>
              <a:ext uri="{FF2B5EF4-FFF2-40B4-BE49-F238E27FC236}">
                <a16:creationId xmlns:a16="http://schemas.microsoft.com/office/drawing/2014/main" id="{30B00E31-3036-BA43-89D9-B0195B14713C}"/>
              </a:ext>
            </a:extLst>
          </p:cNvPr>
          <p:cNvCxnSpPr>
            <a:stCxn id="80" idx="4"/>
            <a:endCxn id="232" idx="0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4" name="Oval 233">
            <a:extLst>
              <a:ext uri="{FF2B5EF4-FFF2-40B4-BE49-F238E27FC236}">
                <a16:creationId xmlns:a16="http://schemas.microsoft.com/office/drawing/2014/main" id="{6484DFD6-D033-6045-8347-EDC1E5DEEC5B}"/>
              </a:ext>
            </a:extLst>
          </p:cNvPr>
          <p:cNvSpPr/>
          <p:nvPr/>
        </p:nvSpPr>
        <p:spPr>
          <a:xfrm>
            <a:off x="2530491" y="28234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5" name="Straight Connector 234">
            <a:extLst>
              <a:ext uri="{FF2B5EF4-FFF2-40B4-BE49-F238E27FC236}">
                <a16:creationId xmlns:a16="http://schemas.microsoft.com/office/drawing/2014/main" id="{5B80F89E-017F-3944-A79B-5FDB2C1BCE40}"/>
              </a:ext>
            </a:extLst>
          </p:cNvPr>
          <p:cNvCxnSpPr>
            <a:stCxn id="232" idx="4"/>
            <a:endCxn id="234" idx="0"/>
          </p:cNvCxnSpPr>
          <p:nvPr/>
        </p:nvCxnSpPr>
        <p:spPr>
          <a:xfrm flipH="1">
            <a:off x="2644791" y="259480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6" name="Oval 235">
            <a:extLst>
              <a:ext uri="{FF2B5EF4-FFF2-40B4-BE49-F238E27FC236}">
                <a16:creationId xmlns:a16="http://schemas.microsoft.com/office/drawing/2014/main" id="{65C4862C-14F0-6646-AA93-7DB598BF2B4D}"/>
              </a:ext>
            </a:extLst>
          </p:cNvPr>
          <p:cNvSpPr/>
          <p:nvPr/>
        </p:nvSpPr>
        <p:spPr>
          <a:xfrm>
            <a:off x="2523943" y="327987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7" name="Straight Connector 236">
            <a:extLst>
              <a:ext uri="{FF2B5EF4-FFF2-40B4-BE49-F238E27FC236}">
                <a16:creationId xmlns:a16="http://schemas.microsoft.com/office/drawing/2014/main" id="{F6E84139-1878-5B4F-9017-0256870D7C1C}"/>
              </a:ext>
            </a:extLst>
          </p:cNvPr>
          <p:cNvCxnSpPr>
            <a:endCxn id="236" idx="0"/>
          </p:cNvCxnSpPr>
          <p:nvPr/>
        </p:nvCxnSpPr>
        <p:spPr>
          <a:xfrm flipH="1">
            <a:off x="2638243" y="305127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8" name="TextBox 237">
            <a:extLst>
              <a:ext uri="{FF2B5EF4-FFF2-40B4-BE49-F238E27FC236}">
                <a16:creationId xmlns:a16="http://schemas.microsoft.com/office/drawing/2014/main" id="{D0DDC673-2919-9A47-ACEF-2BEA706DC6A0}"/>
              </a:ext>
            </a:extLst>
          </p:cNvPr>
          <p:cNvSpPr txBox="1"/>
          <p:nvPr/>
        </p:nvSpPr>
        <p:spPr>
          <a:xfrm>
            <a:off x="2286000" y="341635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9" name="Oval 238">
            <a:extLst>
              <a:ext uri="{FF2B5EF4-FFF2-40B4-BE49-F238E27FC236}">
                <a16:creationId xmlns:a16="http://schemas.microsoft.com/office/drawing/2014/main" id="{5E497C6F-A8BB-7D4D-94FF-7341094EBC5E}"/>
              </a:ext>
            </a:extLst>
          </p:cNvPr>
          <p:cNvSpPr/>
          <p:nvPr/>
        </p:nvSpPr>
        <p:spPr>
          <a:xfrm>
            <a:off x="2512722" y="37153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5E23E8E4-AF2F-E448-B0F5-5E46BF90F4E8}"/>
              </a:ext>
            </a:extLst>
          </p:cNvPr>
          <p:cNvCxnSpPr>
            <a:endCxn id="239" idx="0"/>
          </p:cNvCxnSpPr>
          <p:nvPr/>
        </p:nvCxnSpPr>
        <p:spPr>
          <a:xfrm flipH="1">
            <a:off x="2627022" y="348671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1" name="TextBox 240">
            <a:extLst>
              <a:ext uri="{FF2B5EF4-FFF2-40B4-BE49-F238E27FC236}">
                <a16:creationId xmlns:a16="http://schemas.microsoft.com/office/drawing/2014/main" id="{FB7D0EA7-CDE7-6C4C-B566-D1936D8DF31E}"/>
              </a:ext>
            </a:extLst>
          </p:cNvPr>
          <p:cNvSpPr txBox="1"/>
          <p:nvPr/>
        </p:nvSpPr>
        <p:spPr>
          <a:xfrm>
            <a:off x="2345162" y="19962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49CF39BB-5FD0-0F4E-969B-A8E7E5A5489C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6296A454-A217-2C42-B8BF-70FBD423D666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4" name="TextBox 243">
            <a:extLst>
              <a:ext uri="{FF2B5EF4-FFF2-40B4-BE49-F238E27FC236}">
                <a16:creationId xmlns:a16="http://schemas.microsoft.com/office/drawing/2014/main" id="{F627C1A2-0D9D-2E40-8815-7737C45B3FF8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5" name="Oval 244">
            <a:extLst>
              <a:ext uri="{FF2B5EF4-FFF2-40B4-BE49-F238E27FC236}">
                <a16:creationId xmlns:a16="http://schemas.microsoft.com/office/drawing/2014/main" id="{79D7BB36-19FD-194D-9F57-E631E5EEA6C9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553EF07A-1DDE-8742-8C00-164C5852F343}"/>
              </a:ext>
            </a:extLst>
          </p:cNvPr>
          <p:cNvCxnSpPr>
            <a:stCxn id="116" idx="4"/>
            <a:endCxn id="245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7" name="Oval 246">
            <a:extLst>
              <a:ext uri="{FF2B5EF4-FFF2-40B4-BE49-F238E27FC236}">
                <a16:creationId xmlns:a16="http://schemas.microsoft.com/office/drawing/2014/main" id="{A2F48EE7-FCFF-B94E-9FDA-3EF265231460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8" name="Straight Connector 247">
            <a:extLst>
              <a:ext uri="{FF2B5EF4-FFF2-40B4-BE49-F238E27FC236}">
                <a16:creationId xmlns:a16="http://schemas.microsoft.com/office/drawing/2014/main" id="{391801DF-247F-9840-800C-F40207798C0D}"/>
              </a:ext>
            </a:extLst>
          </p:cNvPr>
          <p:cNvCxnSpPr>
            <a:stCxn id="245" idx="4"/>
            <a:endCxn id="247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9" name="Oval 248">
            <a:extLst>
              <a:ext uri="{FF2B5EF4-FFF2-40B4-BE49-F238E27FC236}">
                <a16:creationId xmlns:a16="http://schemas.microsoft.com/office/drawing/2014/main" id="{8E72F2D8-1CD8-FC41-AD27-0CFE2792403B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0" name="Straight Connector 249">
            <a:extLst>
              <a:ext uri="{FF2B5EF4-FFF2-40B4-BE49-F238E27FC236}">
                <a16:creationId xmlns:a16="http://schemas.microsoft.com/office/drawing/2014/main" id="{4AC89403-7718-C141-9D9F-4D1F498C4F6B}"/>
              </a:ext>
            </a:extLst>
          </p:cNvPr>
          <p:cNvCxnSpPr>
            <a:endCxn id="249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1" name="TextBox 250">
            <a:extLst>
              <a:ext uri="{FF2B5EF4-FFF2-40B4-BE49-F238E27FC236}">
                <a16:creationId xmlns:a16="http://schemas.microsoft.com/office/drawing/2014/main" id="{8643B6DE-2EFF-1B47-8843-5219F2C55680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2" name="Oval 251">
            <a:extLst>
              <a:ext uri="{FF2B5EF4-FFF2-40B4-BE49-F238E27FC236}">
                <a16:creationId xmlns:a16="http://schemas.microsoft.com/office/drawing/2014/main" id="{7D8E0A71-9400-544F-AB51-09CAC920D383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3" name="Straight Connector 252">
            <a:extLst>
              <a:ext uri="{FF2B5EF4-FFF2-40B4-BE49-F238E27FC236}">
                <a16:creationId xmlns:a16="http://schemas.microsoft.com/office/drawing/2014/main" id="{AB0B3652-E63F-A248-B8BC-1459FDF69877}"/>
              </a:ext>
            </a:extLst>
          </p:cNvPr>
          <p:cNvCxnSpPr>
            <a:endCxn id="252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4" name="Oval 253">
            <a:extLst>
              <a:ext uri="{FF2B5EF4-FFF2-40B4-BE49-F238E27FC236}">
                <a16:creationId xmlns:a16="http://schemas.microsoft.com/office/drawing/2014/main" id="{617F2984-775F-BA46-84F2-0E81622BB1A1}"/>
              </a:ext>
            </a:extLst>
          </p:cNvPr>
          <p:cNvSpPr/>
          <p:nvPr/>
        </p:nvSpPr>
        <p:spPr>
          <a:xfrm>
            <a:off x="3124201" y="23437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5" name="Straight Connector 254">
            <a:extLst>
              <a:ext uri="{FF2B5EF4-FFF2-40B4-BE49-F238E27FC236}">
                <a16:creationId xmlns:a16="http://schemas.microsoft.com/office/drawing/2014/main" id="{EB861E64-9CF2-A946-B4B5-35E27F518DC8}"/>
              </a:ext>
            </a:extLst>
          </p:cNvPr>
          <p:cNvCxnSpPr>
            <a:stCxn id="80" idx="5"/>
            <a:endCxn id="254" idx="0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6" name="TextBox 255">
            <a:extLst>
              <a:ext uri="{FF2B5EF4-FFF2-40B4-BE49-F238E27FC236}">
                <a16:creationId xmlns:a16="http://schemas.microsoft.com/office/drawing/2014/main" id="{2C7FAD89-18F4-A54D-A779-4E62001FB727}"/>
              </a:ext>
            </a:extLst>
          </p:cNvPr>
          <p:cNvSpPr txBox="1"/>
          <p:nvPr/>
        </p:nvSpPr>
        <p:spPr>
          <a:xfrm>
            <a:off x="2886258" y="24802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7" name="Oval 256">
            <a:extLst>
              <a:ext uri="{FF2B5EF4-FFF2-40B4-BE49-F238E27FC236}">
                <a16:creationId xmlns:a16="http://schemas.microsoft.com/office/drawing/2014/main" id="{499E7FE1-9752-B140-99A5-90578BF05C4D}"/>
              </a:ext>
            </a:extLst>
          </p:cNvPr>
          <p:cNvSpPr/>
          <p:nvPr/>
        </p:nvSpPr>
        <p:spPr>
          <a:xfrm>
            <a:off x="3112980" y="277916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8" name="Straight Connector 257">
            <a:extLst>
              <a:ext uri="{FF2B5EF4-FFF2-40B4-BE49-F238E27FC236}">
                <a16:creationId xmlns:a16="http://schemas.microsoft.com/office/drawing/2014/main" id="{5AF5CF28-E9C2-4B40-9C16-35FEC3F55AEA}"/>
              </a:ext>
            </a:extLst>
          </p:cNvPr>
          <p:cNvCxnSpPr>
            <a:endCxn id="257" idx="0"/>
          </p:cNvCxnSpPr>
          <p:nvPr/>
        </p:nvCxnSpPr>
        <p:spPr>
          <a:xfrm flipH="1">
            <a:off x="3227280" y="255056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9" name="TextBox 258">
            <a:extLst>
              <a:ext uri="{FF2B5EF4-FFF2-40B4-BE49-F238E27FC236}">
                <a16:creationId xmlns:a16="http://schemas.microsoft.com/office/drawing/2014/main" id="{C9B408D4-095D-2046-A34D-3AFD6AA28A75}"/>
              </a:ext>
            </a:extLst>
          </p:cNvPr>
          <p:cNvSpPr txBox="1"/>
          <p:nvPr/>
        </p:nvSpPr>
        <p:spPr>
          <a:xfrm>
            <a:off x="2753111" y="204963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0" name="Oval 259">
            <a:extLst>
              <a:ext uri="{FF2B5EF4-FFF2-40B4-BE49-F238E27FC236}">
                <a16:creationId xmlns:a16="http://schemas.microsoft.com/office/drawing/2014/main" id="{D49396E8-C126-6449-B680-BB9D416B3C09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1" name="Straight Connector 260">
            <a:extLst>
              <a:ext uri="{FF2B5EF4-FFF2-40B4-BE49-F238E27FC236}">
                <a16:creationId xmlns:a16="http://schemas.microsoft.com/office/drawing/2014/main" id="{EBC38AE1-755E-804F-833C-453F48238D3F}"/>
              </a:ext>
            </a:extLst>
          </p:cNvPr>
          <p:cNvCxnSpPr>
            <a:stCxn id="116" idx="4"/>
            <a:endCxn id="260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2" name="TextBox 261">
            <a:extLst>
              <a:ext uri="{FF2B5EF4-FFF2-40B4-BE49-F238E27FC236}">
                <a16:creationId xmlns:a16="http://schemas.microsoft.com/office/drawing/2014/main" id="{E27E76FD-036A-AB42-8738-16ADCCDA99AB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3" name="Oval 262">
            <a:extLst>
              <a:ext uri="{FF2B5EF4-FFF2-40B4-BE49-F238E27FC236}">
                <a16:creationId xmlns:a16="http://schemas.microsoft.com/office/drawing/2014/main" id="{3C216A3A-8A2E-6F4D-B0B9-CC18C6DBD2A9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4" name="Straight Connector 263">
            <a:extLst>
              <a:ext uri="{FF2B5EF4-FFF2-40B4-BE49-F238E27FC236}">
                <a16:creationId xmlns:a16="http://schemas.microsoft.com/office/drawing/2014/main" id="{A7BBB0CD-4D9F-2C48-BE03-01781B6C5576}"/>
              </a:ext>
            </a:extLst>
          </p:cNvPr>
          <p:cNvCxnSpPr>
            <a:endCxn id="263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5" name="TextBox 264">
            <a:extLst>
              <a:ext uri="{FF2B5EF4-FFF2-40B4-BE49-F238E27FC236}">
                <a16:creationId xmlns:a16="http://schemas.microsoft.com/office/drawing/2014/main" id="{2B064994-889B-1940-B555-2F172227A965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6" name="Oval 265">
            <a:extLst>
              <a:ext uri="{FF2B5EF4-FFF2-40B4-BE49-F238E27FC236}">
                <a16:creationId xmlns:a16="http://schemas.microsoft.com/office/drawing/2014/main" id="{0DD0A0D8-21BF-E646-A61B-F2DBD7410218}"/>
              </a:ext>
            </a:extLst>
          </p:cNvPr>
          <p:cNvSpPr/>
          <p:nvPr/>
        </p:nvSpPr>
        <p:spPr>
          <a:xfrm>
            <a:off x="2733339" y="99342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7" name="TextBox 266">
            <a:extLst>
              <a:ext uri="{FF2B5EF4-FFF2-40B4-BE49-F238E27FC236}">
                <a16:creationId xmlns:a16="http://schemas.microsoft.com/office/drawing/2014/main" id="{574F616E-11DD-D34E-964D-136BD47A916A}"/>
              </a:ext>
            </a:extLst>
          </p:cNvPr>
          <p:cNvSpPr txBox="1"/>
          <p:nvPr/>
        </p:nvSpPr>
        <p:spPr>
          <a:xfrm>
            <a:off x="2696795" y="12516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8" name="Oval 267">
            <a:extLst>
              <a:ext uri="{FF2B5EF4-FFF2-40B4-BE49-F238E27FC236}">
                <a16:creationId xmlns:a16="http://schemas.microsoft.com/office/drawing/2014/main" id="{DF970C35-4A22-5445-8657-1DE9E082A11B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9" name="Straight Connector 268">
            <a:extLst>
              <a:ext uri="{FF2B5EF4-FFF2-40B4-BE49-F238E27FC236}">
                <a16:creationId xmlns:a16="http://schemas.microsoft.com/office/drawing/2014/main" id="{9F2F425E-99DC-214C-81FD-F13D291FABC6}"/>
              </a:ext>
            </a:extLst>
          </p:cNvPr>
          <p:cNvCxnSpPr>
            <a:stCxn id="266" idx="5"/>
            <a:endCxn id="268" idx="0"/>
          </p:cNvCxnSpPr>
          <p:nvPr/>
        </p:nvCxnSpPr>
        <p:spPr>
          <a:xfrm>
            <a:off x="2928460" y="1188544"/>
            <a:ext cx="198171" cy="4146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0" name="TextBox 269">
            <a:extLst>
              <a:ext uri="{FF2B5EF4-FFF2-40B4-BE49-F238E27FC236}">
                <a16:creationId xmlns:a16="http://schemas.microsoft.com/office/drawing/2014/main" id="{DFA0F410-2360-8347-90A4-CBD7BC7D7153}"/>
              </a:ext>
            </a:extLst>
          </p:cNvPr>
          <p:cNvSpPr txBox="1"/>
          <p:nvPr/>
        </p:nvSpPr>
        <p:spPr>
          <a:xfrm>
            <a:off x="2322073" y="872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271" name="Straight Connector 270">
            <a:extLst>
              <a:ext uri="{FF2B5EF4-FFF2-40B4-BE49-F238E27FC236}">
                <a16:creationId xmlns:a16="http://schemas.microsoft.com/office/drawing/2014/main" id="{DACE7834-B936-2641-9328-980B1B413C7C}"/>
              </a:ext>
            </a:extLst>
          </p:cNvPr>
          <p:cNvCxnSpPr>
            <a:stCxn id="76" idx="6"/>
            <a:endCxn id="266" idx="1"/>
          </p:cNvCxnSpPr>
          <p:nvPr/>
        </p:nvCxnSpPr>
        <p:spPr>
          <a:xfrm>
            <a:off x="2109397" y="730847"/>
            <a:ext cx="657420" cy="29605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2" name="TextBox 271">
            <a:extLst>
              <a:ext uri="{FF2B5EF4-FFF2-40B4-BE49-F238E27FC236}">
                <a16:creationId xmlns:a16="http://schemas.microsoft.com/office/drawing/2014/main" id="{85F67290-DC55-8F42-B2AB-ACE7642F354E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3" name="Oval 272">
            <a:extLst>
              <a:ext uri="{FF2B5EF4-FFF2-40B4-BE49-F238E27FC236}">
                <a16:creationId xmlns:a16="http://schemas.microsoft.com/office/drawing/2014/main" id="{4D6C475B-8E4D-724A-A6A9-B19EF8E0E062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4" name="Straight Connector 273">
            <a:extLst>
              <a:ext uri="{FF2B5EF4-FFF2-40B4-BE49-F238E27FC236}">
                <a16:creationId xmlns:a16="http://schemas.microsoft.com/office/drawing/2014/main" id="{C74999F7-3EC7-034E-8900-7047643767BB}"/>
              </a:ext>
            </a:extLst>
          </p:cNvPr>
          <p:cNvCxnSpPr>
            <a:endCxn id="273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5" name="TextBox 274">
            <a:extLst>
              <a:ext uri="{FF2B5EF4-FFF2-40B4-BE49-F238E27FC236}">
                <a16:creationId xmlns:a16="http://schemas.microsoft.com/office/drawing/2014/main" id="{B0E06498-2ECE-214E-BCBE-CD2987C069B4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6" name="Oval 275">
            <a:extLst>
              <a:ext uri="{FF2B5EF4-FFF2-40B4-BE49-F238E27FC236}">
                <a16:creationId xmlns:a16="http://schemas.microsoft.com/office/drawing/2014/main" id="{C80FCC1C-CBCD-6942-9244-9D37E5573B80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7" name="Straight Connector 276">
            <a:extLst>
              <a:ext uri="{FF2B5EF4-FFF2-40B4-BE49-F238E27FC236}">
                <a16:creationId xmlns:a16="http://schemas.microsoft.com/office/drawing/2014/main" id="{8E4A0FDC-515B-3E4A-8ECC-6E1AF634499D}"/>
              </a:ext>
            </a:extLst>
          </p:cNvPr>
          <p:cNvCxnSpPr>
            <a:stCxn id="273" idx="5"/>
            <a:endCxn id="276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8" name="TextBox 277">
            <a:extLst>
              <a:ext uri="{FF2B5EF4-FFF2-40B4-BE49-F238E27FC236}">
                <a16:creationId xmlns:a16="http://schemas.microsoft.com/office/drawing/2014/main" id="{3FD124CD-985C-214D-8D6D-66532BCCCDB0}"/>
              </a:ext>
            </a:extLst>
          </p:cNvPr>
          <p:cNvSpPr txBox="1"/>
          <p:nvPr/>
        </p:nvSpPr>
        <p:spPr>
          <a:xfrm>
            <a:off x="914400" y="762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</p:spTree>
    <p:extLst>
      <p:ext uri="{BB962C8B-B14F-4D97-AF65-F5344CB8AC3E}">
        <p14:creationId xmlns:p14="http://schemas.microsoft.com/office/powerpoint/2010/main" val="2155072258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82" name="Straight Connector 281">
            <a:extLst>
              <a:ext uri="{FF2B5EF4-FFF2-40B4-BE49-F238E27FC236}">
                <a16:creationId xmlns:a16="http://schemas.microsoft.com/office/drawing/2014/main" id="{92062913-D9BB-0B4D-9D45-684A8750030D}"/>
              </a:ext>
            </a:extLst>
          </p:cNvPr>
          <p:cNvCxnSpPr>
            <a:cxnSpLocks/>
          </p:cNvCxnSpPr>
          <p:nvPr/>
        </p:nvCxnSpPr>
        <p:spPr>
          <a:xfrm flipH="1">
            <a:off x="1602765" y="326590"/>
            <a:ext cx="1597635" cy="14548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CF06C09C-A5FC-0045-8238-3659D05E7B2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A5AB8DE-5E44-1249-8942-324199BE27EC}"/>
              </a:ext>
            </a:extLst>
          </p:cNvPr>
          <p:cNvSpPr txBox="1"/>
          <p:nvPr/>
        </p:nvSpPr>
        <p:spPr>
          <a:xfrm>
            <a:off x="4191000" y="0"/>
            <a:ext cx="488808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200" spc="6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panamabananas</a:t>
            </a:r>
            <a:r>
              <a:rPr lang="en-US" sz="3200" b="1" spc="600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63228B1A-FC52-7B48-9326-C08C05C4A9B6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B6E4238-FF60-6E40-87EF-1B8D84926609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84B426E3-1F70-7749-BDB1-5F5C4F945997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336FC35-7692-0D47-8916-D33E4A66285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F612747-6DF7-304D-BD16-D312B31E08F8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FE335799-042A-D142-A447-EEABC20BB6C9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744B7A4-22A7-F445-BE27-4AE99BCEB7BF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4667438-2983-4147-B004-E9743DEFB9D3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FD21748-6CDF-7E4E-A0B8-C7CF8558BFDA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05AB2027-DEF4-DB4F-97E4-0703AEFA764B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3644A528-EC51-004B-8B0F-C2170A90058D}"/>
              </a:ext>
            </a:extLst>
          </p:cNvPr>
          <p:cNvCxnSpPr>
            <a:stCxn id="6" idx="4"/>
            <a:endCxn id="15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E154FD7C-FD42-3447-8B96-7F64A53A588B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DC412FA6-96CC-6A44-BF0F-9AB492BBFB0D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1BCDA904-CB54-E546-AC9B-E949FB55EE64}"/>
              </a:ext>
            </a:extLst>
          </p:cNvPr>
          <p:cNvCxnSpPr>
            <a:stCxn id="15" idx="4"/>
            <a:endCxn id="16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Oval 17">
            <a:extLst>
              <a:ext uri="{FF2B5EF4-FFF2-40B4-BE49-F238E27FC236}">
                <a16:creationId xmlns:a16="http://schemas.microsoft.com/office/drawing/2014/main" id="{DF88EF18-F641-FF4B-BFBB-FD7F7E741BCB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E4944FFC-A6B1-E74F-9695-73331ACEB5BB}"/>
              </a:ext>
            </a:extLst>
          </p:cNvPr>
          <p:cNvCxnSpPr>
            <a:stCxn id="16" idx="4"/>
            <a:endCxn id="18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9287B5C9-0274-9945-9AC7-CAC0FA2D9ECF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DA9007DB-10D8-C142-8395-1CC23F80F6A8}"/>
              </a:ext>
            </a:extLst>
          </p:cNvPr>
          <p:cNvCxnSpPr>
            <a:endCxn id="20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Oval 21">
            <a:extLst>
              <a:ext uri="{FF2B5EF4-FFF2-40B4-BE49-F238E27FC236}">
                <a16:creationId xmlns:a16="http://schemas.microsoft.com/office/drawing/2014/main" id="{C0C47510-63CA-5D45-A3D7-F75A48818924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D6848FBD-B5FB-C34B-9F9F-941FFBF81067}"/>
              </a:ext>
            </a:extLst>
          </p:cNvPr>
          <p:cNvCxnSpPr>
            <a:stCxn id="20" idx="4"/>
            <a:endCxn id="22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FF820BA6-8E00-6A4A-9AE9-E25804383232}"/>
              </a:ext>
            </a:extLst>
          </p:cNvPr>
          <p:cNvCxnSpPr>
            <a:stCxn id="22" idx="4"/>
            <a:endCxn id="25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Oval 24">
            <a:extLst>
              <a:ext uri="{FF2B5EF4-FFF2-40B4-BE49-F238E27FC236}">
                <a16:creationId xmlns:a16="http://schemas.microsoft.com/office/drawing/2014/main" id="{D4934F4A-A28E-3A45-80AF-28533E0D572B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65A0E869-1CFA-0848-90B6-6F11A80C2E3E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6460CDA7-BB2B-5442-91F9-971D412FE483}"/>
              </a:ext>
            </a:extLst>
          </p:cNvPr>
          <p:cNvCxnSpPr>
            <a:stCxn id="25" idx="4"/>
            <a:endCxn id="26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Oval 27">
            <a:extLst>
              <a:ext uri="{FF2B5EF4-FFF2-40B4-BE49-F238E27FC236}">
                <a16:creationId xmlns:a16="http://schemas.microsoft.com/office/drawing/2014/main" id="{B566EA66-2EB2-7443-BA7A-B74B495B109F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C90D9F1B-ABB8-984A-8FD3-63476375982A}"/>
              </a:ext>
            </a:extLst>
          </p:cNvPr>
          <p:cNvCxnSpPr>
            <a:stCxn id="26" idx="4"/>
            <a:endCxn id="28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val 29">
            <a:extLst>
              <a:ext uri="{FF2B5EF4-FFF2-40B4-BE49-F238E27FC236}">
                <a16:creationId xmlns:a16="http://schemas.microsoft.com/office/drawing/2014/main" id="{41F6755D-77E3-5A47-997E-6D2B27978168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E57A102E-88A1-1E45-B792-085429CC11D6}"/>
              </a:ext>
            </a:extLst>
          </p:cNvPr>
          <p:cNvCxnSpPr>
            <a:endCxn id="30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>
            <a:extLst>
              <a:ext uri="{FF2B5EF4-FFF2-40B4-BE49-F238E27FC236}">
                <a16:creationId xmlns:a16="http://schemas.microsoft.com/office/drawing/2014/main" id="{B1DABA99-B2EE-534C-A293-994FB97D806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9FD0E1CE-50CE-D34F-AB10-AD6BCAF3993A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B9BD751-8BB4-804E-999C-45A5F62FCA1D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3EDE4E7F-C1B8-2744-A44E-BFC36EE21844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9858B073-DC8F-4845-994C-E6239C9B541E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D3988AD4-9605-0449-BBA2-B4D502F538B3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D8629358-D3DA-884B-B502-F07222E39DFD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CEAD35C9-07FD-BD46-960D-DD43E100E7F5}"/>
              </a:ext>
            </a:extLst>
          </p:cNvPr>
          <p:cNvCxnSpPr>
            <a:endCxn id="38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2C7DF025-9D54-8F46-BFDA-BD024EA77101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89059467-8E98-334E-B246-815D8E1BC54C}"/>
              </a:ext>
            </a:extLst>
          </p:cNvPr>
          <p:cNvCxnSpPr>
            <a:stCxn id="40" idx="5"/>
            <a:endCxn id="6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Oval 41">
            <a:extLst>
              <a:ext uri="{FF2B5EF4-FFF2-40B4-BE49-F238E27FC236}">
                <a16:creationId xmlns:a16="http://schemas.microsoft.com/office/drawing/2014/main" id="{431883A8-0457-8A4B-B482-1B6705A6E3D5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31C05F5-AF8D-0A49-8576-D202DA4F1F78}"/>
              </a:ext>
            </a:extLst>
          </p:cNvPr>
          <p:cNvCxnSpPr>
            <a:stCxn id="42" idx="6"/>
            <a:endCxn id="40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val 43">
            <a:extLst>
              <a:ext uri="{FF2B5EF4-FFF2-40B4-BE49-F238E27FC236}">
                <a16:creationId xmlns:a16="http://schemas.microsoft.com/office/drawing/2014/main" id="{AE1DA1D4-34D1-814B-8567-E9F228AF04E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5FC70B97-2477-B44F-95E9-3AE19091E8E9}"/>
              </a:ext>
            </a:extLst>
          </p:cNvPr>
          <p:cNvCxnSpPr>
            <a:stCxn id="44" idx="6"/>
            <a:endCxn id="42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FD18E30-4A81-9347-A448-A5092FF54834}"/>
              </a:ext>
            </a:extLst>
          </p:cNvPr>
          <p:cNvCxnSpPr>
            <a:stCxn id="4" idx="5"/>
            <a:endCxn id="44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5DCCF1E4-0271-C446-A633-6BE9C64BC022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F323F483-D1F5-EA4A-8160-6BD85B2EF680}"/>
              </a:ext>
            </a:extLst>
          </p:cNvPr>
          <p:cNvSpPr txBox="1"/>
          <p:nvPr/>
        </p:nvSpPr>
        <p:spPr>
          <a:xfrm>
            <a:off x="1699824" y="4708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FAF86A01-57B3-2348-A147-37A49D2C49C0}"/>
              </a:ext>
            </a:extLst>
          </p:cNvPr>
          <p:cNvSpPr txBox="1"/>
          <p:nvPr/>
        </p:nvSpPr>
        <p:spPr>
          <a:xfrm>
            <a:off x="1699824" y="5166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311E7393-8A60-DE49-9F3E-BE060C6E3602}"/>
              </a:ext>
            </a:extLst>
          </p:cNvPr>
          <p:cNvSpPr txBox="1"/>
          <p:nvPr/>
        </p:nvSpPr>
        <p:spPr>
          <a:xfrm>
            <a:off x="1699824" y="4295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E888E210-2B2F-C94A-8D96-FFC55B492251}"/>
              </a:ext>
            </a:extLst>
          </p:cNvPr>
          <p:cNvSpPr txBox="1"/>
          <p:nvPr/>
        </p:nvSpPr>
        <p:spPr>
          <a:xfrm>
            <a:off x="1699824" y="3838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2B4A8BB-C78E-D448-AFDD-F3B4C8D2D0F1}"/>
              </a:ext>
            </a:extLst>
          </p:cNvPr>
          <p:cNvSpPr txBox="1"/>
          <p:nvPr/>
        </p:nvSpPr>
        <p:spPr>
          <a:xfrm>
            <a:off x="1699824" y="3340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5AF5BC2B-F040-2543-862E-E939991F13A9}"/>
              </a:ext>
            </a:extLst>
          </p:cNvPr>
          <p:cNvSpPr txBox="1"/>
          <p:nvPr/>
        </p:nvSpPr>
        <p:spPr>
          <a:xfrm>
            <a:off x="1699824" y="5666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84CFD5DA-D406-A944-95B2-5BDB787C561C}"/>
              </a:ext>
            </a:extLst>
          </p:cNvPr>
          <p:cNvSpPr/>
          <p:nvPr/>
        </p:nvSpPr>
        <p:spPr>
          <a:xfrm>
            <a:off x="1944193" y="3225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55B6EBE7-69D4-C54D-8486-931ADD48F44D}"/>
              </a:ext>
            </a:extLst>
          </p:cNvPr>
          <p:cNvSpPr/>
          <p:nvPr/>
        </p:nvSpPr>
        <p:spPr>
          <a:xfrm>
            <a:off x="1943143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876F81EC-E684-FD4E-8021-7886BCB822E3}"/>
              </a:ext>
            </a:extLst>
          </p:cNvPr>
          <p:cNvCxnSpPr>
            <a:endCxn id="55" idx="0"/>
          </p:cNvCxnSpPr>
          <p:nvPr/>
        </p:nvCxnSpPr>
        <p:spPr>
          <a:xfrm>
            <a:off x="2055179" y="3475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Oval 56">
            <a:extLst>
              <a:ext uri="{FF2B5EF4-FFF2-40B4-BE49-F238E27FC236}">
                <a16:creationId xmlns:a16="http://schemas.microsoft.com/office/drawing/2014/main" id="{BCFF2459-3AB2-2446-8860-DE4C18994D6F}"/>
              </a:ext>
            </a:extLst>
          </p:cNvPr>
          <p:cNvSpPr/>
          <p:nvPr/>
        </p:nvSpPr>
        <p:spPr>
          <a:xfrm>
            <a:off x="1942011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CD936F80-F3D2-9441-8C6C-847626EA8B21}"/>
              </a:ext>
            </a:extLst>
          </p:cNvPr>
          <p:cNvCxnSpPr>
            <a:stCxn id="55" idx="4"/>
            <a:endCxn id="57" idx="0"/>
          </p:cNvCxnSpPr>
          <p:nvPr/>
        </p:nvCxnSpPr>
        <p:spPr>
          <a:xfrm flipH="1">
            <a:off x="2056311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77AC8F40-120A-7D45-9735-EDE3B581C535}"/>
              </a:ext>
            </a:extLst>
          </p:cNvPr>
          <p:cNvCxnSpPr>
            <a:stCxn id="57" idx="4"/>
            <a:endCxn id="60" idx="0"/>
          </p:cNvCxnSpPr>
          <p:nvPr/>
        </p:nvCxnSpPr>
        <p:spPr>
          <a:xfrm>
            <a:off x="2056311" y="4365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Oval 59">
            <a:extLst>
              <a:ext uri="{FF2B5EF4-FFF2-40B4-BE49-F238E27FC236}">
                <a16:creationId xmlns:a16="http://schemas.microsoft.com/office/drawing/2014/main" id="{0AF7FDDF-3BE1-AE4E-A9A8-797D6DC64AF1}"/>
              </a:ext>
            </a:extLst>
          </p:cNvPr>
          <p:cNvSpPr/>
          <p:nvPr/>
        </p:nvSpPr>
        <p:spPr>
          <a:xfrm>
            <a:off x="1943183" y="4594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F8205196-C0B2-104F-BD79-4014724AD459}"/>
              </a:ext>
            </a:extLst>
          </p:cNvPr>
          <p:cNvSpPr/>
          <p:nvPr/>
        </p:nvSpPr>
        <p:spPr>
          <a:xfrm>
            <a:off x="1945447" y="5051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47FED85-B93F-444B-81A9-24438069B0A8}"/>
              </a:ext>
            </a:extLst>
          </p:cNvPr>
          <p:cNvCxnSpPr>
            <a:stCxn id="60" idx="4"/>
            <a:endCxn id="61" idx="0"/>
          </p:cNvCxnSpPr>
          <p:nvPr/>
        </p:nvCxnSpPr>
        <p:spPr>
          <a:xfrm>
            <a:off x="2057483" y="4823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Oval 62">
            <a:extLst>
              <a:ext uri="{FF2B5EF4-FFF2-40B4-BE49-F238E27FC236}">
                <a16:creationId xmlns:a16="http://schemas.microsoft.com/office/drawing/2014/main" id="{6CFAF380-81FF-CD43-8214-BA83ED0CC46E}"/>
              </a:ext>
            </a:extLst>
          </p:cNvPr>
          <p:cNvSpPr/>
          <p:nvPr/>
        </p:nvSpPr>
        <p:spPr>
          <a:xfrm>
            <a:off x="1944315" y="5508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DC8BE7A7-E273-4F44-834E-28C9ED99BD5A}"/>
              </a:ext>
            </a:extLst>
          </p:cNvPr>
          <p:cNvCxnSpPr>
            <a:stCxn id="61" idx="4"/>
            <a:endCxn id="63" idx="0"/>
          </p:cNvCxnSpPr>
          <p:nvPr/>
        </p:nvCxnSpPr>
        <p:spPr>
          <a:xfrm flipH="1">
            <a:off x="2058615" y="5280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Oval 64">
            <a:extLst>
              <a:ext uri="{FF2B5EF4-FFF2-40B4-BE49-F238E27FC236}">
                <a16:creationId xmlns:a16="http://schemas.microsoft.com/office/drawing/2014/main" id="{BC48E1CD-819F-ED4A-ADAB-16F4FC489500}"/>
              </a:ext>
            </a:extLst>
          </p:cNvPr>
          <p:cNvSpPr/>
          <p:nvPr/>
        </p:nvSpPr>
        <p:spPr>
          <a:xfrm>
            <a:off x="1937767" y="5965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5F5DD86F-7528-5641-A7F8-F62901674018}"/>
              </a:ext>
            </a:extLst>
          </p:cNvPr>
          <p:cNvCxnSpPr>
            <a:endCxn id="65" idx="0"/>
          </p:cNvCxnSpPr>
          <p:nvPr/>
        </p:nvCxnSpPr>
        <p:spPr>
          <a:xfrm flipH="1">
            <a:off x="2052067" y="5736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A26AFE73-C49F-6B42-A921-5D8548BC587B}"/>
              </a:ext>
            </a:extLst>
          </p:cNvPr>
          <p:cNvSpPr txBox="1"/>
          <p:nvPr/>
        </p:nvSpPr>
        <p:spPr>
          <a:xfrm>
            <a:off x="2495965" y="48342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2EEFBCD8-1911-EA42-B0E4-2E7243B93142}"/>
              </a:ext>
            </a:extLst>
          </p:cNvPr>
          <p:cNvSpPr txBox="1"/>
          <p:nvPr/>
        </p:nvSpPr>
        <p:spPr>
          <a:xfrm>
            <a:off x="1699824" y="6101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58797329-5DAE-6A44-AE1B-A8FE596FF29B}"/>
              </a:ext>
            </a:extLst>
          </p:cNvPr>
          <p:cNvSpPr/>
          <p:nvPr/>
        </p:nvSpPr>
        <p:spPr>
          <a:xfrm>
            <a:off x="1926546" y="64008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CBD7FB58-272A-9247-9937-2D31B872EFCB}"/>
              </a:ext>
            </a:extLst>
          </p:cNvPr>
          <p:cNvCxnSpPr>
            <a:endCxn id="69" idx="0"/>
          </p:cNvCxnSpPr>
          <p:nvPr/>
        </p:nvCxnSpPr>
        <p:spPr>
          <a:xfrm flipH="1">
            <a:off x="2040846" y="6172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8EC280D0-C6A6-AD4A-A4EA-6759921C0454}"/>
              </a:ext>
            </a:extLst>
          </p:cNvPr>
          <p:cNvCxnSpPr>
            <a:endCxn id="76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B15CD92C-A25E-6E46-AE5B-EA27744BE1CD}"/>
              </a:ext>
            </a:extLst>
          </p:cNvPr>
          <p:cNvSpPr txBox="1"/>
          <p:nvPr/>
        </p:nvSpPr>
        <p:spPr>
          <a:xfrm>
            <a:off x="1935867" y="17884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D4BC40D0-6070-694F-B773-FE809153E72F}"/>
              </a:ext>
            </a:extLst>
          </p:cNvPr>
          <p:cNvSpPr txBox="1"/>
          <p:nvPr/>
        </p:nvSpPr>
        <p:spPr>
          <a:xfrm>
            <a:off x="1699824" y="2431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774018D-986C-D84F-AEB6-986C993F509B}"/>
              </a:ext>
            </a:extLst>
          </p:cNvPr>
          <p:cNvSpPr txBox="1"/>
          <p:nvPr/>
        </p:nvSpPr>
        <p:spPr>
          <a:xfrm>
            <a:off x="2235217" y="1444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290EC678-9388-0D4A-9C23-F95860D664DE}"/>
              </a:ext>
            </a:extLst>
          </p:cNvPr>
          <p:cNvSpPr txBox="1"/>
          <p:nvPr/>
        </p:nvSpPr>
        <p:spPr>
          <a:xfrm>
            <a:off x="1850667" y="8958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AC71D348-F2FA-B444-A119-8186C4361BC8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932C7762-058C-D04E-BE2C-B08E4A14DA3D}"/>
              </a:ext>
            </a:extLst>
          </p:cNvPr>
          <p:cNvSpPr/>
          <p:nvPr/>
        </p:nvSpPr>
        <p:spPr>
          <a:xfrm>
            <a:off x="2199979" y="12568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5DAA83C8-8E26-AC49-BA8F-A78EEEF6FDEA}"/>
              </a:ext>
            </a:extLst>
          </p:cNvPr>
          <p:cNvCxnSpPr>
            <a:stCxn id="76" idx="5"/>
            <a:endCxn id="77" idx="0"/>
          </p:cNvCxnSpPr>
          <p:nvPr/>
        </p:nvCxnSpPr>
        <p:spPr>
          <a:xfrm>
            <a:off x="2075919" y="811669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91D588A4-E245-AC48-9136-39930E5ED8E7}"/>
              </a:ext>
            </a:extLst>
          </p:cNvPr>
          <p:cNvCxnSpPr>
            <a:stCxn id="77" idx="5"/>
            <a:endCxn id="80" idx="1"/>
          </p:cNvCxnSpPr>
          <p:nvPr/>
        </p:nvCxnSpPr>
        <p:spPr>
          <a:xfrm>
            <a:off x="2395100" y="1451936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Oval 79">
            <a:extLst>
              <a:ext uri="{FF2B5EF4-FFF2-40B4-BE49-F238E27FC236}">
                <a16:creationId xmlns:a16="http://schemas.microsoft.com/office/drawing/2014/main" id="{EE917085-20F6-8145-B93D-D19C92E8F60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4DA00E79-A510-064C-A845-7B86AAA9BFF2}"/>
              </a:ext>
            </a:extLst>
          </p:cNvPr>
          <p:cNvSpPr/>
          <p:nvPr/>
        </p:nvSpPr>
        <p:spPr>
          <a:xfrm>
            <a:off x="1944316" y="2316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AD324CC7-A158-294C-A8CE-8A2F92CF3664}"/>
              </a:ext>
            </a:extLst>
          </p:cNvPr>
          <p:cNvCxnSpPr>
            <a:stCxn id="80" idx="3"/>
            <a:endCxn id="81" idx="0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F8A9EB6B-F377-E149-9830-AA03D15ED655}"/>
              </a:ext>
            </a:extLst>
          </p:cNvPr>
          <p:cNvCxnSpPr>
            <a:stCxn id="81" idx="4"/>
          </p:cNvCxnSpPr>
          <p:nvPr/>
        </p:nvCxnSpPr>
        <p:spPr>
          <a:xfrm flipH="1">
            <a:off x="2057484" y="2544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E47E47A6-2BE7-9B4B-BC48-0D2C7B7995D9}"/>
              </a:ext>
            </a:extLst>
          </p:cNvPr>
          <p:cNvSpPr txBox="1"/>
          <p:nvPr/>
        </p:nvSpPr>
        <p:spPr>
          <a:xfrm>
            <a:off x="1699824" y="2942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85" name="Oval 84">
            <a:extLst>
              <a:ext uri="{FF2B5EF4-FFF2-40B4-BE49-F238E27FC236}">
                <a16:creationId xmlns:a16="http://schemas.microsoft.com/office/drawing/2014/main" id="{BE1301D0-F372-1549-9E3A-F608F44024F3}"/>
              </a:ext>
            </a:extLst>
          </p:cNvPr>
          <p:cNvSpPr/>
          <p:nvPr/>
        </p:nvSpPr>
        <p:spPr>
          <a:xfrm>
            <a:off x="1938911" y="2765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965C2F39-C7F1-A24D-87D1-464024385C67}"/>
              </a:ext>
            </a:extLst>
          </p:cNvPr>
          <p:cNvCxnSpPr>
            <a:stCxn id="85" idx="4"/>
            <a:endCxn id="54" idx="0"/>
          </p:cNvCxnSpPr>
          <p:nvPr/>
        </p:nvCxnSpPr>
        <p:spPr>
          <a:xfrm>
            <a:off x="2053211" y="2993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>
            <a:extLst>
              <a:ext uri="{FF2B5EF4-FFF2-40B4-BE49-F238E27FC236}">
                <a16:creationId xmlns:a16="http://schemas.microsoft.com/office/drawing/2014/main" id="{9004B2B3-5291-3F41-8AB5-101847119206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4E44FCB8-C3C2-6A42-B04D-151366E0814B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768E3B5B-AFF6-154E-8F12-0D0E88782BE3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D00F1EEE-35C4-D94F-BC15-2FC4F7C33C5C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50E8D8C1-537C-C544-9B39-3CF88D3C01BF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B5247D07-7A96-CA4A-BB54-8241E93F092B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0D9E6497-755D-0A4C-A745-00D112840B05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530ECECE-3CED-9443-A4B0-82D8BA62A358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5" name="Straight Connector 94">
            <a:extLst>
              <a:ext uri="{FF2B5EF4-FFF2-40B4-BE49-F238E27FC236}">
                <a16:creationId xmlns:a16="http://schemas.microsoft.com/office/drawing/2014/main" id="{FFECCEF9-607F-6B4E-814A-EF1DEF17C2E1}"/>
              </a:ext>
            </a:extLst>
          </p:cNvPr>
          <p:cNvCxnSpPr>
            <a:endCxn id="94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6" name="Oval 95">
            <a:extLst>
              <a:ext uri="{FF2B5EF4-FFF2-40B4-BE49-F238E27FC236}">
                <a16:creationId xmlns:a16="http://schemas.microsoft.com/office/drawing/2014/main" id="{0F2AC236-5664-BE43-9B02-B36CBE9B8BFD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AAAC2B9E-2D83-E14B-AA9D-97D26A5BE042}"/>
              </a:ext>
            </a:extLst>
          </p:cNvPr>
          <p:cNvCxnSpPr>
            <a:stCxn id="94" idx="4"/>
            <a:endCxn id="96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" name="Straight Connector 97">
            <a:extLst>
              <a:ext uri="{FF2B5EF4-FFF2-40B4-BE49-F238E27FC236}">
                <a16:creationId xmlns:a16="http://schemas.microsoft.com/office/drawing/2014/main" id="{76124BAA-D7F8-6D48-B061-F02A67A95EF9}"/>
              </a:ext>
            </a:extLst>
          </p:cNvPr>
          <p:cNvCxnSpPr>
            <a:stCxn id="96" idx="4"/>
            <a:endCxn id="99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9" name="Oval 98">
            <a:extLst>
              <a:ext uri="{FF2B5EF4-FFF2-40B4-BE49-F238E27FC236}">
                <a16:creationId xmlns:a16="http://schemas.microsoft.com/office/drawing/2014/main" id="{2E0AD23D-012C-A04B-BC1C-58C542F83579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00" name="Oval 99">
            <a:extLst>
              <a:ext uri="{FF2B5EF4-FFF2-40B4-BE49-F238E27FC236}">
                <a16:creationId xmlns:a16="http://schemas.microsoft.com/office/drawing/2014/main" id="{C517C93E-B569-6A4A-8775-5DA8245EB782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45A0F4BF-FDB8-F747-ABD4-23A1F90E918D}"/>
              </a:ext>
            </a:extLst>
          </p:cNvPr>
          <p:cNvCxnSpPr>
            <a:stCxn id="99" idx="4"/>
            <a:endCxn id="100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2" name="Oval 101">
            <a:extLst>
              <a:ext uri="{FF2B5EF4-FFF2-40B4-BE49-F238E27FC236}">
                <a16:creationId xmlns:a16="http://schemas.microsoft.com/office/drawing/2014/main" id="{8DB1A9C2-6AF0-9042-9869-5EC25C4A5963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3" name="Straight Connector 102">
            <a:extLst>
              <a:ext uri="{FF2B5EF4-FFF2-40B4-BE49-F238E27FC236}">
                <a16:creationId xmlns:a16="http://schemas.microsoft.com/office/drawing/2014/main" id="{04B6190C-602D-6640-A995-989441B295B3}"/>
              </a:ext>
            </a:extLst>
          </p:cNvPr>
          <p:cNvCxnSpPr>
            <a:stCxn id="100" idx="4"/>
            <a:endCxn id="102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Oval 103">
            <a:extLst>
              <a:ext uri="{FF2B5EF4-FFF2-40B4-BE49-F238E27FC236}">
                <a16:creationId xmlns:a16="http://schemas.microsoft.com/office/drawing/2014/main" id="{BC7308D4-2E73-5A4D-9E80-DED2AEBABC30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5" name="Straight Connector 104">
            <a:extLst>
              <a:ext uri="{FF2B5EF4-FFF2-40B4-BE49-F238E27FC236}">
                <a16:creationId xmlns:a16="http://schemas.microsoft.com/office/drawing/2014/main" id="{29C9F603-048E-9743-AE7B-AD54AA40452F}"/>
              </a:ext>
            </a:extLst>
          </p:cNvPr>
          <p:cNvCxnSpPr>
            <a:endCxn id="104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6" name="TextBox 105">
            <a:extLst>
              <a:ext uri="{FF2B5EF4-FFF2-40B4-BE49-F238E27FC236}">
                <a16:creationId xmlns:a16="http://schemas.microsoft.com/office/drawing/2014/main" id="{4EC564FC-C1AF-2D4C-8F32-CD98D9742C6C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7" name="Oval 106">
            <a:extLst>
              <a:ext uri="{FF2B5EF4-FFF2-40B4-BE49-F238E27FC236}">
                <a16:creationId xmlns:a16="http://schemas.microsoft.com/office/drawing/2014/main" id="{DD8D7413-487F-0840-A1E6-6A4C7018BEF6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8" name="Straight Connector 107">
            <a:extLst>
              <a:ext uri="{FF2B5EF4-FFF2-40B4-BE49-F238E27FC236}">
                <a16:creationId xmlns:a16="http://schemas.microsoft.com/office/drawing/2014/main" id="{652C3819-2542-6F46-AB92-DED37141C710}"/>
              </a:ext>
            </a:extLst>
          </p:cNvPr>
          <p:cNvCxnSpPr>
            <a:endCxn id="107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" name="TextBox 108">
            <a:extLst>
              <a:ext uri="{FF2B5EF4-FFF2-40B4-BE49-F238E27FC236}">
                <a16:creationId xmlns:a16="http://schemas.microsoft.com/office/drawing/2014/main" id="{21BA37A8-A519-574B-8E06-8A4F8180BCDE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3B5AE2E3-4B2C-3D42-819D-B259CB0F4F30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3EF812D2-F02C-D742-BC61-572174456909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D7A09230-C33B-BB4B-9FB6-6BA61DB5B6BF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3" name="Oval 112">
            <a:extLst>
              <a:ext uri="{FF2B5EF4-FFF2-40B4-BE49-F238E27FC236}">
                <a16:creationId xmlns:a16="http://schemas.microsoft.com/office/drawing/2014/main" id="{DB0E8C3F-9E70-E044-A8D3-0BA72CF7956C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AC8A63BA-E47A-A546-9065-75D0C4C51276}"/>
              </a:ext>
            </a:extLst>
          </p:cNvPr>
          <p:cNvCxnSpPr>
            <a:stCxn id="4" idx="4"/>
            <a:endCxn id="113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EEE4F528-44B6-374A-B687-5E31A9C930D3}"/>
              </a:ext>
            </a:extLst>
          </p:cNvPr>
          <p:cNvCxnSpPr>
            <a:stCxn id="113" idx="5"/>
            <a:endCxn id="116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6" name="Oval 115">
            <a:extLst>
              <a:ext uri="{FF2B5EF4-FFF2-40B4-BE49-F238E27FC236}">
                <a16:creationId xmlns:a16="http://schemas.microsoft.com/office/drawing/2014/main" id="{7B5E346D-B920-3248-9B73-F062380999F5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7" name="Oval 116">
            <a:extLst>
              <a:ext uri="{FF2B5EF4-FFF2-40B4-BE49-F238E27FC236}">
                <a16:creationId xmlns:a16="http://schemas.microsoft.com/office/drawing/2014/main" id="{185F9F70-3107-5F44-84AD-AE48982C5828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93663218-349B-FD48-B9F1-58042037EB3D}"/>
              </a:ext>
            </a:extLst>
          </p:cNvPr>
          <p:cNvCxnSpPr>
            <a:stCxn id="116" idx="4"/>
            <a:endCxn id="117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Straight Connector 118">
            <a:extLst>
              <a:ext uri="{FF2B5EF4-FFF2-40B4-BE49-F238E27FC236}">
                <a16:creationId xmlns:a16="http://schemas.microsoft.com/office/drawing/2014/main" id="{4BF5350B-0520-DB4D-8504-6A10C13B20A9}"/>
              </a:ext>
            </a:extLst>
          </p:cNvPr>
          <p:cNvCxnSpPr>
            <a:stCxn id="117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0" name="TextBox 119">
            <a:extLst>
              <a:ext uri="{FF2B5EF4-FFF2-40B4-BE49-F238E27FC236}">
                <a16:creationId xmlns:a16="http://schemas.microsoft.com/office/drawing/2014/main" id="{E62C9F69-7E60-5F4D-B482-9EAEB6C0D963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1" name="Oval 120">
            <a:extLst>
              <a:ext uri="{FF2B5EF4-FFF2-40B4-BE49-F238E27FC236}">
                <a16:creationId xmlns:a16="http://schemas.microsoft.com/office/drawing/2014/main" id="{D2BDC39C-ADA2-0444-B509-7FF948B5ADBB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952C2E26-7EB6-D74A-98F5-E662D600E55F}"/>
              </a:ext>
            </a:extLst>
          </p:cNvPr>
          <p:cNvCxnSpPr>
            <a:stCxn id="121" idx="4"/>
            <a:endCxn id="93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3" name="TextBox 122">
            <a:extLst>
              <a:ext uri="{FF2B5EF4-FFF2-40B4-BE49-F238E27FC236}">
                <a16:creationId xmlns:a16="http://schemas.microsoft.com/office/drawing/2014/main" id="{5E33013F-7853-8846-AAEC-8F5224F6F0B3}"/>
              </a:ext>
            </a:extLst>
          </p:cNvPr>
          <p:cNvSpPr txBox="1"/>
          <p:nvPr/>
        </p:nvSpPr>
        <p:spPr>
          <a:xfrm>
            <a:off x="1049778" y="3946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C6B91BBB-11E1-C14E-B807-92474F65B035}"/>
              </a:ext>
            </a:extLst>
          </p:cNvPr>
          <p:cNvSpPr txBox="1"/>
          <p:nvPr/>
        </p:nvSpPr>
        <p:spPr>
          <a:xfrm>
            <a:off x="1049778" y="4404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C718BEC9-7A91-2A43-AE9B-214ED03DBF16}"/>
              </a:ext>
            </a:extLst>
          </p:cNvPr>
          <p:cNvSpPr txBox="1"/>
          <p:nvPr/>
        </p:nvSpPr>
        <p:spPr>
          <a:xfrm>
            <a:off x="1049778" y="3533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D01D5ECB-7698-E04D-93F6-21FD120BE5E4}"/>
              </a:ext>
            </a:extLst>
          </p:cNvPr>
          <p:cNvSpPr txBox="1"/>
          <p:nvPr/>
        </p:nvSpPr>
        <p:spPr>
          <a:xfrm>
            <a:off x="1049778" y="3076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7E06F6A5-FCC3-1F48-916B-1BF2FE136873}"/>
              </a:ext>
            </a:extLst>
          </p:cNvPr>
          <p:cNvSpPr txBox="1"/>
          <p:nvPr/>
        </p:nvSpPr>
        <p:spPr>
          <a:xfrm>
            <a:off x="1049778" y="2578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3360F1EF-3D14-4F4A-BA14-ADA114B369B8}"/>
              </a:ext>
            </a:extLst>
          </p:cNvPr>
          <p:cNvSpPr txBox="1"/>
          <p:nvPr/>
        </p:nvSpPr>
        <p:spPr>
          <a:xfrm>
            <a:off x="1049778" y="4904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0448E9F6-1BA7-BF4B-9BC9-9D36DC123481}"/>
              </a:ext>
            </a:extLst>
          </p:cNvPr>
          <p:cNvSpPr/>
          <p:nvPr/>
        </p:nvSpPr>
        <p:spPr>
          <a:xfrm>
            <a:off x="1294147" y="2463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0" name="Oval 129">
            <a:extLst>
              <a:ext uri="{FF2B5EF4-FFF2-40B4-BE49-F238E27FC236}">
                <a16:creationId xmlns:a16="http://schemas.microsoft.com/office/drawing/2014/main" id="{2D287BE1-C20A-D241-A05A-9606E3C42DED}"/>
              </a:ext>
            </a:extLst>
          </p:cNvPr>
          <p:cNvSpPr/>
          <p:nvPr/>
        </p:nvSpPr>
        <p:spPr>
          <a:xfrm>
            <a:off x="1293097" y="2918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B2DC84A9-3E48-424D-88A8-0FE614F36EB9}"/>
              </a:ext>
            </a:extLst>
          </p:cNvPr>
          <p:cNvCxnSpPr>
            <a:endCxn id="130" idx="0"/>
          </p:cNvCxnSpPr>
          <p:nvPr/>
        </p:nvCxnSpPr>
        <p:spPr>
          <a:xfrm>
            <a:off x="1405133" y="2713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2" name="Oval 131">
            <a:extLst>
              <a:ext uri="{FF2B5EF4-FFF2-40B4-BE49-F238E27FC236}">
                <a16:creationId xmlns:a16="http://schemas.microsoft.com/office/drawing/2014/main" id="{21BC7E84-29ED-1C44-91DB-EBA2BFF4D7F5}"/>
              </a:ext>
            </a:extLst>
          </p:cNvPr>
          <p:cNvSpPr/>
          <p:nvPr/>
        </p:nvSpPr>
        <p:spPr>
          <a:xfrm>
            <a:off x="1291965" y="3375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5B595AE4-4571-CB40-BCFE-E119B62BADF8}"/>
              </a:ext>
            </a:extLst>
          </p:cNvPr>
          <p:cNvCxnSpPr>
            <a:stCxn id="130" idx="4"/>
            <a:endCxn id="132" idx="0"/>
          </p:cNvCxnSpPr>
          <p:nvPr/>
        </p:nvCxnSpPr>
        <p:spPr>
          <a:xfrm flipH="1">
            <a:off x="1406265" y="3146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98A4EFBE-35FA-3F45-909E-561CA33B7CB6}"/>
              </a:ext>
            </a:extLst>
          </p:cNvPr>
          <p:cNvCxnSpPr>
            <a:stCxn id="132" idx="4"/>
            <a:endCxn id="135" idx="0"/>
          </p:cNvCxnSpPr>
          <p:nvPr/>
        </p:nvCxnSpPr>
        <p:spPr>
          <a:xfrm>
            <a:off x="1406265" y="3603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5" name="Oval 134">
            <a:extLst>
              <a:ext uri="{FF2B5EF4-FFF2-40B4-BE49-F238E27FC236}">
                <a16:creationId xmlns:a16="http://schemas.microsoft.com/office/drawing/2014/main" id="{E9A37308-A60F-E043-8115-C86E59E9108F}"/>
              </a:ext>
            </a:extLst>
          </p:cNvPr>
          <p:cNvSpPr/>
          <p:nvPr/>
        </p:nvSpPr>
        <p:spPr>
          <a:xfrm>
            <a:off x="1293137" y="3832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6" name="Oval 135">
            <a:extLst>
              <a:ext uri="{FF2B5EF4-FFF2-40B4-BE49-F238E27FC236}">
                <a16:creationId xmlns:a16="http://schemas.microsoft.com/office/drawing/2014/main" id="{CB95FAB7-8464-944D-9AA0-24B5B0699332}"/>
              </a:ext>
            </a:extLst>
          </p:cNvPr>
          <p:cNvSpPr/>
          <p:nvPr/>
        </p:nvSpPr>
        <p:spPr>
          <a:xfrm>
            <a:off x="1295401" y="4289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0B55924B-B108-B248-8C4A-B26398CADE38}"/>
              </a:ext>
            </a:extLst>
          </p:cNvPr>
          <p:cNvCxnSpPr>
            <a:stCxn id="135" idx="4"/>
            <a:endCxn id="136" idx="0"/>
          </p:cNvCxnSpPr>
          <p:nvPr/>
        </p:nvCxnSpPr>
        <p:spPr>
          <a:xfrm>
            <a:off x="1407437" y="4061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8" name="Oval 137">
            <a:extLst>
              <a:ext uri="{FF2B5EF4-FFF2-40B4-BE49-F238E27FC236}">
                <a16:creationId xmlns:a16="http://schemas.microsoft.com/office/drawing/2014/main" id="{7B47C160-CF66-2D45-B9FA-6EB3F53932FF}"/>
              </a:ext>
            </a:extLst>
          </p:cNvPr>
          <p:cNvSpPr/>
          <p:nvPr/>
        </p:nvSpPr>
        <p:spPr>
          <a:xfrm>
            <a:off x="1294269" y="4746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9" name="Straight Connector 138">
            <a:extLst>
              <a:ext uri="{FF2B5EF4-FFF2-40B4-BE49-F238E27FC236}">
                <a16:creationId xmlns:a16="http://schemas.microsoft.com/office/drawing/2014/main" id="{BA8EFD22-2F16-2040-AECF-3BF40B7F748F}"/>
              </a:ext>
            </a:extLst>
          </p:cNvPr>
          <p:cNvCxnSpPr>
            <a:stCxn id="136" idx="4"/>
            <a:endCxn id="138" idx="0"/>
          </p:cNvCxnSpPr>
          <p:nvPr/>
        </p:nvCxnSpPr>
        <p:spPr>
          <a:xfrm flipH="1">
            <a:off x="1408569" y="4518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0" name="Oval 139">
            <a:extLst>
              <a:ext uri="{FF2B5EF4-FFF2-40B4-BE49-F238E27FC236}">
                <a16:creationId xmlns:a16="http://schemas.microsoft.com/office/drawing/2014/main" id="{BAC2C89A-A101-DF42-A217-1F80F4EFDBF8}"/>
              </a:ext>
            </a:extLst>
          </p:cNvPr>
          <p:cNvSpPr/>
          <p:nvPr/>
        </p:nvSpPr>
        <p:spPr>
          <a:xfrm>
            <a:off x="1287721" y="5203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DA3E31C7-2A37-C24C-827A-DCB5C4282733}"/>
              </a:ext>
            </a:extLst>
          </p:cNvPr>
          <p:cNvCxnSpPr>
            <a:endCxn id="140" idx="0"/>
          </p:cNvCxnSpPr>
          <p:nvPr/>
        </p:nvCxnSpPr>
        <p:spPr>
          <a:xfrm flipH="1">
            <a:off x="1402021" y="4974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2" name="TextBox 141">
            <a:extLst>
              <a:ext uri="{FF2B5EF4-FFF2-40B4-BE49-F238E27FC236}">
                <a16:creationId xmlns:a16="http://schemas.microsoft.com/office/drawing/2014/main" id="{0826AF44-99C8-0248-AF34-1201BD108735}"/>
              </a:ext>
            </a:extLst>
          </p:cNvPr>
          <p:cNvSpPr txBox="1"/>
          <p:nvPr/>
        </p:nvSpPr>
        <p:spPr>
          <a:xfrm>
            <a:off x="1049778" y="5339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3" name="Oval 142">
            <a:extLst>
              <a:ext uri="{FF2B5EF4-FFF2-40B4-BE49-F238E27FC236}">
                <a16:creationId xmlns:a16="http://schemas.microsoft.com/office/drawing/2014/main" id="{591661B5-38F2-B142-82C3-1725138AB670}"/>
              </a:ext>
            </a:extLst>
          </p:cNvPr>
          <p:cNvSpPr/>
          <p:nvPr/>
        </p:nvSpPr>
        <p:spPr>
          <a:xfrm>
            <a:off x="1276500" y="56388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4" name="Straight Connector 143">
            <a:extLst>
              <a:ext uri="{FF2B5EF4-FFF2-40B4-BE49-F238E27FC236}">
                <a16:creationId xmlns:a16="http://schemas.microsoft.com/office/drawing/2014/main" id="{70E5556C-1A0B-394E-B5AA-AEF77B2FFB6A}"/>
              </a:ext>
            </a:extLst>
          </p:cNvPr>
          <p:cNvCxnSpPr>
            <a:endCxn id="143" idx="0"/>
          </p:cNvCxnSpPr>
          <p:nvPr/>
        </p:nvCxnSpPr>
        <p:spPr>
          <a:xfrm flipH="1">
            <a:off x="1390800" y="5410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5" name="TextBox 144">
            <a:extLst>
              <a:ext uri="{FF2B5EF4-FFF2-40B4-BE49-F238E27FC236}">
                <a16:creationId xmlns:a16="http://schemas.microsoft.com/office/drawing/2014/main" id="{7594F8C6-21CA-F644-BB33-83930D9C172E}"/>
              </a:ext>
            </a:extLst>
          </p:cNvPr>
          <p:cNvSpPr txBox="1"/>
          <p:nvPr/>
        </p:nvSpPr>
        <p:spPr>
          <a:xfrm>
            <a:off x="1049778" y="1669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46" name="Oval 145">
            <a:extLst>
              <a:ext uri="{FF2B5EF4-FFF2-40B4-BE49-F238E27FC236}">
                <a16:creationId xmlns:a16="http://schemas.microsoft.com/office/drawing/2014/main" id="{38928351-E722-6E46-BAA0-99B0772D9281}"/>
              </a:ext>
            </a:extLst>
          </p:cNvPr>
          <p:cNvSpPr/>
          <p:nvPr/>
        </p:nvSpPr>
        <p:spPr>
          <a:xfrm>
            <a:off x="1294270" y="1554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45C5F8C1-5C19-FA48-A7F3-5A1AA0A3F29A}"/>
              </a:ext>
            </a:extLst>
          </p:cNvPr>
          <p:cNvCxnSpPr>
            <a:stCxn id="76" idx="3"/>
            <a:endCxn id="146" idx="0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" name="Straight Connector 147">
            <a:extLst>
              <a:ext uri="{FF2B5EF4-FFF2-40B4-BE49-F238E27FC236}">
                <a16:creationId xmlns:a16="http://schemas.microsoft.com/office/drawing/2014/main" id="{8D36255B-7306-0649-AB42-CE795936C9AA}"/>
              </a:ext>
            </a:extLst>
          </p:cNvPr>
          <p:cNvCxnSpPr>
            <a:stCxn id="146" idx="4"/>
          </p:cNvCxnSpPr>
          <p:nvPr/>
        </p:nvCxnSpPr>
        <p:spPr>
          <a:xfrm flipH="1">
            <a:off x="1407438" y="1782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9" name="TextBox 148">
            <a:extLst>
              <a:ext uri="{FF2B5EF4-FFF2-40B4-BE49-F238E27FC236}">
                <a16:creationId xmlns:a16="http://schemas.microsoft.com/office/drawing/2014/main" id="{3BDBCBB3-E7F3-4F4A-B4B6-D0740F3F4242}"/>
              </a:ext>
            </a:extLst>
          </p:cNvPr>
          <p:cNvSpPr txBox="1"/>
          <p:nvPr/>
        </p:nvSpPr>
        <p:spPr>
          <a:xfrm>
            <a:off x="1049778" y="2180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50" name="Oval 149">
            <a:extLst>
              <a:ext uri="{FF2B5EF4-FFF2-40B4-BE49-F238E27FC236}">
                <a16:creationId xmlns:a16="http://schemas.microsoft.com/office/drawing/2014/main" id="{9526A4FF-A9FA-2E4D-9349-744BE2699DE6}"/>
              </a:ext>
            </a:extLst>
          </p:cNvPr>
          <p:cNvSpPr/>
          <p:nvPr/>
        </p:nvSpPr>
        <p:spPr>
          <a:xfrm>
            <a:off x="1288865" y="2003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1" name="Straight Connector 150">
            <a:extLst>
              <a:ext uri="{FF2B5EF4-FFF2-40B4-BE49-F238E27FC236}">
                <a16:creationId xmlns:a16="http://schemas.microsoft.com/office/drawing/2014/main" id="{A43B6149-8D3F-834D-9C1E-27E4ABD277C8}"/>
              </a:ext>
            </a:extLst>
          </p:cNvPr>
          <p:cNvCxnSpPr>
            <a:stCxn id="150" idx="4"/>
            <a:endCxn id="129" idx="0"/>
          </p:cNvCxnSpPr>
          <p:nvPr/>
        </p:nvCxnSpPr>
        <p:spPr>
          <a:xfrm>
            <a:off x="1403165" y="2231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TextBox 151">
            <a:extLst>
              <a:ext uri="{FF2B5EF4-FFF2-40B4-BE49-F238E27FC236}">
                <a16:creationId xmlns:a16="http://schemas.microsoft.com/office/drawing/2014/main" id="{2E539CC5-5FE1-584E-9097-81F41B6A4A9F}"/>
              </a:ext>
            </a:extLst>
          </p:cNvPr>
          <p:cNvSpPr txBox="1"/>
          <p:nvPr/>
        </p:nvSpPr>
        <p:spPr>
          <a:xfrm>
            <a:off x="1225195" y="10078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5627DC1C-6D4F-C549-B71A-6B38987F3E71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D7F4B8B1-877A-A64C-B20F-CF0DFF404C1C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4E77F625-5FEA-A34B-A820-E75AECB5FF1E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FAEDE893-ABB3-B941-9D7C-1DFD9556C0B5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850EB48B-E339-6A47-961A-B1C22C0AB774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788C5759-9259-7C4A-A700-12B7BED9A9FB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10660B44-6A49-C845-9EFC-E39124D66E02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0" name="Oval 159">
            <a:extLst>
              <a:ext uri="{FF2B5EF4-FFF2-40B4-BE49-F238E27FC236}">
                <a16:creationId xmlns:a16="http://schemas.microsoft.com/office/drawing/2014/main" id="{93DD6AC5-7583-C145-AF74-9F10E2250AD8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1" name="Straight Connector 160">
            <a:extLst>
              <a:ext uri="{FF2B5EF4-FFF2-40B4-BE49-F238E27FC236}">
                <a16:creationId xmlns:a16="http://schemas.microsoft.com/office/drawing/2014/main" id="{19AEE92D-21F1-F043-9A13-DCF22ED94D32}"/>
              </a:ext>
            </a:extLst>
          </p:cNvPr>
          <p:cNvCxnSpPr>
            <a:endCxn id="160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2" name="Oval 161">
            <a:extLst>
              <a:ext uri="{FF2B5EF4-FFF2-40B4-BE49-F238E27FC236}">
                <a16:creationId xmlns:a16="http://schemas.microsoft.com/office/drawing/2014/main" id="{DE2AE9CF-1B5B-F447-A080-4C1FCF02394E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9F200D81-C52C-A94B-81C1-FF226F870908}"/>
              </a:ext>
            </a:extLst>
          </p:cNvPr>
          <p:cNvCxnSpPr>
            <a:stCxn id="160" idx="4"/>
            <a:endCxn id="162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4" name="Straight Connector 163">
            <a:extLst>
              <a:ext uri="{FF2B5EF4-FFF2-40B4-BE49-F238E27FC236}">
                <a16:creationId xmlns:a16="http://schemas.microsoft.com/office/drawing/2014/main" id="{743589D2-E2DA-7844-B0BC-DAAAB5210FFF}"/>
              </a:ext>
            </a:extLst>
          </p:cNvPr>
          <p:cNvCxnSpPr>
            <a:stCxn id="162" idx="4"/>
            <a:endCxn id="165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5" name="Oval 164">
            <a:extLst>
              <a:ext uri="{FF2B5EF4-FFF2-40B4-BE49-F238E27FC236}">
                <a16:creationId xmlns:a16="http://schemas.microsoft.com/office/drawing/2014/main" id="{43A4F579-3A67-4741-A10B-50691E48992E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6" name="Oval 165">
            <a:extLst>
              <a:ext uri="{FF2B5EF4-FFF2-40B4-BE49-F238E27FC236}">
                <a16:creationId xmlns:a16="http://schemas.microsoft.com/office/drawing/2014/main" id="{F2A0B7A5-FCCC-D348-92A7-4822D1286F43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7" name="Straight Connector 166">
            <a:extLst>
              <a:ext uri="{FF2B5EF4-FFF2-40B4-BE49-F238E27FC236}">
                <a16:creationId xmlns:a16="http://schemas.microsoft.com/office/drawing/2014/main" id="{5C409A9D-FD68-4E44-A85B-6F5CAD8079A0}"/>
              </a:ext>
            </a:extLst>
          </p:cNvPr>
          <p:cNvCxnSpPr>
            <a:stCxn id="165" idx="4"/>
            <a:endCxn id="166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8" name="Oval 167">
            <a:extLst>
              <a:ext uri="{FF2B5EF4-FFF2-40B4-BE49-F238E27FC236}">
                <a16:creationId xmlns:a16="http://schemas.microsoft.com/office/drawing/2014/main" id="{DE2A5274-26FF-3A41-BA79-E7B263296F12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9" name="Straight Connector 168">
            <a:extLst>
              <a:ext uri="{FF2B5EF4-FFF2-40B4-BE49-F238E27FC236}">
                <a16:creationId xmlns:a16="http://schemas.microsoft.com/office/drawing/2014/main" id="{B237987F-2781-474E-9957-BC14BF84BF16}"/>
              </a:ext>
            </a:extLst>
          </p:cNvPr>
          <p:cNvCxnSpPr>
            <a:stCxn id="166" idx="4"/>
            <a:endCxn id="168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0" name="Oval 169">
            <a:extLst>
              <a:ext uri="{FF2B5EF4-FFF2-40B4-BE49-F238E27FC236}">
                <a16:creationId xmlns:a16="http://schemas.microsoft.com/office/drawing/2014/main" id="{2124C1CA-E521-F24A-A176-CAED2A059AAC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67CB5EA8-CB97-D342-8602-D630E0DCEB32}"/>
              </a:ext>
            </a:extLst>
          </p:cNvPr>
          <p:cNvCxnSpPr>
            <a:endCxn id="170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2" name="TextBox 171">
            <a:extLst>
              <a:ext uri="{FF2B5EF4-FFF2-40B4-BE49-F238E27FC236}">
                <a16:creationId xmlns:a16="http://schemas.microsoft.com/office/drawing/2014/main" id="{FF535FE7-67E1-9E40-BC07-6AFEEE3AFC57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3" name="Oval 172">
            <a:extLst>
              <a:ext uri="{FF2B5EF4-FFF2-40B4-BE49-F238E27FC236}">
                <a16:creationId xmlns:a16="http://schemas.microsoft.com/office/drawing/2014/main" id="{6F39F4F9-AE5E-FE43-9C57-63AB7D19F219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4" name="Straight Connector 173">
            <a:extLst>
              <a:ext uri="{FF2B5EF4-FFF2-40B4-BE49-F238E27FC236}">
                <a16:creationId xmlns:a16="http://schemas.microsoft.com/office/drawing/2014/main" id="{ADF3D3E9-0A68-C74C-956D-7B28913D3BB3}"/>
              </a:ext>
            </a:extLst>
          </p:cNvPr>
          <p:cNvCxnSpPr>
            <a:endCxn id="173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5" name="TextBox 174">
            <a:extLst>
              <a:ext uri="{FF2B5EF4-FFF2-40B4-BE49-F238E27FC236}">
                <a16:creationId xmlns:a16="http://schemas.microsoft.com/office/drawing/2014/main" id="{8C9CEE3C-A068-5643-8D9A-BC99F4EF98F1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6" name="Oval 175">
            <a:extLst>
              <a:ext uri="{FF2B5EF4-FFF2-40B4-BE49-F238E27FC236}">
                <a16:creationId xmlns:a16="http://schemas.microsoft.com/office/drawing/2014/main" id="{73DBB81F-E83D-BC46-AFEB-510EE9381310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F90FA5DD-00BE-1049-A67F-127545C15A39}"/>
              </a:ext>
            </a:extLst>
          </p:cNvPr>
          <p:cNvCxnSpPr>
            <a:stCxn id="4" idx="4"/>
            <a:endCxn id="176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8" name="Straight Connector 177">
            <a:extLst>
              <a:ext uri="{FF2B5EF4-FFF2-40B4-BE49-F238E27FC236}">
                <a16:creationId xmlns:a16="http://schemas.microsoft.com/office/drawing/2014/main" id="{5A247C02-ACB7-4B41-9816-6DAD572B7D52}"/>
              </a:ext>
            </a:extLst>
          </p:cNvPr>
          <p:cNvCxnSpPr>
            <a:stCxn id="176" idx="4"/>
            <a:endCxn id="180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9" name="TextBox 178">
            <a:extLst>
              <a:ext uri="{FF2B5EF4-FFF2-40B4-BE49-F238E27FC236}">
                <a16:creationId xmlns:a16="http://schemas.microsoft.com/office/drawing/2014/main" id="{1FC214D9-D80E-B349-9A39-F7E2271BC5E3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80" name="Oval 179">
            <a:extLst>
              <a:ext uri="{FF2B5EF4-FFF2-40B4-BE49-F238E27FC236}">
                <a16:creationId xmlns:a16="http://schemas.microsoft.com/office/drawing/2014/main" id="{0B30D6B4-2292-1543-82D5-FC38811629A3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1" name="Straight Connector 180">
            <a:extLst>
              <a:ext uri="{FF2B5EF4-FFF2-40B4-BE49-F238E27FC236}">
                <a16:creationId xmlns:a16="http://schemas.microsoft.com/office/drawing/2014/main" id="{ADE4BD6C-248A-FF4D-8E58-BA4D67A33486}"/>
              </a:ext>
            </a:extLst>
          </p:cNvPr>
          <p:cNvCxnSpPr>
            <a:stCxn id="180" idx="4"/>
            <a:endCxn id="159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2" name="TextBox 181">
            <a:extLst>
              <a:ext uri="{FF2B5EF4-FFF2-40B4-BE49-F238E27FC236}">
                <a16:creationId xmlns:a16="http://schemas.microsoft.com/office/drawing/2014/main" id="{D8FECB76-3645-DE45-89CB-E1AD9A61EFE3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10D7D4F1-6E82-8440-BE1A-59C25A23FA36}"/>
              </a:ext>
            </a:extLst>
          </p:cNvPr>
          <p:cNvSpPr txBox="1"/>
          <p:nvPr/>
        </p:nvSpPr>
        <p:spPr>
          <a:xfrm>
            <a:off x="381000" y="28799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0093FDED-3EE3-4A49-82C3-F3E316C28EC3}"/>
              </a:ext>
            </a:extLst>
          </p:cNvPr>
          <p:cNvSpPr txBox="1"/>
          <p:nvPr/>
        </p:nvSpPr>
        <p:spPr>
          <a:xfrm>
            <a:off x="381000" y="33381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AC52EC74-2A65-2F45-96F2-A48EFFA93BB3}"/>
              </a:ext>
            </a:extLst>
          </p:cNvPr>
          <p:cNvSpPr txBox="1"/>
          <p:nvPr/>
        </p:nvSpPr>
        <p:spPr>
          <a:xfrm>
            <a:off x="381000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AE00B6E6-A751-3446-A216-E54DB35803F9}"/>
              </a:ext>
            </a:extLst>
          </p:cNvPr>
          <p:cNvSpPr txBox="1"/>
          <p:nvPr/>
        </p:nvSpPr>
        <p:spPr>
          <a:xfrm>
            <a:off x="381000" y="2009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53BD5F9A-0E07-AE42-8A5A-78EB4A0A52A5}"/>
              </a:ext>
            </a:extLst>
          </p:cNvPr>
          <p:cNvSpPr txBox="1"/>
          <p:nvPr/>
        </p:nvSpPr>
        <p:spPr>
          <a:xfrm>
            <a:off x="381000" y="15112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8" name="TextBox 187">
            <a:extLst>
              <a:ext uri="{FF2B5EF4-FFF2-40B4-BE49-F238E27FC236}">
                <a16:creationId xmlns:a16="http://schemas.microsoft.com/office/drawing/2014/main" id="{1D258002-60EA-CA4E-B960-7A765CC6A204}"/>
              </a:ext>
            </a:extLst>
          </p:cNvPr>
          <p:cNvSpPr txBox="1"/>
          <p:nvPr/>
        </p:nvSpPr>
        <p:spPr>
          <a:xfrm>
            <a:off x="381000" y="38375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89" name="Oval 188">
            <a:extLst>
              <a:ext uri="{FF2B5EF4-FFF2-40B4-BE49-F238E27FC236}">
                <a16:creationId xmlns:a16="http://schemas.microsoft.com/office/drawing/2014/main" id="{82E596E8-CA89-F441-8D29-27E5F027F1EC}"/>
              </a:ext>
            </a:extLst>
          </p:cNvPr>
          <p:cNvSpPr/>
          <p:nvPr/>
        </p:nvSpPr>
        <p:spPr>
          <a:xfrm>
            <a:off x="624319" y="1851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0" name="Straight Connector 189">
            <a:extLst>
              <a:ext uri="{FF2B5EF4-FFF2-40B4-BE49-F238E27FC236}">
                <a16:creationId xmlns:a16="http://schemas.microsoft.com/office/drawing/2014/main" id="{0914A07A-7EF6-6240-8989-B721F4148719}"/>
              </a:ext>
            </a:extLst>
          </p:cNvPr>
          <p:cNvCxnSpPr>
            <a:stCxn id="204" idx="4"/>
            <a:endCxn id="189" idx="0"/>
          </p:cNvCxnSpPr>
          <p:nvPr/>
        </p:nvCxnSpPr>
        <p:spPr>
          <a:xfrm>
            <a:off x="734387" y="1545815"/>
            <a:ext cx="4232" cy="3054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1" name="Oval 190">
            <a:extLst>
              <a:ext uri="{FF2B5EF4-FFF2-40B4-BE49-F238E27FC236}">
                <a16:creationId xmlns:a16="http://schemas.microsoft.com/office/drawing/2014/main" id="{8E5D614C-83FA-4B42-9F82-57CD5807783C}"/>
              </a:ext>
            </a:extLst>
          </p:cNvPr>
          <p:cNvSpPr/>
          <p:nvPr/>
        </p:nvSpPr>
        <p:spPr>
          <a:xfrm>
            <a:off x="623187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829BA3E7-3A06-5C45-A2DF-C5880C2AB3D2}"/>
              </a:ext>
            </a:extLst>
          </p:cNvPr>
          <p:cNvCxnSpPr>
            <a:stCxn id="189" idx="4"/>
            <a:endCxn id="191" idx="0"/>
          </p:cNvCxnSpPr>
          <p:nvPr/>
        </p:nvCxnSpPr>
        <p:spPr>
          <a:xfrm flipH="1">
            <a:off x="737487" y="20798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3" name="Straight Connector 192">
            <a:extLst>
              <a:ext uri="{FF2B5EF4-FFF2-40B4-BE49-F238E27FC236}">
                <a16:creationId xmlns:a16="http://schemas.microsoft.com/office/drawing/2014/main" id="{0000DD7B-D991-9342-BF46-151F40E52F67}"/>
              </a:ext>
            </a:extLst>
          </p:cNvPr>
          <p:cNvCxnSpPr>
            <a:stCxn id="191" idx="4"/>
            <a:endCxn id="194" idx="0"/>
          </p:cNvCxnSpPr>
          <p:nvPr/>
        </p:nvCxnSpPr>
        <p:spPr>
          <a:xfrm>
            <a:off x="737487" y="25370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4" name="Oval 193">
            <a:extLst>
              <a:ext uri="{FF2B5EF4-FFF2-40B4-BE49-F238E27FC236}">
                <a16:creationId xmlns:a16="http://schemas.microsoft.com/office/drawing/2014/main" id="{2337E441-40D6-D54D-850B-7A5221B165F9}"/>
              </a:ext>
            </a:extLst>
          </p:cNvPr>
          <p:cNvSpPr/>
          <p:nvPr/>
        </p:nvSpPr>
        <p:spPr>
          <a:xfrm>
            <a:off x="624359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95" name="Oval 194">
            <a:extLst>
              <a:ext uri="{FF2B5EF4-FFF2-40B4-BE49-F238E27FC236}">
                <a16:creationId xmlns:a16="http://schemas.microsoft.com/office/drawing/2014/main" id="{63EC1D3D-EF9B-5442-80D1-6DE62CA98120}"/>
              </a:ext>
            </a:extLst>
          </p:cNvPr>
          <p:cNvSpPr/>
          <p:nvPr/>
        </p:nvSpPr>
        <p:spPr>
          <a:xfrm>
            <a:off x="626623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6" name="Straight Connector 195">
            <a:extLst>
              <a:ext uri="{FF2B5EF4-FFF2-40B4-BE49-F238E27FC236}">
                <a16:creationId xmlns:a16="http://schemas.microsoft.com/office/drawing/2014/main" id="{DF89745A-EB07-1848-91C7-4D89324DA083}"/>
              </a:ext>
            </a:extLst>
          </p:cNvPr>
          <p:cNvCxnSpPr>
            <a:stCxn id="194" idx="4"/>
            <a:endCxn id="195" idx="0"/>
          </p:cNvCxnSpPr>
          <p:nvPr/>
        </p:nvCxnSpPr>
        <p:spPr>
          <a:xfrm>
            <a:off x="738659" y="29942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7" name="Oval 196">
            <a:extLst>
              <a:ext uri="{FF2B5EF4-FFF2-40B4-BE49-F238E27FC236}">
                <a16:creationId xmlns:a16="http://schemas.microsoft.com/office/drawing/2014/main" id="{F06154C7-7D8D-9542-92B0-E11DBCAC0F5F}"/>
              </a:ext>
            </a:extLst>
          </p:cNvPr>
          <p:cNvSpPr/>
          <p:nvPr/>
        </p:nvSpPr>
        <p:spPr>
          <a:xfrm>
            <a:off x="625491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8" name="Straight Connector 197">
            <a:extLst>
              <a:ext uri="{FF2B5EF4-FFF2-40B4-BE49-F238E27FC236}">
                <a16:creationId xmlns:a16="http://schemas.microsoft.com/office/drawing/2014/main" id="{C1067A9D-69A0-AA4B-B64D-E376B20490DA}"/>
              </a:ext>
            </a:extLst>
          </p:cNvPr>
          <p:cNvCxnSpPr>
            <a:stCxn id="195" idx="4"/>
            <a:endCxn id="197" idx="0"/>
          </p:cNvCxnSpPr>
          <p:nvPr/>
        </p:nvCxnSpPr>
        <p:spPr>
          <a:xfrm flipH="1">
            <a:off x="739791" y="34514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9" name="Oval 198">
            <a:extLst>
              <a:ext uri="{FF2B5EF4-FFF2-40B4-BE49-F238E27FC236}">
                <a16:creationId xmlns:a16="http://schemas.microsoft.com/office/drawing/2014/main" id="{5AD66284-1311-214D-91A0-42C1013B5B4B}"/>
              </a:ext>
            </a:extLst>
          </p:cNvPr>
          <p:cNvSpPr/>
          <p:nvPr/>
        </p:nvSpPr>
        <p:spPr>
          <a:xfrm>
            <a:off x="618943" y="41365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0" name="Straight Connector 199">
            <a:extLst>
              <a:ext uri="{FF2B5EF4-FFF2-40B4-BE49-F238E27FC236}">
                <a16:creationId xmlns:a16="http://schemas.microsoft.com/office/drawing/2014/main" id="{FC059643-1B90-504F-A917-33EE68DCAB49}"/>
              </a:ext>
            </a:extLst>
          </p:cNvPr>
          <p:cNvCxnSpPr>
            <a:endCxn id="199" idx="0"/>
          </p:cNvCxnSpPr>
          <p:nvPr/>
        </p:nvCxnSpPr>
        <p:spPr>
          <a:xfrm flipH="1">
            <a:off x="733243" y="39079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1" name="TextBox 200">
            <a:extLst>
              <a:ext uri="{FF2B5EF4-FFF2-40B4-BE49-F238E27FC236}">
                <a16:creationId xmlns:a16="http://schemas.microsoft.com/office/drawing/2014/main" id="{F9A91C61-75C5-2F4D-86AE-4D8660ADBB5F}"/>
              </a:ext>
            </a:extLst>
          </p:cNvPr>
          <p:cNvSpPr txBox="1"/>
          <p:nvPr/>
        </p:nvSpPr>
        <p:spPr>
          <a:xfrm>
            <a:off x="381000" y="42730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02" name="Oval 201">
            <a:extLst>
              <a:ext uri="{FF2B5EF4-FFF2-40B4-BE49-F238E27FC236}">
                <a16:creationId xmlns:a16="http://schemas.microsoft.com/office/drawing/2014/main" id="{C716E2CA-3A25-9D4E-BC74-66260F1B843F}"/>
              </a:ext>
            </a:extLst>
          </p:cNvPr>
          <p:cNvSpPr/>
          <p:nvPr/>
        </p:nvSpPr>
        <p:spPr>
          <a:xfrm>
            <a:off x="607722" y="45720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3" name="Straight Connector 202">
            <a:extLst>
              <a:ext uri="{FF2B5EF4-FFF2-40B4-BE49-F238E27FC236}">
                <a16:creationId xmlns:a16="http://schemas.microsoft.com/office/drawing/2014/main" id="{880C858C-0EA9-3D44-A32A-678D9AE0AE40}"/>
              </a:ext>
            </a:extLst>
          </p:cNvPr>
          <p:cNvCxnSpPr>
            <a:endCxn id="202" idx="0"/>
          </p:cNvCxnSpPr>
          <p:nvPr/>
        </p:nvCxnSpPr>
        <p:spPr>
          <a:xfrm flipH="1">
            <a:off x="722022" y="43434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4" name="Oval 203">
            <a:extLst>
              <a:ext uri="{FF2B5EF4-FFF2-40B4-BE49-F238E27FC236}">
                <a16:creationId xmlns:a16="http://schemas.microsoft.com/office/drawing/2014/main" id="{4221C249-3D3C-BA42-8FC0-366449F2B07B}"/>
              </a:ext>
            </a:extLst>
          </p:cNvPr>
          <p:cNvSpPr/>
          <p:nvPr/>
        </p:nvSpPr>
        <p:spPr>
          <a:xfrm>
            <a:off x="620087" y="13172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5" name="Straight Connector 204">
            <a:extLst>
              <a:ext uri="{FF2B5EF4-FFF2-40B4-BE49-F238E27FC236}">
                <a16:creationId xmlns:a16="http://schemas.microsoft.com/office/drawing/2014/main" id="{ED867162-E2F2-6541-B370-5AD8FAA7FF12}"/>
              </a:ext>
            </a:extLst>
          </p:cNvPr>
          <p:cNvCxnSpPr>
            <a:stCxn id="76" idx="2"/>
            <a:endCxn id="204" idx="7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6" name="TextBox 205">
            <a:extLst>
              <a:ext uri="{FF2B5EF4-FFF2-40B4-BE49-F238E27FC236}">
                <a16:creationId xmlns:a16="http://schemas.microsoft.com/office/drawing/2014/main" id="{28E2A9D0-FD94-0745-A846-E65C8206C5D5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D499370E-0C0A-7C43-9C65-C1C6F363E44C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66B10DA0-4617-D242-A5CD-1736F18734F2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D461F19E-B0B8-1348-AF2D-E04FD84899E4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3F57FE8D-C2A3-8D41-AA2D-509D822D5142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0135DDBE-E8BB-F044-8E92-0F9DEAE43C22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8D494B97-48FD-0744-A926-DE8F60DEE4C8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3" name="Oval 212">
            <a:extLst>
              <a:ext uri="{FF2B5EF4-FFF2-40B4-BE49-F238E27FC236}">
                <a16:creationId xmlns:a16="http://schemas.microsoft.com/office/drawing/2014/main" id="{D985A327-6FA4-F94A-9A6D-BCADB445E791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4" name="Straight Connector 213">
            <a:extLst>
              <a:ext uri="{FF2B5EF4-FFF2-40B4-BE49-F238E27FC236}">
                <a16:creationId xmlns:a16="http://schemas.microsoft.com/office/drawing/2014/main" id="{CC6CB149-2B8F-8C4E-9801-00C895FDBACB}"/>
              </a:ext>
            </a:extLst>
          </p:cNvPr>
          <p:cNvCxnSpPr>
            <a:endCxn id="213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5" name="Oval 214">
            <a:extLst>
              <a:ext uri="{FF2B5EF4-FFF2-40B4-BE49-F238E27FC236}">
                <a16:creationId xmlns:a16="http://schemas.microsoft.com/office/drawing/2014/main" id="{E46E6F63-48EF-B84E-8AED-E2836AE68262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9981CEF1-FECD-2946-9544-F2FBC42ECE11}"/>
              </a:ext>
            </a:extLst>
          </p:cNvPr>
          <p:cNvCxnSpPr>
            <a:stCxn id="213" idx="4"/>
            <a:endCxn id="215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7" name="Straight Connector 216">
            <a:extLst>
              <a:ext uri="{FF2B5EF4-FFF2-40B4-BE49-F238E27FC236}">
                <a16:creationId xmlns:a16="http://schemas.microsoft.com/office/drawing/2014/main" id="{6B8A45F8-16B7-1142-93D8-2D0FA0E6D8A6}"/>
              </a:ext>
            </a:extLst>
          </p:cNvPr>
          <p:cNvCxnSpPr>
            <a:stCxn id="215" idx="4"/>
            <a:endCxn id="218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8" name="Oval 217">
            <a:extLst>
              <a:ext uri="{FF2B5EF4-FFF2-40B4-BE49-F238E27FC236}">
                <a16:creationId xmlns:a16="http://schemas.microsoft.com/office/drawing/2014/main" id="{3945AAE0-9E05-6248-8DB7-27437D51BC51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9" name="Oval 218">
            <a:extLst>
              <a:ext uri="{FF2B5EF4-FFF2-40B4-BE49-F238E27FC236}">
                <a16:creationId xmlns:a16="http://schemas.microsoft.com/office/drawing/2014/main" id="{193D07AC-12F6-6648-958F-567DE8F3306F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0" name="Straight Connector 219">
            <a:extLst>
              <a:ext uri="{FF2B5EF4-FFF2-40B4-BE49-F238E27FC236}">
                <a16:creationId xmlns:a16="http://schemas.microsoft.com/office/drawing/2014/main" id="{12209D19-A10C-F54A-9E5F-762B75C7F52A}"/>
              </a:ext>
            </a:extLst>
          </p:cNvPr>
          <p:cNvCxnSpPr>
            <a:stCxn id="218" idx="4"/>
            <a:endCxn id="219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1" name="Oval 220">
            <a:extLst>
              <a:ext uri="{FF2B5EF4-FFF2-40B4-BE49-F238E27FC236}">
                <a16:creationId xmlns:a16="http://schemas.microsoft.com/office/drawing/2014/main" id="{5628B4E5-3F5F-2A4A-9D7E-566FED1CCD5E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2" name="Straight Connector 221">
            <a:extLst>
              <a:ext uri="{FF2B5EF4-FFF2-40B4-BE49-F238E27FC236}">
                <a16:creationId xmlns:a16="http://schemas.microsoft.com/office/drawing/2014/main" id="{BFC3470F-FA20-7044-B7DA-BEFDAF0F8AE2}"/>
              </a:ext>
            </a:extLst>
          </p:cNvPr>
          <p:cNvCxnSpPr>
            <a:stCxn id="219" idx="4"/>
            <a:endCxn id="221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3" name="Oval 222">
            <a:extLst>
              <a:ext uri="{FF2B5EF4-FFF2-40B4-BE49-F238E27FC236}">
                <a16:creationId xmlns:a16="http://schemas.microsoft.com/office/drawing/2014/main" id="{53F0F739-5B12-1D40-BD95-1B423EC60D67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52957156-6669-2341-81C9-9CFEDE8DA3A0}"/>
              </a:ext>
            </a:extLst>
          </p:cNvPr>
          <p:cNvCxnSpPr>
            <a:endCxn id="223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5" name="TextBox 224">
            <a:extLst>
              <a:ext uri="{FF2B5EF4-FFF2-40B4-BE49-F238E27FC236}">
                <a16:creationId xmlns:a16="http://schemas.microsoft.com/office/drawing/2014/main" id="{87235AE9-ABD9-984B-B003-317BE67B4B25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6" name="Oval 225">
            <a:extLst>
              <a:ext uri="{FF2B5EF4-FFF2-40B4-BE49-F238E27FC236}">
                <a16:creationId xmlns:a16="http://schemas.microsoft.com/office/drawing/2014/main" id="{49C1CD7E-E683-5945-9914-AEBDB04EE5CF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7" name="Straight Connector 226">
            <a:extLst>
              <a:ext uri="{FF2B5EF4-FFF2-40B4-BE49-F238E27FC236}">
                <a16:creationId xmlns:a16="http://schemas.microsoft.com/office/drawing/2014/main" id="{25C65BC8-6B61-E548-A2F0-9350E6BBC691}"/>
              </a:ext>
            </a:extLst>
          </p:cNvPr>
          <p:cNvCxnSpPr>
            <a:endCxn id="226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8" name="TextBox 227">
            <a:extLst>
              <a:ext uri="{FF2B5EF4-FFF2-40B4-BE49-F238E27FC236}">
                <a16:creationId xmlns:a16="http://schemas.microsoft.com/office/drawing/2014/main" id="{8BB5D91A-DA64-E245-9B8B-7224CEB46F2E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9" name="Straight Connector 228">
            <a:extLst>
              <a:ext uri="{FF2B5EF4-FFF2-40B4-BE49-F238E27FC236}">
                <a16:creationId xmlns:a16="http://schemas.microsoft.com/office/drawing/2014/main" id="{B050CE73-27AA-9845-88AA-1D3E2525B419}"/>
              </a:ext>
            </a:extLst>
          </p:cNvPr>
          <p:cNvCxnSpPr>
            <a:stCxn id="4" idx="4"/>
            <a:endCxn id="212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0" name="TextBox 229">
            <a:extLst>
              <a:ext uri="{FF2B5EF4-FFF2-40B4-BE49-F238E27FC236}">
                <a16:creationId xmlns:a16="http://schemas.microsoft.com/office/drawing/2014/main" id="{0FFE0913-92FA-074C-AE8E-A216A71449F2}"/>
              </a:ext>
            </a:extLst>
          </p:cNvPr>
          <p:cNvSpPr txBox="1"/>
          <p:nvPr/>
        </p:nvSpPr>
        <p:spPr>
          <a:xfrm>
            <a:off x="2286000" y="24815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CDDE2D7E-39FC-9B47-9E04-E4939F594A74}"/>
              </a:ext>
            </a:extLst>
          </p:cNvPr>
          <p:cNvSpPr txBox="1"/>
          <p:nvPr/>
        </p:nvSpPr>
        <p:spPr>
          <a:xfrm>
            <a:off x="2286000" y="298090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32" name="Oval 231">
            <a:extLst>
              <a:ext uri="{FF2B5EF4-FFF2-40B4-BE49-F238E27FC236}">
                <a16:creationId xmlns:a16="http://schemas.microsoft.com/office/drawing/2014/main" id="{C2A7D57C-D33A-6940-B10B-28829B74AF0D}"/>
              </a:ext>
            </a:extLst>
          </p:cNvPr>
          <p:cNvSpPr/>
          <p:nvPr/>
        </p:nvSpPr>
        <p:spPr>
          <a:xfrm>
            <a:off x="2531623" y="23662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3" name="Straight Connector 232">
            <a:extLst>
              <a:ext uri="{FF2B5EF4-FFF2-40B4-BE49-F238E27FC236}">
                <a16:creationId xmlns:a16="http://schemas.microsoft.com/office/drawing/2014/main" id="{30B00E31-3036-BA43-89D9-B0195B14713C}"/>
              </a:ext>
            </a:extLst>
          </p:cNvPr>
          <p:cNvCxnSpPr>
            <a:stCxn id="80" idx="4"/>
            <a:endCxn id="232" idx="0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4" name="Oval 233">
            <a:extLst>
              <a:ext uri="{FF2B5EF4-FFF2-40B4-BE49-F238E27FC236}">
                <a16:creationId xmlns:a16="http://schemas.microsoft.com/office/drawing/2014/main" id="{6484DFD6-D033-6045-8347-EDC1E5DEEC5B}"/>
              </a:ext>
            </a:extLst>
          </p:cNvPr>
          <p:cNvSpPr/>
          <p:nvPr/>
        </p:nvSpPr>
        <p:spPr>
          <a:xfrm>
            <a:off x="2530491" y="28234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5" name="Straight Connector 234">
            <a:extLst>
              <a:ext uri="{FF2B5EF4-FFF2-40B4-BE49-F238E27FC236}">
                <a16:creationId xmlns:a16="http://schemas.microsoft.com/office/drawing/2014/main" id="{5B80F89E-017F-3944-A79B-5FDB2C1BCE40}"/>
              </a:ext>
            </a:extLst>
          </p:cNvPr>
          <p:cNvCxnSpPr>
            <a:stCxn id="232" idx="4"/>
            <a:endCxn id="234" idx="0"/>
          </p:cNvCxnSpPr>
          <p:nvPr/>
        </p:nvCxnSpPr>
        <p:spPr>
          <a:xfrm flipH="1">
            <a:off x="2644791" y="259480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6" name="Oval 235">
            <a:extLst>
              <a:ext uri="{FF2B5EF4-FFF2-40B4-BE49-F238E27FC236}">
                <a16:creationId xmlns:a16="http://schemas.microsoft.com/office/drawing/2014/main" id="{65C4862C-14F0-6646-AA93-7DB598BF2B4D}"/>
              </a:ext>
            </a:extLst>
          </p:cNvPr>
          <p:cNvSpPr/>
          <p:nvPr/>
        </p:nvSpPr>
        <p:spPr>
          <a:xfrm>
            <a:off x="2523943" y="327987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7" name="Straight Connector 236">
            <a:extLst>
              <a:ext uri="{FF2B5EF4-FFF2-40B4-BE49-F238E27FC236}">
                <a16:creationId xmlns:a16="http://schemas.microsoft.com/office/drawing/2014/main" id="{F6E84139-1878-5B4F-9017-0256870D7C1C}"/>
              </a:ext>
            </a:extLst>
          </p:cNvPr>
          <p:cNvCxnSpPr>
            <a:endCxn id="236" idx="0"/>
          </p:cNvCxnSpPr>
          <p:nvPr/>
        </p:nvCxnSpPr>
        <p:spPr>
          <a:xfrm flipH="1">
            <a:off x="2638243" y="305127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8" name="TextBox 237">
            <a:extLst>
              <a:ext uri="{FF2B5EF4-FFF2-40B4-BE49-F238E27FC236}">
                <a16:creationId xmlns:a16="http://schemas.microsoft.com/office/drawing/2014/main" id="{D0DDC673-2919-9A47-ACEF-2BEA706DC6A0}"/>
              </a:ext>
            </a:extLst>
          </p:cNvPr>
          <p:cNvSpPr txBox="1"/>
          <p:nvPr/>
        </p:nvSpPr>
        <p:spPr>
          <a:xfrm>
            <a:off x="2286000" y="341635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9" name="Oval 238">
            <a:extLst>
              <a:ext uri="{FF2B5EF4-FFF2-40B4-BE49-F238E27FC236}">
                <a16:creationId xmlns:a16="http://schemas.microsoft.com/office/drawing/2014/main" id="{5E497C6F-A8BB-7D4D-94FF-7341094EBC5E}"/>
              </a:ext>
            </a:extLst>
          </p:cNvPr>
          <p:cNvSpPr/>
          <p:nvPr/>
        </p:nvSpPr>
        <p:spPr>
          <a:xfrm>
            <a:off x="2512722" y="37153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5E23E8E4-AF2F-E448-B0F5-5E46BF90F4E8}"/>
              </a:ext>
            </a:extLst>
          </p:cNvPr>
          <p:cNvCxnSpPr>
            <a:endCxn id="239" idx="0"/>
          </p:cNvCxnSpPr>
          <p:nvPr/>
        </p:nvCxnSpPr>
        <p:spPr>
          <a:xfrm flipH="1">
            <a:off x="2627022" y="348671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1" name="TextBox 240">
            <a:extLst>
              <a:ext uri="{FF2B5EF4-FFF2-40B4-BE49-F238E27FC236}">
                <a16:creationId xmlns:a16="http://schemas.microsoft.com/office/drawing/2014/main" id="{FB7D0EA7-CDE7-6C4C-B566-D1936D8DF31E}"/>
              </a:ext>
            </a:extLst>
          </p:cNvPr>
          <p:cNvSpPr txBox="1"/>
          <p:nvPr/>
        </p:nvSpPr>
        <p:spPr>
          <a:xfrm>
            <a:off x="2345162" y="19962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49CF39BB-5FD0-0F4E-969B-A8E7E5A5489C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6296A454-A217-2C42-B8BF-70FBD423D666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4" name="TextBox 243">
            <a:extLst>
              <a:ext uri="{FF2B5EF4-FFF2-40B4-BE49-F238E27FC236}">
                <a16:creationId xmlns:a16="http://schemas.microsoft.com/office/drawing/2014/main" id="{F627C1A2-0D9D-2E40-8815-7737C45B3FF8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5" name="Oval 244">
            <a:extLst>
              <a:ext uri="{FF2B5EF4-FFF2-40B4-BE49-F238E27FC236}">
                <a16:creationId xmlns:a16="http://schemas.microsoft.com/office/drawing/2014/main" id="{79D7BB36-19FD-194D-9F57-E631E5EEA6C9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553EF07A-1DDE-8742-8C00-164C5852F343}"/>
              </a:ext>
            </a:extLst>
          </p:cNvPr>
          <p:cNvCxnSpPr>
            <a:stCxn id="116" idx="4"/>
            <a:endCxn id="245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7" name="Oval 246">
            <a:extLst>
              <a:ext uri="{FF2B5EF4-FFF2-40B4-BE49-F238E27FC236}">
                <a16:creationId xmlns:a16="http://schemas.microsoft.com/office/drawing/2014/main" id="{A2F48EE7-FCFF-B94E-9FDA-3EF265231460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8" name="Straight Connector 247">
            <a:extLst>
              <a:ext uri="{FF2B5EF4-FFF2-40B4-BE49-F238E27FC236}">
                <a16:creationId xmlns:a16="http://schemas.microsoft.com/office/drawing/2014/main" id="{391801DF-247F-9840-800C-F40207798C0D}"/>
              </a:ext>
            </a:extLst>
          </p:cNvPr>
          <p:cNvCxnSpPr>
            <a:stCxn id="245" idx="4"/>
            <a:endCxn id="247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9" name="Oval 248">
            <a:extLst>
              <a:ext uri="{FF2B5EF4-FFF2-40B4-BE49-F238E27FC236}">
                <a16:creationId xmlns:a16="http://schemas.microsoft.com/office/drawing/2014/main" id="{8E72F2D8-1CD8-FC41-AD27-0CFE2792403B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0" name="Straight Connector 249">
            <a:extLst>
              <a:ext uri="{FF2B5EF4-FFF2-40B4-BE49-F238E27FC236}">
                <a16:creationId xmlns:a16="http://schemas.microsoft.com/office/drawing/2014/main" id="{4AC89403-7718-C141-9D9F-4D1F498C4F6B}"/>
              </a:ext>
            </a:extLst>
          </p:cNvPr>
          <p:cNvCxnSpPr>
            <a:endCxn id="249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1" name="TextBox 250">
            <a:extLst>
              <a:ext uri="{FF2B5EF4-FFF2-40B4-BE49-F238E27FC236}">
                <a16:creationId xmlns:a16="http://schemas.microsoft.com/office/drawing/2014/main" id="{8643B6DE-2EFF-1B47-8843-5219F2C55680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2" name="Oval 251">
            <a:extLst>
              <a:ext uri="{FF2B5EF4-FFF2-40B4-BE49-F238E27FC236}">
                <a16:creationId xmlns:a16="http://schemas.microsoft.com/office/drawing/2014/main" id="{7D8E0A71-9400-544F-AB51-09CAC920D383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3" name="Straight Connector 252">
            <a:extLst>
              <a:ext uri="{FF2B5EF4-FFF2-40B4-BE49-F238E27FC236}">
                <a16:creationId xmlns:a16="http://schemas.microsoft.com/office/drawing/2014/main" id="{AB0B3652-E63F-A248-B8BC-1459FDF69877}"/>
              </a:ext>
            </a:extLst>
          </p:cNvPr>
          <p:cNvCxnSpPr>
            <a:endCxn id="252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4" name="Oval 253">
            <a:extLst>
              <a:ext uri="{FF2B5EF4-FFF2-40B4-BE49-F238E27FC236}">
                <a16:creationId xmlns:a16="http://schemas.microsoft.com/office/drawing/2014/main" id="{617F2984-775F-BA46-84F2-0E81622BB1A1}"/>
              </a:ext>
            </a:extLst>
          </p:cNvPr>
          <p:cNvSpPr/>
          <p:nvPr/>
        </p:nvSpPr>
        <p:spPr>
          <a:xfrm>
            <a:off x="3124201" y="23437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5" name="Straight Connector 254">
            <a:extLst>
              <a:ext uri="{FF2B5EF4-FFF2-40B4-BE49-F238E27FC236}">
                <a16:creationId xmlns:a16="http://schemas.microsoft.com/office/drawing/2014/main" id="{EB861E64-9CF2-A946-B4B5-35E27F518DC8}"/>
              </a:ext>
            </a:extLst>
          </p:cNvPr>
          <p:cNvCxnSpPr>
            <a:stCxn id="80" idx="5"/>
            <a:endCxn id="254" idx="0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6" name="TextBox 255">
            <a:extLst>
              <a:ext uri="{FF2B5EF4-FFF2-40B4-BE49-F238E27FC236}">
                <a16:creationId xmlns:a16="http://schemas.microsoft.com/office/drawing/2014/main" id="{2C7FAD89-18F4-A54D-A779-4E62001FB727}"/>
              </a:ext>
            </a:extLst>
          </p:cNvPr>
          <p:cNvSpPr txBox="1"/>
          <p:nvPr/>
        </p:nvSpPr>
        <p:spPr>
          <a:xfrm>
            <a:off x="2886258" y="24802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7" name="Oval 256">
            <a:extLst>
              <a:ext uri="{FF2B5EF4-FFF2-40B4-BE49-F238E27FC236}">
                <a16:creationId xmlns:a16="http://schemas.microsoft.com/office/drawing/2014/main" id="{499E7FE1-9752-B140-99A5-90578BF05C4D}"/>
              </a:ext>
            </a:extLst>
          </p:cNvPr>
          <p:cNvSpPr/>
          <p:nvPr/>
        </p:nvSpPr>
        <p:spPr>
          <a:xfrm>
            <a:off x="3112980" y="277916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8" name="Straight Connector 257">
            <a:extLst>
              <a:ext uri="{FF2B5EF4-FFF2-40B4-BE49-F238E27FC236}">
                <a16:creationId xmlns:a16="http://schemas.microsoft.com/office/drawing/2014/main" id="{5AF5CF28-E9C2-4B40-9C16-35FEC3F55AEA}"/>
              </a:ext>
            </a:extLst>
          </p:cNvPr>
          <p:cNvCxnSpPr>
            <a:endCxn id="257" idx="0"/>
          </p:cNvCxnSpPr>
          <p:nvPr/>
        </p:nvCxnSpPr>
        <p:spPr>
          <a:xfrm flipH="1">
            <a:off x="3227280" y="255056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9" name="TextBox 258">
            <a:extLst>
              <a:ext uri="{FF2B5EF4-FFF2-40B4-BE49-F238E27FC236}">
                <a16:creationId xmlns:a16="http://schemas.microsoft.com/office/drawing/2014/main" id="{C9B408D4-095D-2046-A34D-3AFD6AA28A75}"/>
              </a:ext>
            </a:extLst>
          </p:cNvPr>
          <p:cNvSpPr txBox="1"/>
          <p:nvPr/>
        </p:nvSpPr>
        <p:spPr>
          <a:xfrm>
            <a:off x="2753111" y="204963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0" name="Oval 259">
            <a:extLst>
              <a:ext uri="{FF2B5EF4-FFF2-40B4-BE49-F238E27FC236}">
                <a16:creationId xmlns:a16="http://schemas.microsoft.com/office/drawing/2014/main" id="{D49396E8-C126-6449-B680-BB9D416B3C09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1" name="Straight Connector 260">
            <a:extLst>
              <a:ext uri="{FF2B5EF4-FFF2-40B4-BE49-F238E27FC236}">
                <a16:creationId xmlns:a16="http://schemas.microsoft.com/office/drawing/2014/main" id="{EBC38AE1-755E-804F-833C-453F48238D3F}"/>
              </a:ext>
            </a:extLst>
          </p:cNvPr>
          <p:cNvCxnSpPr>
            <a:stCxn id="116" idx="4"/>
            <a:endCxn id="260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2" name="TextBox 261">
            <a:extLst>
              <a:ext uri="{FF2B5EF4-FFF2-40B4-BE49-F238E27FC236}">
                <a16:creationId xmlns:a16="http://schemas.microsoft.com/office/drawing/2014/main" id="{E27E76FD-036A-AB42-8738-16ADCCDA99AB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3" name="Oval 262">
            <a:extLst>
              <a:ext uri="{FF2B5EF4-FFF2-40B4-BE49-F238E27FC236}">
                <a16:creationId xmlns:a16="http://schemas.microsoft.com/office/drawing/2014/main" id="{3C216A3A-8A2E-6F4D-B0B9-CC18C6DBD2A9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4" name="Straight Connector 263">
            <a:extLst>
              <a:ext uri="{FF2B5EF4-FFF2-40B4-BE49-F238E27FC236}">
                <a16:creationId xmlns:a16="http://schemas.microsoft.com/office/drawing/2014/main" id="{A7BBB0CD-4D9F-2C48-BE03-01781B6C5576}"/>
              </a:ext>
            </a:extLst>
          </p:cNvPr>
          <p:cNvCxnSpPr>
            <a:endCxn id="263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5" name="TextBox 264">
            <a:extLst>
              <a:ext uri="{FF2B5EF4-FFF2-40B4-BE49-F238E27FC236}">
                <a16:creationId xmlns:a16="http://schemas.microsoft.com/office/drawing/2014/main" id="{2B064994-889B-1940-B555-2F172227A965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6" name="Oval 265">
            <a:extLst>
              <a:ext uri="{FF2B5EF4-FFF2-40B4-BE49-F238E27FC236}">
                <a16:creationId xmlns:a16="http://schemas.microsoft.com/office/drawing/2014/main" id="{0DD0A0D8-21BF-E646-A61B-F2DBD7410218}"/>
              </a:ext>
            </a:extLst>
          </p:cNvPr>
          <p:cNvSpPr/>
          <p:nvPr/>
        </p:nvSpPr>
        <p:spPr>
          <a:xfrm>
            <a:off x="2733339" y="99342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7" name="TextBox 266">
            <a:extLst>
              <a:ext uri="{FF2B5EF4-FFF2-40B4-BE49-F238E27FC236}">
                <a16:creationId xmlns:a16="http://schemas.microsoft.com/office/drawing/2014/main" id="{574F616E-11DD-D34E-964D-136BD47A916A}"/>
              </a:ext>
            </a:extLst>
          </p:cNvPr>
          <p:cNvSpPr txBox="1"/>
          <p:nvPr/>
        </p:nvSpPr>
        <p:spPr>
          <a:xfrm>
            <a:off x="2696795" y="12516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8" name="Oval 267">
            <a:extLst>
              <a:ext uri="{FF2B5EF4-FFF2-40B4-BE49-F238E27FC236}">
                <a16:creationId xmlns:a16="http://schemas.microsoft.com/office/drawing/2014/main" id="{DF970C35-4A22-5445-8657-1DE9E082A11B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9" name="Straight Connector 268">
            <a:extLst>
              <a:ext uri="{FF2B5EF4-FFF2-40B4-BE49-F238E27FC236}">
                <a16:creationId xmlns:a16="http://schemas.microsoft.com/office/drawing/2014/main" id="{9F2F425E-99DC-214C-81FD-F13D291FABC6}"/>
              </a:ext>
            </a:extLst>
          </p:cNvPr>
          <p:cNvCxnSpPr>
            <a:stCxn id="266" idx="5"/>
            <a:endCxn id="268" idx="0"/>
          </p:cNvCxnSpPr>
          <p:nvPr/>
        </p:nvCxnSpPr>
        <p:spPr>
          <a:xfrm>
            <a:off x="2928460" y="1188544"/>
            <a:ext cx="198171" cy="4146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0" name="TextBox 269">
            <a:extLst>
              <a:ext uri="{FF2B5EF4-FFF2-40B4-BE49-F238E27FC236}">
                <a16:creationId xmlns:a16="http://schemas.microsoft.com/office/drawing/2014/main" id="{DFA0F410-2360-8347-90A4-CBD7BC7D7153}"/>
              </a:ext>
            </a:extLst>
          </p:cNvPr>
          <p:cNvSpPr txBox="1"/>
          <p:nvPr/>
        </p:nvSpPr>
        <p:spPr>
          <a:xfrm>
            <a:off x="2322073" y="872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271" name="Straight Connector 270">
            <a:extLst>
              <a:ext uri="{FF2B5EF4-FFF2-40B4-BE49-F238E27FC236}">
                <a16:creationId xmlns:a16="http://schemas.microsoft.com/office/drawing/2014/main" id="{DACE7834-B936-2641-9328-980B1B413C7C}"/>
              </a:ext>
            </a:extLst>
          </p:cNvPr>
          <p:cNvCxnSpPr>
            <a:stCxn id="76" idx="6"/>
            <a:endCxn id="266" idx="1"/>
          </p:cNvCxnSpPr>
          <p:nvPr/>
        </p:nvCxnSpPr>
        <p:spPr>
          <a:xfrm>
            <a:off x="2109397" y="730847"/>
            <a:ext cx="657420" cy="29605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2" name="TextBox 271">
            <a:extLst>
              <a:ext uri="{FF2B5EF4-FFF2-40B4-BE49-F238E27FC236}">
                <a16:creationId xmlns:a16="http://schemas.microsoft.com/office/drawing/2014/main" id="{85F67290-DC55-8F42-B2AB-ACE7642F354E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3" name="Oval 272">
            <a:extLst>
              <a:ext uri="{FF2B5EF4-FFF2-40B4-BE49-F238E27FC236}">
                <a16:creationId xmlns:a16="http://schemas.microsoft.com/office/drawing/2014/main" id="{4D6C475B-8E4D-724A-A6A9-B19EF8E0E062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4" name="Straight Connector 273">
            <a:extLst>
              <a:ext uri="{FF2B5EF4-FFF2-40B4-BE49-F238E27FC236}">
                <a16:creationId xmlns:a16="http://schemas.microsoft.com/office/drawing/2014/main" id="{C74999F7-3EC7-034E-8900-7047643767BB}"/>
              </a:ext>
            </a:extLst>
          </p:cNvPr>
          <p:cNvCxnSpPr>
            <a:endCxn id="273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5" name="TextBox 274">
            <a:extLst>
              <a:ext uri="{FF2B5EF4-FFF2-40B4-BE49-F238E27FC236}">
                <a16:creationId xmlns:a16="http://schemas.microsoft.com/office/drawing/2014/main" id="{B0E06498-2ECE-214E-BCBE-CD2987C069B4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6" name="Oval 275">
            <a:extLst>
              <a:ext uri="{FF2B5EF4-FFF2-40B4-BE49-F238E27FC236}">
                <a16:creationId xmlns:a16="http://schemas.microsoft.com/office/drawing/2014/main" id="{C80FCC1C-CBCD-6942-9244-9D37E5573B80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7" name="Straight Connector 276">
            <a:extLst>
              <a:ext uri="{FF2B5EF4-FFF2-40B4-BE49-F238E27FC236}">
                <a16:creationId xmlns:a16="http://schemas.microsoft.com/office/drawing/2014/main" id="{8E4A0FDC-515B-3E4A-8ECC-6E1AF634499D}"/>
              </a:ext>
            </a:extLst>
          </p:cNvPr>
          <p:cNvCxnSpPr>
            <a:stCxn id="273" idx="5"/>
            <a:endCxn id="276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8" name="TextBox 277">
            <a:extLst>
              <a:ext uri="{FF2B5EF4-FFF2-40B4-BE49-F238E27FC236}">
                <a16:creationId xmlns:a16="http://schemas.microsoft.com/office/drawing/2014/main" id="{3FD124CD-985C-214D-8D6D-66532BCCCDB0}"/>
              </a:ext>
            </a:extLst>
          </p:cNvPr>
          <p:cNvSpPr txBox="1"/>
          <p:nvPr/>
        </p:nvSpPr>
        <p:spPr>
          <a:xfrm>
            <a:off x="914400" y="762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B4DF4BD4-C6A7-8A4E-B8BA-62592EEBADA7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81" name="Oval 280">
            <a:extLst>
              <a:ext uri="{FF2B5EF4-FFF2-40B4-BE49-F238E27FC236}">
                <a16:creationId xmlns:a16="http://schemas.microsoft.com/office/drawing/2014/main" id="{B622BB62-85BA-AD4C-9032-BB19D94FA12B}"/>
              </a:ext>
            </a:extLst>
          </p:cNvPr>
          <p:cNvSpPr/>
          <p:nvPr/>
        </p:nvSpPr>
        <p:spPr>
          <a:xfrm>
            <a:off x="1455811" y="357779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7756733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4C8D4CB-B407-0440-9A96-839E2112C5DD}"/>
              </a:ext>
            </a:extLst>
          </p:cNvPr>
          <p:cNvSpPr txBox="1"/>
          <p:nvPr/>
        </p:nvSpPr>
        <p:spPr>
          <a:xfrm>
            <a:off x="1699824" y="4708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F46A0BC-89BE-564C-9B4B-D9736ECF2FF5}"/>
              </a:ext>
            </a:extLst>
          </p:cNvPr>
          <p:cNvSpPr txBox="1"/>
          <p:nvPr/>
        </p:nvSpPr>
        <p:spPr>
          <a:xfrm>
            <a:off x="1699824" y="5166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4A3BCD9-8AEA-9F46-B4EC-E3F28DC20833}"/>
              </a:ext>
            </a:extLst>
          </p:cNvPr>
          <p:cNvSpPr txBox="1"/>
          <p:nvPr/>
        </p:nvSpPr>
        <p:spPr>
          <a:xfrm>
            <a:off x="1699824" y="4295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088786C-4EEB-1C41-85B9-C3C39CC420CA}"/>
              </a:ext>
            </a:extLst>
          </p:cNvPr>
          <p:cNvSpPr txBox="1"/>
          <p:nvPr/>
        </p:nvSpPr>
        <p:spPr>
          <a:xfrm>
            <a:off x="1699824" y="3838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EB8EE9D-6263-B848-B923-8547BCAC507C}"/>
              </a:ext>
            </a:extLst>
          </p:cNvPr>
          <p:cNvSpPr txBox="1"/>
          <p:nvPr/>
        </p:nvSpPr>
        <p:spPr>
          <a:xfrm>
            <a:off x="1699824" y="3340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7E813DB-FFB7-6643-8517-21BB3D92AEAD}"/>
              </a:ext>
            </a:extLst>
          </p:cNvPr>
          <p:cNvSpPr txBox="1"/>
          <p:nvPr/>
        </p:nvSpPr>
        <p:spPr>
          <a:xfrm>
            <a:off x="1699824" y="5666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2FF5E8FE-FCAD-C144-9E71-FB99D290EF09}"/>
              </a:ext>
            </a:extLst>
          </p:cNvPr>
          <p:cNvSpPr/>
          <p:nvPr/>
        </p:nvSpPr>
        <p:spPr>
          <a:xfrm>
            <a:off x="1944193" y="3225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467C296E-6CC2-4742-8265-4DC23CA28601}"/>
              </a:ext>
            </a:extLst>
          </p:cNvPr>
          <p:cNvSpPr/>
          <p:nvPr/>
        </p:nvSpPr>
        <p:spPr>
          <a:xfrm>
            <a:off x="1943143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6BF1EA94-E304-AE4E-9362-343E31B35122}"/>
              </a:ext>
            </a:extLst>
          </p:cNvPr>
          <p:cNvCxnSpPr>
            <a:endCxn id="54" idx="0"/>
          </p:cNvCxnSpPr>
          <p:nvPr/>
        </p:nvCxnSpPr>
        <p:spPr>
          <a:xfrm>
            <a:off x="2055179" y="3475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Oval 55">
            <a:extLst>
              <a:ext uri="{FF2B5EF4-FFF2-40B4-BE49-F238E27FC236}">
                <a16:creationId xmlns:a16="http://schemas.microsoft.com/office/drawing/2014/main" id="{F092F9FD-33D2-BD40-A2AF-1228D2440970}"/>
              </a:ext>
            </a:extLst>
          </p:cNvPr>
          <p:cNvSpPr/>
          <p:nvPr/>
        </p:nvSpPr>
        <p:spPr>
          <a:xfrm>
            <a:off x="1942011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B7A31CEB-C4E3-8E45-B7A4-C9795D4067BE}"/>
              </a:ext>
            </a:extLst>
          </p:cNvPr>
          <p:cNvCxnSpPr>
            <a:stCxn id="54" idx="4"/>
            <a:endCxn id="56" idx="0"/>
          </p:cNvCxnSpPr>
          <p:nvPr/>
        </p:nvCxnSpPr>
        <p:spPr>
          <a:xfrm flipH="1">
            <a:off x="2056311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844994A4-E325-FC41-80C7-491E4E72C061}"/>
              </a:ext>
            </a:extLst>
          </p:cNvPr>
          <p:cNvCxnSpPr>
            <a:stCxn id="56" idx="4"/>
            <a:endCxn id="59" idx="0"/>
          </p:cNvCxnSpPr>
          <p:nvPr/>
        </p:nvCxnSpPr>
        <p:spPr>
          <a:xfrm>
            <a:off x="2056311" y="4365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Oval 58">
            <a:extLst>
              <a:ext uri="{FF2B5EF4-FFF2-40B4-BE49-F238E27FC236}">
                <a16:creationId xmlns:a16="http://schemas.microsoft.com/office/drawing/2014/main" id="{1F2C6C2D-1BB7-024C-A480-EB05969DE772}"/>
              </a:ext>
            </a:extLst>
          </p:cNvPr>
          <p:cNvSpPr/>
          <p:nvPr/>
        </p:nvSpPr>
        <p:spPr>
          <a:xfrm>
            <a:off x="1943183" y="4594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EBB8EA0A-1A4C-C74A-AFCD-F1204E80879A}"/>
              </a:ext>
            </a:extLst>
          </p:cNvPr>
          <p:cNvSpPr/>
          <p:nvPr/>
        </p:nvSpPr>
        <p:spPr>
          <a:xfrm>
            <a:off x="1945447" y="5051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FE708EA0-906C-5A4A-B2EA-AFF41266C0D9}"/>
              </a:ext>
            </a:extLst>
          </p:cNvPr>
          <p:cNvCxnSpPr>
            <a:stCxn id="59" idx="4"/>
            <a:endCxn id="60" idx="0"/>
          </p:cNvCxnSpPr>
          <p:nvPr/>
        </p:nvCxnSpPr>
        <p:spPr>
          <a:xfrm>
            <a:off x="2057483" y="4823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Oval 61">
            <a:extLst>
              <a:ext uri="{FF2B5EF4-FFF2-40B4-BE49-F238E27FC236}">
                <a16:creationId xmlns:a16="http://schemas.microsoft.com/office/drawing/2014/main" id="{43D10A5E-F84C-8C42-884A-AE831FF2C32D}"/>
              </a:ext>
            </a:extLst>
          </p:cNvPr>
          <p:cNvSpPr/>
          <p:nvPr/>
        </p:nvSpPr>
        <p:spPr>
          <a:xfrm>
            <a:off x="1944315" y="5508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4F870F33-EBA9-4845-8703-EA0886F3179C}"/>
              </a:ext>
            </a:extLst>
          </p:cNvPr>
          <p:cNvCxnSpPr>
            <a:stCxn id="60" idx="4"/>
            <a:endCxn id="62" idx="0"/>
          </p:cNvCxnSpPr>
          <p:nvPr/>
        </p:nvCxnSpPr>
        <p:spPr>
          <a:xfrm flipH="1">
            <a:off x="2058615" y="5280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val 63">
            <a:extLst>
              <a:ext uri="{FF2B5EF4-FFF2-40B4-BE49-F238E27FC236}">
                <a16:creationId xmlns:a16="http://schemas.microsoft.com/office/drawing/2014/main" id="{10612995-4A69-3A45-90AE-7ABDB2E65DFD}"/>
              </a:ext>
            </a:extLst>
          </p:cNvPr>
          <p:cNvSpPr/>
          <p:nvPr/>
        </p:nvSpPr>
        <p:spPr>
          <a:xfrm>
            <a:off x="1937767" y="5965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7F24EEAC-758B-D947-A86F-D84299B103A7}"/>
              </a:ext>
            </a:extLst>
          </p:cNvPr>
          <p:cNvCxnSpPr>
            <a:endCxn id="64" idx="0"/>
          </p:cNvCxnSpPr>
          <p:nvPr/>
        </p:nvCxnSpPr>
        <p:spPr>
          <a:xfrm flipH="1">
            <a:off x="2052067" y="5736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Box 65">
            <a:extLst>
              <a:ext uri="{FF2B5EF4-FFF2-40B4-BE49-F238E27FC236}">
                <a16:creationId xmlns:a16="http://schemas.microsoft.com/office/drawing/2014/main" id="{ED694E29-C093-4041-90CC-74051FED9CC2}"/>
              </a:ext>
            </a:extLst>
          </p:cNvPr>
          <p:cNvSpPr txBox="1"/>
          <p:nvPr/>
        </p:nvSpPr>
        <p:spPr>
          <a:xfrm>
            <a:off x="2535173" y="48342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04B889FC-E4A0-BF47-810E-F953E72AC63E}"/>
              </a:ext>
            </a:extLst>
          </p:cNvPr>
          <p:cNvSpPr txBox="1"/>
          <p:nvPr/>
        </p:nvSpPr>
        <p:spPr>
          <a:xfrm>
            <a:off x="1699824" y="6101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26546" y="64008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5761E276-92A6-0644-9333-7CABBCB13542}"/>
              </a:ext>
            </a:extLst>
          </p:cNvPr>
          <p:cNvCxnSpPr>
            <a:endCxn id="68" idx="0"/>
          </p:cNvCxnSpPr>
          <p:nvPr/>
        </p:nvCxnSpPr>
        <p:spPr>
          <a:xfrm flipH="1">
            <a:off x="2040846" y="6172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Box 70">
            <a:extLst>
              <a:ext uri="{FF2B5EF4-FFF2-40B4-BE49-F238E27FC236}">
                <a16:creationId xmlns:a16="http://schemas.microsoft.com/office/drawing/2014/main" id="{3DC22BE3-00C9-B347-A3A5-25AEF5FA70B1}"/>
              </a:ext>
            </a:extLst>
          </p:cNvPr>
          <p:cNvSpPr txBox="1"/>
          <p:nvPr/>
        </p:nvSpPr>
        <p:spPr>
          <a:xfrm>
            <a:off x="1935867" y="17884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CBDD6FD-B4EA-394A-8775-3C80D85903A0}"/>
              </a:ext>
            </a:extLst>
          </p:cNvPr>
          <p:cNvSpPr txBox="1"/>
          <p:nvPr/>
        </p:nvSpPr>
        <p:spPr>
          <a:xfrm>
            <a:off x="1699824" y="2431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E6430331-32D6-2C4A-8F40-6B94287AAA9B}"/>
              </a:ext>
            </a:extLst>
          </p:cNvPr>
          <p:cNvSpPr txBox="1"/>
          <p:nvPr/>
        </p:nvSpPr>
        <p:spPr>
          <a:xfrm>
            <a:off x="2235217" y="1444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2089B9B-080C-0440-872D-2ED0DDEADE63}"/>
              </a:ext>
            </a:extLst>
          </p:cNvPr>
          <p:cNvSpPr txBox="1"/>
          <p:nvPr/>
        </p:nvSpPr>
        <p:spPr>
          <a:xfrm>
            <a:off x="1850667" y="8958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22C2B9FA-5513-2140-8F0D-269530C1D720}"/>
              </a:ext>
            </a:extLst>
          </p:cNvPr>
          <p:cNvSpPr/>
          <p:nvPr/>
        </p:nvSpPr>
        <p:spPr>
          <a:xfrm>
            <a:off x="2199979" y="12568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7D6CE7AE-C3B6-8A41-9E5F-25C4F21F9A1D}"/>
              </a:ext>
            </a:extLst>
          </p:cNvPr>
          <p:cNvCxnSpPr>
            <a:stCxn id="75" idx="5"/>
            <a:endCxn id="76" idx="0"/>
          </p:cNvCxnSpPr>
          <p:nvPr/>
        </p:nvCxnSpPr>
        <p:spPr>
          <a:xfrm>
            <a:off x="2075919" y="811669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07E8AC30-AA5E-1848-9ABF-4F4FBDE9B717}"/>
              </a:ext>
            </a:extLst>
          </p:cNvPr>
          <p:cNvCxnSpPr>
            <a:stCxn id="76" idx="5"/>
            <a:endCxn id="79" idx="1"/>
          </p:cNvCxnSpPr>
          <p:nvPr/>
        </p:nvCxnSpPr>
        <p:spPr>
          <a:xfrm>
            <a:off x="2395100" y="1451936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B38C9688-ED58-2B46-A5E6-D488A83C657A}"/>
              </a:ext>
            </a:extLst>
          </p:cNvPr>
          <p:cNvSpPr/>
          <p:nvPr/>
        </p:nvSpPr>
        <p:spPr>
          <a:xfrm>
            <a:off x="1944316" y="2316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stCxn id="79" idx="3"/>
            <a:endCxn id="80" idx="0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C1B6C3B7-ECAA-D746-81B2-F97140130744}"/>
              </a:ext>
            </a:extLst>
          </p:cNvPr>
          <p:cNvCxnSpPr>
            <a:stCxn id="80" idx="4"/>
          </p:cNvCxnSpPr>
          <p:nvPr/>
        </p:nvCxnSpPr>
        <p:spPr>
          <a:xfrm flipH="1">
            <a:off x="2057484" y="2544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>
            <a:extLst>
              <a:ext uri="{FF2B5EF4-FFF2-40B4-BE49-F238E27FC236}">
                <a16:creationId xmlns:a16="http://schemas.microsoft.com/office/drawing/2014/main" id="{768E69E2-0FC4-4043-A331-F64461B172A7}"/>
              </a:ext>
            </a:extLst>
          </p:cNvPr>
          <p:cNvSpPr txBox="1"/>
          <p:nvPr/>
        </p:nvSpPr>
        <p:spPr>
          <a:xfrm>
            <a:off x="1699824" y="2942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FF25A39F-AFB7-6F40-97D7-8814A0E85606}"/>
              </a:ext>
            </a:extLst>
          </p:cNvPr>
          <p:cNvSpPr/>
          <p:nvPr/>
        </p:nvSpPr>
        <p:spPr>
          <a:xfrm>
            <a:off x="1938911" y="2765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C5E99B1-A612-5047-8890-770A55D3804E}"/>
              </a:ext>
            </a:extLst>
          </p:cNvPr>
          <p:cNvCxnSpPr>
            <a:stCxn id="84" idx="4"/>
            <a:endCxn id="53" idx="0"/>
          </p:cNvCxnSpPr>
          <p:nvPr/>
        </p:nvCxnSpPr>
        <p:spPr>
          <a:xfrm>
            <a:off x="2053211" y="2993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F0FB156B-0FEA-214C-B325-BFF68048825F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5834D8-3E84-7941-8570-B872AAF555A7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80ED94-4E45-A449-B7D4-EA793821235B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EB0E298-1265-E549-861C-1447DA0B9DED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5D586A2-2016-6242-9A14-C79487C99B3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E29280A-971A-6349-9908-C497B5073C3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B85E2A-8DB8-C64F-86FA-DE7FCDCA5EA7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CEA38C7-C47C-EF47-97E0-5D6A2E8AB813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6A0A700A-36A2-5C4D-B02E-EB9A4DF02256}"/>
              </a:ext>
            </a:extLst>
          </p:cNvPr>
          <p:cNvCxnSpPr>
            <a:endCxn id="93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id="{B8744598-54AE-FA46-A7CB-16FEBD55EF1B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84D405E-D4E9-124C-B08B-09DF5FAC5418}"/>
              </a:ext>
            </a:extLst>
          </p:cNvPr>
          <p:cNvCxnSpPr>
            <a:stCxn id="93" idx="4"/>
            <a:endCxn id="95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79B955C-5BAB-9849-A3F5-F98590F9D7C5}"/>
              </a:ext>
            </a:extLst>
          </p:cNvPr>
          <p:cNvCxnSpPr>
            <a:stCxn id="95" idx="4"/>
            <a:endCxn id="98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val 97">
            <a:extLst>
              <a:ext uri="{FF2B5EF4-FFF2-40B4-BE49-F238E27FC236}">
                <a16:creationId xmlns:a16="http://schemas.microsoft.com/office/drawing/2014/main" id="{7C697300-9997-4C4E-A4EB-6A4F8E218648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E1E78C6A-0C5B-A645-A5BF-91DE6F42C471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92BC703-2B35-5945-B0EA-3282187FD27F}"/>
              </a:ext>
            </a:extLst>
          </p:cNvPr>
          <p:cNvCxnSpPr>
            <a:stCxn id="98" idx="4"/>
            <a:endCxn id="99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>
            <a:extLst>
              <a:ext uri="{FF2B5EF4-FFF2-40B4-BE49-F238E27FC236}">
                <a16:creationId xmlns:a16="http://schemas.microsoft.com/office/drawing/2014/main" id="{29FF1F1D-7077-D04C-989C-D7BD7375E9BB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B12C524-5B51-E744-9D40-5D75ED33C939}"/>
              </a:ext>
            </a:extLst>
          </p:cNvPr>
          <p:cNvCxnSpPr>
            <a:stCxn id="99" idx="4"/>
            <a:endCxn id="101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DEBAAF2A-214C-CD40-979E-C104F666A30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64EA81-A491-9D42-88C7-FB3A1A3A5204}"/>
              </a:ext>
            </a:extLst>
          </p:cNvPr>
          <p:cNvCxnSpPr>
            <a:endCxn id="103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CAE7D68B-7D3D-8E4E-8AC8-3CCA49E8846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8CEB8A3-E1F4-9E43-BF34-24421B04ED1E}"/>
              </a:ext>
            </a:extLst>
          </p:cNvPr>
          <p:cNvCxnSpPr>
            <a:endCxn id="106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D95C3EE5-77A5-C74B-959F-F61503C21BBA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6C89CFC-C4C0-E14A-ADDA-C43BE84B0062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41144C40-B711-E949-ACA7-BE22AA0352EB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stCxn id="115" idx="4"/>
            <a:endCxn id="116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04D2FC4-1481-8949-99D1-75DE32A55C16}"/>
              </a:ext>
            </a:extLst>
          </p:cNvPr>
          <p:cNvCxnSpPr>
            <a:stCxn id="116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0C5BA5E2-0892-7B46-B707-B19903FA2C06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46C913A-0A5C-2041-8F1B-F0B7D87BEFF1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F28F3889-31F2-3C42-9574-99A77B751426}"/>
              </a:ext>
            </a:extLst>
          </p:cNvPr>
          <p:cNvCxnSpPr>
            <a:stCxn id="120" idx="4"/>
            <a:endCxn id="92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E8FCBEAA-8DC7-B943-A937-863A942E000E}"/>
              </a:ext>
            </a:extLst>
          </p:cNvPr>
          <p:cNvSpPr txBox="1"/>
          <p:nvPr/>
        </p:nvSpPr>
        <p:spPr>
          <a:xfrm>
            <a:off x="1049778" y="3946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10F3C621-4FEE-B84F-A56D-A1B618D3D8D5}"/>
              </a:ext>
            </a:extLst>
          </p:cNvPr>
          <p:cNvSpPr txBox="1"/>
          <p:nvPr/>
        </p:nvSpPr>
        <p:spPr>
          <a:xfrm>
            <a:off x="1049778" y="4404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96BB0863-09C1-5440-B364-9EA77DD1B3F9}"/>
              </a:ext>
            </a:extLst>
          </p:cNvPr>
          <p:cNvSpPr txBox="1"/>
          <p:nvPr/>
        </p:nvSpPr>
        <p:spPr>
          <a:xfrm>
            <a:off x="1049778" y="3533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0BAD43D8-761C-1B44-9099-B9CBDF63464A}"/>
              </a:ext>
            </a:extLst>
          </p:cNvPr>
          <p:cNvSpPr txBox="1"/>
          <p:nvPr/>
        </p:nvSpPr>
        <p:spPr>
          <a:xfrm>
            <a:off x="1049778" y="3076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3C16751F-CF0A-0E48-9D37-13971F86D671}"/>
              </a:ext>
            </a:extLst>
          </p:cNvPr>
          <p:cNvSpPr txBox="1"/>
          <p:nvPr/>
        </p:nvSpPr>
        <p:spPr>
          <a:xfrm>
            <a:off x="1049778" y="2578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B86FE87E-43B6-6D4B-947D-49F1AA784814}"/>
              </a:ext>
            </a:extLst>
          </p:cNvPr>
          <p:cNvSpPr txBox="1"/>
          <p:nvPr/>
        </p:nvSpPr>
        <p:spPr>
          <a:xfrm>
            <a:off x="1049778" y="4904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28" name="Oval 127">
            <a:extLst>
              <a:ext uri="{FF2B5EF4-FFF2-40B4-BE49-F238E27FC236}">
                <a16:creationId xmlns:a16="http://schemas.microsoft.com/office/drawing/2014/main" id="{8BF30085-377F-C046-AF46-F4C228DDA54F}"/>
              </a:ext>
            </a:extLst>
          </p:cNvPr>
          <p:cNvSpPr/>
          <p:nvPr/>
        </p:nvSpPr>
        <p:spPr>
          <a:xfrm>
            <a:off x="1294147" y="2463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8FD1AB61-296B-7941-8A11-99F9574A1D15}"/>
              </a:ext>
            </a:extLst>
          </p:cNvPr>
          <p:cNvSpPr/>
          <p:nvPr/>
        </p:nvSpPr>
        <p:spPr>
          <a:xfrm>
            <a:off x="1293097" y="2918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F022ACAD-F007-DF4C-A95D-B67618917446}"/>
              </a:ext>
            </a:extLst>
          </p:cNvPr>
          <p:cNvCxnSpPr>
            <a:endCxn id="129" idx="0"/>
          </p:cNvCxnSpPr>
          <p:nvPr/>
        </p:nvCxnSpPr>
        <p:spPr>
          <a:xfrm>
            <a:off x="1405133" y="2713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Oval 130">
            <a:extLst>
              <a:ext uri="{FF2B5EF4-FFF2-40B4-BE49-F238E27FC236}">
                <a16:creationId xmlns:a16="http://schemas.microsoft.com/office/drawing/2014/main" id="{F2F9815A-5FC2-3F4C-BC39-44921734C4B1}"/>
              </a:ext>
            </a:extLst>
          </p:cNvPr>
          <p:cNvSpPr/>
          <p:nvPr/>
        </p:nvSpPr>
        <p:spPr>
          <a:xfrm>
            <a:off x="1291965" y="3375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CABF80DA-E80C-3647-80A0-F5C74A09AF12}"/>
              </a:ext>
            </a:extLst>
          </p:cNvPr>
          <p:cNvCxnSpPr>
            <a:stCxn id="129" idx="4"/>
            <a:endCxn id="131" idx="0"/>
          </p:cNvCxnSpPr>
          <p:nvPr/>
        </p:nvCxnSpPr>
        <p:spPr>
          <a:xfrm flipH="1">
            <a:off x="1406265" y="3146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8D247746-46EA-C642-90A2-50C156951338}"/>
              </a:ext>
            </a:extLst>
          </p:cNvPr>
          <p:cNvCxnSpPr>
            <a:stCxn id="131" idx="4"/>
            <a:endCxn id="134" idx="0"/>
          </p:cNvCxnSpPr>
          <p:nvPr/>
        </p:nvCxnSpPr>
        <p:spPr>
          <a:xfrm>
            <a:off x="1406265" y="3603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Oval 133">
            <a:extLst>
              <a:ext uri="{FF2B5EF4-FFF2-40B4-BE49-F238E27FC236}">
                <a16:creationId xmlns:a16="http://schemas.microsoft.com/office/drawing/2014/main" id="{A2BAF0C4-1C77-E54E-944D-09A58368A3A2}"/>
              </a:ext>
            </a:extLst>
          </p:cNvPr>
          <p:cNvSpPr/>
          <p:nvPr/>
        </p:nvSpPr>
        <p:spPr>
          <a:xfrm>
            <a:off x="1293137" y="3832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5" name="Oval 134">
            <a:extLst>
              <a:ext uri="{FF2B5EF4-FFF2-40B4-BE49-F238E27FC236}">
                <a16:creationId xmlns:a16="http://schemas.microsoft.com/office/drawing/2014/main" id="{C6D11935-7E37-0349-8D97-1E9DBAD3534A}"/>
              </a:ext>
            </a:extLst>
          </p:cNvPr>
          <p:cNvSpPr/>
          <p:nvPr/>
        </p:nvSpPr>
        <p:spPr>
          <a:xfrm>
            <a:off x="1295401" y="4289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35A46693-E50C-2149-9D05-47CFA37649F1}"/>
              </a:ext>
            </a:extLst>
          </p:cNvPr>
          <p:cNvCxnSpPr>
            <a:stCxn id="134" idx="4"/>
            <a:endCxn id="135" idx="0"/>
          </p:cNvCxnSpPr>
          <p:nvPr/>
        </p:nvCxnSpPr>
        <p:spPr>
          <a:xfrm>
            <a:off x="1407437" y="4061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Oval 136">
            <a:extLst>
              <a:ext uri="{FF2B5EF4-FFF2-40B4-BE49-F238E27FC236}">
                <a16:creationId xmlns:a16="http://schemas.microsoft.com/office/drawing/2014/main" id="{0BA6D564-1DA6-1C4A-8BCF-AD07334521AB}"/>
              </a:ext>
            </a:extLst>
          </p:cNvPr>
          <p:cNvSpPr/>
          <p:nvPr/>
        </p:nvSpPr>
        <p:spPr>
          <a:xfrm>
            <a:off x="1294269" y="4746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00F31C6B-E9CD-B041-AB84-C5EF0AB63293}"/>
              </a:ext>
            </a:extLst>
          </p:cNvPr>
          <p:cNvCxnSpPr>
            <a:stCxn id="135" idx="4"/>
            <a:endCxn id="137" idx="0"/>
          </p:cNvCxnSpPr>
          <p:nvPr/>
        </p:nvCxnSpPr>
        <p:spPr>
          <a:xfrm flipH="1">
            <a:off x="1408569" y="4518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9" name="Oval 138">
            <a:extLst>
              <a:ext uri="{FF2B5EF4-FFF2-40B4-BE49-F238E27FC236}">
                <a16:creationId xmlns:a16="http://schemas.microsoft.com/office/drawing/2014/main" id="{938C730E-90A8-7747-808C-CBFAD4C09510}"/>
              </a:ext>
            </a:extLst>
          </p:cNvPr>
          <p:cNvSpPr/>
          <p:nvPr/>
        </p:nvSpPr>
        <p:spPr>
          <a:xfrm>
            <a:off x="1287721" y="5203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66712C6C-DF98-3A4B-B8C6-1C0054724431}"/>
              </a:ext>
            </a:extLst>
          </p:cNvPr>
          <p:cNvCxnSpPr>
            <a:endCxn id="139" idx="0"/>
          </p:cNvCxnSpPr>
          <p:nvPr/>
        </p:nvCxnSpPr>
        <p:spPr>
          <a:xfrm flipH="1">
            <a:off x="1402021" y="4974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" name="TextBox 140">
            <a:extLst>
              <a:ext uri="{FF2B5EF4-FFF2-40B4-BE49-F238E27FC236}">
                <a16:creationId xmlns:a16="http://schemas.microsoft.com/office/drawing/2014/main" id="{D57AE3BB-E0E5-214A-979E-EBE18F1C11F0}"/>
              </a:ext>
            </a:extLst>
          </p:cNvPr>
          <p:cNvSpPr txBox="1"/>
          <p:nvPr/>
        </p:nvSpPr>
        <p:spPr>
          <a:xfrm>
            <a:off x="1049778" y="5339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56388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B79F84C7-6686-6A4D-BFEA-A6B31DC59C8F}"/>
              </a:ext>
            </a:extLst>
          </p:cNvPr>
          <p:cNvCxnSpPr>
            <a:endCxn id="142" idx="0"/>
          </p:cNvCxnSpPr>
          <p:nvPr/>
        </p:nvCxnSpPr>
        <p:spPr>
          <a:xfrm flipH="1">
            <a:off x="1390800" y="5410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" name="TextBox 143">
            <a:extLst>
              <a:ext uri="{FF2B5EF4-FFF2-40B4-BE49-F238E27FC236}">
                <a16:creationId xmlns:a16="http://schemas.microsoft.com/office/drawing/2014/main" id="{CA9514D8-0ACE-924B-9668-00DCBBA92E9F}"/>
              </a:ext>
            </a:extLst>
          </p:cNvPr>
          <p:cNvSpPr txBox="1"/>
          <p:nvPr/>
        </p:nvSpPr>
        <p:spPr>
          <a:xfrm>
            <a:off x="1049778" y="1669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45" name="Oval 144">
            <a:extLst>
              <a:ext uri="{FF2B5EF4-FFF2-40B4-BE49-F238E27FC236}">
                <a16:creationId xmlns:a16="http://schemas.microsoft.com/office/drawing/2014/main" id="{027543C4-8ED7-B741-82EE-AA99A61F0F2E}"/>
              </a:ext>
            </a:extLst>
          </p:cNvPr>
          <p:cNvSpPr/>
          <p:nvPr/>
        </p:nvSpPr>
        <p:spPr>
          <a:xfrm>
            <a:off x="1294270" y="1554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stCxn id="75" idx="3"/>
            <a:endCxn id="145" idx="0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8E04EC9B-FB6D-2A46-AB20-AAB70543325A}"/>
              </a:ext>
            </a:extLst>
          </p:cNvPr>
          <p:cNvCxnSpPr>
            <a:stCxn id="145" idx="4"/>
          </p:cNvCxnSpPr>
          <p:nvPr/>
        </p:nvCxnSpPr>
        <p:spPr>
          <a:xfrm flipH="1">
            <a:off x="1407438" y="1782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>
            <a:extLst>
              <a:ext uri="{FF2B5EF4-FFF2-40B4-BE49-F238E27FC236}">
                <a16:creationId xmlns:a16="http://schemas.microsoft.com/office/drawing/2014/main" id="{E4E7366F-1022-E644-AB49-97254E8D8056}"/>
              </a:ext>
            </a:extLst>
          </p:cNvPr>
          <p:cNvSpPr txBox="1"/>
          <p:nvPr/>
        </p:nvSpPr>
        <p:spPr>
          <a:xfrm>
            <a:off x="1049778" y="2180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49" name="Oval 148">
            <a:extLst>
              <a:ext uri="{FF2B5EF4-FFF2-40B4-BE49-F238E27FC236}">
                <a16:creationId xmlns:a16="http://schemas.microsoft.com/office/drawing/2014/main" id="{6FA1A212-B00B-2746-B245-FEE4EE30745E}"/>
              </a:ext>
            </a:extLst>
          </p:cNvPr>
          <p:cNvSpPr/>
          <p:nvPr/>
        </p:nvSpPr>
        <p:spPr>
          <a:xfrm>
            <a:off x="1288865" y="2003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E9B34679-411E-8245-98D0-6B7382BA1DE3}"/>
              </a:ext>
            </a:extLst>
          </p:cNvPr>
          <p:cNvCxnSpPr>
            <a:stCxn id="149" idx="4"/>
            <a:endCxn id="128" idx="0"/>
          </p:cNvCxnSpPr>
          <p:nvPr/>
        </p:nvCxnSpPr>
        <p:spPr>
          <a:xfrm>
            <a:off x="1403165" y="2231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1" name="TextBox 150">
            <a:extLst>
              <a:ext uri="{FF2B5EF4-FFF2-40B4-BE49-F238E27FC236}">
                <a16:creationId xmlns:a16="http://schemas.microsoft.com/office/drawing/2014/main" id="{0B8363DC-E947-9D47-BEC6-AD5299164A56}"/>
              </a:ext>
            </a:extLst>
          </p:cNvPr>
          <p:cNvSpPr txBox="1"/>
          <p:nvPr/>
        </p:nvSpPr>
        <p:spPr>
          <a:xfrm>
            <a:off x="1225195" y="10078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20F7BD5C-C3D0-364A-A756-3BA59B2B76D1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33A9FF0A-9F7B-444E-910A-581BC79181DD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D7F2618-0636-8243-B489-923C6AACC909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66A46DFD-D0C6-3746-A887-EB10E5A48343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9D024F5-C229-974A-85BF-3EB5237478A0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9C408D67-4B65-174F-9FC1-87FCC4161A94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1DDE6840-359C-3747-9AFA-DFB0F1325B8C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3AEB85C8-45D0-9D43-8619-2DDD941E6563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9F71070D-CF69-E24C-8E78-111BC6CF1396}"/>
              </a:ext>
            </a:extLst>
          </p:cNvPr>
          <p:cNvCxnSpPr>
            <a:endCxn id="159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Oval 160">
            <a:extLst>
              <a:ext uri="{FF2B5EF4-FFF2-40B4-BE49-F238E27FC236}">
                <a16:creationId xmlns:a16="http://schemas.microsoft.com/office/drawing/2014/main" id="{CD8AA623-9B17-4C44-A314-E96DC001B219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42660FE3-4127-5A4F-8616-BFD1D6A603DE}"/>
              </a:ext>
            </a:extLst>
          </p:cNvPr>
          <p:cNvCxnSpPr>
            <a:stCxn id="159" idx="4"/>
            <a:endCxn id="161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F11882FA-A977-224E-B8AB-98E0E4D004AD}"/>
              </a:ext>
            </a:extLst>
          </p:cNvPr>
          <p:cNvCxnSpPr>
            <a:stCxn id="161" idx="4"/>
            <a:endCxn id="164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Oval 163">
            <a:extLst>
              <a:ext uri="{FF2B5EF4-FFF2-40B4-BE49-F238E27FC236}">
                <a16:creationId xmlns:a16="http://schemas.microsoft.com/office/drawing/2014/main" id="{5151B645-B1FA-4A4D-9E37-53A96FF93528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027F4397-FE18-9F4F-B3E6-07C599A66304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824962FF-3D62-8D4A-89E8-C808B06EDA56}"/>
              </a:ext>
            </a:extLst>
          </p:cNvPr>
          <p:cNvCxnSpPr>
            <a:stCxn id="164" idx="4"/>
            <a:endCxn id="165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Oval 166">
            <a:extLst>
              <a:ext uri="{FF2B5EF4-FFF2-40B4-BE49-F238E27FC236}">
                <a16:creationId xmlns:a16="http://schemas.microsoft.com/office/drawing/2014/main" id="{F2CDD4F5-A5EF-084D-BEC0-ECAF54A27ACE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50AD51E-C673-624E-9287-7C7649786421}"/>
              </a:ext>
            </a:extLst>
          </p:cNvPr>
          <p:cNvCxnSpPr>
            <a:stCxn id="165" idx="4"/>
            <a:endCxn id="167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Oval 168">
            <a:extLst>
              <a:ext uri="{FF2B5EF4-FFF2-40B4-BE49-F238E27FC236}">
                <a16:creationId xmlns:a16="http://schemas.microsoft.com/office/drawing/2014/main" id="{EA1572D3-6631-2A4A-BD73-15604EE5D379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27869A2C-D4D2-F440-B956-5FE7B9CB23C0}"/>
              </a:ext>
            </a:extLst>
          </p:cNvPr>
          <p:cNvCxnSpPr>
            <a:endCxn id="169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6AD0C6E2-8154-E940-96DF-2FEC48856C6F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12BD899F-33DA-CD44-9264-C1A78479DE77}"/>
              </a:ext>
            </a:extLst>
          </p:cNvPr>
          <p:cNvCxnSpPr>
            <a:endCxn id="172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>
            <a:extLst>
              <a:ext uri="{FF2B5EF4-FFF2-40B4-BE49-F238E27FC236}">
                <a16:creationId xmlns:a16="http://schemas.microsoft.com/office/drawing/2014/main" id="{D1DBF96F-6EA9-D043-939B-9042CDFEDC06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FA6CD911-CB87-2043-9027-EACBC223B2E7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stCxn id="3" idx="4"/>
            <a:endCxn id="175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C7A2941-A065-F14C-82A8-4FA5EA767E19}"/>
              </a:ext>
            </a:extLst>
          </p:cNvPr>
          <p:cNvCxnSpPr>
            <a:stCxn id="175" idx="4"/>
            <a:endCxn id="179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TextBox 177">
            <a:extLst>
              <a:ext uri="{FF2B5EF4-FFF2-40B4-BE49-F238E27FC236}">
                <a16:creationId xmlns:a16="http://schemas.microsoft.com/office/drawing/2014/main" id="{449D8DF8-DCC9-8447-88FD-07C5E3E137B6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79" name="Oval 178">
            <a:extLst>
              <a:ext uri="{FF2B5EF4-FFF2-40B4-BE49-F238E27FC236}">
                <a16:creationId xmlns:a16="http://schemas.microsoft.com/office/drawing/2014/main" id="{539D3586-8900-514D-9CD4-CE5EDD4ED7FB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9127ADB1-D45B-D34A-B86C-A8BF01EB69B5}"/>
              </a:ext>
            </a:extLst>
          </p:cNvPr>
          <p:cNvCxnSpPr>
            <a:stCxn id="179" idx="4"/>
            <a:endCxn id="158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>
            <a:extLst>
              <a:ext uri="{FF2B5EF4-FFF2-40B4-BE49-F238E27FC236}">
                <a16:creationId xmlns:a16="http://schemas.microsoft.com/office/drawing/2014/main" id="{BE927778-8C0B-DF4F-AD28-07E66290D8BE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821801A-A72F-5141-8B00-DE0FE114D6D0}"/>
              </a:ext>
            </a:extLst>
          </p:cNvPr>
          <p:cNvSpPr txBox="1"/>
          <p:nvPr/>
        </p:nvSpPr>
        <p:spPr>
          <a:xfrm>
            <a:off x="381000" y="28799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E0712ECE-3339-5649-9A51-D632CBD073E1}"/>
              </a:ext>
            </a:extLst>
          </p:cNvPr>
          <p:cNvSpPr txBox="1"/>
          <p:nvPr/>
        </p:nvSpPr>
        <p:spPr>
          <a:xfrm>
            <a:off x="381000" y="33381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FAFF7E91-D81F-D345-871C-9C1B73C2277C}"/>
              </a:ext>
            </a:extLst>
          </p:cNvPr>
          <p:cNvSpPr txBox="1"/>
          <p:nvPr/>
        </p:nvSpPr>
        <p:spPr>
          <a:xfrm>
            <a:off x="381000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01B76F7D-B8A0-5A4D-89EB-51F98D33DF5C}"/>
              </a:ext>
            </a:extLst>
          </p:cNvPr>
          <p:cNvSpPr txBox="1"/>
          <p:nvPr/>
        </p:nvSpPr>
        <p:spPr>
          <a:xfrm>
            <a:off x="381000" y="2009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C221B761-7417-704D-BD7F-DDECEE5C6CAD}"/>
              </a:ext>
            </a:extLst>
          </p:cNvPr>
          <p:cNvSpPr txBox="1"/>
          <p:nvPr/>
        </p:nvSpPr>
        <p:spPr>
          <a:xfrm>
            <a:off x="381000" y="15112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77002325-A13D-3E42-9F24-F6C8D2C4AA18}"/>
              </a:ext>
            </a:extLst>
          </p:cNvPr>
          <p:cNvSpPr txBox="1"/>
          <p:nvPr/>
        </p:nvSpPr>
        <p:spPr>
          <a:xfrm>
            <a:off x="381000" y="38375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88" name="Oval 187">
            <a:extLst>
              <a:ext uri="{FF2B5EF4-FFF2-40B4-BE49-F238E27FC236}">
                <a16:creationId xmlns:a16="http://schemas.microsoft.com/office/drawing/2014/main" id="{52BD641B-949D-4649-8AE8-ECD0ADB43CD8}"/>
              </a:ext>
            </a:extLst>
          </p:cNvPr>
          <p:cNvSpPr/>
          <p:nvPr/>
        </p:nvSpPr>
        <p:spPr>
          <a:xfrm>
            <a:off x="624319" y="1851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9" name="Straight Connector 188">
            <a:extLst>
              <a:ext uri="{FF2B5EF4-FFF2-40B4-BE49-F238E27FC236}">
                <a16:creationId xmlns:a16="http://schemas.microsoft.com/office/drawing/2014/main" id="{56639482-F327-CC4A-80B5-B47419825992}"/>
              </a:ext>
            </a:extLst>
          </p:cNvPr>
          <p:cNvCxnSpPr>
            <a:stCxn id="203" idx="4"/>
            <a:endCxn id="188" idx="0"/>
          </p:cNvCxnSpPr>
          <p:nvPr/>
        </p:nvCxnSpPr>
        <p:spPr>
          <a:xfrm>
            <a:off x="734387" y="1545815"/>
            <a:ext cx="4232" cy="3054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Oval 189">
            <a:extLst>
              <a:ext uri="{FF2B5EF4-FFF2-40B4-BE49-F238E27FC236}">
                <a16:creationId xmlns:a16="http://schemas.microsoft.com/office/drawing/2014/main" id="{793DD416-B956-A74E-93FC-2E5142507707}"/>
              </a:ext>
            </a:extLst>
          </p:cNvPr>
          <p:cNvSpPr/>
          <p:nvPr/>
        </p:nvSpPr>
        <p:spPr>
          <a:xfrm>
            <a:off x="623187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1" name="Straight Connector 190">
            <a:extLst>
              <a:ext uri="{FF2B5EF4-FFF2-40B4-BE49-F238E27FC236}">
                <a16:creationId xmlns:a16="http://schemas.microsoft.com/office/drawing/2014/main" id="{66E4DA87-E088-694F-B612-FABCA3025C6E}"/>
              </a:ext>
            </a:extLst>
          </p:cNvPr>
          <p:cNvCxnSpPr>
            <a:stCxn id="188" idx="4"/>
            <a:endCxn id="190" idx="0"/>
          </p:cNvCxnSpPr>
          <p:nvPr/>
        </p:nvCxnSpPr>
        <p:spPr>
          <a:xfrm flipH="1">
            <a:off x="737487" y="20798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16B51F0B-1DFC-FE46-B1D4-EE359DC5ACD1}"/>
              </a:ext>
            </a:extLst>
          </p:cNvPr>
          <p:cNvCxnSpPr>
            <a:stCxn id="190" idx="4"/>
            <a:endCxn id="193" idx="0"/>
          </p:cNvCxnSpPr>
          <p:nvPr/>
        </p:nvCxnSpPr>
        <p:spPr>
          <a:xfrm>
            <a:off x="737487" y="25370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3" name="Oval 192">
            <a:extLst>
              <a:ext uri="{FF2B5EF4-FFF2-40B4-BE49-F238E27FC236}">
                <a16:creationId xmlns:a16="http://schemas.microsoft.com/office/drawing/2014/main" id="{0C4ED29D-4375-AA45-ABD1-6025C0C1F314}"/>
              </a:ext>
            </a:extLst>
          </p:cNvPr>
          <p:cNvSpPr/>
          <p:nvPr/>
        </p:nvSpPr>
        <p:spPr>
          <a:xfrm>
            <a:off x="624359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94" name="Oval 193">
            <a:extLst>
              <a:ext uri="{FF2B5EF4-FFF2-40B4-BE49-F238E27FC236}">
                <a16:creationId xmlns:a16="http://schemas.microsoft.com/office/drawing/2014/main" id="{F07F353C-C6E3-A14D-92D7-D9790D52C320}"/>
              </a:ext>
            </a:extLst>
          </p:cNvPr>
          <p:cNvSpPr/>
          <p:nvPr/>
        </p:nvSpPr>
        <p:spPr>
          <a:xfrm>
            <a:off x="626623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26FF2BF9-05BF-1847-AAD8-364AB2EF2B48}"/>
              </a:ext>
            </a:extLst>
          </p:cNvPr>
          <p:cNvCxnSpPr>
            <a:stCxn id="193" idx="4"/>
            <a:endCxn id="194" idx="0"/>
          </p:cNvCxnSpPr>
          <p:nvPr/>
        </p:nvCxnSpPr>
        <p:spPr>
          <a:xfrm>
            <a:off x="738659" y="29942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6" name="Oval 195">
            <a:extLst>
              <a:ext uri="{FF2B5EF4-FFF2-40B4-BE49-F238E27FC236}">
                <a16:creationId xmlns:a16="http://schemas.microsoft.com/office/drawing/2014/main" id="{C5324928-9ED7-C244-8D35-64AF71459308}"/>
              </a:ext>
            </a:extLst>
          </p:cNvPr>
          <p:cNvSpPr/>
          <p:nvPr/>
        </p:nvSpPr>
        <p:spPr>
          <a:xfrm>
            <a:off x="625491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7" name="Straight Connector 196">
            <a:extLst>
              <a:ext uri="{FF2B5EF4-FFF2-40B4-BE49-F238E27FC236}">
                <a16:creationId xmlns:a16="http://schemas.microsoft.com/office/drawing/2014/main" id="{B6741729-9F7B-E945-B31B-B7E69C2911AA}"/>
              </a:ext>
            </a:extLst>
          </p:cNvPr>
          <p:cNvCxnSpPr>
            <a:stCxn id="194" idx="4"/>
            <a:endCxn id="196" idx="0"/>
          </p:cNvCxnSpPr>
          <p:nvPr/>
        </p:nvCxnSpPr>
        <p:spPr>
          <a:xfrm flipH="1">
            <a:off x="739791" y="34514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" name="Oval 197">
            <a:extLst>
              <a:ext uri="{FF2B5EF4-FFF2-40B4-BE49-F238E27FC236}">
                <a16:creationId xmlns:a16="http://schemas.microsoft.com/office/drawing/2014/main" id="{88572C88-53C9-F24A-8CCC-62509945D71E}"/>
              </a:ext>
            </a:extLst>
          </p:cNvPr>
          <p:cNvSpPr/>
          <p:nvPr/>
        </p:nvSpPr>
        <p:spPr>
          <a:xfrm>
            <a:off x="618943" y="41365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FEAC93B7-5C01-3048-B5E4-0DA183EEC820}"/>
              </a:ext>
            </a:extLst>
          </p:cNvPr>
          <p:cNvCxnSpPr>
            <a:endCxn id="198" idx="0"/>
          </p:cNvCxnSpPr>
          <p:nvPr/>
        </p:nvCxnSpPr>
        <p:spPr>
          <a:xfrm flipH="1">
            <a:off x="733243" y="39079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0" name="TextBox 199">
            <a:extLst>
              <a:ext uri="{FF2B5EF4-FFF2-40B4-BE49-F238E27FC236}">
                <a16:creationId xmlns:a16="http://schemas.microsoft.com/office/drawing/2014/main" id="{52C0E187-BD51-A64A-A531-F3FB85CD8E1C}"/>
              </a:ext>
            </a:extLst>
          </p:cNvPr>
          <p:cNvSpPr txBox="1"/>
          <p:nvPr/>
        </p:nvSpPr>
        <p:spPr>
          <a:xfrm>
            <a:off x="381000" y="42730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45720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43F3B76D-3D60-B24F-B382-26AC31B90D4B}"/>
              </a:ext>
            </a:extLst>
          </p:cNvPr>
          <p:cNvCxnSpPr>
            <a:endCxn id="201" idx="0"/>
          </p:cNvCxnSpPr>
          <p:nvPr/>
        </p:nvCxnSpPr>
        <p:spPr>
          <a:xfrm flipH="1">
            <a:off x="722022" y="43434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Oval 202">
            <a:extLst>
              <a:ext uri="{FF2B5EF4-FFF2-40B4-BE49-F238E27FC236}">
                <a16:creationId xmlns:a16="http://schemas.microsoft.com/office/drawing/2014/main" id="{9D685424-D983-334E-A463-100CC0598C16}"/>
              </a:ext>
            </a:extLst>
          </p:cNvPr>
          <p:cNvSpPr/>
          <p:nvPr/>
        </p:nvSpPr>
        <p:spPr>
          <a:xfrm>
            <a:off x="620087" y="13172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stCxn id="75" idx="2"/>
            <a:endCxn id="203" idx="7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EF0D17A2-3923-7C49-B576-7FC8B2C8CCEF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0D13B896-9995-F141-B6B8-52C824DAEADB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A9D1E2D2-36D7-524A-8BFA-A1A9D5E77373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9EBAD28F-56E9-DA47-ABE0-9C0F1E6EA6B6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0479995B-9143-CA4F-919F-59C08F00ABEF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4F5FFC70-BE43-2D41-B71E-553110049B21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1" name="Oval 210">
            <a:extLst>
              <a:ext uri="{FF2B5EF4-FFF2-40B4-BE49-F238E27FC236}">
                <a16:creationId xmlns:a16="http://schemas.microsoft.com/office/drawing/2014/main" id="{62939CDC-7491-1145-A543-AA27404638B5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F8D1C12E-D24B-6E4C-88E1-DDE4E42363BA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3" name="Straight Connector 212">
            <a:extLst>
              <a:ext uri="{FF2B5EF4-FFF2-40B4-BE49-F238E27FC236}">
                <a16:creationId xmlns:a16="http://schemas.microsoft.com/office/drawing/2014/main" id="{E82AB79A-C090-8E42-9DF4-50D0FE969169}"/>
              </a:ext>
            </a:extLst>
          </p:cNvPr>
          <p:cNvCxnSpPr>
            <a:endCxn id="212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213">
            <a:extLst>
              <a:ext uri="{FF2B5EF4-FFF2-40B4-BE49-F238E27FC236}">
                <a16:creationId xmlns:a16="http://schemas.microsoft.com/office/drawing/2014/main" id="{7EA16CBF-0CB6-FC47-9C16-AA108F02E7D0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5" name="Straight Connector 214">
            <a:extLst>
              <a:ext uri="{FF2B5EF4-FFF2-40B4-BE49-F238E27FC236}">
                <a16:creationId xmlns:a16="http://schemas.microsoft.com/office/drawing/2014/main" id="{7DA1D841-8F7A-F04F-8690-793B05CF16EF}"/>
              </a:ext>
            </a:extLst>
          </p:cNvPr>
          <p:cNvCxnSpPr>
            <a:stCxn id="212" idx="4"/>
            <a:endCxn id="214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1BB6ECF5-4C32-614F-A07F-43AE0E5FC23B}"/>
              </a:ext>
            </a:extLst>
          </p:cNvPr>
          <p:cNvCxnSpPr>
            <a:stCxn id="214" idx="4"/>
            <a:endCxn id="217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Oval 216">
            <a:extLst>
              <a:ext uri="{FF2B5EF4-FFF2-40B4-BE49-F238E27FC236}">
                <a16:creationId xmlns:a16="http://schemas.microsoft.com/office/drawing/2014/main" id="{7AC3D51C-F64B-8343-8D2F-3DAE5D6D9587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8" name="Oval 217">
            <a:extLst>
              <a:ext uri="{FF2B5EF4-FFF2-40B4-BE49-F238E27FC236}">
                <a16:creationId xmlns:a16="http://schemas.microsoft.com/office/drawing/2014/main" id="{D3593D2D-296B-B148-ADBB-243A8AFC5949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45BC2AF3-BDD4-294D-B440-3FA37F58B6EE}"/>
              </a:ext>
            </a:extLst>
          </p:cNvPr>
          <p:cNvCxnSpPr>
            <a:stCxn id="217" idx="4"/>
            <a:endCxn id="218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Oval 219">
            <a:extLst>
              <a:ext uri="{FF2B5EF4-FFF2-40B4-BE49-F238E27FC236}">
                <a16:creationId xmlns:a16="http://schemas.microsoft.com/office/drawing/2014/main" id="{02ABFF81-62DE-A64E-81F3-49D7D2040FD1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ECC85A4F-F295-F049-88F8-EA3FE8322A8F}"/>
              </a:ext>
            </a:extLst>
          </p:cNvPr>
          <p:cNvCxnSpPr>
            <a:stCxn id="218" idx="4"/>
            <a:endCxn id="220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2" name="Oval 221">
            <a:extLst>
              <a:ext uri="{FF2B5EF4-FFF2-40B4-BE49-F238E27FC236}">
                <a16:creationId xmlns:a16="http://schemas.microsoft.com/office/drawing/2014/main" id="{D82A1DF4-31FD-C441-AD02-EC09268591DB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2F1DCCB1-1445-C140-99D7-4612A5C91602}"/>
              </a:ext>
            </a:extLst>
          </p:cNvPr>
          <p:cNvCxnSpPr>
            <a:endCxn id="222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>
            <a:extLst>
              <a:ext uri="{FF2B5EF4-FFF2-40B4-BE49-F238E27FC236}">
                <a16:creationId xmlns:a16="http://schemas.microsoft.com/office/drawing/2014/main" id="{05B020F5-2AAF-1F4A-8306-825AC9270B58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4C557D32-28D9-A547-A1AB-702793730355}"/>
              </a:ext>
            </a:extLst>
          </p:cNvPr>
          <p:cNvCxnSpPr>
            <a:endCxn id="225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TextBox 226">
            <a:extLst>
              <a:ext uri="{FF2B5EF4-FFF2-40B4-BE49-F238E27FC236}">
                <a16:creationId xmlns:a16="http://schemas.microsoft.com/office/drawing/2014/main" id="{479A8997-29F8-F449-B5AF-FEA38F26CF19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stCxn id="3" idx="4"/>
            <a:endCxn id="211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768EBF41-9959-CA41-A331-6C76D551E9A4}"/>
              </a:ext>
            </a:extLst>
          </p:cNvPr>
          <p:cNvSpPr txBox="1"/>
          <p:nvPr/>
        </p:nvSpPr>
        <p:spPr>
          <a:xfrm>
            <a:off x="2286000" y="24815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C2C1375D-01A0-5941-BE40-79AF06C78B20}"/>
              </a:ext>
            </a:extLst>
          </p:cNvPr>
          <p:cNvSpPr txBox="1"/>
          <p:nvPr/>
        </p:nvSpPr>
        <p:spPr>
          <a:xfrm>
            <a:off x="2286000" y="298090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31" name="Oval 230">
            <a:extLst>
              <a:ext uri="{FF2B5EF4-FFF2-40B4-BE49-F238E27FC236}">
                <a16:creationId xmlns:a16="http://schemas.microsoft.com/office/drawing/2014/main" id="{8D52F2A9-8629-7744-A82F-22833FB01EE5}"/>
              </a:ext>
            </a:extLst>
          </p:cNvPr>
          <p:cNvSpPr/>
          <p:nvPr/>
        </p:nvSpPr>
        <p:spPr>
          <a:xfrm>
            <a:off x="2531623" y="23662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stCxn id="79" idx="4"/>
            <a:endCxn id="231" idx="0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3" name="Oval 232">
            <a:extLst>
              <a:ext uri="{FF2B5EF4-FFF2-40B4-BE49-F238E27FC236}">
                <a16:creationId xmlns:a16="http://schemas.microsoft.com/office/drawing/2014/main" id="{1F744646-4EE2-3C4A-925A-624AB50FAB08}"/>
              </a:ext>
            </a:extLst>
          </p:cNvPr>
          <p:cNvSpPr/>
          <p:nvPr/>
        </p:nvSpPr>
        <p:spPr>
          <a:xfrm>
            <a:off x="2530491" y="28234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4" name="Straight Connector 233">
            <a:extLst>
              <a:ext uri="{FF2B5EF4-FFF2-40B4-BE49-F238E27FC236}">
                <a16:creationId xmlns:a16="http://schemas.microsoft.com/office/drawing/2014/main" id="{D990D93B-C2ED-1E49-92D5-487C9B66221D}"/>
              </a:ext>
            </a:extLst>
          </p:cNvPr>
          <p:cNvCxnSpPr>
            <a:stCxn id="231" idx="4"/>
            <a:endCxn id="233" idx="0"/>
          </p:cNvCxnSpPr>
          <p:nvPr/>
        </p:nvCxnSpPr>
        <p:spPr>
          <a:xfrm flipH="1">
            <a:off x="2644791" y="259480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5" name="Oval 234">
            <a:extLst>
              <a:ext uri="{FF2B5EF4-FFF2-40B4-BE49-F238E27FC236}">
                <a16:creationId xmlns:a16="http://schemas.microsoft.com/office/drawing/2014/main" id="{9B4AAB79-EEEC-6141-88FA-E936CC6A1E0E}"/>
              </a:ext>
            </a:extLst>
          </p:cNvPr>
          <p:cNvSpPr/>
          <p:nvPr/>
        </p:nvSpPr>
        <p:spPr>
          <a:xfrm>
            <a:off x="2523943" y="327987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6" name="Straight Connector 235">
            <a:extLst>
              <a:ext uri="{FF2B5EF4-FFF2-40B4-BE49-F238E27FC236}">
                <a16:creationId xmlns:a16="http://schemas.microsoft.com/office/drawing/2014/main" id="{342B0C20-E148-BC42-B0CE-820F3E162AC5}"/>
              </a:ext>
            </a:extLst>
          </p:cNvPr>
          <p:cNvCxnSpPr>
            <a:endCxn id="235" idx="0"/>
          </p:cNvCxnSpPr>
          <p:nvPr/>
        </p:nvCxnSpPr>
        <p:spPr>
          <a:xfrm flipH="1">
            <a:off x="2638243" y="305127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7" name="TextBox 236">
            <a:extLst>
              <a:ext uri="{FF2B5EF4-FFF2-40B4-BE49-F238E27FC236}">
                <a16:creationId xmlns:a16="http://schemas.microsoft.com/office/drawing/2014/main" id="{8DFB88DC-C691-AE48-B140-FAABE6D23B48}"/>
              </a:ext>
            </a:extLst>
          </p:cNvPr>
          <p:cNvSpPr txBox="1"/>
          <p:nvPr/>
        </p:nvSpPr>
        <p:spPr>
          <a:xfrm>
            <a:off x="2286000" y="341635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37153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AE9F4521-2E79-DB46-A2DA-9C6D4DB2B1EF}"/>
              </a:ext>
            </a:extLst>
          </p:cNvPr>
          <p:cNvCxnSpPr>
            <a:endCxn id="238" idx="0"/>
          </p:cNvCxnSpPr>
          <p:nvPr/>
        </p:nvCxnSpPr>
        <p:spPr>
          <a:xfrm flipH="1">
            <a:off x="2627022" y="348671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0" name="TextBox 239">
            <a:extLst>
              <a:ext uri="{FF2B5EF4-FFF2-40B4-BE49-F238E27FC236}">
                <a16:creationId xmlns:a16="http://schemas.microsoft.com/office/drawing/2014/main" id="{7CEA093A-47DD-F74A-B2C3-7326C59E429F}"/>
              </a:ext>
            </a:extLst>
          </p:cNvPr>
          <p:cNvSpPr txBox="1"/>
          <p:nvPr/>
        </p:nvSpPr>
        <p:spPr>
          <a:xfrm>
            <a:off x="2345162" y="19962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3" name="Oval 252">
            <a:extLst>
              <a:ext uri="{FF2B5EF4-FFF2-40B4-BE49-F238E27FC236}">
                <a16:creationId xmlns:a16="http://schemas.microsoft.com/office/drawing/2014/main" id="{7467F735-2B3E-EC42-99EA-1382833025C2}"/>
              </a:ext>
            </a:extLst>
          </p:cNvPr>
          <p:cNvSpPr/>
          <p:nvPr/>
        </p:nvSpPr>
        <p:spPr>
          <a:xfrm>
            <a:off x="3124201" y="23437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stCxn id="79" idx="5"/>
            <a:endCxn id="253" idx="0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5" name="TextBox 254">
            <a:extLst>
              <a:ext uri="{FF2B5EF4-FFF2-40B4-BE49-F238E27FC236}">
                <a16:creationId xmlns:a16="http://schemas.microsoft.com/office/drawing/2014/main" id="{C1587225-624F-C34E-A78B-BE12CEB00326}"/>
              </a:ext>
            </a:extLst>
          </p:cNvPr>
          <p:cNvSpPr txBox="1"/>
          <p:nvPr/>
        </p:nvSpPr>
        <p:spPr>
          <a:xfrm>
            <a:off x="2886258" y="24802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77916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02F03D35-59F6-B948-A4D9-F55949A3B18A}"/>
              </a:ext>
            </a:extLst>
          </p:cNvPr>
          <p:cNvCxnSpPr>
            <a:endCxn id="256" idx="0"/>
          </p:cNvCxnSpPr>
          <p:nvPr/>
        </p:nvCxnSpPr>
        <p:spPr>
          <a:xfrm flipH="1">
            <a:off x="3227280" y="255056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>
            <a:off x="2753111" y="204963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5" name="Oval 264">
            <a:extLst>
              <a:ext uri="{FF2B5EF4-FFF2-40B4-BE49-F238E27FC236}">
                <a16:creationId xmlns:a16="http://schemas.microsoft.com/office/drawing/2014/main" id="{D24D816F-F2DA-1F41-874A-58FF3CA42A43}"/>
              </a:ext>
            </a:extLst>
          </p:cNvPr>
          <p:cNvSpPr/>
          <p:nvPr/>
        </p:nvSpPr>
        <p:spPr>
          <a:xfrm>
            <a:off x="2733339" y="99342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764E06DB-3FFB-2144-8181-25E5261C0143}"/>
              </a:ext>
            </a:extLst>
          </p:cNvPr>
          <p:cNvSpPr txBox="1"/>
          <p:nvPr/>
        </p:nvSpPr>
        <p:spPr>
          <a:xfrm>
            <a:off x="2696795" y="12516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F873554E-B5B7-964E-8366-636FA837018E}"/>
              </a:ext>
            </a:extLst>
          </p:cNvPr>
          <p:cNvCxnSpPr>
            <a:stCxn id="265" idx="5"/>
            <a:endCxn id="267" idx="0"/>
          </p:cNvCxnSpPr>
          <p:nvPr/>
        </p:nvCxnSpPr>
        <p:spPr>
          <a:xfrm>
            <a:off x="2928460" y="1188544"/>
            <a:ext cx="198171" cy="4146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322073" y="872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stCxn id="75" idx="6"/>
            <a:endCxn id="265" idx="1"/>
          </p:cNvCxnSpPr>
          <p:nvPr/>
        </p:nvCxnSpPr>
        <p:spPr>
          <a:xfrm>
            <a:off x="2109397" y="730847"/>
            <a:ext cx="657420" cy="29605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7" name="TextBox 276">
            <a:extLst>
              <a:ext uri="{FF2B5EF4-FFF2-40B4-BE49-F238E27FC236}">
                <a16:creationId xmlns:a16="http://schemas.microsoft.com/office/drawing/2014/main" id="{B8C3E3FA-A938-8B47-BBAB-2872D01844C0}"/>
              </a:ext>
            </a:extLst>
          </p:cNvPr>
          <p:cNvSpPr txBox="1"/>
          <p:nvPr/>
        </p:nvSpPr>
        <p:spPr>
          <a:xfrm>
            <a:off x="914400" y="762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78" name="Straight Connector 277">
            <a:extLst>
              <a:ext uri="{FF2B5EF4-FFF2-40B4-BE49-F238E27FC236}">
                <a16:creationId xmlns:a16="http://schemas.microsoft.com/office/drawing/2014/main" id="{8715C8FE-ABC7-DF45-8720-1A79DEC8A200}"/>
              </a:ext>
            </a:extLst>
          </p:cNvPr>
          <p:cNvCxnSpPr>
            <a:cxnSpLocks/>
          </p:cNvCxnSpPr>
          <p:nvPr/>
        </p:nvCxnSpPr>
        <p:spPr>
          <a:xfrm flipH="1">
            <a:off x="1602765" y="326590"/>
            <a:ext cx="1597635" cy="14548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9" name="TextBox 278">
            <a:extLst>
              <a:ext uri="{FF2B5EF4-FFF2-40B4-BE49-F238E27FC236}">
                <a16:creationId xmlns:a16="http://schemas.microsoft.com/office/drawing/2014/main" id="{C2281FED-F864-7340-919F-E2D963F922AA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80" name="Oval 279">
            <a:extLst>
              <a:ext uri="{FF2B5EF4-FFF2-40B4-BE49-F238E27FC236}">
                <a16:creationId xmlns:a16="http://schemas.microsoft.com/office/drawing/2014/main" id="{09F1F9BE-6D66-114E-AE23-16E59CC0E17B}"/>
              </a:ext>
            </a:extLst>
          </p:cNvPr>
          <p:cNvSpPr/>
          <p:nvPr/>
        </p:nvSpPr>
        <p:spPr>
          <a:xfrm>
            <a:off x="1455811" y="35777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26479810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816B789-97BF-744A-9669-20EF83C81F8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The Need for $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0096C98-2F8D-F543-8B4A-3E4347D1021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6" name="Content Placeholder 3">
            <a:extLst>
              <a:ext uri="{FF2B5EF4-FFF2-40B4-BE49-F238E27FC236}">
                <a16:creationId xmlns:a16="http://schemas.microsoft.com/office/drawing/2014/main" id="{8C2051CF-F8B2-3242-B43A-F5118217BC28}"/>
              </a:ext>
            </a:extLst>
          </p:cNvPr>
          <p:cNvSpPr txBox="1">
            <a:spLocks/>
          </p:cNvSpPr>
          <p:nvPr/>
        </p:nvSpPr>
        <p:spPr>
          <a:xfrm>
            <a:off x="432758" y="1588672"/>
            <a:ext cx="8228215" cy="1780315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4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b="1" dirty="0">
                <a:solidFill>
                  <a:schemeClr val="accent4"/>
                </a:solidFill>
              </a:rPr>
              <a:t>Exercise: </a:t>
            </a:r>
            <a:r>
              <a:rPr lang="en-US" sz="2800" dirty="0"/>
              <a:t>Construct the suffix tree for </a:t>
            </a:r>
            <a:r>
              <a:rPr lang="en-US" sz="2800" i="1" dirty="0"/>
              <a:t>Text</a:t>
            </a:r>
            <a:r>
              <a:rPr lang="en-US" sz="2800" dirty="0"/>
              <a:t> = papa without first appending the “$”.  Where are the paths corresponding to each suffix of papa?  Do you see why we append “$” to the end of </a:t>
            </a:r>
            <a:r>
              <a:rPr lang="en-US" sz="2800" i="1" dirty="0"/>
              <a:t>Text</a:t>
            </a:r>
            <a:r>
              <a:rPr lang="en-US" sz="2800" dirty="0"/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2440365684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A582D5B5-5493-C142-A3FA-A333CE97E8A8}"/>
              </a:ext>
            </a:extLst>
          </p:cNvPr>
          <p:cNvCxnSpPr>
            <a:cxnSpLocks/>
          </p:cNvCxnSpPr>
          <p:nvPr/>
        </p:nvCxnSpPr>
        <p:spPr>
          <a:xfrm flipH="1">
            <a:off x="5122149" y="4475536"/>
            <a:ext cx="2" cy="6043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9F83E17E-B082-CE4C-9F1B-2B1D06CED497}"/>
              </a:ext>
            </a:extLst>
          </p:cNvPr>
          <p:cNvCxnSpPr>
            <a:cxnSpLocks/>
          </p:cNvCxnSpPr>
          <p:nvPr/>
        </p:nvCxnSpPr>
        <p:spPr>
          <a:xfrm flipH="1">
            <a:off x="7808339" y="5659044"/>
            <a:ext cx="2" cy="6043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7E8CC741-8404-464D-BF5C-ACD784AF5316}"/>
              </a:ext>
            </a:extLst>
          </p:cNvPr>
          <p:cNvCxnSpPr>
            <a:cxnSpLocks/>
          </p:cNvCxnSpPr>
          <p:nvPr/>
        </p:nvCxnSpPr>
        <p:spPr>
          <a:xfrm flipH="1">
            <a:off x="7817465" y="5066971"/>
            <a:ext cx="2" cy="6043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F4443332-6C67-F843-8010-5269D7836BEC}"/>
              </a:ext>
            </a:extLst>
          </p:cNvPr>
          <p:cNvCxnSpPr>
            <a:cxnSpLocks/>
          </p:cNvCxnSpPr>
          <p:nvPr/>
        </p:nvCxnSpPr>
        <p:spPr>
          <a:xfrm flipH="1">
            <a:off x="7817467" y="4501037"/>
            <a:ext cx="2" cy="6043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AACFD6BB-1CD8-AA47-A18D-340B8917783C}"/>
              </a:ext>
            </a:extLst>
          </p:cNvPr>
          <p:cNvCxnSpPr>
            <a:cxnSpLocks/>
          </p:cNvCxnSpPr>
          <p:nvPr/>
        </p:nvCxnSpPr>
        <p:spPr>
          <a:xfrm>
            <a:off x="6408016" y="4091515"/>
            <a:ext cx="1409451" cy="3378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DBA4908-A914-E242-AC29-9F8D07312E18}"/>
              </a:ext>
            </a:extLst>
          </p:cNvPr>
          <p:cNvCxnSpPr>
            <a:cxnSpLocks/>
          </p:cNvCxnSpPr>
          <p:nvPr/>
        </p:nvCxnSpPr>
        <p:spPr>
          <a:xfrm flipH="1">
            <a:off x="5121000" y="4127097"/>
            <a:ext cx="1282938" cy="328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6816B789-97BF-744A-9669-20EF83C81F8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The Need for $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0096C98-2F8D-F543-8B4A-3E4347D1021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6" name="Content Placeholder 3">
            <a:extLst>
              <a:ext uri="{FF2B5EF4-FFF2-40B4-BE49-F238E27FC236}">
                <a16:creationId xmlns:a16="http://schemas.microsoft.com/office/drawing/2014/main" id="{8C2051CF-F8B2-3242-B43A-F5118217BC28}"/>
              </a:ext>
            </a:extLst>
          </p:cNvPr>
          <p:cNvSpPr txBox="1">
            <a:spLocks/>
          </p:cNvSpPr>
          <p:nvPr/>
        </p:nvSpPr>
        <p:spPr>
          <a:xfrm>
            <a:off x="432758" y="1588672"/>
            <a:ext cx="8228215" cy="1780315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4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b="1" dirty="0">
                <a:solidFill>
                  <a:schemeClr val="accent4"/>
                </a:solidFill>
              </a:rPr>
              <a:t>Exercise: </a:t>
            </a:r>
            <a:r>
              <a:rPr lang="en-US" sz="2800" dirty="0"/>
              <a:t>Construct the suffix tree for </a:t>
            </a:r>
            <a:r>
              <a:rPr lang="en-US" sz="2800" i="1" dirty="0"/>
              <a:t>Text</a:t>
            </a:r>
            <a:r>
              <a:rPr lang="en-US" sz="2800" dirty="0"/>
              <a:t> = papa without first appending the “$”.  Where are the paths corresponding to each suffix of papa?  Do you see why we append “$” to the end of </a:t>
            </a:r>
            <a:r>
              <a:rPr lang="en-US" sz="2800" i="1" dirty="0"/>
              <a:t>Text</a:t>
            </a:r>
            <a:r>
              <a:rPr lang="en-US" sz="2800" dirty="0"/>
              <a:t>?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86FE7001-1E58-7143-8497-63368AFA4906}"/>
              </a:ext>
            </a:extLst>
          </p:cNvPr>
          <p:cNvSpPr/>
          <p:nvPr/>
        </p:nvSpPr>
        <p:spPr>
          <a:xfrm>
            <a:off x="6217518" y="3850632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BB14224-A74E-3C4F-B1FA-ED3A4A97A8C4}"/>
              </a:ext>
            </a:extLst>
          </p:cNvPr>
          <p:cNvSpPr txBox="1"/>
          <p:nvPr/>
        </p:nvSpPr>
        <p:spPr>
          <a:xfrm>
            <a:off x="6183428" y="3914174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7CAB9E5F-C4D7-7F45-9BFE-61A44EF1FCDB}"/>
              </a:ext>
            </a:extLst>
          </p:cNvPr>
          <p:cNvSpPr txBox="1"/>
          <p:nvPr/>
        </p:nvSpPr>
        <p:spPr>
          <a:xfrm>
            <a:off x="7842096" y="458170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2FEE00C-B9B7-6D4C-9C4C-4E0C10C6ECB7}"/>
              </a:ext>
            </a:extLst>
          </p:cNvPr>
          <p:cNvSpPr txBox="1"/>
          <p:nvPr/>
        </p:nvSpPr>
        <p:spPr>
          <a:xfrm>
            <a:off x="7094452" y="397315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73BFD5CF-E9A6-B148-B698-56B4E1DFF32E}"/>
              </a:ext>
            </a:extLst>
          </p:cNvPr>
          <p:cNvSpPr/>
          <p:nvPr/>
        </p:nvSpPr>
        <p:spPr>
          <a:xfrm>
            <a:off x="7703169" y="43408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55D40C93-4C29-1B42-8041-0C8896B0C6B6}"/>
              </a:ext>
            </a:extLst>
          </p:cNvPr>
          <p:cNvSpPr txBox="1"/>
          <p:nvPr/>
        </p:nvSpPr>
        <p:spPr>
          <a:xfrm>
            <a:off x="5410923" y="39257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5DF6719A-D0FC-6140-9B98-AB11CD939335}"/>
              </a:ext>
            </a:extLst>
          </p:cNvPr>
          <p:cNvSpPr/>
          <p:nvPr/>
        </p:nvSpPr>
        <p:spPr>
          <a:xfrm>
            <a:off x="5010780" y="43310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4" name="Oval 113">
            <a:extLst>
              <a:ext uri="{FF2B5EF4-FFF2-40B4-BE49-F238E27FC236}">
                <a16:creationId xmlns:a16="http://schemas.microsoft.com/office/drawing/2014/main" id="{0D15DBFB-C64E-7346-ADE5-D9D40BDF37A4}"/>
              </a:ext>
            </a:extLst>
          </p:cNvPr>
          <p:cNvSpPr/>
          <p:nvPr/>
        </p:nvSpPr>
        <p:spPr>
          <a:xfrm>
            <a:off x="7703167" y="615203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5" name="Oval 114">
            <a:extLst>
              <a:ext uri="{FF2B5EF4-FFF2-40B4-BE49-F238E27FC236}">
                <a16:creationId xmlns:a16="http://schemas.microsoft.com/office/drawing/2014/main" id="{C9B8F974-8BC9-7A43-903F-986393D2C0FA}"/>
              </a:ext>
            </a:extLst>
          </p:cNvPr>
          <p:cNvSpPr/>
          <p:nvPr/>
        </p:nvSpPr>
        <p:spPr>
          <a:xfrm>
            <a:off x="7703167" y="49452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0232984A-9DC3-2740-8E2A-8D32552D8808}"/>
              </a:ext>
            </a:extLst>
          </p:cNvPr>
          <p:cNvSpPr/>
          <p:nvPr/>
        </p:nvSpPr>
        <p:spPr>
          <a:xfrm>
            <a:off x="7703167" y="55475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8A401C06-CDE3-734D-B96B-0728FCDCEC0A}"/>
              </a:ext>
            </a:extLst>
          </p:cNvPr>
          <p:cNvSpPr txBox="1"/>
          <p:nvPr/>
        </p:nvSpPr>
        <p:spPr>
          <a:xfrm>
            <a:off x="7837827" y="57897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220606C8-0868-0445-BB08-36E5FFA621CA}"/>
              </a:ext>
            </a:extLst>
          </p:cNvPr>
          <p:cNvSpPr txBox="1"/>
          <p:nvPr/>
        </p:nvSpPr>
        <p:spPr>
          <a:xfrm>
            <a:off x="7842096" y="519407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FCFAE67C-04BF-E34D-B1AB-6C458A137005}"/>
              </a:ext>
            </a:extLst>
          </p:cNvPr>
          <p:cNvCxnSpPr>
            <a:cxnSpLocks/>
          </p:cNvCxnSpPr>
          <p:nvPr/>
        </p:nvCxnSpPr>
        <p:spPr>
          <a:xfrm flipH="1">
            <a:off x="5122147" y="5041470"/>
            <a:ext cx="2" cy="6043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6" name="TextBox 125">
            <a:extLst>
              <a:ext uri="{FF2B5EF4-FFF2-40B4-BE49-F238E27FC236}">
                <a16:creationId xmlns:a16="http://schemas.microsoft.com/office/drawing/2014/main" id="{9963EF6B-E6CB-734E-A926-B887048ACA2F}"/>
              </a:ext>
            </a:extLst>
          </p:cNvPr>
          <p:cNvSpPr txBox="1"/>
          <p:nvPr/>
        </p:nvSpPr>
        <p:spPr>
          <a:xfrm>
            <a:off x="5146778" y="455620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127" name="Oval 126">
            <a:extLst>
              <a:ext uri="{FF2B5EF4-FFF2-40B4-BE49-F238E27FC236}">
                <a16:creationId xmlns:a16="http://schemas.microsoft.com/office/drawing/2014/main" id="{8ADE8EDA-2482-CC48-9A98-C797A11F5234}"/>
              </a:ext>
            </a:extLst>
          </p:cNvPr>
          <p:cNvSpPr/>
          <p:nvPr/>
        </p:nvSpPr>
        <p:spPr>
          <a:xfrm>
            <a:off x="5007849" y="491971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28" name="Oval 127">
            <a:extLst>
              <a:ext uri="{FF2B5EF4-FFF2-40B4-BE49-F238E27FC236}">
                <a16:creationId xmlns:a16="http://schemas.microsoft.com/office/drawing/2014/main" id="{4E00DCC6-AAD8-0142-BD1B-AE24124BC44D}"/>
              </a:ext>
            </a:extLst>
          </p:cNvPr>
          <p:cNvSpPr/>
          <p:nvPr/>
        </p:nvSpPr>
        <p:spPr>
          <a:xfrm>
            <a:off x="5007849" y="55220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0AE2A0E8-EA92-A141-926E-EB46DA509D90}"/>
              </a:ext>
            </a:extLst>
          </p:cNvPr>
          <p:cNvSpPr txBox="1"/>
          <p:nvPr/>
        </p:nvSpPr>
        <p:spPr>
          <a:xfrm>
            <a:off x="5146778" y="51685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8" name="Content Placeholder 2">
            <a:extLst>
              <a:ext uri="{FF2B5EF4-FFF2-40B4-BE49-F238E27FC236}">
                <a16:creationId xmlns:a16="http://schemas.microsoft.com/office/drawing/2014/main" id="{FF09F4C7-D026-0F40-A3B4-EF5C26D47E39}"/>
              </a:ext>
            </a:extLst>
          </p:cNvPr>
          <p:cNvSpPr txBox="1">
            <a:spLocks/>
          </p:cNvSpPr>
          <p:nvPr/>
        </p:nvSpPr>
        <p:spPr>
          <a:xfrm>
            <a:off x="457201" y="3940479"/>
            <a:ext cx="4272012" cy="1835673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txBody>
          <a:bodyPr vert="horz" lIns="91440" tIns="45720" rIns="91440" bIns="45720" rtlCol="0">
            <a:norm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itchFamily="34" charset="0"/>
              <a:buNone/>
            </a:pPr>
            <a:r>
              <a:rPr lang="en-US" sz="2800" dirty="0"/>
              <a:t>Note that we no longer would guarantee that each suffix ends in a leaf node (with degree 1).</a:t>
            </a:r>
          </a:p>
        </p:txBody>
      </p:sp>
    </p:spTree>
    <p:extLst>
      <p:ext uri="{BB962C8B-B14F-4D97-AF65-F5344CB8AC3E}">
        <p14:creationId xmlns:p14="http://schemas.microsoft.com/office/powerpoint/2010/main" val="1191303809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" name="TextBox 278">
            <a:extLst>
              <a:ext uri="{FF2B5EF4-FFF2-40B4-BE49-F238E27FC236}">
                <a16:creationId xmlns:a16="http://schemas.microsoft.com/office/drawing/2014/main" id="{756C41F7-7413-C14E-AA2D-1D051AE468A5}"/>
              </a:ext>
            </a:extLst>
          </p:cNvPr>
          <p:cNvSpPr txBox="1"/>
          <p:nvPr/>
        </p:nvSpPr>
        <p:spPr>
          <a:xfrm>
            <a:off x="2535173" y="48342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280" name="Straight Connector 279">
            <a:extLst>
              <a:ext uri="{FF2B5EF4-FFF2-40B4-BE49-F238E27FC236}">
                <a16:creationId xmlns:a16="http://schemas.microsoft.com/office/drawing/2014/main" id="{D284344E-3576-124C-85C6-5A2083BD232C}"/>
              </a:ext>
            </a:extLst>
          </p:cNvPr>
          <p:cNvCxnSpPr>
            <a:cxnSpLocks/>
          </p:cNvCxnSpPr>
          <p:nvPr/>
        </p:nvCxnSpPr>
        <p:spPr>
          <a:xfrm flipH="1">
            <a:off x="1602765" y="326590"/>
            <a:ext cx="1597635" cy="14548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1" name="TextBox 280">
            <a:extLst>
              <a:ext uri="{FF2B5EF4-FFF2-40B4-BE49-F238E27FC236}">
                <a16:creationId xmlns:a16="http://schemas.microsoft.com/office/drawing/2014/main" id="{9921BBB5-5EE0-4044-94A9-EDABDDE08A80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82" name="Oval 281">
            <a:extLst>
              <a:ext uri="{FF2B5EF4-FFF2-40B4-BE49-F238E27FC236}">
                <a16:creationId xmlns:a16="http://schemas.microsoft.com/office/drawing/2014/main" id="{4117D71A-12FE-3F4C-A972-17A97ABB450D}"/>
              </a:ext>
            </a:extLst>
          </p:cNvPr>
          <p:cNvSpPr/>
          <p:nvPr/>
        </p:nvSpPr>
        <p:spPr>
          <a:xfrm>
            <a:off x="1455811" y="35777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4C8D4CB-B407-0440-9A96-839E2112C5DD}"/>
              </a:ext>
            </a:extLst>
          </p:cNvPr>
          <p:cNvSpPr txBox="1"/>
          <p:nvPr/>
        </p:nvSpPr>
        <p:spPr>
          <a:xfrm>
            <a:off x="1699824" y="4708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F46A0BC-89BE-564C-9B4B-D9736ECF2FF5}"/>
              </a:ext>
            </a:extLst>
          </p:cNvPr>
          <p:cNvSpPr txBox="1"/>
          <p:nvPr/>
        </p:nvSpPr>
        <p:spPr>
          <a:xfrm>
            <a:off x="1699824" y="5166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4A3BCD9-8AEA-9F46-B4EC-E3F28DC20833}"/>
              </a:ext>
            </a:extLst>
          </p:cNvPr>
          <p:cNvSpPr txBox="1"/>
          <p:nvPr/>
        </p:nvSpPr>
        <p:spPr>
          <a:xfrm>
            <a:off x="1699824" y="4295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088786C-4EEB-1C41-85B9-C3C39CC420CA}"/>
              </a:ext>
            </a:extLst>
          </p:cNvPr>
          <p:cNvSpPr txBox="1"/>
          <p:nvPr/>
        </p:nvSpPr>
        <p:spPr>
          <a:xfrm>
            <a:off x="1699824" y="3838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EB8EE9D-6263-B848-B923-8547BCAC507C}"/>
              </a:ext>
            </a:extLst>
          </p:cNvPr>
          <p:cNvSpPr txBox="1"/>
          <p:nvPr/>
        </p:nvSpPr>
        <p:spPr>
          <a:xfrm>
            <a:off x="1699824" y="3340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7E813DB-FFB7-6643-8517-21BB3D92AEAD}"/>
              </a:ext>
            </a:extLst>
          </p:cNvPr>
          <p:cNvSpPr txBox="1"/>
          <p:nvPr/>
        </p:nvSpPr>
        <p:spPr>
          <a:xfrm>
            <a:off x="1699824" y="5666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2FF5E8FE-FCAD-C144-9E71-FB99D290EF09}"/>
              </a:ext>
            </a:extLst>
          </p:cNvPr>
          <p:cNvSpPr/>
          <p:nvPr/>
        </p:nvSpPr>
        <p:spPr>
          <a:xfrm>
            <a:off x="1944193" y="3225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467C296E-6CC2-4742-8265-4DC23CA28601}"/>
              </a:ext>
            </a:extLst>
          </p:cNvPr>
          <p:cNvSpPr/>
          <p:nvPr/>
        </p:nvSpPr>
        <p:spPr>
          <a:xfrm>
            <a:off x="1943143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6BF1EA94-E304-AE4E-9362-343E31B35122}"/>
              </a:ext>
            </a:extLst>
          </p:cNvPr>
          <p:cNvCxnSpPr>
            <a:endCxn id="54" idx="0"/>
          </p:cNvCxnSpPr>
          <p:nvPr/>
        </p:nvCxnSpPr>
        <p:spPr>
          <a:xfrm>
            <a:off x="2055179" y="3475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Oval 55">
            <a:extLst>
              <a:ext uri="{FF2B5EF4-FFF2-40B4-BE49-F238E27FC236}">
                <a16:creationId xmlns:a16="http://schemas.microsoft.com/office/drawing/2014/main" id="{F092F9FD-33D2-BD40-A2AF-1228D2440970}"/>
              </a:ext>
            </a:extLst>
          </p:cNvPr>
          <p:cNvSpPr/>
          <p:nvPr/>
        </p:nvSpPr>
        <p:spPr>
          <a:xfrm>
            <a:off x="1942011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B7A31CEB-C4E3-8E45-B7A4-C9795D4067BE}"/>
              </a:ext>
            </a:extLst>
          </p:cNvPr>
          <p:cNvCxnSpPr>
            <a:stCxn id="54" idx="4"/>
            <a:endCxn id="56" idx="0"/>
          </p:cNvCxnSpPr>
          <p:nvPr/>
        </p:nvCxnSpPr>
        <p:spPr>
          <a:xfrm flipH="1">
            <a:off x="2056311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844994A4-E325-FC41-80C7-491E4E72C061}"/>
              </a:ext>
            </a:extLst>
          </p:cNvPr>
          <p:cNvCxnSpPr>
            <a:stCxn id="56" idx="4"/>
            <a:endCxn id="59" idx="0"/>
          </p:cNvCxnSpPr>
          <p:nvPr/>
        </p:nvCxnSpPr>
        <p:spPr>
          <a:xfrm>
            <a:off x="2056311" y="4365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Oval 58">
            <a:extLst>
              <a:ext uri="{FF2B5EF4-FFF2-40B4-BE49-F238E27FC236}">
                <a16:creationId xmlns:a16="http://schemas.microsoft.com/office/drawing/2014/main" id="{1F2C6C2D-1BB7-024C-A480-EB05969DE772}"/>
              </a:ext>
            </a:extLst>
          </p:cNvPr>
          <p:cNvSpPr/>
          <p:nvPr/>
        </p:nvSpPr>
        <p:spPr>
          <a:xfrm>
            <a:off x="1943183" y="4594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EBB8EA0A-1A4C-C74A-AFCD-F1204E80879A}"/>
              </a:ext>
            </a:extLst>
          </p:cNvPr>
          <p:cNvSpPr/>
          <p:nvPr/>
        </p:nvSpPr>
        <p:spPr>
          <a:xfrm>
            <a:off x="1945447" y="5051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FE708EA0-906C-5A4A-B2EA-AFF41266C0D9}"/>
              </a:ext>
            </a:extLst>
          </p:cNvPr>
          <p:cNvCxnSpPr>
            <a:stCxn id="59" idx="4"/>
            <a:endCxn id="60" idx="0"/>
          </p:cNvCxnSpPr>
          <p:nvPr/>
        </p:nvCxnSpPr>
        <p:spPr>
          <a:xfrm>
            <a:off x="2057483" y="4823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Oval 61">
            <a:extLst>
              <a:ext uri="{FF2B5EF4-FFF2-40B4-BE49-F238E27FC236}">
                <a16:creationId xmlns:a16="http://schemas.microsoft.com/office/drawing/2014/main" id="{43D10A5E-F84C-8C42-884A-AE831FF2C32D}"/>
              </a:ext>
            </a:extLst>
          </p:cNvPr>
          <p:cNvSpPr/>
          <p:nvPr/>
        </p:nvSpPr>
        <p:spPr>
          <a:xfrm>
            <a:off x="1944315" y="5508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4F870F33-EBA9-4845-8703-EA0886F3179C}"/>
              </a:ext>
            </a:extLst>
          </p:cNvPr>
          <p:cNvCxnSpPr>
            <a:stCxn id="60" idx="4"/>
            <a:endCxn id="62" idx="0"/>
          </p:cNvCxnSpPr>
          <p:nvPr/>
        </p:nvCxnSpPr>
        <p:spPr>
          <a:xfrm flipH="1">
            <a:off x="2058615" y="5280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val 63">
            <a:extLst>
              <a:ext uri="{FF2B5EF4-FFF2-40B4-BE49-F238E27FC236}">
                <a16:creationId xmlns:a16="http://schemas.microsoft.com/office/drawing/2014/main" id="{10612995-4A69-3A45-90AE-7ABDB2E65DFD}"/>
              </a:ext>
            </a:extLst>
          </p:cNvPr>
          <p:cNvSpPr/>
          <p:nvPr/>
        </p:nvSpPr>
        <p:spPr>
          <a:xfrm>
            <a:off x="1937767" y="5965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7F24EEAC-758B-D947-A86F-D84299B103A7}"/>
              </a:ext>
            </a:extLst>
          </p:cNvPr>
          <p:cNvCxnSpPr>
            <a:endCxn id="64" idx="0"/>
          </p:cNvCxnSpPr>
          <p:nvPr/>
        </p:nvCxnSpPr>
        <p:spPr>
          <a:xfrm flipH="1">
            <a:off x="2052067" y="5736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04B889FC-E4A0-BF47-810E-F953E72AC63E}"/>
              </a:ext>
            </a:extLst>
          </p:cNvPr>
          <p:cNvSpPr txBox="1"/>
          <p:nvPr/>
        </p:nvSpPr>
        <p:spPr>
          <a:xfrm>
            <a:off x="1699824" y="6101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26546" y="64008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5761E276-92A6-0644-9333-7CABBCB13542}"/>
              </a:ext>
            </a:extLst>
          </p:cNvPr>
          <p:cNvCxnSpPr>
            <a:endCxn id="68" idx="0"/>
          </p:cNvCxnSpPr>
          <p:nvPr/>
        </p:nvCxnSpPr>
        <p:spPr>
          <a:xfrm flipH="1">
            <a:off x="2040846" y="6172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Box 70">
            <a:extLst>
              <a:ext uri="{FF2B5EF4-FFF2-40B4-BE49-F238E27FC236}">
                <a16:creationId xmlns:a16="http://schemas.microsoft.com/office/drawing/2014/main" id="{3DC22BE3-00C9-B347-A3A5-25AEF5FA70B1}"/>
              </a:ext>
            </a:extLst>
          </p:cNvPr>
          <p:cNvSpPr txBox="1"/>
          <p:nvPr/>
        </p:nvSpPr>
        <p:spPr>
          <a:xfrm>
            <a:off x="1935867" y="17884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CBDD6FD-B4EA-394A-8775-3C80D85903A0}"/>
              </a:ext>
            </a:extLst>
          </p:cNvPr>
          <p:cNvSpPr txBox="1"/>
          <p:nvPr/>
        </p:nvSpPr>
        <p:spPr>
          <a:xfrm>
            <a:off x="1699824" y="2431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E6430331-32D6-2C4A-8F40-6B94287AAA9B}"/>
              </a:ext>
            </a:extLst>
          </p:cNvPr>
          <p:cNvSpPr txBox="1"/>
          <p:nvPr/>
        </p:nvSpPr>
        <p:spPr>
          <a:xfrm>
            <a:off x="2235217" y="1444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2089B9B-080C-0440-872D-2ED0DDEADE63}"/>
              </a:ext>
            </a:extLst>
          </p:cNvPr>
          <p:cNvSpPr txBox="1"/>
          <p:nvPr/>
        </p:nvSpPr>
        <p:spPr>
          <a:xfrm>
            <a:off x="1850667" y="8958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22C2B9FA-5513-2140-8F0D-269530C1D720}"/>
              </a:ext>
            </a:extLst>
          </p:cNvPr>
          <p:cNvSpPr/>
          <p:nvPr/>
        </p:nvSpPr>
        <p:spPr>
          <a:xfrm>
            <a:off x="2199979" y="12568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7D6CE7AE-C3B6-8A41-9E5F-25C4F21F9A1D}"/>
              </a:ext>
            </a:extLst>
          </p:cNvPr>
          <p:cNvCxnSpPr>
            <a:stCxn id="75" idx="5"/>
            <a:endCxn id="76" idx="0"/>
          </p:cNvCxnSpPr>
          <p:nvPr/>
        </p:nvCxnSpPr>
        <p:spPr>
          <a:xfrm>
            <a:off x="2075919" y="811669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07E8AC30-AA5E-1848-9ABF-4F4FBDE9B717}"/>
              </a:ext>
            </a:extLst>
          </p:cNvPr>
          <p:cNvCxnSpPr>
            <a:stCxn id="76" idx="5"/>
            <a:endCxn id="79" idx="1"/>
          </p:cNvCxnSpPr>
          <p:nvPr/>
        </p:nvCxnSpPr>
        <p:spPr>
          <a:xfrm>
            <a:off x="2395100" y="1451936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B38C9688-ED58-2B46-A5E6-D488A83C657A}"/>
              </a:ext>
            </a:extLst>
          </p:cNvPr>
          <p:cNvSpPr/>
          <p:nvPr/>
        </p:nvSpPr>
        <p:spPr>
          <a:xfrm>
            <a:off x="1944316" y="2316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stCxn id="79" idx="3"/>
            <a:endCxn id="80" idx="0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C1B6C3B7-ECAA-D746-81B2-F97140130744}"/>
              </a:ext>
            </a:extLst>
          </p:cNvPr>
          <p:cNvCxnSpPr>
            <a:stCxn id="80" idx="4"/>
          </p:cNvCxnSpPr>
          <p:nvPr/>
        </p:nvCxnSpPr>
        <p:spPr>
          <a:xfrm flipH="1">
            <a:off x="2057484" y="2544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>
            <a:extLst>
              <a:ext uri="{FF2B5EF4-FFF2-40B4-BE49-F238E27FC236}">
                <a16:creationId xmlns:a16="http://schemas.microsoft.com/office/drawing/2014/main" id="{768E69E2-0FC4-4043-A331-F64461B172A7}"/>
              </a:ext>
            </a:extLst>
          </p:cNvPr>
          <p:cNvSpPr txBox="1"/>
          <p:nvPr/>
        </p:nvSpPr>
        <p:spPr>
          <a:xfrm>
            <a:off x="1699824" y="2942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FF25A39F-AFB7-6F40-97D7-8814A0E85606}"/>
              </a:ext>
            </a:extLst>
          </p:cNvPr>
          <p:cNvSpPr/>
          <p:nvPr/>
        </p:nvSpPr>
        <p:spPr>
          <a:xfrm>
            <a:off x="1938911" y="2765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C5E99B1-A612-5047-8890-770A55D3804E}"/>
              </a:ext>
            </a:extLst>
          </p:cNvPr>
          <p:cNvCxnSpPr>
            <a:stCxn id="84" idx="4"/>
            <a:endCxn id="53" idx="0"/>
          </p:cNvCxnSpPr>
          <p:nvPr/>
        </p:nvCxnSpPr>
        <p:spPr>
          <a:xfrm>
            <a:off x="2053211" y="2993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F0FB156B-0FEA-214C-B325-BFF68048825F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5834D8-3E84-7941-8570-B872AAF555A7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80ED94-4E45-A449-B7D4-EA793821235B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EB0E298-1265-E549-861C-1447DA0B9DED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5D586A2-2016-6242-9A14-C79487C99B3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E29280A-971A-6349-9908-C497B5073C3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B85E2A-8DB8-C64F-86FA-DE7FCDCA5EA7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CEA38C7-C47C-EF47-97E0-5D6A2E8AB813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6A0A700A-36A2-5C4D-B02E-EB9A4DF02256}"/>
              </a:ext>
            </a:extLst>
          </p:cNvPr>
          <p:cNvCxnSpPr>
            <a:endCxn id="93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id="{B8744598-54AE-FA46-A7CB-16FEBD55EF1B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84D405E-D4E9-124C-B08B-09DF5FAC5418}"/>
              </a:ext>
            </a:extLst>
          </p:cNvPr>
          <p:cNvCxnSpPr>
            <a:stCxn id="93" idx="4"/>
            <a:endCxn id="95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79B955C-5BAB-9849-A3F5-F98590F9D7C5}"/>
              </a:ext>
            </a:extLst>
          </p:cNvPr>
          <p:cNvCxnSpPr>
            <a:stCxn id="95" idx="4"/>
            <a:endCxn id="98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val 97">
            <a:extLst>
              <a:ext uri="{FF2B5EF4-FFF2-40B4-BE49-F238E27FC236}">
                <a16:creationId xmlns:a16="http://schemas.microsoft.com/office/drawing/2014/main" id="{7C697300-9997-4C4E-A4EB-6A4F8E218648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E1E78C6A-0C5B-A645-A5BF-91DE6F42C471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92BC703-2B35-5945-B0EA-3282187FD27F}"/>
              </a:ext>
            </a:extLst>
          </p:cNvPr>
          <p:cNvCxnSpPr>
            <a:stCxn id="98" idx="4"/>
            <a:endCxn id="99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>
            <a:extLst>
              <a:ext uri="{FF2B5EF4-FFF2-40B4-BE49-F238E27FC236}">
                <a16:creationId xmlns:a16="http://schemas.microsoft.com/office/drawing/2014/main" id="{29FF1F1D-7077-D04C-989C-D7BD7375E9BB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B12C524-5B51-E744-9D40-5D75ED33C939}"/>
              </a:ext>
            </a:extLst>
          </p:cNvPr>
          <p:cNvCxnSpPr>
            <a:stCxn id="99" idx="4"/>
            <a:endCxn id="101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DEBAAF2A-214C-CD40-979E-C104F666A30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64EA81-A491-9D42-88C7-FB3A1A3A5204}"/>
              </a:ext>
            </a:extLst>
          </p:cNvPr>
          <p:cNvCxnSpPr>
            <a:endCxn id="103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CAE7D68B-7D3D-8E4E-8AC8-3CCA49E8846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8CEB8A3-E1F4-9E43-BF34-24421B04ED1E}"/>
              </a:ext>
            </a:extLst>
          </p:cNvPr>
          <p:cNvCxnSpPr>
            <a:endCxn id="106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D95C3EE5-77A5-C74B-959F-F61503C21BBA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6C89CFC-C4C0-E14A-ADDA-C43BE84B0062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41144C40-B711-E949-ACA7-BE22AA0352EB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stCxn id="115" idx="4"/>
            <a:endCxn id="116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04D2FC4-1481-8949-99D1-75DE32A55C16}"/>
              </a:ext>
            </a:extLst>
          </p:cNvPr>
          <p:cNvCxnSpPr>
            <a:stCxn id="116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0C5BA5E2-0892-7B46-B707-B19903FA2C06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46C913A-0A5C-2041-8F1B-F0B7D87BEFF1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F28F3889-31F2-3C42-9574-99A77B751426}"/>
              </a:ext>
            </a:extLst>
          </p:cNvPr>
          <p:cNvCxnSpPr>
            <a:stCxn id="120" idx="4"/>
            <a:endCxn id="92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E8FCBEAA-8DC7-B943-A937-863A942E000E}"/>
              </a:ext>
            </a:extLst>
          </p:cNvPr>
          <p:cNvSpPr txBox="1"/>
          <p:nvPr/>
        </p:nvSpPr>
        <p:spPr>
          <a:xfrm>
            <a:off x="1049778" y="3946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10F3C621-4FEE-B84F-A56D-A1B618D3D8D5}"/>
              </a:ext>
            </a:extLst>
          </p:cNvPr>
          <p:cNvSpPr txBox="1"/>
          <p:nvPr/>
        </p:nvSpPr>
        <p:spPr>
          <a:xfrm>
            <a:off x="1049778" y="4404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96BB0863-09C1-5440-B364-9EA77DD1B3F9}"/>
              </a:ext>
            </a:extLst>
          </p:cNvPr>
          <p:cNvSpPr txBox="1"/>
          <p:nvPr/>
        </p:nvSpPr>
        <p:spPr>
          <a:xfrm>
            <a:off x="1049778" y="3533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0BAD43D8-761C-1B44-9099-B9CBDF63464A}"/>
              </a:ext>
            </a:extLst>
          </p:cNvPr>
          <p:cNvSpPr txBox="1"/>
          <p:nvPr/>
        </p:nvSpPr>
        <p:spPr>
          <a:xfrm>
            <a:off x="1049778" y="3076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3C16751F-CF0A-0E48-9D37-13971F86D671}"/>
              </a:ext>
            </a:extLst>
          </p:cNvPr>
          <p:cNvSpPr txBox="1"/>
          <p:nvPr/>
        </p:nvSpPr>
        <p:spPr>
          <a:xfrm>
            <a:off x="1049778" y="2578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B86FE87E-43B6-6D4B-947D-49F1AA784814}"/>
              </a:ext>
            </a:extLst>
          </p:cNvPr>
          <p:cNvSpPr txBox="1"/>
          <p:nvPr/>
        </p:nvSpPr>
        <p:spPr>
          <a:xfrm>
            <a:off x="1049778" y="4904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28" name="Oval 127">
            <a:extLst>
              <a:ext uri="{FF2B5EF4-FFF2-40B4-BE49-F238E27FC236}">
                <a16:creationId xmlns:a16="http://schemas.microsoft.com/office/drawing/2014/main" id="{8BF30085-377F-C046-AF46-F4C228DDA54F}"/>
              </a:ext>
            </a:extLst>
          </p:cNvPr>
          <p:cNvSpPr/>
          <p:nvPr/>
        </p:nvSpPr>
        <p:spPr>
          <a:xfrm>
            <a:off x="1294147" y="2463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8FD1AB61-296B-7941-8A11-99F9574A1D15}"/>
              </a:ext>
            </a:extLst>
          </p:cNvPr>
          <p:cNvSpPr/>
          <p:nvPr/>
        </p:nvSpPr>
        <p:spPr>
          <a:xfrm>
            <a:off x="1293097" y="2918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F022ACAD-F007-DF4C-A95D-B67618917446}"/>
              </a:ext>
            </a:extLst>
          </p:cNvPr>
          <p:cNvCxnSpPr>
            <a:endCxn id="129" idx="0"/>
          </p:cNvCxnSpPr>
          <p:nvPr/>
        </p:nvCxnSpPr>
        <p:spPr>
          <a:xfrm>
            <a:off x="1405133" y="2713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Oval 130">
            <a:extLst>
              <a:ext uri="{FF2B5EF4-FFF2-40B4-BE49-F238E27FC236}">
                <a16:creationId xmlns:a16="http://schemas.microsoft.com/office/drawing/2014/main" id="{F2F9815A-5FC2-3F4C-BC39-44921734C4B1}"/>
              </a:ext>
            </a:extLst>
          </p:cNvPr>
          <p:cNvSpPr/>
          <p:nvPr/>
        </p:nvSpPr>
        <p:spPr>
          <a:xfrm>
            <a:off x="1291965" y="3375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CABF80DA-E80C-3647-80A0-F5C74A09AF12}"/>
              </a:ext>
            </a:extLst>
          </p:cNvPr>
          <p:cNvCxnSpPr>
            <a:stCxn id="129" idx="4"/>
            <a:endCxn id="131" idx="0"/>
          </p:cNvCxnSpPr>
          <p:nvPr/>
        </p:nvCxnSpPr>
        <p:spPr>
          <a:xfrm flipH="1">
            <a:off x="1406265" y="3146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8D247746-46EA-C642-90A2-50C156951338}"/>
              </a:ext>
            </a:extLst>
          </p:cNvPr>
          <p:cNvCxnSpPr>
            <a:stCxn id="131" idx="4"/>
            <a:endCxn id="134" idx="0"/>
          </p:cNvCxnSpPr>
          <p:nvPr/>
        </p:nvCxnSpPr>
        <p:spPr>
          <a:xfrm>
            <a:off x="1406265" y="3603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Oval 133">
            <a:extLst>
              <a:ext uri="{FF2B5EF4-FFF2-40B4-BE49-F238E27FC236}">
                <a16:creationId xmlns:a16="http://schemas.microsoft.com/office/drawing/2014/main" id="{A2BAF0C4-1C77-E54E-944D-09A58368A3A2}"/>
              </a:ext>
            </a:extLst>
          </p:cNvPr>
          <p:cNvSpPr/>
          <p:nvPr/>
        </p:nvSpPr>
        <p:spPr>
          <a:xfrm>
            <a:off x="1293137" y="3832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5" name="Oval 134">
            <a:extLst>
              <a:ext uri="{FF2B5EF4-FFF2-40B4-BE49-F238E27FC236}">
                <a16:creationId xmlns:a16="http://schemas.microsoft.com/office/drawing/2014/main" id="{C6D11935-7E37-0349-8D97-1E9DBAD3534A}"/>
              </a:ext>
            </a:extLst>
          </p:cNvPr>
          <p:cNvSpPr/>
          <p:nvPr/>
        </p:nvSpPr>
        <p:spPr>
          <a:xfrm>
            <a:off x="1295401" y="4289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35A46693-E50C-2149-9D05-47CFA37649F1}"/>
              </a:ext>
            </a:extLst>
          </p:cNvPr>
          <p:cNvCxnSpPr>
            <a:stCxn id="134" idx="4"/>
            <a:endCxn id="135" idx="0"/>
          </p:cNvCxnSpPr>
          <p:nvPr/>
        </p:nvCxnSpPr>
        <p:spPr>
          <a:xfrm>
            <a:off x="1407437" y="4061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Oval 136">
            <a:extLst>
              <a:ext uri="{FF2B5EF4-FFF2-40B4-BE49-F238E27FC236}">
                <a16:creationId xmlns:a16="http://schemas.microsoft.com/office/drawing/2014/main" id="{0BA6D564-1DA6-1C4A-8BCF-AD07334521AB}"/>
              </a:ext>
            </a:extLst>
          </p:cNvPr>
          <p:cNvSpPr/>
          <p:nvPr/>
        </p:nvSpPr>
        <p:spPr>
          <a:xfrm>
            <a:off x="1294269" y="4746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00F31C6B-E9CD-B041-AB84-C5EF0AB63293}"/>
              </a:ext>
            </a:extLst>
          </p:cNvPr>
          <p:cNvCxnSpPr>
            <a:stCxn id="135" idx="4"/>
            <a:endCxn id="137" idx="0"/>
          </p:cNvCxnSpPr>
          <p:nvPr/>
        </p:nvCxnSpPr>
        <p:spPr>
          <a:xfrm flipH="1">
            <a:off x="1408569" y="4518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9" name="Oval 138">
            <a:extLst>
              <a:ext uri="{FF2B5EF4-FFF2-40B4-BE49-F238E27FC236}">
                <a16:creationId xmlns:a16="http://schemas.microsoft.com/office/drawing/2014/main" id="{938C730E-90A8-7747-808C-CBFAD4C09510}"/>
              </a:ext>
            </a:extLst>
          </p:cNvPr>
          <p:cNvSpPr/>
          <p:nvPr/>
        </p:nvSpPr>
        <p:spPr>
          <a:xfrm>
            <a:off x="1287721" y="5203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66712C6C-DF98-3A4B-B8C6-1C0054724431}"/>
              </a:ext>
            </a:extLst>
          </p:cNvPr>
          <p:cNvCxnSpPr>
            <a:endCxn id="139" idx="0"/>
          </p:cNvCxnSpPr>
          <p:nvPr/>
        </p:nvCxnSpPr>
        <p:spPr>
          <a:xfrm flipH="1">
            <a:off x="1402021" y="4974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" name="TextBox 140">
            <a:extLst>
              <a:ext uri="{FF2B5EF4-FFF2-40B4-BE49-F238E27FC236}">
                <a16:creationId xmlns:a16="http://schemas.microsoft.com/office/drawing/2014/main" id="{D57AE3BB-E0E5-214A-979E-EBE18F1C11F0}"/>
              </a:ext>
            </a:extLst>
          </p:cNvPr>
          <p:cNvSpPr txBox="1"/>
          <p:nvPr/>
        </p:nvSpPr>
        <p:spPr>
          <a:xfrm>
            <a:off x="1049778" y="5339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56388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B79F84C7-6686-6A4D-BFEA-A6B31DC59C8F}"/>
              </a:ext>
            </a:extLst>
          </p:cNvPr>
          <p:cNvCxnSpPr>
            <a:endCxn id="142" idx="0"/>
          </p:cNvCxnSpPr>
          <p:nvPr/>
        </p:nvCxnSpPr>
        <p:spPr>
          <a:xfrm flipH="1">
            <a:off x="1390800" y="5410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" name="TextBox 143">
            <a:extLst>
              <a:ext uri="{FF2B5EF4-FFF2-40B4-BE49-F238E27FC236}">
                <a16:creationId xmlns:a16="http://schemas.microsoft.com/office/drawing/2014/main" id="{CA9514D8-0ACE-924B-9668-00DCBBA92E9F}"/>
              </a:ext>
            </a:extLst>
          </p:cNvPr>
          <p:cNvSpPr txBox="1"/>
          <p:nvPr/>
        </p:nvSpPr>
        <p:spPr>
          <a:xfrm>
            <a:off x="1049778" y="1669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45" name="Oval 144">
            <a:extLst>
              <a:ext uri="{FF2B5EF4-FFF2-40B4-BE49-F238E27FC236}">
                <a16:creationId xmlns:a16="http://schemas.microsoft.com/office/drawing/2014/main" id="{027543C4-8ED7-B741-82EE-AA99A61F0F2E}"/>
              </a:ext>
            </a:extLst>
          </p:cNvPr>
          <p:cNvSpPr/>
          <p:nvPr/>
        </p:nvSpPr>
        <p:spPr>
          <a:xfrm>
            <a:off x="1294270" y="1554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stCxn id="75" idx="3"/>
            <a:endCxn id="145" idx="0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8E04EC9B-FB6D-2A46-AB20-AAB70543325A}"/>
              </a:ext>
            </a:extLst>
          </p:cNvPr>
          <p:cNvCxnSpPr>
            <a:stCxn id="145" idx="4"/>
          </p:cNvCxnSpPr>
          <p:nvPr/>
        </p:nvCxnSpPr>
        <p:spPr>
          <a:xfrm flipH="1">
            <a:off x="1407438" y="1782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>
            <a:extLst>
              <a:ext uri="{FF2B5EF4-FFF2-40B4-BE49-F238E27FC236}">
                <a16:creationId xmlns:a16="http://schemas.microsoft.com/office/drawing/2014/main" id="{E4E7366F-1022-E644-AB49-97254E8D8056}"/>
              </a:ext>
            </a:extLst>
          </p:cNvPr>
          <p:cNvSpPr txBox="1"/>
          <p:nvPr/>
        </p:nvSpPr>
        <p:spPr>
          <a:xfrm>
            <a:off x="1049778" y="2180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49" name="Oval 148">
            <a:extLst>
              <a:ext uri="{FF2B5EF4-FFF2-40B4-BE49-F238E27FC236}">
                <a16:creationId xmlns:a16="http://schemas.microsoft.com/office/drawing/2014/main" id="{6FA1A212-B00B-2746-B245-FEE4EE30745E}"/>
              </a:ext>
            </a:extLst>
          </p:cNvPr>
          <p:cNvSpPr/>
          <p:nvPr/>
        </p:nvSpPr>
        <p:spPr>
          <a:xfrm>
            <a:off x="1288865" y="2003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E9B34679-411E-8245-98D0-6B7382BA1DE3}"/>
              </a:ext>
            </a:extLst>
          </p:cNvPr>
          <p:cNvCxnSpPr>
            <a:stCxn id="149" idx="4"/>
            <a:endCxn id="128" idx="0"/>
          </p:cNvCxnSpPr>
          <p:nvPr/>
        </p:nvCxnSpPr>
        <p:spPr>
          <a:xfrm>
            <a:off x="1403165" y="2231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1" name="TextBox 150">
            <a:extLst>
              <a:ext uri="{FF2B5EF4-FFF2-40B4-BE49-F238E27FC236}">
                <a16:creationId xmlns:a16="http://schemas.microsoft.com/office/drawing/2014/main" id="{0B8363DC-E947-9D47-BEC6-AD5299164A56}"/>
              </a:ext>
            </a:extLst>
          </p:cNvPr>
          <p:cNvSpPr txBox="1"/>
          <p:nvPr/>
        </p:nvSpPr>
        <p:spPr>
          <a:xfrm>
            <a:off x="1225195" y="10078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20F7BD5C-C3D0-364A-A756-3BA59B2B76D1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33A9FF0A-9F7B-444E-910A-581BC79181DD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D7F2618-0636-8243-B489-923C6AACC909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66A46DFD-D0C6-3746-A887-EB10E5A48343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9D024F5-C229-974A-85BF-3EB5237478A0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9C408D67-4B65-174F-9FC1-87FCC4161A94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1DDE6840-359C-3747-9AFA-DFB0F1325B8C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3AEB85C8-45D0-9D43-8619-2DDD941E6563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9F71070D-CF69-E24C-8E78-111BC6CF1396}"/>
              </a:ext>
            </a:extLst>
          </p:cNvPr>
          <p:cNvCxnSpPr>
            <a:endCxn id="159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Oval 160">
            <a:extLst>
              <a:ext uri="{FF2B5EF4-FFF2-40B4-BE49-F238E27FC236}">
                <a16:creationId xmlns:a16="http://schemas.microsoft.com/office/drawing/2014/main" id="{CD8AA623-9B17-4C44-A314-E96DC001B219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42660FE3-4127-5A4F-8616-BFD1D6A603DE}"/>
              </a:ext>
            </a:extLst>
          </p:cNvPr>
          <p:cNvCxnSpPr>
            <a:stCxn id="159" idx="4"/>
            <a:endCxn id="161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F11882FA-A977-224E-B8AB-98E0E4D004AD}"/>
              </a:ext>
            </a:extLst>
          </p:cNvPr>
          <p:cNvCxnSpPr>
            <a:stCxn id="161" idx="4"/>
            <a:endCxn id="164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Oval 163">
            <a:extLst>
              <a:ext uri="{FF2B5EF4-FFF2-40B4-BE49-F238E27FC236}">
                <a16:creationId xmlns:a16="http://schemas.microsoft.com/office/drawing/2014/main" id="{5151B645-B1FA-4A4D-9E37-53A96FF93528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027F4397-FE18-9F4F-B3E6-07C599A66304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824962FF-3D62-8D4A-89E8-C808B06EDA56}"/>
              </a:ext>
            </a:extLst>
          </p:cNvPr>
          <p:cNvCxnSpPr>
            <a:stCxn id="164" idx="4"/>
            <a:endCxn id="165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Oval 166">
            <a:extLst>
              <a:ext uri="{FF2B5EF4-FFF2-40B4-BE49-F238E27FC236}">
                <a16:creationId xmlns:a16="http://schemas.microsoft.com/office/drawing/2014/main" id="{F2CDD4F5-A5EF-084D-BEC0-ECAF54A27ACE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50AD51E-C673-624E-9287-7C7649786421}"/>
              </a:ext>
            </a:extLst>
          </p:cNvPr>
          <p:cNvCxnSpPr>
            <a:stCxn id="165" idx="4"/>
            <a:endCxn id="167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Oval 168">
            <a:extLst>
              <a:ext uri="{FF2B5EF4-FFF2-40B4-BE49-F238E27FC236}">
                <a16:creationId xmlns:a16="http://schemas.microsoft.com/office/drawing/2014/main" id="{EA1572D3-6631-2A4A-BD73-15604EE5D379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27869A2C-D4D2-F440-B956-5FE7B9CB23C0}"/>
              </a:ext>
            </a:extLst>
          </p:cNvPr>
          <p:cNvCxnSpPr>
            <a:endCxn id="169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6AD0C6E2-8154-E940-96DF-2FEC48856C6F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12BD899F-33DA-CD44-9264-C1A78479DE77}"/>
              </a:ext>
            </a:extLst>
          </p:cNvPr>
          <p:cNvCxnSpPr>
            <a:endCxn id="172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>
            <a:extLst>
              <a:ext uri="{FF2B5EF4-FFF2-40B4-BE49-F238E27FC236}">
                <a16:creationId xmlns:a16="http://schemas.microsoft.com/office/drawing/2014/main" id="{D1DBF96F-6EA9-D043-939B-9042CDFEDC06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FA6CD911-CB87-2043-9027-EACBC223B2E7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stCxn id="3" idx="4"/>
            <a:endCxn id="175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C7A2941-A065-F14C-82A8-4FA5EA767E19}"/>
              </a:ext>
            </a:extLst>
          </p:cNvPr>
          <p:cNvCxnSpPr>
            <a:stCxn id="175" idx="4"/>
            <a:endCxn id="179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TextBox 177">
            <a:extLst>
              <a:ext uri="{FF2B5EF4-FFF2-40B4-BE49-F238E27FC236}">
                <a16:creationId xmlns:a16="http://schemas.microsoft.com/office/drawing/2014/main" id="{449D8DF8-DCC9-8447-88FD-07C5E3E137B6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79" name="Oval 178">
            <a:extLst>
              <a:ext uri="{FF2B5EF4-FFF2-40B4-BE49-F238E27FC236}">
                <a16:creationId xmlns:a16="http://schemas.microsoft.com/office/drawing/2014/main" id="{539D3586-8900-514D-9CD4-CE5EDD4ED7FB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9127ADB1-D45B-D34A-B86C-A8BF01EB69B5}"/>
              </a:ext>
            </a:extLst>
          </p:cNvPr>
          <p:cNvCxnSpPr>
            <a:stCxn id="179" idx="4"/>
            <a:endCxn id="158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>
            <a:extLst>
              <a:ext uri="{FF2B5EF4-FFF2-40B4-BE49-F238E27FC236}">
                <a16:creationId xmlns:a16="http://schemas.microsoft.com/office/drawing/2014/main" id="{BE927778-8C0B-DF4F-AD28-07E66290D8BE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821801A-A72F-5141-8B00-DE0FE114D6D0}"/>
              </a:ext>
            </a:extLst>
          </p:cNvPr>
          <p:cNvSpPr txBox="1"/>
          <p:nvPr/>
        </p:nvSpPr>
        <p:spPr>
          <a:xfrm>
            <a:off x="381000" y="28799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E0712ECE-3339-5649-9A51-D632CBD073E1}"/>
              </a:ext>
            </a:extLst>
          </p:cNvPr>
          <p:cNvSpPr txBox="1"/>
          <p:nvPr/>
        </p:nvSpPr>
        <p:spPr>
          <a:xfrm>
            <a:off x="381000" y="33381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FAFF7E91-D81F-D345-871C-9C1B73C2277C}"/>
              </a:ext>
            </a:extLst>
          </p:cNvPr>
          <p:cNvSpPr txBox="1"/>
          <p:nvPr/>
        </p:nvSpPr>
        <p:spPr>
          <a:xfrm>
            <a:off x="381000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01B76F7D-B8A0-5A4D-89EB-51F98D33DF5C}"/>
              </a:ext>
            </a:extLst>
          </p:cNvPr>
          <p:cNvSpPr txBox="1"/>
          <p:nvPr/>
        </p:nvSpPr>
        <p:spPr>
          <a:xfrm>
            <a:off x="381000" y="2009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C221B761-7417-704D-BD7F-DDECEE5C6CAD}"/>
              </a:ext>
            </a:extLst>
          </p:cNvPr>
          <p:cNvSpPr txBox="1"/>
          <p:nvPr/>
        </p:nvSpPr>
        <p:spPr>
          <a:xfrm>
            <a:off x="381000" y="15112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77002325-A13D-3E42-9F24-F6C8D2C4AA18}"/>
              </a:ext>
            </a:extLst>
          </p:cNvPr>
          <p:cNvSpPr txBox="1"/>
          <p:nvPr/>
        </p:nvSpPr>
        <p:spPr>
          <a:xfrm>
            <a:off x="381000" y="38375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88" name="Oval 187">
            <a:extLst>
              <a:ext uri="{FF2B5EF4-FFF2-40B4-BE49-F238E27FC236}">
                <a16:creationId xmlns:a16="http://schemas.microsoft.com/office/drawing/2014/main" id="{52BD641B-949D-4649-8AE8-ECD0ADB43CD8}"/>
              </a:ext>
            </a:extLst>
          </p:cNvPr>
          <p:cNvSpPr/>
          <p:nvPr/>
        </p:nvSpPr>
        <p:spPr>
          <a:xfrm>
            <a:off x="624319" y="1851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9" name="Straight Connector 188">
            <a:extLst>
              <a:ext uri="{FF2B5EF4-FFF2-40B4-BE49-F238E27FC236}">
                <a16:creationId xmlns:a16="http://schemas.microsoft.com/office/drawing/2014/main" id="{56639482-F327-CC4A-80B5-B47419825992}"/>
              </a:ext>
            </a:extLst>
          </p:cNvPr>
          <p:cNvCxnSpPr>
            <a:stCxn id="203" idx="4"/>
            <a:endCxn id="188" idx="0"/>
          </p:cNvCxnSpPr>
          <p:nvPr/>
        </p:nvCxnSpPr>
        <p:spPr>
          <a:xfrm>
            <a:off x="734387" y="1545815"/>
            <a:ext cx="4232" cy="3054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Oval 189">
            <a:extLst>
              <a:ext uri="{FF2B5EF4-FFF2-40B4-BE49-F238E27FC236}">
                <a16:creationId xmlns:a16="http://schemas.microsoft.com/office/drawing/2014/main" id="{793DD416-B956-A74E-93FC-2E5142507707}"/>
              </a:ext>
            </a:extLst>
          </p:cNvPr>
          <p:cNvSpPr/>
          <p:nvPr/>
        </p:nvSpPr>
        <p:spPr>
          <a:xfrm>
            <a:off x="623187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1" name="Straight Connector 190">
            <a:extLst>
              <a:ext uri="{FF2B5EF4-FFF2-40B4-BE49-F238E27FC236}">
                <a16:creationId xmlns:a16="http://schemas.microsoft.com/office/drawing/2014/main" id="{66E4DA87-E088-694F-B612-FABCA3025C6E}"/>
              </a:ext>
            </a:extLst>
          </p:cNvPr>
          <p:cNvCxnSpPr>
            <a:stCxn id="188" idx="4"/>
            <a:endCxn id="190" idx="0"/>
          </p:cNvCxnSpPr>
          <p:nvPr/>
        </p:nvCxnSpPr>
        <p:spPr>
          <a:xfrm flipH="1">
            <a:off x="737487" y="20798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16B51F0B-1DFC-FE46-B1D4-EE359DC5ACD1}"/>
              </a:ext>
            </a:extLst>
          </p:cNvPr>
          <p:cNvCxnSpPr>
            <a:stCxn id="190" idx="4"/>
            <a:endCxn id="193" idx="0"/>
          </p:cNvCxnSpPr>
          <p:nvPr/>
        </p:nvCxnSpPr>
        <p:spPr>
          <a:xfrm>
            <a:off x="737487" y="25370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3" name="Oval 192">
            <a:extLst>
              <a:ext uri="{FF2B5EF4-FFF2-40B4-BE49-F238E27FC236}">
                <a16:creationId xmlns:a16="http://schemas.microsoft.com/office/drawing/2014/main" id="{0C4ED29D-4375-AA45-ABD1-6025C0C1F314}"/>
              </a:ext>
            </a:extLst>
          </p:cNvPr>
          <p:cNvSpPr/>
          <p:nvPr/>
        </p:nvSpPr>
        <p:spPr>
          <a:xfrm>
            <a:off x="624359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94" name="Oval 193">
            <a:extLst>
              <a:ext uri="{FF2B5EF4-FFF2-40B4-BE49-F238E27FC236}">
                <a16:creationId xmlns:a16="http://schemas.microsoft.com/office/drawing/2014/main" id="{F07F353C-C6E3-A14D-92D7-D9790D52C320}"/>
              </a:ext>
            </a:extLst>
          </p:cNvPr>
          <p:cNvSpPr/>
          <p:nvPr/>
        </p:nvSpPr>
        <p:spPr>
          <a:xfrm>
            <a:off x="626623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26FF2BF9-05BF-1847-AAD8-364AB2EF2B48}"/>
              </a:ext>
            </a:extLst>
          </p:cNvPr>
          <p:cNvCxnSpPr>
            <a:stCxn id="193" idx="4"/>
            <a:endCxn id="194" idx="0"/>
          </p:cNvCxnSpPr>
          <p:nvPr/>
        </p:nvCxnSpPr>
        <p:spPr>
          <a:xfrm>
            <a:off x="738659" y="29942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6" name="Oval 195">
            <a:extLst>
              <a:ext uri="{FF2B5EF4-FFF2-40B4-BE49-F238E27FC236}">
                <a16:creationId xmlns:a16="http://schemas.microsoft.com/office/drawing/2014/main" id="{C5324928-9ED7-C244-8D35-64AF71459308}"/>
              </a:ext>
            </a:extLst>
          </p:cNvPr>
          <p:cNvSpPr/>
          <p:nvPr/>
        </p:nvSpPr>
        <p:spPr>
          <a:xfrm>
            <a:off x="625491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7" name="Straight Connector 196">
            <a:extLst>
              <a:ext uri="{FF2B5EF4-FFF2-40B4-BE49-F238E27FC236}">
                <a16:creationId xmlns:a16="http://schemas.microsoft.com/office/drawing/2014/main" id="{B6741729-9F7B-E945-B31B-B7E69C2911AA}"/>
              </a:ext>
            </a:extLst>
          </p:cNvPr>
          <p:cNvCxnSpPr>
            <a:stCxn id="194" idx="4"/>
            <a:endCxn id="196" idx="0"/>
          </p:cNvCxnSpPr>
          <p:nvPr/>
        </p:nvCxnSpPr>
        <p:spPr>
          <a:xfrm flipH="1">
            <a:off x="739791" y="34514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" name="Oval 197">
            <a:extLst>
              <a:ext uri="{FF2B5EF4-FFF2-40B4-BE49-F238E27FC236}">
                <a16:creationId xmlns:a16="http://schemas.microsoft.com/office/drawing/2014/main" id="{88572C88-53C9-F24A-8CCC-62509945D71E}"/>
              </a:ext>
            </a:extLst>
          </p:cNvPr>
          <p:cNvSpPr/>
          <p:nvPr/>
        </p:nvSpPr>
        <p:spPr>
          <a:xfrm>
            <a:off x="618943" y="41365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FEAC93B7-5C01-3048-B5E4-0DA183EEC820}"/>
              </a:ext>
            </a:extLst>
          </p:cNvPr>
          <p:cNvCxnSpPr>
            <a:endCxn id="198" idx="0"/>
          </p:cNvCxnSpPr>
          <p:nvPr/>
        </p:nvCxnSpPr>
        <p:spPr>
          <a:xfrm flipH="1">
            <a:off x="733243" y="39079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0" name="TextBox 199">
            <a:extLst>
              <a:ext uri="{FF2B5EF4-FFF2-40B4-BE49-F238E27FC236}">
                <a16:creationId xmlns:a16="http://schemas.microsoft.com/office/drawing/2014/main" id="{52C0E187-BD51-A64A-A531-F3FB85CD8E1C}"/>
              </a:ext>
            </a:extLst>
          </p:cNvPr>
          <p:cNvSpPr txBox="1"/>
          <p:nvPr/>
        </p:nvSpPr>
        <p:spPr>
          <a:xfrm>
            <a:off x="381000" y="42730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45720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43F3B76D-3D60-B24F-B382-26AC31B90D4B}"/>
              </a:ext>
            </a:extLst>
          </p:cNvPr>
          <p:cNvCxnSpPr>
            <a:endCxn id="201" idx="0"/>
          </p:cNvCxnSpPr>
          <p:nvPr/>
        </p:nvCxnSpPr>
        <p:spPr>
          <a:xfrm flipH="1">
            <a:off x="722022" y="43434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Oval 202">
            <a:extLst>
              <a:ext uri="{FF2B5EF4-FFF2-40B4-BE49-F238E27FC236}">
                <a16:creationId xmlns:a16="http://schemas.microsoft.com/office/drawing/2014/main" id="{9D685424-D983-334E-A463-100CC0598C16}"/>
              </a:ext>
            </a:extLst>
          </p:cNvPr>
          <p:cNvSpPr/>
          <p:nvPr/>
        </p:nvSpPr>
        <p:spPr>
          <a:xfrm>
            <a:off x="620087" y="13172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stCxn id="75" idx="2"/>
            <a:endCxn id="203" idx="7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EF0D17A2-3923-7C49-B576-7FC8B2C8CCEF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0D13B896-9995-F141-B6B8-52C824DAEADB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A9D1E2D2-36D7-524A-8BFA-A1A9D5E77373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9EBAD28F-56E9-DA47-ABE0-9C0F1E6EA6B6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0479995B-9143-CA4F-919F-59C08F00ABEF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4F5FFC70-BE43-2D41-B71E-553110049B21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1" name="Oval 210">
            <a:extLst>
              <a:ext uri="{FF2B5EF4-FFF2-40B4-BE49-F238E27FC236}">
                <a16:creationId xmlns:a16="http://schemas.microsoft.com/office/drawing/2014/main" id="{62939CDC-7491-1145-A543-AA27404638B5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F8D1C12E-D24B-6E4C-88E1-DDE4E42363BA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3" name="Straight Connector 212">
            <a:extLst>
              <a:ext uri="{FF2B5EF4-FFF2-40B4-BE49-F238E27FC236}">
                <a16:creationId xmlns:a16="http://schemas.microsoft.com/office/drawing/2014/main" id="{E82AB79A-C090-8E42-9DF4-50D0FE969169}"/>
              </a:ext>
            </a:extLst>
          </p:cNvPr>
          <p:cNvCxnSpPr>
            <a:endCxn id="212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213">
            <a:extLst>
              <a:ext uri="{FF2B5EF4-FFF2-40B4-BE49-F238E27FC236}">
                <a16:creationId xmlns:a16="http://schemas.microsoft.com/office/drawing/2014/main" id="{7EA16CBF-0CB6-FC47-9C16-AA108F02E7D0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5" name="Straight Connector 214">
            <a:extLst>
              <a:ext uri="{FF2B5EF4-FFF2-40B4-BE49-F238E27FC236}">
                <a16:creationId xmlns:a16="http://schemas.microsoft.com/office/drawing/2014/main" id="{7DA1D841-8F7A-F04F-8690-793B05CF16EF}"/>
              </a:ext>
            </a:extLst>
          </p:cNvPr>
          <p:cNvCxnSpPr>
            <a:stCxn id="212" idx="4"/>
            <a:endCxn id="214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1BB6ECF5-4C32-614F-A07F-43AE0E5FC23B}"/>
              </a:ext>
            </a:extLst>
          </p:cNvPr>
          <p:cNvCxnSpPr>
            <a:stCxn id="214" idx="4"/>
            <a:endCxn id="217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Oval 216">
            <a:extLst>
              <a:ext uri="{FF2B5EF4-FFF2-40B4-BE49-F238E27FC236}">
                <a16:creationId xmlns:a16="http://schemas.microsoft.com/office/drawing/2014/main" id="{7AC3D51C-F64B-8343-8D2F-3DAE5D6D9587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8" name="Oval 217">
            <a:extLst>
              <a:ext uri="{FF2B5EF4-FFF2-40B4-BE49-F238E27FC236}">
                <a16:creationId xmlns:a16="http://schemas.microsoft.com/office/drawing/2014/main" id="{D3593D2D-296B-B148-ADBB-243A8AFC5949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45BC2AF3-BDD4-294D-B440-3FA37F58B6EE}"/>
              </a:ext>
            </a:extLst>
          </p:cNvPr>
          <p:cNvCxnSpPr>
            <a:stCxn id="217" idx="4"/>
            <a:endCxn id="218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Oval 219">
            <a:extLst>
              <a:ext uri="{FF2B5EF4-FFF2-40B4-BE49-F238E27FC236}">
                <a16:creationId xmlns:a16="http://schemas.microsoft.com/office/drawing/2014/main" id="{02ABFF81-62DE-A64E-81F3-49D7D2040FD1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ECC85A4F-F295-F049-88F8-EA3FE8322A8F}"/>
              </a:ext>
            </a:extLst>
          </p:cNvPr>
          <p:cNvCxnSpPr>
            <a:stCxn id="218" idx="4"/>
            <a:endCxn id="220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2" name="Oval 221">
            <a:extLst>
              <a:ext uri="{FF2B5EF4-FFF2-40B4-BE49-F238E27FC236}">
                <a16:creationId xmlns:a16="http://schemas.microsoft.com/office/drawing/2014/main" id="{D82A1DF4-31FD-C441-AD02-EC09268591DB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2F1DCCB1-1445-C140-99D7-4612A5C91602}"/>
              </a:ext>
            </a:extLst>
          </p:cNvPr>
          <p:cNvCxnSpPr>
            <a:endCxn id="222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>
            <a:extLst>
              <a:ext uri="{FF2B5EF4-FFF2-40B4-BE49-F238E27FC236}">
                <a16:creationId xmlns:a16="http://schemas.microsoft.com/office/drawing/2014/main" id="{05B020F5-2AAF-1F4A-8306-825AC9270B58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4C557D32-28D9-A547-A1AB-702793730355}"/>
              </a:ext>
            </a:extLst>
          </p:cNvPr>
          <p:cNvCxnSpPr>
            <a:endCxn id="225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TextBox 226">
            <a:extLst>
              <a:ext uri="{FF2B5EF4-FFF2-40B4-BE49-F238E27FC236}">
                <a16:creationId xmlns:a16="http://schemas.microsoft.com/office/drawing/2014/main" id="{479A8997-29F8-F449-B5AF-FEA38F26CF19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stCxn id="3" idx="4"/>
            <a:endCxn id="211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768EBF41-9959-CA41-A331-6C76D551E9A4}"/>
              </a:ext>
            </a:extLst>
          </p:cNvPr>
          <p:cNvSpPr txBox="1"/>
          <p:nvPr/>
        </p:nvSpPr>
        <p:spPr>
          <a:xfrm>
            <a:off x="2286000" y="24815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C2C1375D-01A0-5941-BE40-79AF06C78B20}"/>
              </a:ext>
            </a:extLst>
          </p:cNvPr>
          <p:cNvSpPr txBox="1"/>
          <p:nvPr/>
        </p:nvSpPr>
        <p:spPr>
          <a:xfrm>
            <a:off x="2286000" y="298090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31" name="Oval 230">
            <a:extLst>
              <a:ext uri="{FF2B5EF4-FFF2-40B4-BE49-F238E27FC236}">
                <a16:creationId xmlns:a16="http://schemas.microsoft.com/office/drawing/2014/main" id="{8D52F2A9-8629-7744-A82F-22833FB01EE5}"/>
              </a:ext>
            </a:extLst>
          </p:cNvPr>
          <p:cNvSpPr/>
          <p:nvPr/>
        </p:nvSpPr>
        <p:spPr>
          <a:xfrm>
            <a:off x="2531623" y="23662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stCxn id="79" idx="4"/>
            <a:endCxn id="231" idx="0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3" name="Oval 232">
            <a:extLst>
              <a:ext uri="{FF2B5EF4-FFF2-40B4-BE49-F238E27FC236}">
                <a16:creationId xmlns:a16="http://schemas.microsoft.com/office/drawing/2014/main" id="{1F744646-4EE2-3C4A-925A-624AB50FAB08}"/>
              </a:ext>
            </a:extLst>
          </p:cNvPr>
          <p:cNvSpPr/>
          <p:nvPr/>
        </p:nvSpPr>
        <p:spPr>
          <a:xfrm>
            <a:off x="2530491" y="28234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4" name="Straight Connector 233">
            <a:extLst>
              <a:ext uri="{FF2B5EF4-FFF2-40B4-BE49-F238E27FC236}">
                <a16:creationId xmlns:a16="http://schemas.microsoft.com/office/drawing/2014/main" id="{D990D93B-C2ED-1E49-92D5-487C9B66221D}"/>
              </a:ext>
            </a:extLst>
          </p:cNvPr>
          <p:cNvCxnSpPr>
            <a:stCxn id="231" idx="4"/>
            <a:endCxn id="233" idx="0"/>
          </p:cNvCxnSpPr>
          <p:nvPr/>
        </p:nvCxnSpPr>
        <p:spPr>
          <a:xfrm flipH="1">
            <a:off x="2644791" y="259480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5" name="Oval 234">
            <a:extLst>
              <a:ext uri="{FF2B5EF4-FFF2-40B4-BE49-F238E27FC236}">
                <a16:creationId xmlns:a16="http://schemas.microsoft.com/office/drawing/2014/main" id="{9B4AAB79-EEEC-6141-88FA-E936CC6A1E0E}"/>
              </a:ext>
            </a:extLst>
          </p:cNvPr>
          <p:cNvSpPr/>
          <p:nvPr/>
        </p:nvSpPr>
        <p:spPr>
          <a:xfrm>
            <a:off x="2523943" y="327987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6" name="Straight Connector 235">
            <a:extLst>
              <a:ext uri="{FF2B5EF4-FFF2-40B4-BE49-F238E27FC236}">
                <a16:creationId xmlns:a16="http://schemas.microsoft.com/office/drawing/2014/main" id="{342B0C20-E148-BC42-B0CE-820F3E162AC5}"/>
              </a:ext>
            </a:extLst>
          </p:cNvPr>
          <p:cNvCxnSpPr>
            <a:endCxn id="235" idx="0"/>
          </p:cNvCxnSpPr>
          <p:nvPr/>
        </p:nvCxnSpPr>
        <p:spPr>
          <a:xfrm flipH="1">
            <a:off x="2638243" y="305127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7" name="TextBox 236">
            <a:extLst>
              <a:ext uri="{FF2B5EF4-FFF2-40B4-BE49-F238E27FC236}">
                <a16:creationId xmlns:a16="http://schemas.microsoft.com/office/drawing/2014/main" id="{8DFB88DC-C691-AE48-B140-FAABE6D23B48}"/>
              </a:ext>
            </a:extLst>
          </p:cNvPr>
          <p:cNvSpPr txBox="1"/>
          <p:nvPr/>
        </p:nvSpPr>
        <p:spPr>
          <a:xfrm>
            <a:off x="2286000" y="341635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37153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AE9F4521-2E79-DB46-A2DA-9C6D4DB2B1EF}"/>
              </a:ext>
            </a:extLst>
          </p:cNvPr>
          <p:cNvCxnSpPr>
            <a:endCxn id="238" idx="0"/>
          </p:cNvCxnSpPr>
          <p:nvPr/>
        </p:nvCxnSpPr>
        <p:spPr>
          <a:xfrm flipH="1">
            <a:off x="2627022" y="348671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0" name="TextBox 239">
            <a:extLst>
              <a:ext uri="{FF2B5EF4-FFF2-40B4-BE49-F238E27FC236}">
                <a16:creationId xmlns:a16="http://schemas.microsoft.com/office/drawing/2014/main" id="{7CEA093A-47DD-F74A-B2C3-7326C59E429F}"/>
              </a:ext>
            </a:extLst>
          </p:cNvPr>
          <p:cNvSpPr txBox="1"/>
          <p:nvPr/>
        </p:nvSpPr>
        <p:spPr>
          <a:xfrm>
            <a:off x="2345162" y="19962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3" name="Oval 252">
            <a:extLst>
              <a:ext uri="{FF2B5EF4-FFF2-40B4-BE49-F238E27FC236}">
                <a16:creationId xmlns:a16="http://schemas.microsoft.com/office/drawing/2014/main" id="{7467F735-2B3E-EC42-99EA-1382833025C2}"/>
              </a:ext>
            </a:extLst>
          </p:cNvPr>
          <p:cNvSpPr/>
          <p:nvPr/>
        </p:nvSpPr>
        <p:spPr>
          <a:xfrm>
            <a:off x="3124201" y="23437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stCxn id="79" idx="5"/>
            <a:endCxn id="253" idx="0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5" name="TextBox 254">
            <a:extLst>
              <a:ext uri="{FF2B5EF4-FFF2-40B4-BE49-F238E27FC236}">
                <a16:creationId xmlns:a16="http://schemas.microsoft.com/office/drawing/2014/main" id="{C1587225-624F-C34E-A78B-BE12CEB00326}"/>
              </a:ext>
            </a:extLst>
          </p:cNvPr>
          <p:cNvSpPr txBox="1"/>
          <p:nvPr/>
        </p:nvSpPr>
        <p:spPr>
          <a:xfrm>
            <a:off x="2886258" y="24802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77916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02F03D35-59F6-B948-A4D9-F55949A3B18A}"/>
              </a:ext>
            </a:extLst>
          </p:cNvPr>
          <p:cNvCxnSpPr>
            <a:endCxn id="256" idx="0"/>
          </p:cNvCxnSpPr>
          <p:nvPr/>
        </p:nvCxnSpPr>
        <p:spPr>
          <a:xfrm flipH="1">
            <a:off x="3227280" y="255056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>
            <a:off x="2753111" y="204963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5" name="Oval 264">
            <a:extLst>
              <a:ext uri="{FF2B5EF4-FFF2-40B4-BE49-F238E27FC236}">
                <a16:creationId xmlns:a16="http://schemas.microsoft.com/office/drawing/2014/main" id="{D24D816F-F2DA-1F41-874A-58FF3CA42A43}"/>
              </a:ext>
            </a:extLst>
          </p:cNvPr>
          <p:cNvSpPr/>
          <p:nvPr/>
        </p:nvSpPr>
        <p:spPr>
          <a:xfrm>
            <a:off x="2733339" y="99342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764E06DB-3FFB-2144-8181-25E5261C0143}"/>
              </a:ext>
            </a:extLst>
          </p:cNvPr>
          <p:cNvSpPr txBox="1"/>
          <p:nvPr/>
        </p:nvSpPr>
        <p:spPr>
          <a:xfrm>
            <a:off x="2696795" y="12516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F873554E-B5B7-964E-8366-636FA837018E}"/>
              </a:ext>
            </a:extLst>
          </p:cNvPr>
          <p:cNvCxnSpPr>
            <a:stCxn id="265" idx="5"/>
            <a:endCxn id="267" idx="0"/>
          </p:cNvCxnSpPr>
          <p:nvPr/>
        </p:nvCxnSpPr>
        <p:spPr>
          <a:xfrm>
            <a:off x="2928460" y="1188544"/>
            <a:ext cx="198171" cy="4146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322073" y="872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stCxn id="75" idx="6"/>
            <a:endCxn id="265" idx="1"/>
          </p:cNvCxnSpPr>
          <p:nvPr/>
        </p:nvCxnSpPr>
        <p:spPr>
          <a:xfrm>
            <a:off x="2109397" y="730847"/>
            <a:ext cx="657420" cy="29605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7" name="TextBox 276">
            <a:extLst>
              <a:ext uri="{FF2B5EF4-FFF2-40B4-BE49-F238E27FC236}">
                <a16:creationId xmlns:a16="http://schemas.microsoft.com/office/drawing/2014/main" id="{B8C3E3FA-A938-8B47-BBAB-2872D01844C0}"/>
              </a:ext>
            </a:extLst>
          </p:cNvPr>
          <p:cNvSpPr txBox="1"/>
          <p:nvPr/>
        </p:nvSpPr>
        <p:spPr>
          <a:xfrm>
            <a:off x="914400" y="762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46DA3625-0A56-B045-91ED-BEF564ABAE57}"/>
              </a:ext>
            </a:extLst>
          </p:cNvPr>
          <p:cNvSpPr txBox="1"/>
          <p:nvPr/>
        </p:nvSpPr>
        <p:spPr>
          <a:xfrm>
            <a:off x="5839193" y="199632"/>
            <a:ext cx="3200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200" b="1" spc="300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  <a:r>
              <a:rPr lang="en-US" sz="3200" spc="300" dirty="0">
                <a:latin typeface="Consolas" panose="020B0609020204030204" pitchFamily="49" charset="0"/>
                <a:cs typeface="Consolas" panose="020B0609020204030204" pitchFamily="49" charset="0"/>
              </a:rPr>
              <a:t>anana</a:t>
            </a:r>
          </a:p>
        </p:txBody>
      </p:sp>
    </p:spTree>
    <p:extLst>
      <p:ext uri="{BB962C8B-B14F-4D97-AF65-F5344CB8AC3E}">
        <p14:creationId xmlns:p14="http://schemas.microsoft.com/office/powerpoint/2010/main" val="132972839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F21F2D8-FF03-2B4F-97EC-C9EADC5C93F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Simplifying Assumption: No Mutations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EAD91FC-F023-654A-972F-9C62D40AD36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86DC4B1-7709-5E43-A317-3CDE928860F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1F0C4CDB-F5A5-9C43-B78F-621EDE995050}"/>
              </a:ext>
            </a:extLst>
          </p:cNvPr>
          <p:cNvSpPr/>
          <p:nvPr/>
        </p:nvSpPr>
        <p:spPr>
          <a:xfrm>
            <a:off x="457200" y="1402844"/>
            <a:ext cx="8229600" cy="1815882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accent2"/>
            </a:solidFill>
          </a:ln>
        </p:spPr>
        <p:txBody>
          <a:bodyPr wrap="square">
            <a:spAutoFit/>
          </a:bodyPr>
          <a:lstStyle/>
          <a:p>
            <a:r>
              <a:rPr lang="en-US" sz="2800" dirty="0">
                <a:solidFill>
                  <a:srgbClr val="000000"/>
                </a:solidFill>
                <a:latin typeface="Optima" panose="02000503060000020004" pitchFamily="2" charset="0"/>
              </a:rPr>
              <a:t>We will first find all the </a:t>
            </a:r>
            <a:r>
              <a:rPr lang="en-US" sz="2800" i="1" dirty="0">
                <a:solidFill>
                  <a:srgbClr val="000000"/>
                </a:solidFill>
                <a:latin typeface="Optima" panose="02000503060000020004" pitchFamily="2" charset="0"/>
              </a:rPr>
              <a:t>exact</a:t>
            </a:r>
            <a:r>
              <a:rPr lang="en-US" sz="2800" dirty="0">
                <a:solidFill>
                  <a:srgbClr val="000000"/>
                </a:solidFill>
                <a:latin typeface="Optima" panose="02000503060000020004" pitchFamily="2" charset="0"/>
              </a:rPr>
              <a:t> matches of reads in the reference. If we are looking for variants, then we can eliminate from consideration areas of the reference genome where exact matches occur.</a:t>
            </a:r>
            <a:endParaRPr lang="en-US" sz="2800" dirty="0">
              <a:latin typeface="Optima" panose="02000503060000020004" pitchFamily="2" charset="0"/>
            </a:endParaRPr>
          </a:p>
        </p:txBody>
      </p:sp>
      <p:sp>
        <p:nvSpPr>
          <p:cNvPr id="7" name="Content Placeholder 3">
            <a:extLst>
              <a:ext uri="{FF2B5EF4-FFF2-40B4-BE49-F238E27FC236}">
                <a16:creationId xmlns:a16="http://schemas.microsoft.com/office/drawing/2014/main" id="{37ECA53F-A193-0648-BD20-2A6D34CACA84}"/>
              </a:ext>
            </a:extLst>
          </p:cNvPr>
          <p:cNvSpPr txBox="1">
            <a:spLocks/>
          </p:cNvSpPr>
          <p:nvPr/>
        </p:nvSpPr>
        <p:spPr>
          <a:xfrm>
            <a:off x="457200" y="3453938"/>
            <a:ext cx="8229600" cy="285944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b="1" dirty="0">
                <a:latin typeface="Optima" panose="02000503060000020004" pitchFamily="2" charset="0"/>
              </a:rPr>
              <a:t>Multiple Pattern Matching Problem: </a:t>
            </a:r>
            <a:r>
              <a:rPr lang="en-US" sz="2800" i="1" dirty="0"/>
              <a:t>Find all occurrences of a collection of patterns in a text.</a:t>
            </a:r>
          </a:p>
          <a:p>
            <a:r>
              <a:rPr lang="en-US" sz="2800" b="1" dirty="0"/>
              <a:t>Input: </a:t>
            </a:r>
            <a:r>
              <a:rPr lang="en-US" sz="2800" dirty="0"/>
              <a:t>A string </a:t>
            </a:r>
            <a:r>
              <a:rPr lang="en-US" sz="2800" i="1" dirty="0"/>
              <a:t>Text</a:t>
            </a:r>
            <a:r>
              <a:rPr lang="en-US" sz="2800" dirty="0"/>
              <a:t> and a collection </a:t>
            </a:r>
            <a:r>
              <a:rPr lang="en-US" sz="2800" i="1" dirty="0"/>
              <a:t>Patterns </a:t>
            </a:r>
            <a:r>
              <a:rPr lang="en-US" sz="2800" dirty="0"/>
              <a:t>containing (shorter) strings.</a:t>
            </a:r>
          </a:p>
          <a:p>
            <a:r>
              <a:rPr lang="en-US" sz="2800" b="1" dirty="0"/>
              <a:t>Output: </a:t>
            </a:r>
            <a:r>
              <a:rPr lang="en-US" sz="2800" dirty="0"/>
              <a:t>All starting positions in </a:t>
            </a:r>
            <a:r>
              <a:rPr lang="en-US" sz="2800" i="1" dirty="0"/>
              <a:t>Text</a:t>
            </a:r>
            <a:r>
              <a:rPr lang="en-US" sz="2800" dirty="0"/>
              <a:t> where a string from </a:t>
            </a:r>
            <a:r>
              <a:rPr lang="en-US" sz="2800" i="1" dirty="0"/>
              <a:t>Patterns</a:t>
            </a:r>
            <a:r>
              <a:rPr lang="en-US" sz="2800" dirty="0"/>
              <a:t> appears as a substring.</a:t>
            </a:r>
            <a:endParaRPr lang="en-US" sz="2800" b="1" dirty="0"/>
          </a:p>
        </p:txBody>
      </p:sp>
    </p:spTree>
    <p:extLst>
      <p:ext uri="{BB962C8B-B14F-4D97-AF65-F5344CB8AC3E}">
        <p14:creationId xmlns:p14="http://schemas.microsoft.com/office/powerpoint/2010/main" val="332739450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" name="TextBox 278">
            <a:extLst>
              <a:ext uri="{FF2B5EF4-FFF2-40B4-BE49-F238E27FC236}">
                <a16:creationId xmlns:a16="http://schemas.microsoft.com/office/drawing/2014/main" id="{2456C958-24CC-8644-B257-A8A3815C4DD3}"/>
              </a:ext>
            </a:extLst>
          </p:cNvPr>
          <p:cNvSpPr txBox="1"/>
          <p:nvPr/>
        </p:nvSpPr>
        <p:spPr>
          <a:xfrm>
            <a:off x="2535173" y="48342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280" name="Straight Connector 279">
            <a:extLst>
              <a:ext uri="{FF2B5EF4-FFF2-40B4-BE49-F238E27FC236}">
                <a16:creationId xmlns:a16="http://schemas.microsoft.com/office/drawing/2014/main" id="{C5428D7D-25FC-8547-98CE-6403C366DD21}"/>
              </a:ext>
            </a:extLst>
          </p:cNvPr>
          <p:cNvCxnSpPr>
            <a:cxnSpLocks/>
          </p:cNvCxnSpPr>
          <p:nvPr/>
        </p:nvCxnSpPr>
        <p:spPr>
          <a:xfrm flipH="1">
            <a:off x="1602765" y="326590"/>
            <a:ext cx="1597635" cy="14548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1" name="TextBox 280">
            <a:extLst>
              <a:ext uri="{FF2B5EF4-FFF2-40B4-BE49-F238E27FC236}">
                <a16:creationId xmlns:a16="http://schemas.microsoft.com/office/drawing/2014/main" id="{53C0D46B-2B5E-D645-A66A-8C34EF396172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82" name="Oval 281">
            <a:extLst>
              <a:ext uri="{FF2B5EF4-FFF2-40B4-BE49-F238E27FC236}">
                <a16:creationId xmlns:a16="http://schemas.microsoft.com/office/drawing/2014/main" id="{FB70BDE3-0CA5-D24E-812C-852DDB8668A9}"/>
              </a:ext>
            </a:extLst>
          </p:cNvPr>
          <p:cNvSpPr/>
          <p:nvPr/>
        </p:nvSpPr>
        <p:spPr>
          <a:xfrm>
            <a:off x="1455811" y="35777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4C8D4CB-B407-0440-9A96-839E2112C5DD}"/>
              </a:ext>
            </a:extLst>
          </p:cNvPr>
          <p:cNvSpPr txBox="1"/>
          <p:nvPr/>
        </p:nvSpPr>
        <p:spPr>
          <a:xfrm>
            <a:off x="1699824" y="4708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F46A0BC-89BE-564C-9B4B-D9736ECF2FF5}"/>
              </a:ext>
            </a:extLst>
          </p:cNvPr>
          <p:cNvSpPr txBox="1"/>
          <p:nvPr/>
        </p:nvSpPr>
        <p:spPr>
          <a:xfrm>
            <a:off x="1699824" y="5166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4A3BCD9-8AEA-9F46-B4EC-E3F28DC20833}"/>
              </a:ext>
            </a:extLst>
          </p:cNvPr>
          <p:cNvSpPr txBox="1"/>
          <p:nvPr/>
        </p:nvSpPr>
        <p:spPr>
          <a:xfrm>
            <a:off x="1699824" y="4295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088786C-4EEB-1C41-85B9-C3C39CC420CA}"/>
              </a:ext>
            </a:extLst>
          </p:cNvPr>
          <p:cNvSpPr txBox="1"/>
          <p:nvPr/>
        </p:nvSpPr>
        <p:spPr>
          <a:xfrm>
            <a:off x="1699824" y="3838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EB8EE9D-6263-B848-B923-8547BCAC507C}"/>
              </a:ext>
            </a:extLst>
          </p:cNvPr>
          <p:cNvSpPr txBox="1"/>
          <p:nvPr/>
        </p:nvSpPr>
        <p:spPr>
          <a:xfrm>
            <a:off x="1699824" y="3340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7E813DB-FFB7-6643-8517-21BB3D92AEAD}"/>
              </a:ext>
            </a:extLst>
          </p:cNvPr>
          <p:cNvSpPr txBox="1"/>
          <p:nvPr/>
        </p:nvSpPr>
        <p:spPr>
          <a:xfrm>
            <a:off x="1699824" y="5666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2FF5E8FE-FCAD-C144-9E71-FB99D290EF09}"/>
              </a:ext>
            </a:extLst>
          </p:cNvPr>
          <p:cNvSpPr/>
          <p:nvPr/>
        </p:nvSpPr>
        <p:spPr>
          <a:xfrm>
            <a:off x="1944193" y="3225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467C296E-6CC2-4742-8265-4DC23CA28601}"/>
              </a:ext>
            </a:extLst>
          </p:cNvPr>
          <p:cNvSpPr/>
          <p:nvPr/>
        </p:nvSpPr>
        <p:spPr>
          <a:xfrm>
            <a:off x="1943143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6BF1EA94-E304-AE4E-9362-343E31B35122}"/>
              </a:ext>
            </a:extLst>
          </p:cNvPr>
          <p:cNvCxnSpPr>
            <a:endCxn id="54" idx="0"/>
          </p:cNvCxnSpPr>
          <p:nvPr/>
        </p:nvCxnSpPr>
        <p:spPr>
          <a:xfrm>
            <a:off x="2055179" y="3475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Oval 55">
            <a:extLst>
              <a:ext uri="{FF2B5EF4-FFF2-40B4-BE49-F238E27FC236}">
                <a16:creationId xmlns:a16="http://schemas.microsoft.com/office/drawing/2014/main" id="{F092F9FD-33D2-BD40-A2AF-1228D2440970}"/>
              </a:ext>
            </a:extLst>
          </p:cNvPr>
          <p:cNvSpPr/>
          <p:nvPr/>
        </p:nvSpPr>
        <p:spPr>
          <a:xfrm>
            <a:off x="1942011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B7A31CEB-C4E3-8E45-B7A4-C9795D4067BE}"/>
              </a:ext>
            </a:extLst>
          </p:cNvPr>
          <p:cNvCxnSpPr>
            <a:stCxn id="54" idx="4"/>
            <a:endCxn id="56" idx="0"/>
          </p:cNvCxnSpPr>
          <p:nvPr/>
        </p:nvCxnSpPr>
        <p:spPr>
          <a:xfrm flipH="1">
            <a:off x="2056311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844994A4-E325-FC41-80C7-491E4E72C061}"/>
              </a:ext>
            </a:extLst>
          </p:cNvPr>
          <p:cNvCxnSpPr>
            <a:stCxn id="56" idx="4"/>
            <a:endCxn id="59" idx="0"/>
          </p:cNvCxnSpPr>
          <p:nvPr/>
        </p:nvCxnSpPr>
        <p:spPr>
          <a:xfrm>
            <a:off x="2056311" y="4365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Oval 58">
            <a:extLst>
              <a:ext uri="{FF2B5EF4-FFF2-40B4-BE49-F238E27FC236}">
                <a16:creationId xmlns:a16="http://schemas.microsoft.com/office/drawing/2014/main" id="{1F2C6C2D-1BB7-024C-A480-EB05969DE772}"/>
              </a:ext>
            </a:extLst>
          </p:cNvPr>
          <p:cNvSpPr/>
          <p:nvPr/>
        </p:nvSpPr>
        <p:spPr>
          <a:xfrm>
            <a:off x="1943183" y="4594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EBB8EA0A-1A4C-C74A-AFCD-F1204E80879A}"/>
              </a:ext>
            </a:extLst>
          </p:cNvPr>
          <p:cNvSpPr/>
          <p:nvPr/>
        </p:nvSpPr>
        <p:spPr>
          <a:xfrm>
            <a:off x="1945447" y="5051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FE708EA0-906C-5A4A-B2EA-AFF41266C0D9}"/>
              </a:ext>
            </a:extLst>
          </p:cNvPr>
          <p:cNvCxnSpPr>
            <a:stCxn id="59" idx="4"/>
            <a:endCxn id="60" idx="0"/>
          </p:cNvCxnSpPr>
          <p:nvPr/>
        </p:nvCxnSpPr>
        <p:spPr>
          <a:xfrm>
            <a:off x="2057483" y="4823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Oval 61">
            <a:extLst>
              <a:ext uri="{FF2B5EF4-FFF2-40B4-BE49-F238E27FC236}">
                <a16:creationId xmlns:a16="http://schemas.microsoft.com/office/drawing/2014/main" id="{43D10A5E-F84C-8C42-884A-AE831FF2C32D}"/>
              </a:ext>
            </a:extLst>
          </p:cNvPr>
          <p:cNvSpPr/>
          <p:nvPr/>
        </p:nvSpPr>
        <p:spPr>
          <a:xfrm>
            <a:off x="1944315" y="5508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4F870F33-EBA9-4845-8703-EA0886F3179C}"/>
              </a:ext>
            </a:extLst>
          </p:cNvPr>
          <p:cNvCxnSpPr>
            <a:stCxn id="60" idx="4"/>
            <a:endCxn id="62" idx="0"/>
          </p:cNvCxnSpPr>
          <p:nvPr/>
        </p:nvCxnSpPr>
        <p:spPr>
          <a:xfrm flipH="1">
            <a:off x="2058615" y="5280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val 63">
            <a:extLst>
              <a:ext uri="{FF2B5EF4-FFF2-40B4-BE49-F238E27FC236}">
                <a16:creationId xmlns:a16="http://schemas.microsoft.com/office/drawing/2014/main" id="{10612995-4A69-3A45-90AE-7ABDB2E65DFD}"/>
              </a:ext>
            </a:extLst>
          </p:cNvPr>
          <p:cNvSpPr/>
          <p:nvPr/>
        </p:nvSpPr>
        <p:spPr>
          <a:xfrm>
            <a:off x="1937767" y="5965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7F24EEAC-758B-D947-A86F-D84299B103A7}"/>
              </a:ext>
            </a:extLst>
          </p:cNvPr>
          <p:cNvCxnSpPr>
            <a:endCxn id="64" idx="0"/>
          </p:cNvCxnSpPr>
          <p:nvPr/>
        </p:nvCxnSpPr>
        <p:spPr>
          <a:xfrm flipH="1">
            <a:off x="2052067" y="5736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04B889FC-E4A0-BF47-810E-F953E72AC63E}"/>
              </a:ext>
            </a:extLst>
          </p:cNvPr>
          <p:cNvSpPr txBox="1"/>
          <p:nvPr/>
        </p:nvSpPr>
        <p:spPr>
          <a:xfrm>
            <a:off x="1699824" y="6101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26546" y="64008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5761E276-92A6-0644-9333-7CABBCB13542}"/>
              </a:ext>
            </a:extLst>
          </p:cNvPr>
          <p:cNvCxnSpPr>
            <a:endCxn id="68" idx="0"/>
          </p:cNvCxnSpPr>
          <p:nvPr/>
        </p:nvCxnSpPr>
        <p:spPr>
          <a:xfrm flipH="1">
            <a:off x="2040846" y="6172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Box 70">
            <a:extLst>
              <a:ext uri="{FF2B5EF4-FFF2-40B4-BE49-F238E27FC236}">
                <a16:creationId xmlns:a16="http://schemas.microsoft.com/office/drawing/2014/main" id="{3DC22BE3-00C9-B347-A3A5-25AEF5FA70B1}"/>
              </a:ext>
            </a:extLst>
          </p:cNvPr>
          <p:cNvSpPr txBox="1"/>
          <p:nvPr/>
        </p:nvSpPr>
        <p:spPr>
          <a:xfrm>
            <a:off x="1935867" y="17884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CBDD6FD-B4EA-394A-8775-3C80D85903A0}"/>
              </a:ext>
            </a:extLst>
          </p:cNvPr>
          <p:cNvSpPr txBox="1"/>
          <p:nvPr/>
        </p:nvSpPr>
        <p:spPr>
          <a:xfrm>
            <a:off x="1699824" y="2431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E6430331-32D6-2C4A-8F40-6B94287AAA9B}"/>
              </a:ext>
            </a:extLst>
          </p:cNvPr>
          <p:cNvSpPr txBox="1"/>
          <p:nvPr/>
        </p:nvSpPr>
        <p:spPr>
          <a:xfrm>
            <a:off x="2235217" y="1444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2089B9B-080C-0440-872D-2ED0DDEADE63}"/>
              </a:ext>
            </a:extLst>
          </p:cNvPr>
          <p:cNvSpPr txBox="1"/>
          <p:nvPr/>
        </p:nvSpPr>
        <p:spPr>
          <a:xfrm>
            <a:off x="1850667" y="8958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22C2B9FA-5513-2140-8F0D-269530C1D720}"/>
              </a:ext>
            </a:extLst>
          </p:cNvPr>
          <p:cNvSpPr/>
          <p:nvPr/>
        </p:nvSpPr>
        <p:spPr>
          <a:xfrm>
            <a:off x="2199979" y="12568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7D6CE7AE-C3B6-8A41-9E5F-25C4F21F9A1D}"/>
              </a:ext>
            </a:extLst>
          </p:cNvPr>
          <p:cNvCxnSpPr>
            <a:stCxn id="75" idx="5"/>
            <a:endCxn id="76" idx="0"/>
          </p:cNvCxnSpPr>
          <p:nvPr/>
        </p:nvCxnSpPr>
        <p:spPr>
          <a:xfrm>
            <a:off x="2075919" y="811669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07E8AC30-AA5E-1848-9ABF-4F4FBDE9B717}"/>
              </a:ext>
            </a:extLst>
          </p:cNvPr>
          <p:cNvCxnSpPr>
            <a:stCxn id="76" idx="5"/>
            <a:endCxn id="79" idx="1"/>
          </p:cNvCxnSpPr>
          <p:nvPr/>
        </p:nvCxnSpPr>
        <p:spPr>
          <a:xfrm>
            <a:off x="2395100" y="1451936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B38C9688-ED58-2B46-A5E6-D488A83C657A}"/>
              </a:ext>
            </a:extLst>
          </p:cNvPr>
          <p:cNvSpPr/>
          <p:nvPr/>
        </p:nvSpPr>
        <p:spPr>
          <a:xfrm>
            <a:off x="1944316" y="2316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stCxn id="79" idx="3"/>
            <a:endCxn id="80" idx="0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C1B6C3B7-ECAA-D746-81B2-F97140130744}"/>
              </a:ext>
            </a:extLst>
          </p:cNvPr>
          <p:cNvCxnSpPr>
            <a:stCxn id="80" idx="4"/>
          </p:cNvCxnSpPr>
          <p:nvPr/>
        </p:nvCxnSpPr>
        <p:spPr>
          <a:xfrm flipH="1">
            <a:off x="2057484" y="2544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>
            <a:extLst>
              <a:ext uri="{FF2B5EF4-FFF2-40B4-BE49-F238E27FC236}">
                <a16:creationId xmlns:a16="http://schemas.microsoft.com/office/drawing/2014/main" id="{768E69E2-0FC4-4043-A331-F64461B172A7}"/>
              </a:ext>
            </a:extLst>
          </p:cNvPr>
          <p:cNvSpPr txBox="1"/>
          <p:nvPr/>
        </p:nvSpPr>
        <p:spPr>
          <a:xfrm>
            <a:off x="1699824" y="2942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FF25A39F-AFB7-6F40-97D7-8814A0E85606}"/>
              </a:ext>
            </a:extLst>
          </p:cNvPr>
          <p:cNvSpPr/>
          <p:nvPr/>
        </p:nvSpPr>
        <p:spPr>
          <a:xfrm>
            <a:off x="1938911" y="2765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C5E99B1-A612-5047-8890-770A55D3804E}"/>
              </a:ext>
            </a:extLst>
          </p:cNvPr>
          <p:cNvCxnSpPr>
            <a:stCxn id="84" idx="4"/>
            <a:endCxn id="53" idx="0"/>
          </p:cNvCxnSpPr>
          <p:nvPr/>
        </p:nvCxnSpPr>
        <p:spPr>
          <a:xfrm>
            <a:off x="2053211" y="2993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F0FB156B-0FEA-214C-B325-BFF68048825F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5834D8-3E84-7941-8570-B872AAF555A7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80ED94-4E45-A449-B7D4-EA793821235B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EB0E298-1265-E549-861C-1447DA0B9DED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5D586A2-2016-6242-9A14-C79487C99B3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E29280A-971A-6349-9908-C497B5073C3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B85E2A-8DB8-C64F-86FA-DE7FCDCA5EA7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CEA38C7-C47C-EF47-97E0-5D6A2E8AB813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6A0A700A-36A2-5C4D-B02E-EB9A4DF02256}"/>
              </a:ext>
            </a:extLst>
          </p:cNvPr>
          <p:cNvCxnSpPr>
            <a:endCxn id="93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id="{B8744598-54AE-FA46-A7CB-16FEBD55EF1B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84D405E-D4E9-124C-B08B-09DF5FAC5418}"/>
              </a:ext>
            </a:extLst>
          </p:cNvPr>
          <p:cNvCxnSpPr>
            <a:stCxn id="93" idx="4"/>
            <a:endCxn id="95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79B955C-5BAB-9849-A3F5-F98590F9D7C5}"/>
              </a:ext>
            </a:extLst>
          </p:cNvPr>
          <p:cNvCxnSpPr>
            <a:stCxn id="95" idx="4"/>
            <a:endCxn id="98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val 97">
            <a:extLst>
              <a:ext uri="{FF2B5EF4-FFF2-40B4-BE49-F238E27FC236}">
                <a16:creationId xmlns:a16="http://schemas.microsoft.com/office/drawing/2014/main" id="{7C697300-9997-4C4E-A4EB-6A4F8E218648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E1E78C6A-0C5B-A645-A5BF-91DE6F42C471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92BC703-2B35-5945-B0EA-3282187FD27F}"/>
              </a:ext>
            </a:extLst>
          </p:cNvPr>
          <p:cNvCxnSpPr>
            <a:stCxn id="98" idx="4"/>
            <a:endCxn id="99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>
            <a:extLst>
              <a:ext uri="{FF2B5EF4-FFF2-40B4-BE49-F238E27FC236}">
                <a16:creationId xmlns:a16="http://schemas.microsoft.com/office/drawing/2014/main" id="{29FF1F1D-7077-D04C-989C-D7BD7375E9BB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B12C524-5B51-E744-9D40-5D75ED33C939}"/>
              </a:ext>
            </a:extLst>
          </p:cNvPr>
          <p:cNvCxnSpPr>
            <a:stCxn id="99" idx="4"/>
            <a:endCxn id="101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DEBAAF2A-214C-CD40-979E-C104F666A30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64EA81-A491-9D42-88C7-FB3A1A3A5204}"/>
              </a:ext>
            </a:extLst>
          </p:cNvPr>
          <p:cNvCxnSpPr>
            <a:endCxn id="103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CAE7D68B-7D3D-8E4E-8AC8-3CCA49E8846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8CEB8A3-E1F4-9E43-BF34-24421B04ED1E}"/>
              </a:ext>
            </a:extLst>
          </p:cNvPr>
          <p:cNvCxnSpPr>
            <a:endCxn id="106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D95C3EE5-77A5-C74B-959F-F61503C21BBA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6C89CFC-C4C0-E14A-ADDA-C43BE84B0062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41144C40-B711-E949-ACA7-BE22AA0352EB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stCxn id="115" idx="4"/>
            <a:endCxn id="116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04D2FC4-1481-8949-99D1-75DE32A55C16}"/>
              </a:ext>
            </a:extLst>
          </p:cNvPr>
          <p:cNvCxnSpPr>
            <a:stCxn id="116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0C5BA5E2-0892-7B46-B707-B19903FA2C06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46C913A-0A5C-2041-8F1B-F0B7D87BEFF1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F28F3889-31F2-3C42-9574-99A77B751426}"/>
              </a:ext>
            </a:extLst>
          </p:cNvPr>
          <p:cNvCxnSpPr>
            <a:stCxn id="120" idx="4"/>
            <a:endCxn id="92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E8FCBEAA-8DC7-B943-A937-863A942E000E}"/>
              </a:ext>
            </a:extLst>
          </p:cNvPr>
          <p:cNvSpPr txBox="1"/>
          <p:nvPr/>
        </p:nvSpPr>
        <p:spPr>
          <a:xfrm>
            <a:off x="1049778" y="3946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10F3C621-4FEE-B84F-A56D-A1B618D3D8D5}"/>
              </a:ext>
            </a:extLst>
          </p:cNvPr>
          <p:cNvSpPr txBox="1"/>
          <p:nvPr/>
        </p:nvSpPr>
        <p:spPr>
          <a:xfrm>
            <a:off x="1049778" y="4404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96BB0863-09C1-5440-B364-9EA77DD1B3F9}"/>
              </a:ext>
            </a:extLst>
          </p:cNvPr>
          <p:cNvSpPr txBox="1"/>
          <p:nvPr/>
        </p:nvSpPr>
        <p:spPr>
          <a:xfrm>
            <a:off x="1049778" y="3533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0BAD43D8-761C-1B44-9099-B9CBDF63464A}"/>
              </a:ext>
            </a:extLst>
          </p:cNvPr>
          <p:cNvSpPr txBox="1"/>
          <p:nvPr/>
        </p:nvSpPr>
        <p:spPr>
          <a:xfrm>
            <a:off x="1049778" y="3076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3C16751F-CF0A-0E48-9D37-13971F86D671}"/>
              </a:ext>
            </a:extLst>
          </p:cNvPr>
          <p:cNvSpPr txBox="1"/>
          <p:nvPr/>
        </p:nvSpPr>
        <p:spPr>
          <a:xfrm>
            <a:off x="1049778" y="2578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B86FE87E-43B6-6D4B-947D-49F1AA784814}"/>
              </a:ext>
            </a:extLst>
          </p:cNvPr>
          <p:cNvSpPr txBox="1"/>
          <p:nvPr/>
        </p:nvSpPr>
        <p:spPr>
          <a:xfrm>
            <a:off x="1049778" y="4904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28" name="Oval 127">
            <a:extLst>
              <a:ext uri="{FF2B5EF4-FFF2-40B4-BE49-F238E27FC236}">
                <a16:creationId xmlns:a16="http://schemas.microsoft.com/office/drawing/2014/main" id="{8BF30085-377F-C046-AF46-F4C228DDA54F}"/>
              </a:ext>
            </a:extLst>
          </p:cNvPr>
          <p:cNvSpPr/>
          <p:nvPr/>
        </p:nvSpPr>
        <p:spPr>
          <a:xfrm>
            <a:off x="1294147" y="2463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8FD1AB61-296B-7941-8A11-99F9574A1D15}"/>
              </a:ext>
            </a:extLst>
          </p:cNvPr>
          <p:cNvSpPr/>
          <p:nvPr/>
        </p:nvSpPr>
        <p:spPr>
          <a:xfrm>
            <a:off x="1293097" y="2918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F022ACAD-F007-DF4C-A95D-B67618917446}"/>
              </a:ext>
            </a:extLst>
          </p:cNvPr>
          <p:cNvCxnSpPr>
            <a:endCxn id="129" idx="0"/>
          </p:cNvCxnSpPr>
          <p:nvPr/>
        </p:nvCxnSpPr>
        <p:spPr>
          <a:xfrm>
            <a:off x="1405133" y="2713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Oval 130">
            <a:extLst>
              <a:ext uri="{FF2B5EF4-FFF2-40B4-BE49-F238E27FC236}">
                <a16:creationId xmlns:a16="http://schemas.microsoft.com/office/drawing/2014/main" id="{F2F9815A-5FC2-3F4C-BC39-44921734C4B1}"/>
              </a:ext>
            </a:extLst>
          </p:cNvPr>
          <p:cNvSpPr/>
          <p:nvPr/>
        </p:nvSpPr>
        <p:spPr>
          <a:xfrm>
            <a:off x="1291965" y="3375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CABF80DA-E80C-3647-80A0-F5C74A09AF12}"/>
              </a:ext>
            </a:extLst>
          </p:cNvPr>
          <p:cNvCxnSpPr>
            <a:stCxn id="129" idx="4"/>
            <a:endCxn id="131" idx="0"/>
          </p:cNvCxnSpPr>
          <p:nvPr/>
        </p:nvCxnSpPr>
        <p:spPr>
          <a:xfrm flipH="1">
            <a:off x="1406265" y="3146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8D247746-46EA-C642-90A2-50C156951338}"/>
              </a:ext>
            </a:extLst>
          </p:cNvPr>
          <p:cNvCxnSpPr>
            <a:stCxn id="131" idx="4"/>
            <a:endCxn id="134" idx="0"/>
          </p:cNvCxnSpPr>
          <p:nvPr/>
        </p:nvCxnSpPr>
        <p:spPr>
          <a:xfrm>
            <a:off x="1406265" y="3603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Oval 133">
            <a:extLst>
              <a:ext uri="{FF2B5EF4-FFF2-40B4-BE49-F238E27FC236}">
                <a16:creationId xmlns:a16="http://schemas.microsoft.com/office/drawing/2014/main" id="{A2BAF0C4-1C77-E54E-944D-09A58368A3A2}"/>
              </a:ext>
            </a:extLst>
          </p:cNvPr>
          <p:cNvSpPr/>
          <p:nvPr/>
        </p:nvSpPr>
        <p:spPr>
          <a:xfrm>
            <a:off x="1293137" y="3832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5" name="Oval 134">
            <a:extLst>
              <a:ext uri="{FF2B5EF4-FFF2-40B4-BE49-F238E27FC236}">
                <a16:creationId xmlns:a16="http://schemas.microsoft.com/office/drawing/2014/main" id="{C6D11935-7E37-0349-8D97-1E9DBAD3534A}"/>
              </a:ext>
            </a:extLst>
          </p:cNvPr>
          <p:cNvSpPr/>
          <p:nvPr/>
        </p:nvSpPr>
        <p:spPr>
          <a:xfrm>
            <a:off x="1295401" y="4289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35A46693-E50C-2149-9D05-47CFA37649F1}"/>
              </a:ext>
            </a:extLst>
          </p:cNvPr>
          <p:cNvCxnSpPr>
            <a:stCxn id="134" idx="4"/>
            <a:endCxn id="135" idx="0"/>
          </p:cNvCxnSpPr>
          <p:nvPr/>
        </p:nvCxnSpPr>
        <p:spPr>
          <a:xfrm>
            <a:off x="1407437" y="4061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Oval 136">
            <a:extLst>
              <a:ext uri="{FF2B5EF4-FFF2-40B4-BE49-F238E27FC236}">
                <a16:creationId xmlns:a16="http://schemas.microsoft.com/office/drawing/2014/main" id="{0BA6D564-1DA6-1C4A-8BCF-AD07334521AB}"/>
              </a:ext>
            </a:extLst>
          </p:cNvPr>
          <p:cNvSpPr/>
          <p:nvPr/>
        </p:nvSpPr>
        <p:spPr>
          <a:xfrm>
            <a:off x="1294269" y="4746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00F31C6B-E9CD-B041-AB84-C5EF0AB63293}"/>
              </a:ext>
            </a:extLst>
          </p:cNvPr>
          <p:cNvCxnSpPr>
            <a:stCxn id="135" idx="4"/>
            <a:endCxn id="137" idx="0"/>
          </p:cNvCxnSpPr>
          <p:nvPr/>
        </p:nvCxnSpPr>
        <p:spPr>
          <a:xfrm flipH="1">
            <a:off x="1408569" y="4518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9" name="Oval 138">
            <a:extLst>
              <a:ext uri="{FF2B5EF4-FFF2-40B4-BE49-F238E27FC236}">
                <a16:creationId xmlns:a16="http://schemas.microsoft.com/office/drawing/2014/main" id="{938C730E-90A8-7747-808C-CBFAD4C09510}"/>
              </a:ext>
            </a:extLst>
          </p:cNvPr>
          <p:cNvSpPr/>
          <p:nvPr/>
        </p:nvSpPr>
        <p:spPr>
          <a:xfrm>
            <a:off x="1287721" y="5203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66712C6C-DF98-3A4B-B8C6-1C0054724431}"/>
              </a:ext>
            </a:extLst>
          </p:cNvPr>
          <p:cNvCxnSpPr>
            <a:endCxn id="139" idx="0"/>
          </p:cNvCxnSpPr>
          <p:nvPr/>
        </p:nvCxnSpPr>
        <p:spPr>
          <a:xfrm flipH="1">
            <a:off x="1402021" y="4974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" name="TextBox 140">
            <a:extLst>
              <a:ext uri="{FF2B5EF4-FFF2-40B4-BE49-F238E27FC236}">
                <a16:creationId xmlns:a16="http://schemas.microsoft.com/office/drawing/2014/main" id="{D57AE3BB-E0E5-214A-979E-EBE18F1C11F0}"/>
              </a:ext>
            </a:extLst>
          </p:cNvPr>
          <p:cNvSpPr txBox="1"/>
          <p:nvPr/>
        </p:nvSpPr>
        <p:spPr>
          <a:xfrm>
            <a:off x="1049778" y="5339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56388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B79F84C7-6686-6A4D-BFEA-A6B31DC59C8F}"/>
              </a:ext>
            </a:extLst>
          </p:cNvPr>
          <p:cNvCxnSpPr>
            <a:endCxn id="142" idx="0"/>
          </p:cNvCxnSpPr>
          <p:nvPr/>
        </p:nvCxnSpPr>
        <p:spPr>
          <a:xfrm flipH="1">
            <a:off x="1390800" y="5410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" name="TextBox 143">
            <a:extLst>
              <a:ext uri="{FF2B5EF4-FFF2-40B4-BE49-F238E27FC236}">
                <a16:creationId xmlns:a16="http://schemas.microsoft.com/office/drawing/2014/main" id="{CA9514D8-0ACE-924B-9668-00DCBBA92E9F}"/>
              </a:ext>
            </a:extLst>
          </p:cNvPr>
          <p:cNvSpPr txBox="1"/>
          <p:nvPr/>
        </p:nvSpPr>
        <p:spPr>
          <a:xfrm>
            <a:off x="1049778" y="1669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45" name="Oval 144">
            <a:extLst>
              <a:ext uri="{FF2B5EF4-FFF2-40B4-BE49-F238E27FC236}">
                <a16:creationId xmlns:a16="http://schemas.microsoft.com/office/drawing/2014/main" id="{027543C4-8ED7-B741-82EE-AA99A61F0F2E}"/>
              </a:ext>
            </a:extLst>
          </p:cNvPr>
          <p:cNvSpPr/>
          <p:nvPr/>
        </p:nvSpPr>
        <p:spPr>
          <a:xfrm>
            <a:off x="1294270" y="1554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stCxn id="75" idx="3"/>
            <a:endCxn id="145" idx="0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8E04EC9B-FB6D-2A46-AB20-AAB70543325A}"/>
              </a:ext>
            </a:extLst>
          </p:cNvPr>
          <p:cNvCxnSpPr>
            <a:stCxn id="145" idx="4"/>
          </p:cNvCxnSpPr>
          <p:nvPr/>
        </p:nvCxnSpPr>
        <p:spPr>
          <a:xfrm flipH="1">
            <a:off x="1407438" y="1782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>
            <a:extLst>
              <a:ext uri="{FF2B5EF4-FFF2-40B4-BE49-F238E27FC236}">
                <a16:creationId xmlns:a16="http://schemas.microsoft.com/office/drawing/2014/main" id="{E4E7366F-1022-E644-AB49-97254E8D8056}"/>
              </a:ext>
            </a:extLst>
          </p:cNvPr>
          <p:cNvSpPr txBox="1"/>
          <p:nvPr/>
        </p:nvSpPr>
        <p:spPr>
          <a:xfrm>
            <a:off x="1049778" y="2180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49" name="Oval 148">
            <a:extLst>
              <a:ext uri="{FF2B5EF4-FFF2-40B4-BE49-F238E27FC236}">
                <a16:creationId xmlns:a16="http://schemas.microsoft.com/office/drawing/2014/main" id="{6FA1A212-B00B-2746-B245-FEE4EE30745E}"/>
              </a:ext>
            </a:extLst>
          </p:cNvPr>
          <p:cNvSpPr/>
          <p:nvPr/>
        </p:nvSpPr>
        <p:spPr>
          <a:xfrm>
            <a:off x="1288865" y="2003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E9B34679-411E-8245-98D0-6B7382BA1DE3}"/>
              </a:ext>
            </a:extLst>
          </p:cNvPr>
          <p:cNvCxnSpPr>
            <a:stCxn id="149" idx="4"/>
            <a:endCxn id="128" idx="0"/>
          </p:cNvCxnSpPr>
          <p:nvPr/>
        </p:nvCxnSpPr>
        <p:spPr>
          <a:xfrm>
            <a:off x="1403165" y="2231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1" name="TextBox 150">
            <a:extLst>
              <a:ext uri="{FF2B5EF4-FFF2-40B4-BE49-F238E27FC236}">
                <a16:creationId xmlns:a16="http://schemas.microsoft.com/office/drawing/2014/main" id="{0B8363DC-E947-9D47-BEC6-AD5299164A56}"/>
              </a:ext>
            </a:extLst>
          </p:cNvPr>
          <p:cNvSpPr txBox="1"/>
          <p:nvPr/>
        </p:nvSpPr>
        <p:spPr>
          <a:xfrm>
            <a:off x="1225195" y="10078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20F7BD5C-C3D0-364A-A756-3BA59B2B76D1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33A9FF0A-9F7B-444E-910A-581BC79181DD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D7F2618-0636-8243-B489-923C6AACC909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66A46DFD-D0C6-3746-A887-EB10E5A48343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9D024F5-C229-974A-85BF-3EB5237478A0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9C408D67-4B65-174F-9FC1-87FCC4161A94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1DDE6840-359C-3747-9AFA-DFB0F1325B8C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3AEB85C8-45D0-9D43-8619-2DDD941E6563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9F71070D-CF69-E24C-8E78-111BC6CF1396}"/>
              </a:ext>
            </a:extLst>
          </p:cNvPr>
          <p:cNvCxnSpPr>
            <a:endCxn id="159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Oval 160">
            <a:extLst>
              <a:ext uri="{FF2B5EF4-FFF2-40B4-BE49-F238E27FC236}">
                <a16:creationId xmlns:a16="http://schemas.microsoft.com/office/drawing/2014/main" id="{CD8AA623-9B17-4C44-A314-E96DC001B219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42660FE3-4127-5A4F-8616-BFD1D6A603DE}"/>
              </a:ext>
            </a:extLst>
          </p:cNvPr>
          <p:cNvCxnSpPr>
            <a:stCxn id="159" idx="4"/>
            <a:endCxn id="161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F11882FA-A977-224E-B8AB-98E0E4D004AD}"/>
              </a:ext>
            </a:extLst>
          </p:cNvPr>
          <p:cNvCxnSpPr>
            <a:stCxn id="161" idx="4"/>
            <a:endCxn id="164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Oval 163">
            <a:extLst>
              <a:ext uri="{FF2B5EF4-FFF2-40B4-BE49-F238E27FC236}">
                <a16:creationId xmlns:a16="http://schemas.microsoft.com/office/drawing/2014/main" id="{5151B645-B1FA-4A4D-9E37-53A96FF93528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027F4397-FE18-9F4F-B3E6-07C599A66304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824962FF-3D62-8D4A-89E8-C808B06EDA56}"/>
              </a:ext>
            </a:extLst>
          </p:cNvPr>
          <p:cNvCxnSpPr>
            <a:stCxn id="164" idx="4"/>
            <a:endCxn id="165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Oval 166">
            <a:extLst>
              <a:ext uri="{FF2B5EF4-FFF2-40B4-BE49-F238E27FC236}">
                <a16:creationId xmlns:a16="http://schemas.microsoft.com/office/drawing/2014/main" id="{F2CDD4F5-A5EF-084D-BEC0-ECAF54A27ACE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50AD51E-C673-624E-9287-7C7649786421}"/>
              </a:ext>
            </a:extLst>
          </p:cNvPr>
          <p:cNvCxnSpPr>
            <a:stCxn id="165" idx="4"/>
            <a:endCxn id="167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Oval 168">
            <a:extLst>
              <a:ext uri="{FF2B5EF4-FFF2-40B4-BE49-F238E27FC236}">
                <a16:creationId xmlns:a16="http://schemas.microsoft.com/office/drawing/2014/main" id="{EA1572D3-6631-2A4A-BD73-15604EE5D379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27869A2C-D4D2-F440-B956-5FE7B9CB23C0}"/>
              </a:ext>
            </a:extLst>
          </p:cNvPr>
          <p:cNvCxnSpPr>
            <a:endCxn id="169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6AD0C6E2-8154-E940-96DF-2FEC48856C6F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12BD899F-33DA-CD44-9264-C1A78479DE77}"/>
              </a:ext>
            </a:extLst>
          </p:cNvPr>
          <p:cNvCxnSpPr>
            <a:endCxn id="172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>
            <a:extLst>
              <a:ext uri="{FF2B5EF4-FFF2-40B4-BE49-F238E27FC236}">
                <a16:creationId xmlns:a16="http://schemas.microsoft.com/office/drawing/2014/main" id="{D1DBF96F-6EA9-D043-939B-9042CDFEDC06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FA6CD911-CB87-2043-9027-EACBC223B2E7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stCxn id="3" idx="4"/>
            <a:endCxn id="175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C7A2941-A065-F14C-82A8-4FA5EA767E19}"/>
              </a:ext>
            </a:extLst>
          </p:cNvPr>
          <p:cNvCxnSpPr>
            <a:stCxn id="175" idx="4"/>
            <a:endCxn id="179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TextBox 177">
            <a:extLst>
              <a:ext uri="{FF2B5EF4-FFF2-40B4-BE49-F238E27FC236}">
                <a16:creationId xmlns:a16="http://schemas.microsoft.com/office/drawing/2014/main" id="{449D8DF8-DCC9-8447-88FD-07C5E3E137B6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79" name="Oval 178">
            <a:extLst>
              <a:ext uri="{FF2B5EF4-FFF2-40B4-BE49-F238E27FC236}">
                <a16:creationId xmlns:a16="http://schemas.microsoft.com/office/drawing/2014/main" id="{539D3586-8900-514D-9CD4-CE5EDD4ED7FB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9127ADB1-D45B-D34A-B86C-A8BF01EB69B5}"/>
              </a:ext>
            </a:extLst>
          </p:cNvPr>
          <p:cNvCxnSpPr>
            <a:stCxn id="179" idx="4"/>
            <a:endCxn id="158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>
            <a:extLst>
              <a:ext uri="{FF2B5EF4-FFF2-40B4-BE49-F238E27FC236}">
                <a16:creationId xmlns:a16="http://schemas.microsoft.com/office/drawing/2014/main" id="{BE927778-8C0B-DF4F-AD28-07E66290D8BE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821801A-A72F-5141-8B00-DE0FE114D6D0}"/>
              </a:ext>
            </a:extLst>
          </p:cNvPr>
          <p:cNvSpPr txBox="1"/>
          <p:nvPr/>
        </p:nvSpPr>
        <p:spPr>
          <a:xfrm>
            <a:off x="381000" y="28799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E0712ECE-3339-5649-9A51-D632CBD073E1}"/>
              </a:ext>
            </a:extLst>
          </p:cNvPr>
          <p:cNvSpPr txBox="1"/>
          <p:nvPr/>
        </p:nvSpPr>
        <p:spPr>
          <a:xfrm>
            <a:off x="381000" y="33381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FAFF7E91-D81F-D345-871C-9C1B73C2277C}"/>
              </a:ext>
            </a:extLst>
          </p:cNvPr>
          <p:cNvSpPr txBox="1"/>
          <p:nvPr/>
        </p:nvSpPr>
        <p:spPr>
          <a:xfrm>
            <a:off x="381000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01B76F7D-B8A0-5A4D-89EB-51F98D33DF5C}"/>
              </a:ext>
            </a:extLst>
          </p:cNvPr>
          <p:cNvSpPr txBox="1"/>
          <p:nvPr/>
        </p:nvSpPr>
        <p:spPr>
          <a:xfrm>
            <a:off x="381000" y="2009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C221B761-7417-704D-BD7F-DDECEE5C6CAD}"/>
              </a:ext>
            </a:extLst>
          </p:cNvPr>
          <p:cNvSpPr txBox="1"/>
          <p:nvPr/>
        </p:nvSpPr>
        <p:spPr>
          <a:xfrm>
            <a:off x="381000" y="15112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77002325-A13D-3E42-9F24-F6C8D2C4AA18}"/>
              </a:ext>
            </a:extLst>
          </p:cNvPr>
          <p:cNvSpPr txBox="1"/>
          <p:nvPr/>
        </p:nvSpPr>
        <p:spPr>
          <a:xfrm>
            <a:off x="381000" y="38375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88" name="Oval 187">
            <a:extLst>
              <a:ext uri="{FF2B5EF4-FFF2-40B4-BE49-F238E27FC236}">
                <a16:creationId xmlns:a16="http://schemas.microsoft.com/office/drawing/2014/main" id="{52BD641B-949D-4649-8AE8-ECD0ADB43CD8}"/>
              </a:ext>
            </a:extLst>
          </p:cNvPr>
          <p:cNvSpPr/>
          <p:nvPr/>
        </p:nvSpPr>
        <p:spPr>
          <a:xfrm>
            <a:off x="624319" y="1851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9" name="Straight Connector 188">
            <a:extLst>
              <a:ext uri="{FF2B5EF4-FFF2-40B4-BE49-F238E27FC236}">
                <a16:creationId xmlns:a16="http://schemas.microsoft.com/office/drawing/2014/main" id="{56639482-F327-CC4A-80B5-B47419825992}"/>
              </a:ext>
            </a:extLst>
          </p:cNvPr>
          <p:cNvCxnSpPr>
            <a:stCxn id="203" idx="4"/>
            <a:endCxn id="188" idx="0"/>
          </p:cNvCxnSpPr>
          <p:nvPr/>
        </p:nvCxnSpPr>
        <p:spPr>
          <a:xfrm>
            <a:off x="734387" y="1545815"/>
            <a:ext cx="4232" cy="3054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Oval 189">
            <a:extLst>
              <a:ext uri="{FF2B5EF4-FFF2-40B4-BE49-F238E27FC236}">
                <a16:creationId xmlns:a16="http://schemas.microsoft.com/office/drawing/2014/main" id="{793DD416-B956-A74E-93FC-2E5142507707}"/>
              </a:ext>
            </a:extLst>
          </p:cNvPr>
          <p:cNvSpPr/>
          <p:nvPr/>
        </p:nvSpPr>
        <p:spPr>
          <a:xfrm>
            <a:off x="623187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1" name="Straight Connector 190">
            <a:extLst>
              <a:ext uri="{FF2B5EF4-FFF2-40B4-BE49-F238E27FC236}">
                <a16:creationId xmlns:a16="http://schemas.microsoft.com/office/drawing/2014/main" id="{66E4DA87-E088-694F-B612-FABCA3025C6E}"/>
              </a:ext>
            </a:extLst>
          </p:cNvPr>
          <p:cNvCxnSpPr>
            <a:stCxn id="188" idx="4"/>
            <a:endCxn id="190" idx="0"/>
          </p:cNvCxnSpPr>
          <p:nvPr/>
        </p:nvCxnSpPr>
        <p:spPr>
          <a:xfrm flipH="1">
            <a:off x="737487" y="20798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16B51F0B-1DFC-FE46-B1D4-EE359DC5ACD1}"/>
              </a:ext>
            </a:extLst>
          </p:cNvPr>
          <p:cNvCxnSpPr>
            <a:stCxn id="190" idx="4"/>
            <a:endCxn id="193" idx="0"/>
          </p:cNvCxnSpPr>
          <p:nvPr/>
        </p:nvCxnSpPr>
        <p:spPr>
          <a:xfrm>
            <a:off x="737487" y="25370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3" name="Oval 192">
            <a:extLst>
              <a:ext uri="{FF2B5EF4-FFF2-40B4-BE49-F238E27FC236}">
                <a16:creationId xmlns:a16="http://schemas.microsoft.com/office/drawing/2014/main" id="{0C4ED29D-4375-AA45-ABD1-6025C0C1F314}"/>
              </a:ext>
            </a:extLst>
          </p:cNvPr>
          <p:cNvSpPr/>
          <p:nvPr/>
        </p:nvSpPr>
        <p:spPr>
          <a:xfrm>
            <a:off x="624359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94" name="Oval 193">
            <a:extLst>
              <a:ext uri="{FF2B5EF4-FFF2-40B4-BE49-F238E27FC236}">
                <a16:creationId xmlns:a16="http://schemas.microsoft.com/office/drawing/2014/main" id="{F07F353C-C6E3-A14D-92D7-D9790D52C320}"/>
              </a:ext>
            </a:extLst>
          </p:cNvPr>
          <p:cNvSpPr/>
          <p:nvPr/>
        </p:nvSpPr>
        <p:spPr>
          <a:xfrm>
            <a:off x="626623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26FF2BF9-05BF-1847-AAD8-364AB2EF2B48}"/>
              </a:ext>
            </a:extLst>
          </p:cNvPr>
          <p:cNvCxnSpPr>
            <a:stCxn id="193" idx="4"/>
            <a:endCxn id="194" idx="0"/>
          </p:cNvCxnSpPr>
          <p:nvPr/>
        </p:nvCxnSpPr>
        <p:spPr>
          <a:xfrm>
            <a:off x="738659" y="29942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6" name="Oval 195">
            <a:extLst>
              <a:ext uri="{FF2B5EF4-FFF2-40B4-BE49-F238E27FC236}">
                <a16:creationId xmlns:a16="http://schemas.microsoft.com/office/drawing/2014/main" id="{C5324928-9ED7-C244-8D35-64AF71459308}"/>
              </a:ext>
            </a:extLst>
          </p:cNvPr>
          <p:cNvSpPr/>
          <p:nvPr/>
        </p:nvSpPr>
        <p:spPr>
          <a:xfrm>
            <a:off x="625491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7" name="Straight Connector 196">
            <a:extLst>
              <a:ext uri="{FF2B5EF4-FFF2-40B4-BE49-F238E27FC236}">
                <a16:creationId xmlns:a16="http://schemas.microsoft.com/office/drawing/2014/main" id="{B6741729-9F7B-E945-B31B-B7E69C2911AA}"/>
              </a:ext>
            </a:extLst>
          </p:cNvPr>
          <p:cNvCxnSpPr>
            <a:stCxn id="194" idx="4"/>
            <a:endCxn id="196" idx="0"/>
          </p:cNvCxnSpPr>
          <p:nvPr/>
        </p:nvCxnSpPr>
        <p:spPr>
          <a:xfrm flipH="1">
            <a:off x="739791" y="34514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" name="Oval 197">
            <a:extLst>
              <a:ext uri="{FF2B5EF4-FFF2-40B4-BE49-F238E27FC236}">
                <a16:creationId xmlns:a16="http://schemas.microsoft.com/office/drawing/2014/main" id="{88572C88-53C9-F24A-8CCC-62509945D71E}"/>
              </a:ext>
            </a:extLst>
          </p:cNvPr>
          <p:cNvSpPr/>
          <p:nvPr/>
        </p:nvSpPr>
        <p:spPr>
          <a:xfrm>
            <a:off x="618943" y="41365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FEAC93B7-5C01-3048-B5E4-0DA183EEC820}"/>
              </a:ext>
            </a:extLst>
          </p:cNvPr>
          <p:cNvCxnSpPr>
            <a:endCxn id="198" idx="0"/>
          </p:cNvCxnSpPr>
          <p:nvPr/>
        </p:nvCxnSpPr>
        <p:spPr>
          <a:xfrm flipH="1">
            <a:off x="733243" y="39079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0" name="TextBox 199">
            <a:extLst>
              <a:ext uri="{FF2B5EF4-FFF2-40B4-BE49-F238E27FC236}">
                <a16:creationId xmlns:a16="http://schemas.microsoft.com/office/drawing/2014/main" id="{52C0E187-BD51-A64A-A531-F3FB85CD8E1C}"/>
              </a:ext>
            </a:extLst>
          </p:cNvPr>
          <p:cNvSpPr txBox="1"/>
          <p:nvPr/>
        </p:nvSpPr>
        <p:spPr>
          <a:xfrm>
            <a:off x="381000" y="42730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45720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43F3B76D-3D60-B24F-B382-26AC31B90D4B}"/>
              </a:ext>
            </a:extLst>
          </p:cNvPr>
          <p:cNvCxnSpPr>
            <a:endCxn id="201" idx="0"/>
          </p:cNvCxnSpPr>
          <p:nvPr/>
        </p:nvCxnSpPr>
        <p:spPr>
          <a:xfrm flipH="1">
            <a:off x="722022" y="43434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Oval 202">
            <a:extLst>
              <a:ext uri="{FF2B5EF4-FFF2-40B4-BE49-F238E27FC236}">
                <a16:creationId xmlns:a16="http://schemas.microsoft.com/office/drawing/2014/main" id="{9D685424-D983-334E-A463-100CC0598C16}"/>
              </a:ext>
            </a:extLst>
          </p:cNvPr>
          <p:cNvSpPr/>
          <p:nvPr/>
        </p:nvSpPr>
        <p:spPr>
          <a:xfrm>
            <a:off x="620087" y="13172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stCxn id="75" idx="2"/>
            <a:endCxn id="203" idx="7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EF0D17A2-3923-7C49-B576-7FC8B2C8CCEF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0D13B896-9995-F141-B6B8-52C824DAEADB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A9D1E2D2-36D7-524A-8BFA-A1A9D5E77373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9EBAD28F-56E9-DA47-ABE0-9C0F1E6EA6B6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0479995B-9143-CA4F-919F-59C08F00ABEF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4F5FFC70-BE43-2D41-B71E-553110049B21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1" name="Oval 210">
            <a:extLst>
              <a:ext uri="{FF2B5EF4-FFF2-40B4-BE49-F238E27FC236}">
                <a16:creationId xmlns:a16="http://schemas.microsoft.com/office/drawing/2014/main" id="{62939CDC-7491-1145-A543-AA27404638B5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F8D1C12E-D24B-6E4C-88E1-DDE4E42363BA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3" name="Straight Connector 212">
            <a:extLst>
              <a:ext uri="{FF2B5EF4-FFF2-40B4-BE49-F238E27FC236}">
                <a16:creationId xmlns:a16="http://schemas.microsoft.com/office/drawing/2014/main" id="{E82AB79A-C090-8E42-9DF4-50D0FE969169}"/>
              </a:ext>
            </a:extLst>
          </p:cNvPr>
          <p:cNvCxnSpPr>
            <a:endCxn id="212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213">
            <a:extLst>
              <a:ext uri="{FF2B5EF4-FFF2-40B4-BE49-F238E27FC236}">
                <a16:creationId xmlns:a16="http://schemas.microsoft.com/office/drawing/2014/main" id="{7EA16CBF-0CB6-FC47-9C16-AA108F02E7D0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5" name="Straight Connector 214">
            <a:extLst>
              <a:ext uri="{FF2B5EF4-FFF2-40B4-BE49-F238E27FC236}">
                <a16:creationId xmlns:a16="http://schemas.microsoft.com/office/drawing/2014/main" id="{7DA1D841-8F7A-F04F-8690-793B05CF16EF}"/>
              </a:ext>
            </a:extLst>
          </p:cNvPr>
          <p:cNvCxnSpPr>
            <a:stCxn id="212" idx="4"/>
            <a:endCxn id="214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1BB6ECF5-4C32-614F-A07F-43AE0E5FC23B}"/>
              </a:ext>
            </a:extLst>
          </p:cNvPr>
          <p:cNvCxnSpPr>
            <a:stCxn id="214" idx="4"/>
            <a:endCxn id="217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Oval 216">
            <a:extLst>
              <a:ext uri="{FF2B5EF4-FFF2-40B4-BE49-F238E27FC236}">
                <a16:creationId xmlns:a16="http://schemas.microsoft.com/office/drawing/2014/main" id="{7AC3D51C-F64B-8343-8D2F-3DAE5D6D9587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8" name="Oval 217">
            <a:extLst>
              <a:ext uri="{FF2B5EF4-FFF2-40B4-BE49-F238E27FC236}">
                <a16:creationId xmlns:a16="http://schemas.microsoft.com/office/drawing/2014/main" id="{D3593D2D-296B-B148-ADBB-243A8AFC5949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45BC2AF3-BDD4-294D-B440-3FA37F58B6EE}"/>
              </a:ext>
            </a:extLst>
          </p:cNvPr>
          <p:cNvCxnSpPr>
            <a:stCxn id="217" idx="4"/>
            <a:endCxn id="218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Oval 219">
            <a:extLst>
              <a:ext uri="{FF2B5EF4-FFF2-40B4-BE49-F238E27FC236}">
                <a16:creationId xmlns:a16="http://schemas.microsoft.com/office/drawing/2014/main" id="{02ABFF81-62DE-A64E-81F3-49D7D2040FD1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ECC85A4F-F295-F049-88F8-EA3FE8322A8F}"/>
              </a:ext>
            </a:extLst>
          </p:cNvPr>
          <p:cNvCxnSpPr>
            <a:stCxn id="218" idx="4"/>
            <a:endCxn id="220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2" name="Oval 221">
            <a:extLst>
              <a:ext uri="{FF2B5EF4-FFF2-40B4-BE49-F238E27FC236}">
                <a16:creationId xmlns:a16="http://schemas.microsoft.com/office/drawing/2014/main" id="{D82A1DF4-31FD-C441-AD02-EC09268591DB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2F1DCCB1-1445-C140-99D7-4612A5C91602}"/>
              </a:ext>
            </a:extLst>
          </p:cNvPr>
          <p:cNvCxnSpPr>
            <a:endCxn id="222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>
            <a:extLst>
              <a:ext uri="{FF2B5EF4-FFF2-40B4-BE49-F238E27FC236}">
                <a16:creationId xmlns:a16="http://schemas.microsoft.com/office/drawing/2014/main" id="{05B020F5-2AAF-1F4A-8306-825AC9270B58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4C557D32-28D9-A547-A1AB-702793730355}"/>
              </a:ext>
            </a:extLst>
          </p:cNvPr>
          <p:cNvCxnSpPr>
            <a:endCxn id="225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TextBox 226">
            <a:extLst>
              <a:ext uri="{FF2B5EF4-FFF2-40B4-BE49-F238E27FC236}">
                <a16:creationId xmlns:a16="http://schemas.microsoft.com/office/drawing/2014/main" id="{479A8997-29F8-F449-B5AF-FEA38F26CF19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stCxn id="3" idx="4"/>
            <a:endCxn id="211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768EBF41-9959-CA41-A331-6C76D551E9A4}"/>
              </a:ext>
            </a:extLst>
          </p:cNvPr>
          <p:cNvSpPr txBox="1"/>
          <p:nvPr/>
        </p:nvSpPr>
        <p:spPr>
          <a:xfrm>
            <a:off x="2286000" y="24815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C2C1375D-01A0-5941-BE40-79AF06C78B20}"/>
              </a:ext>
            </a:extLst>
          </p:cNvPr>
          <p:cNvSpPr txBox="1"/>
          <p:nvPr/>
        </p:nvSpPr>
        <p:spPr>
          <a:xfrm>
            <a:off x="2286000" y="298090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31" name="Oval 230">
            <a:extLst>
              <a:ext uri="{FF2B5EF4-FFF2-40B4-BE49-F238E27FC236}">
                <a16:creationId xmlns:a16="http://schemas.microsoft.com/office/drawing/2014/main" id="{8D52F2A9-8629-7744-A82F-22833FB01EE5}"/>
              </a:ext>
            </a:extLst>
          </p:cNvPr>
          <p:cNvSpPr/>
          <p:nvPr/>
        </p:nvSpPr>
        <p:spPr>
          <a:xfrm>
            <a:off x="2531623" y="23662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stCxn id="79" idx="4"/>
            <a:endCxn id="231" idx="0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3" name="Oval 232">
            <a:extLst>
              <a:ext uri="{FF2B5EF4-FFF2-40B4-BE49-F238E27FC236}">
                <a16:creationId xmlns:a16="http://schemas.microsoft.com/office/drawing/2014/main" id="{1F744646-4EE2-3C4A-925A-624AB50FAB08}"/>
              </a:ext>
            </a:extLst>
          </p:cNvPr>
          <p:cNvSpPr/>
          <p:nvPr/>
        </p:nvSpPr>
        <p:spPr>
          <a:xfrm>
            <a:off x="2530491" y="28234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4" name="Straight Connector 233">
            <a:extLst>
              <a:ext uri="{FF2B5EF4-FFF2-40B4-BE49-F238E27FC236}">
                <a16:creationId xmlns:a16="http://schemas.microsoft.com/office/drawing/2014/main" id="{D990D93B-C2ED-1E49-92D5-487C9B66221D}"/>
              </a:ext>
            </a:extLst>
          </p:cNvPr>
          <p:cNvCxnSpPr>
            <a:stCxn id="231" idx="4"/>
            <a:endCxn id="233" idx="0"/>
          </p:cNvCxnSpPr>
          <p:nvPr/>
        </p:nvCxnSpPr>
        <p:spPr>
          <a:xfrm flipH="1">
            <a:off x="2644791" y="259480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5" name="Oval 234">
            <a:extLst>
              <a:ext uri="{FF2B5EF4-FFF2-40B4-BE49-F238E27FC236}">
                <a16:creationId xmlns:a16="http://schemas.microsoft.com/office/drawing/2014/main" id="{9B4AAB79-EEEC-6141-88FA-E936CC6A1E0E}"/>
              </a:ext>
            </a:extLst>
          </p:cNvPr>
          <p:cNvSpPr/>
          <p:nvPr/>
        </p:nvSpPr>
        <p:spPr>
          <a:xfrm>
            <a:off x="2523943" y="327987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6" name="Straight Connector 235">
            <a:extLst>
              <a:ext uri="{FF2B5EF4-FFF2-40B4-BE49-F238E27FC236}">
                <a16:creationId xmlns:a16="http://schemas.microsoft.com/office/drawing/2014/main" id="{342B0C20-E148-BC42-B0CE-820F3E162AC5}"/>
              </a:ext>
            </a:extLst>
          </p:cNvPr>
          <p:cNvCxnSpPr>
            <a:endCxn id="235" idx="0"/>
          </p:cNvCxnSpPr>
          <p:nvPr/>
        </p:nvCxnSpPr>
        <p:spPr>
          <a:xfrm flipH="1">
            <a:off x="2638243" y="305127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7" name="TextBox 236">
            <a:extLst>
              <a:ext uri="{FF2B5EF4-FFF2-40B4-BE49-F238E27FC236}">
                <a16:creationId xmlns:a16="http://schemas.microsoft.com/office/drawing/2014/main" id="{8DFB88DC-C691-AE48-B140-FAABE6D23B48}"/>
              </a:ext>
            </a:extLst>
          </p:cNvPr>
          <p:cNvSpPr txBox="1"/>
          <p:nvPr/>
        </p:nvSpPr>
        <p:spPr>
          <a:xfrm>
            <a:off x="2286000" y="341635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37153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AE9F4521-2E79-DB46-A2DA-9C6D4DB2B1EF}"/>
              </a:ext>
            </a:extLst>
          </p:cNvPr>
          <p:cNvCxnSpPr>
            <a:endCxn id="238" idx="0"/>
          </p:cNvCxnSpPr>
          <p:nvPr/>
        </p:nvCxnSpPr>
        <p:spPr>
          <a:xfrm flipH="1">
            <a:off x="2627022" y="348671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0" name="TextBox 239">
            <a:extLst>
              <a:ext uri="{FF2B5EF4-FFF2-40B4-BE49-F238E27FC236}">
                <a16:creationId xmlns:a16="http://schemas.microsoft.com/office/drawing/2014/main" id="{7CEA093A-47DD-F74A-B2C3-7326C59E429F}"/>
              </a:ext>
            </a:extLst>
          </p:cNvPr>
          <p:cNvSpPr txBox="1"/>
          <p:nvPr/>
        </p:nvSpPr>
        <p:spPr>
          <a:xfrm>
            <a:off x="2345162" y="19962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3" name="Oval 252">
            <a:extLst>
              <a:ext uri="{FF2B5EF4-FFF2-40B4-BE49-F238E27FC236}">
                <a16:creationId xmlns:a16="http://schemas.microsoft.com/office/drawing/2014/main" id="{7467F735-2B3E-EC42-99EA-1382833025C2}"/>
              </a:ext>
            </a:extLst>
          </p:cNvPr>
          <p:cNvSpPr/>
          <p:nvPr/>
        </p:nvSpPr>
        <p:spPr>
          <a:xfrm>
            <a:off x="3124201" y="23437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stCxn id="79" idx="5"/>
            <a:endCxn id="253" idx="0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5" name="TextBox 254">
            <a:extLst>
              <a:ext uri="{FF2B5EF4-FFF2-40B4-BE49-F238E27FC236}">
                <a16:creationId xmlns:a16="http://schemas.microsoft.com/office/drawing/2014/main" id="{C1587225-624F-C34E-A78B-BE12CEB00326}"/>
              </a:ext>
            </a:extLst>
          </p:cNvPr>
          <p:cNvSpPr txBox="1"/>
          <p:nvPr/>
        </p:nvSpPr>
        <p:spPr>
          <a:xfrm>
            <a:off x="2886258" y="24802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77916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02F03D35-59F6-B948-A4D9-F55949A3B18A}"/>
              </a:ext>
            </a:extLst>
          </p:cNvPr>
          <p:cNvCxnSpPr>
            <a:endCxn id="256" idx="0"/>
          </p:cNvCxnSpPr>
          <p:nvPr/>
        </p:nvCxnSpPr>
        <p:spPr>
          <a:xfrm flipH="1">
            <a:off x="3227280" y="255056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>
            <a:off x="2753111" y="204963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5" name="Oval 264">
            <a:extLst>
              <a:ext uri="{FF2B5EF4-FFF2-40B4-BE49-F238E27FC236}">
                <a16:creationId xmlns:a16="http://schemas.microsoft.com/office/drawing/2014/main" id="{D24D816F-F2DA-1F41-874A-58FF3CA42A43}"/>
              </a:ext>
            </a:extLst>
          </p:cNvPr>
          <p:cNvSpPr/>
          <p:nvPr/>
        </p:nvSpPr>
        <p:spPr>
          <a:xfrm>
            <a:off x="2733339" y="99342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764E06DB-3FFB-2144-8181-25E5261C0143}"/>
              </a:ext>
            </a:extLst>
          </p:cNvPr>
          <p:cNvSpPr txBox="1"/>
          <p:nvPr/>
        </p:nvSpPr>
        <p:spPr>
          <a:xfrm>
            <a:off x="2696795" y="12516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F873554E-B5B7-964E-8366-636FA837018E}"/>
              </a:ext>
            </a:extLst>
          </p:cNvPr>
          <p:cNvCxnSpPr>
            <a:stCxn id="265" idx="5"/>
            <a:endCxn id="267" idx="0"/>
          </p:cNvCxnSpPr>
          <p:nvPr/>
        </p:nvCxnSpPr>
        <p:spPr>
          <a:xfrm>
            <a:off x="2928460" y="1188544"/>
            <a:ext cx="198171" cy="4146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322073" y="872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stCxn id="75" idx="6"/>
            <a:endCxn id="265" idx="1"/>
          </p:cNvCxnSpPr>
          <p:nvPr/>
        </p:nvCxnSpPr>
        <p:spPr>
          <a:xfrm>
            <a:off x="2109397" y="730847"/>
            <a:ext cx="657420" cy="29605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7" name="TextBox 276">
            <a:extLst>
              <a:ext uri="{FF2B5EF4-FFF2-40B4-BE49-F238E27FC236}">
                <a16:creationId xmlns:a16="http://schemas.microsoft.com/office/drawing/2014/main" id="{B8C3E3FA-A938-8B47-BBAB-2872D01844C0}"/>
              </a:ext>
            </a:extLst>
          </p:cNvPr>
          <p:cNvSpPr txBox="1"/>
          <p:nvPr/>
        </p:nvSpPr>
        <p:spPr>
          <a:xfrm>
            <a:off x="914400" y="762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46DA3625-0A56-B045-91ED-BEF564ABAE57}"/>
              </a:ext>
            </a:extLst>
          </p:cNvPr>
          <p:cNvSpPr txBox="1"/>
          <p:nvPr/>
        </p:nvSpPr>
        <p:spPr>
          <a:xfrm>
            <a:off x="5839193" y="199632"/>
            <a:ext cx="3200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200" b="1" spc="300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</a:t>
            </a:r>
            <a:r>
              <a:rPr lang="en-US" sz="3200" spc="300" dirty="0">
                <a:latin typeface="Consolas" panose="020B0609020204030204" pitchFamily="49" charset="0"/>
                <a:cs typeface="Consolas" panose="020B0609020204030204" pitchFamily="49" charset="0"/>
              </a:rPr>
              <a:t>nana</a:t>
            </a:r>
          </a:p>
        </p:txBody>
      </p:sp>
    </p:spTree>
    <p:extLst>
      <p:ext uri="{BB962C8B-B14F-4D97-AF65-F5344CB8AC3E}">
        <p14:creationId xmlns:p14="http://schemas.microsoft.com/office/powerpoint/2010/main" val="3051230672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" name="TextBox 278">
            <a:extLst>
              <a:ext uri="{FF2B5EF4-FFF2-40B4-BE49-F238E27FC236}">
                <a16:creationId xmlns:a16="http://schemas.microsoft.com/office/drawing/2014/main" id="{6D1425C2-411F-3C48-B26C-3630FA89A56C}"/>
              </a:ext>
            </a:extLst>
          </p:cNvPr>
          <p:cNvSpPr txBox="1"/>
          <p:nvPr/>
        </p:nvSpPr>
        <p:spPr>
          <a:xfrm>
            <a:off x="2535173" y="48342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280" name="Straight Connector 279">
            <a:extLst>
              <a:ext uri="{FF2B5EF4-FFF2-40B4-BE49-F238E27FC236}">
                <a16:creationId xmlns:a16="http://schemas.microsoft.com/office/drawing/2014/main" id="{C3D95C58-433C-CE4D-B5EE-E2831D40C0DD}"/>
              </a:ext>
            </a:extLst>
          </p:cNvPr>
          <p:cNvCxnSpPr>
            <a:cxnSpLocks/>
          </p:cNvCxnSpPr>
          <p:nvPr/>
        </p:nvCxnSpPr>
        <p:spPr>
          <a:xfrm flipH="1">
            <a:off x="1602765" y="326590"/>
            <a:ext cx="1597635" cy="14548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1" name="TextBox 280">
            <a:extLst>
              <a:ext uri="{FF2B5EF4-FFF2-40B4-BE49-F238E27FC236}">
                <a16:creationId xmlns:a16="http://schemas.microsoft.com/office/drawing/2014/main" id="{6C72C7C4-42D3-FE4A-A57A-35987A39AB50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82" name="Oval 281">
            <a:extLst>
              <a:ext uri="{FF2B5EF4-FFF2-40B4-BE49-F238E27FC236}">
                <a16:creationId xmlns:a16="http://schemas.microsoft.com/office/drawing/2014/main" id="{766149DD-3C19-FD41-BE70-10A37C54A64C}"/>
              </a:ext>
            </a:extLst>
          </p:cNvPr>
          <p:cNvSpPr/>
          <p:nvPr/>
        </p:nvSpPr>
        <p:spPr>
          <a:xfrm>
            <a:off x="1455811" y="35777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4C8D4CB-B407-0440-9A96-839E2112C5DD}"/>
              </a:ext>
            </a:extLst>
          </p:cNvPr>
          <p:cNvSpPr txBox="1"/>
          <p:nvPr/>
        </p:nvSpPr>
        <p:spPr>
          <a:xfrm>
            <a:off x="1699824" y="4708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F46A0BC-89BE-564C-9B4B-D9736ECF2FF5}"/>
              </a:ext>
            </a:extLst>
          </p:cNvPr>
          <p:cNvSpPr txBox="1"/>
          <p:nvPr/>
        </p:nvSpPr>
        <p:spPr>
          <a:xfrm>
            <a:off x="1699824" y="5166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4A3BCD9-8AEA-9F46-B4EC-E3F28DC20833}"/>
              </a:ext>
            </a:extLst>
          </p:cNvPr>
          <p:cNvSpPr txBox="1"/>
          <p:nvPr/>
        </p:nvSpPr>
        <p:spPr>
          <a:xfrm>
            <a:off x="1699824" y="4295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088786C-4EEB-1C41-85B9-C3C39CC420CA}"/>
              </a:ext>
            </a:extLst>
          </p:cNvPr>
          <p:cNvSpPr txBox="1"/>
          <p:nvPr/>
        </p:nvSpPr>
        <p:spPr>
          <a:xfrm>
            <a:off x="1699824" y="3838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EB8EE9D-6263-B848-B923-8547BCAC507C}"/>
              </a:ext>
            </a:extLst>
          </p:cNvPr>
          <p:cNvSpPr txBox="1"/>
          <p:nvPr/>
        </p:nvSpPr>
        <p:spPr>
          <a:xfrm>
            <a:off x="1699824" y="3340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7E813DB-FFB7-6643-8517-21BB3D92AEAD}"/>
              </a:ext>
            </a:extLst>
          </p:cNvPr>
          <p:cNvSpPr txBox="1"/>
          <p:nvPr/>
        </p:nvSpPr>
        <p:spPr>
          <a:xfrm>
            <a:off x="1699824" y="5666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2FF5E8FE-FCAD-C144-9E71-FB99D290EF09}"/>
              </a:ext>
            </a:extLst>
          </p:cNvPr>
          <p:cNvSpPr/>
          <p:nvPr/>
        </p:nvSpPr>
        <p:spPr>
          <a:xfrm>
            <a:off x="1944193" y="3225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467C296E-6CC2-4742-8265-4DC23CA28601}"/>
              </a:ext>
            </a:extLst>
          </p:cNvPr>
          <p:cNvSpPr/>
          <p:nvPr/>
        </p:nvSpPr>
        <p:spPr>
          <a:xfrm>
            <a:off x="1943143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6BF1EA94-E304-AE4E-9362-343E31B35122}"/>
              </a:ext>
            </a:extLst>
          </p:cNvPr>
          <p:cNvCxnSpPr>
            <a:endCxn id="54" idx="0"/>
          </p:cNvCxnSpPr>
          <p:nvPr/>
        </p:nvCxnSpPr>
        <p:spPr>
          <a:xfrm>
            <a:off x="2055179" y="3475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Oval 55">
            <a:extLst>
              <a:ext uri="{FF2B5EF4-FFF2-40B4-BE49-F238E27FC236}">
                <a16:creationId xmlns:a16="http://schemas.microsoft.com/office/drawing/2014/main" id="{F092F9FD-33D2-BD40-A2AF-1228D2440970}"/>
              </a:ext>
            </a:extLst>
          </p:cNvPr>
          <p:cNvSpPr/>
          <p:nvPr/>
        </p:nvSpPr>
        <p:spPr>
          <a:xfrm>
            <a:off x="1942011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B7A31CEB-C4E3-8E45-B7A4-C9795D4067BE}"/>
              </a:ext>
            </a:extLst>
          </p:cNvPr>
          <p:cNvCxnSpPr>
            <a:stCxn id="54" idx="4"/>
            <a:endCxn id="56" idx="0"/>
          </p:cNvCxnSpPr>
          <p:nvPr/>
        </p:nvCxnSpPr>
        <p:spPr>
          <a:xfrm flipH="1">
            <a:off x="2056311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844994A4-E325-FC41-80C7-491E4E72C061}"/>
              </a:ext>
            </a:extLst>
          </p:cNvPr>
          <p:cNvCxnSpPr>
            <a:stCxn id="56" idx="4"/>
            <a:endCxn id="59" idx="0"/>
          </p:cNvCxnSpPr>
          <p:nvPr/>
        </p:nvCxnSpPr>
        <p:spPr>
          <a:xfrm>
            <a:off x="2056311" y="4365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Oval 58">
            <a:extLst>
              <a:ext uri="{FF2B5EF4-FFF2-40B4-BE49-F238E27FC236}">
                <a16:creationId xmlns:a16="http://schemas.microsoft.com/office/drawing/2014/main" id="{1F2C6C2D-1BB7-024C-A480-EB05969DE772}"/>
              </a:ext>
            </a:extLst>
          </p:cNvPr>
          <p:cNvSpPr/>
          <p:nvPr/>
        </p:nvSpPr>
        <p:spPr>
          <a:xfrm>
            <a:off x="1943183" y="4594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EBB8EA0A-1A4C-C74A-AFCD-F1204E80879A}"/>
              </a:ext>
            </a:extLst>
          </p:cNvPr>
          <p:cNvSpPr/>
          <p:nvPr/>
        </p:nvSpPr>
        <p:spPr>
          <a:xfrm>
            <a:off x="1945447" y="5051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FE708EA0-906C-5A4A-B2EA-AFF41266C0D9}"/>
              </a:ext>
            </a:extLst>
          </p:cNvPr>
          <p:cNvCxnSpPr>
            <a:stCxn id="59" idx="4"/>
            <a:endCxn id="60" idx="0"/>
          </p:cNvCxnSpPr>
          <p:nvPr/>
        </p:nvCxnSpPr>
        <p:spPr>
          <a:xfrm>
            <a:off x="2057483" y="4823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Oval 61">
            <a:extLst>
              <a:ext uri="{FF2B5EF4-FFF2-40B4-BE49-F238E27FC236}">
                <a16:creationId xmlns:a16="http://schemas.microsoft.com/office/drawing/2014/main" id="{43D10A5E-F84C-8C42-884A-AE831FF2C32D}"/>
              </a:ext>
            </a:extLst>
          </p:cNvPr>
          <p:cNvSpPr/>
          <p:nvPr/>
        </p:nvSpPr>
        <p:spPr>
          <a:xfrm>
            <a:off x="1944315" y="5508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4F870F33-EBA9-4845-8703-EA0886F3179C}"/>
              </a:ext>
            </a:extLst>
          </p:cNvPr>
          <p:cNvCxnSpPr>
            <a:stCxn id="60" idx="4"/>
            <a:endCxn id="62" idx="0"/>
          </p:cNvCxnSpPr>
          <p:nvPr/>
        </p:nvCxnSpPr>
        <p:spPr>
          <a:xfrm flipH="1">
            <a:off x="2058615" y="5280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val 63">
            <a:extLst>
              <a:ext uri="{FF2B5EF4-FFF2-40B4-BE49-F238E27FC236}">
                <a16:creationId xmlns:a16="http://schemas.microsoft.com/office/drawing/2014/main" id="{10612995-4A69-3A45-90AE-7ABDB2E65DFD}"/>
              </a:ext>
            </a:extLst>
          </p:cNvPr>
          <p:cNvSpPr/>
          <p:nvPr/>
        </p:nvSpPr>
        <p:spPr>
          <a:xfrm>
            <a:off x="1937767" y="5965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7F24EEAC-758B-D947-A86F-D84299B103A7}"/>
              </a:ext>
            </a:extLst>
          </p:cNvPr>
          <p:cNvCxnSpPr>
            <a:endCxn id="64" idx="0"/>
          </p:cNvCxnSpPr>
          <p:nvPr/>
        </p:nvCxnSpPr>
        <p:spPr>
          <a:xfrm flipH="1">
            <a:off x="2052067" y="5736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04B889FC-E4A0-BF47-810E-F953E72AC63E}"/>
              </a:ext>
            </a:extLst>
          </p:cNvPr>
          <p:cNvSpPr txBox="1"/>
          <p:nvPr/>
        </p:nvSpPr>
        <p:spPr>
          <a:xfrm>
            <a:off x="1699824" y="6101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26546" y="64008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5761E276-92A6-0644-9333-7CABBCB13542}"/>
              </a:ext>
            </a:extLst>
          </p:cNvPr>
          <p:cNvCxnSpPr>
            <a:endCxn id="68" idx="0"/>
          </p:cNvCxnSpPr>
          <p:nvPr/>
        </p:nvCxnSpPr>
        <p:spPr>
          <a:xfrm flipH="1">
            <a:off x="2040846" y="6172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Box 70">
            <a:extLst>
              <a:ext uri="{FF2B5EF4-FFF2-40B4-BE49-F238E27FC236}">
                <a16:creationId xmlns:a16="http://schemas.microsoft.com/office/drawing/2014/main" id="{3DC22BE3-00C9-B347-A3A5-25AEF5FA70B1}"/>
              </a:ext>
            </a:extLst>
          </p:cNvPr>
          <p:cNvSpPr txBox="1"/>
          <p:nvPr/>
        </p:nvSpPr>
        <p:spPr>
          <a:xfrm>
            <a:off x="1935867" y="17884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CBDD6FD-B4EA-394A-8775-3C80D85903A0}"/>
              </a:ext>
            </a:extLst>
          </p:cNvPr>
          <p:cNvSpPr txBox="1"/>
          <p:nvPr/>
        </p:nvSpPr>
        <p:spPr>
          <a:xfrm>
            <a:off x="1699824" y="2431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E6430331-32D6-2C4A-8F40-6B94287AAA9B}"/>
              </a:ext>
            </a:extLst>
          </p:cNvPr>
          <p:cNvSpPr txBox="1"/>
          <p:nvPr/>
        </p:nvSpPr>
        <p:spPr>
          <a:xfrm>
            <a:off x="2235217" y="1444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2089B9B-080C-0440-872D-2ED0DDEADE63}"/>
              </a:ext>
            </a:extLst>
          </p:cNvPr>
          <p:cNvSpPr txBox="1"/>
          <p:nvPr/>
        </p:nvSpPr>
        <p:spPr>
          <a:xfrm>
            <a:off x="1850667" y="8958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22C2B9FA-5513-2140-8F0D-269530C1D720}"/>
              </a:ext>
            </a:extLst>
          </p:cNvPr>
          <p:cNvSpPr/>
          <p:nvPr/>
        </p:nvSpPr>
        <p:spPr>
          <a:xfrm>
            <a:off x="2199979" y="12568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7D6CE7AE-C3B6-8A41-9E5F-25C4F21F9A1D}"/>
              </a:ext>
            </a:extLst>
          </p:cNvPr>
          <p:cNvCxnSpPr>
            <a:stCxn id="75" idx="5"/>
            <a:endCxn id="76" idx="0"/>
          </p:cNvCxnSpPr>
          <p:nvPr/>
        </p:nvCxnSpPr>
        <p:spPr>
          <a:xfrm>
            <a:off x="2075919" y="811669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07E8AC30-AA5E-1848-9ABF-4F4FBDE9B717}"/>
              </a:ext>
            </a:extLst>
          </p:cNvPr>
          <p:cNvCxnSpPr>
            <a:stCxn id="76" idx="5"/>
            <a:endCxn id="79" idx="1"/>
          </p:cNvCxnSpPr>
          <p:nvPr/>
        </p:nvCxnSpPr>
        <p:spPr>
          <a:xfrm>
            <a:off x="2395100" y="1451936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B38C9688-ED58-2B46-A5E6-D488A83C657A}"/>
              </a:ext>
            </a:extLst>
          </p:cNvPr>
          <p:cNvSpPr/>
          <p:nvPr/>
        </p:nvSpPr>
        <p:spPr>
          <a:xfrm>
            <a:off x="1944316" y="2316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stCxn id="79" idx="3"/>
            <a:endCxn id="80" idx="0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C1B6C3B7-ECAA-D746-81B2-F97140130744}"/>
              </a:ext>
            </a:extLst>
          </p:cNvPr>
          <p:cNvCxnSpPr>
            <a:stCxn id="80" idx="4"/>
          </p:cNvCxnSpPr>
          <p:nvPr/>
        </p:nvCxnSpPr>
        <p:spPr>
          <a:xfrm flipH="1">
            <a:off x="2057484" y="2544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>
            <a:extLst>
              <a:ext uri="{FF2B5EF4-FFF2-40B4-BE49-F238E27FC236}">
                <a16:creationId xmlns:a16="http://schemas.microsoft.com/office/drawing/2014/main" id="{768E69E2-0FC4-4043-A331-F64461B172A7}"/>
              </a:ext>
            </a:extLst>
          </p:cNvPr>
          <p:cNvSpPr txBox="1"/>
          <p:nvPr/>
        </p:nvSpPr>
        <p:spPr>
          <a:xfrm>
            <a:off x="1699824" y="2942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FF25A39F-AFB7-6F40-97D7-8814A0E85606}"/>
              </a:ext>
            </a:extLst>
          </p:cNvPr>
          <p:cNvSpPr/>
          <p:nvPr/>
        </p:nvSpPr>
        <p:spPr>
          <a:xfrm>
            <a:off x="1938911" y="2765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C5E99B1-A612-5047-8890-770A55D3804E}"/>
              </a:ext>
            </a:extLst>
          </p:cNvPr>
          <p:cNvCxnSpPr>
            <a:stCxn id="84" idx="4"/>
            <a:endCxn id="53" idx="0"/>
          </p:cNvCxnSpPr>
          <p:nvPr/>
        </p:nvCxnSpPr>
        <p:spPr>
          <a:xfrm>
            <a:off x="2053211" y="2993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F0FB156B-0FEA-214C-B325-BFF68048825F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5834D8-3E84-7941-8570-B872AAF555A7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80ED94-4E45-A449-B7D4-EA793821235B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EB0E298-1265-E549-861C-1447DA0B9DED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5D586A2-2016-6242-9A14-C79487C99B3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E29280A-971A-6349-9908-C497B5073C3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B85E2A-8DB8-C64F-86FA-DE7FCDCA5EA7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CEA38C7-C47C-EF47-97E0-5D6A2E8AB813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6A0A700A-36A2-5C4D-B02E-EB9A4DF02256}"/>
              </a:ext>
            </a:extLst>
          </p:cNvPr>
          <p:cNvCxnSpPr>
            <a:endCxn id="93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id="{B8744598-54AE-FA46-A7CB-16FEBD55EF1B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84D405E-D4E9-124C-B08B-09DF5FAC5418}"/>
              </a:ext>
            </a:extLst>
          </p:cNvPr>
          <p:cNvCxnSpPr>
            <a:stCxn id="93" idx="4"/>
            <a:endCxn id="95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79B955C-5BAB-9849-A3F5-F98590F9D7C5}"/>
              </a:ext>
            </a:extLst>
          </p:cNvPr>
          <p:cNvCxnSpPr>
            <a:stCxn id="95" idx="4"/>
            <a:endCxn id="98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val 97">
            <a:extLst>
              <a:ext uri="{FF2B5EF4-FFF2-40B4-BE49-F238E27FC236}">
                <a16:creationId xmlns:a16="http://schemas.microsoft.com/office/drawing/2014/main" id="{7C697300-9997-4C4E-A4EB-6A4F8E218648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E1E78C6A-0C5B-A645-A5BF-91DE6F42C471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92BC703-2B35-5945-B0EA-3282187FD27F}"/>
              </a:ext>
            </a:extLst>
          </p:cNvPr>
          <p:cNvCxnSpPr>
            <a:stCxn id="98" idx="4"/>
            <a:endCxn id="99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>
            <a:extLst>
              <a:ext uri="{FF2B5EF4-FFF2-40B4-BE49-F238E27FC236}">
                <a16:creationId xmlns:a16="http://schemas.microsoft.com/office/drawing/2014/main" id="{29FF1F1D-7077-D04C-989C-D7BD7375E9BB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B12C524-5B51-E744-9D40-5D75ED33C939}"/>
              </a:ext>
            </a:extLst>
          </p:cNvPr>
          <p:cNvCxnSpPr>
            <a:stCxn id="99" idx="4"/>
            <a:endCxn id="101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DEBAAF2A-214C-CD40-979E-C104F666A30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64EA81-A491-9D42-88C7-FB3A1A3A5204}"/>
              </a:ext>
            </a:extLst>
          </p:cNvPr>
          <p:cNvCxnSpPr>
            <a:endCxn id="103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CAE7D68B-7D3D-8E4E-8AC8-3CCA49E8846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8CEB8A3-E1F4-9E43-BF34-24421B04ED1E}"/>
              </a:ext>
            </a:extLst>
          </p:cNvPr>
          <p:cNvCxnSpPr>
            <a:endCxn id="106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D95C3EE5-77A5-C74B-959F-F61503C21BBA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6C89CFC-C4C0-E14A-ADDA-C43BE84B0062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41144C40-B711-E949-ACA7-BE22AA0352EB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stCxn id="115" idx="4"/>
            <a:endCxn id="116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04D2FC4-1481-8949-99D1-75DE32A55C16}"/>
              </a:ext>
            </a:extLst>
          </p:cNvPr>
          <p:cNvCxnSpPr>
            <a:stCxn id="116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0C5BA5E2-0892-7B46-B707-B19903FA2C06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46C913A-0A5C-2041-8F1B-F0B7D87BEFF1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F28F3889-31F2-3C42-9574-99A77B751426}"/>
              </a:ext>
            </a:extLst>
          </p:cNvPr>
          <p:cNvCxnSpPr>
            <a:stCxn id="120" idx="4"/>
            <a:endCxn id="92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E8FCBEAA-8DC7-B943-A937-863A942E000E}"/>
              </a:ext>
            </a:extLst>
          </p:cNvPr>
          <p:cNvSpPr txBox="1"/>
          <p:nvPr/>
        </p:nvSpPr>
        <p:spPr>
          <a:xfrm>
            <a:off x="1049778" y="3946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10F3C621-4FEE-B84F-A56D-A1B618D3D8D5}"/>
              </a:ext>
            </a:extLst>
          </p:cNvPr>
          <p:cNvSpPr txBox="1"/>
          <p:nvPr/>
        </p:nvSpPr>
        <p:spPr>
          <a:xfrm>
            <a:off x="1049778" y="4404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96BB0863-09C1-5440-B364-9EA77DD1B3F9}"/>
              </a:ext>
            </a:extLst>
          </p:cNvPr>
          <p:cNvSpPr txBox="1"/>
          <p:nvPr/>
        </p:nvSpPr>
        <p:spPr>
          <a:xfrm>
            <a:off x="1049778" y="3533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0BAD43D8-761C-1B44-9099-B9CBDF63464A}"/>
              </a:ext>
            </a:extLst>
          </p:cNvPr>
          <p:cNvSpPr txBox="1"/>
          <p:nvPr/>
        </p:nvSpPr>
        <p:spPr>
          <a:xfrm>
            <a:off x="1049778" y="3076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3C16751F-CF0A-0E48-9D37-13971F86D671}"/>
              </a:ext>
            </a:extLst>
          </p:cNvPr>
          <p:cNvSpPr txBox="1"/>
          <p:nvPr/>
        </p:nvSpPr>
        <p:spPr>
          <a:xfrm>
            <a:off x="1049778" y="2578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B86FE87E-43B6-6D4B-947D-49F1AA784814}"/>
              </a:ext>
            </a:extLst>
          </p:cNvPr>
          <p:cNvSpPr txBox="1"/>
          <p:nvPr/>
        </p:nvSpPr>
        <p:spPr>
          <a:xfrm>
            <a:off x="1049778" y="4904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28" name="Oval 127">
            <a:extLst>
              <a:ext uri="{FF2B5EF4-FFF2-40B4-BE49-F238E27FC236}">
                <a16:creationId xmlns:a16="http://schemas.microsoft.com/office/drawing/2014/main" id="{8BF30085-377F-C046-AF46-F4C228DDA54F}"/>
              </a:ext>
            </a:extLst>
          </p:cNvPr>
          <p:cNvSpPr/>
          <p:nvPr/>
        </p:nvSpPr>
        <p:spPr>
          <a:xfrm>
            <a:off x="1294147" y="2463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8FD1AB61-296B-7941-8A11-99F9574A1D15}"/>
              </a:ext>
            </a:extLst>
          </p:cNvPr>
          <p:cNvSpPr/>
          <p:nvPr/>
        </p:nvSpPr>
        <p:spPr>
          <a:xfrm>
            <a:off x="1293097" y="2918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F022ACAD-F007-DF4C-A95D-B67618917446}"/>
              </a:ext>
            </a:extLst>
          </p:cNvPr>
          <p:cNvCxnSpPr>
            <a:endCxn id="129" idx="0"/>
          </p:cNvCxnSpPr>
          <p:nvPr/>
        </p:nvCxnSpPr>
        <p:spPr>
          <a:xfrm>
            <a:off x="1405133" y="2713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Oval 130">
            <a:extLst>
              <a:ext uri="{FF2B5EF4-FFF2-40B4-BE49-F238E27FC236}">
                <a16:creationId xmlns:a16="http://schemas.microsoft.com/office/drawing/2014/main" id="{F2F9815A-5FC2-3F4C-BC39-44921734C4B1}"/>
              </a:ext>
            </a:extLst>
          </p:cNvPr>
          <p:cNvSpPr/>
          <p:nvPr/>
        </p:nvSpPr>
        <p:spPr>
          <a:xfrm>
            <a:off x="1291965" y="3375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CABF80DA-E80C-3647-80A0-F5C74A09AF12}"/>
              </a:ext>
            </a:extLst>
          </p:cNvPr>
          <p:cNvCxnSpPr>
            <a:stCxn id="129" idx="4"/>
            <a:endCxn id="131" idx="0"/>
          </p:cNvCxnSpPr>
          <p:nvPr/>
        </p:nvCxnSpPr>
        <p:spPr>
          <a:xfrm flipH="1">
            <a:off x="1406265" y="3146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8D247746-46EA-C642-90A2-50C156951338}"/>
              </a:ext>
            </a:extLst>
          </p:cNvPr>
          <p:cNvCxnSpPr>
            <a:stCxn id="131" idx="4"/>
            <a:endCxn id="134" idx="0"/>
          </p:cNvCxnSpPr>
          <p:nvPr/>
        </p:nvCxnSpPr>
        <p:spPr>
          <a:xfrm>
            <a:off x="1406265" y="3603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Oval 133">
            <a:extLst>
              <a:ext uri="{FF2B5EF4-FFF2-40B4-BE49-F238E27FC236}">
                <a16:creationId xmlns:a16="http://schemas.microsoft.com/office/drawing/2014/main" id="{A2BAF0C4-1C77-E54E-944D-09A58368A3A2}"/>
              </a:ext>
            </a:extLst>
          </p:cNvPr>
          <p:cNvSpPr/>
          <p:nvPr/>
        </p:nvSpPr>
        <p:spPr>
          <a:xfrm>
            <a:off x="1293137" y="3832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5" name="Oval 134">
            <a:extLst>
              <a:ext uri="{FF2B5EF4-FFF2-40B4-BE49-F238E27FC236}">
                <a16:creationId xmlns:a16="http://schemas.microsoft.com/office/drawing/2014/main" id="{C6D11935-7E37-0349-8D97-1E9DBAD3534A}"/>
              </a:ext>
            </a:extLst>
          </p:cNvPr>
          <p:cNvSpPr/>
          <p:nvPr/>
        </p:nvSpPr>
        <p:spPr>
          <a:xfrm>
            <a:off x="1295401" y="4289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35A46693-E50C-2149-9D05-47CFA37649F1}"/>
              </a:ext>
            </a:extLst>
          </p:cNvPr>
          <p:cNvCxnSpPr>
            <a:stCxn id="134" idx="4"/>
            <a:endCxn id="135" idx="0"/>
          </p:cNvCxnSpPr>
          <p:nvPr/>
        </p:nvCxnSpPr>
        <p:spPr>
          <a:xfrm>
            <a:off x="1407437" y="4061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Oval 136">
            <a:extLst>
              <a:ext uri="{FF2B5EF4-FFF2-40B4-BE49-F238E27FC236}">
                <a16:creationId xmlns:a16="http://schemas.microsoft.com/office/drawing/2014/main" id="{0BA6D564-1DA6-1C4A-8BCF-AD07334521AB}"/>
              </a:ext>
            </a:extLst>
          </p:cNvPr>
          <p:cNvSpPr/>
          <p:nvPr/>
        </p:nvSpPr>
        <p:spPr>
          <a:xfrm>
            <a:off x="1294269" y="4746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00F31C6B-E9CD-B041-AB84-C5EF0AB63293}"/>
              </a:ext>
            </a:extLst>
          </p:cNvPr>
          <p:cNvCxnSpPr>
            <a:stCxn id="135" idx="4"/>
            <a:endCxn id="137" idx="0"/>
          </p:cNvCxnSpPr>
          <p:nvPr/>
        </p:nvCxnSpPr>
        <p:spPr>
          <a:xfrm flipH="1">
            <a:off x="1408569" y="4518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9" name="Oval 138">
            <a:extLst>
              <a:ext uri="{FF2B5EF4-FFF2-40B4-BE49-F238E27FC236}">
                <a16:creationId xmlns:a16="http://schemas.microsoft.com/office/drawing/2014/main" id="{938C730E-90A8-7747-808C-CBFAD4C09510}"/>
              </a:ext>
            </a:extLst>
          </p:cNvPr>
          <p:cNvSpPr/>
          <p:nvPr/>
        </p:nvSpPr>
        <p:spPr>
          <a:xfrm>
            <a:off x="1287721" y="5203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66712C6C-DF98-3A4B-B8C6-1C0054724431}"/>
              </a:ext>
            </a:extLst>
          </p:cNvPr>
          <p:cNvCxnSpPr>
            <a:endCxn id="139" idx="0"/>
          </p:cNvCxnSpPr>
          <p:nvPr/>
        </p:nvCxnSpPr>
        <p:spPr>
          <a:xfrm flipH="1">
            <a:off x="1402021" y="4974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" name="TextBox 140">
            <a:extLst>
              <a:ext uri="{FF2B5EF4-FFF2-40B4-BE49-F238E27FC236}">
                <a16:creationId xmlns:a16="http://schemas.microsoft.com/office/drawing/2014/main" id="{D57AE3BB-E0E5-214A-979E-EBE18F1C11F0}"/>
              </a:ext>
            </a:extLst>
          </p:cNvPr>
          <p:cNvSpPr txBox="1"/>
          <p:nvPr/>
        </p:nvSpPr>
        <p:spPr>
          <a:xfrm>
            <a:off x="1049778" y="5339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56388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B79F84C7-6686-6A4D-BFEA-A6B31DC59C8F}"/>
              </a:ext>
            </a:extLst>
          </p:cNvPr>
          <p:cNvCxnSpPr>
            <a:endCxn id="142" idx="0"/>
          </p:cNvCxnSpPr>
          <p:nvPr/>
        </p:nvCxnSpPr>
        <p:spPr>
          <a:xfrm flipH="1">
            <a:off x="1390800" y="5410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" name="TextBox 143">
            <a:extLst>
              <a:ext uri="{FF2B5EF4-FFF2-40B4-BE49-F238E27FC236}">
                <a16:creationId xmlns:a16="http://schemas.microsoft.com/office/drawing/2014/main" id="{CA9514D8-0ACE-924B-9668-00DCBBA92E9F}"/>
              </a:ext>
            </a:extLst>
          </p:cNvPr>
          <p:cNvSpPr txBox="1"/>
          <p:nvPr/>
        </p:nvSpPr>
        <p:spPr>
          <a:xfrm>
            <a:off x="1049778" y="1669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45" name="Oval 144">
            <a:extLst>
              <a:ext uri="{FF2B5EF4-FFF2-40B4-BE49-F238E27FC236}">
                <a16:creationId xmlns:a16="http://schemas.microsoft.com/office/drawing/2014/main" id="{027543C4-8ED7-B741-82EE-AA99A61F0F2E}"/>
              </a:ext>
            </a:extLst>
          </p:cNvPr>
          <p:cNvSpPr/>
          <p:nvPr/>
        </p:nvSpPr>
        <p:spPr>
          <a:xfrm>
            <a:off x="1294270" y="1554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stCxn id="75" idx="3"/>
            <a:endCxn id="145" idx="0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8E04EC9B-FB6D-2A46-AB20-AAB70543325A}"/>
              </a:ext>
            </a:extLst>
          </p:cNvPr>
          <p:cNvCxnSpPr>
            <a:stCxn id="145" idx="4"/>
          </p:cNvCxnSpPr>
          <p:nvPr/>
        </p:nvCxnSpPr>
        <p:spPr>
          <a:xfrm flipH="1">
            <a:off x="1407438" y="1782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>
            <a:extLst>
              <a:ext uri="{FF2B5EF4-FFF2-40B4-BE49-F238E27FC236}">
                <a16:creationId xmlns:a16="http://schemas.microsoft.com/office/drawing/2014/main" id="{E4E7366F-1022-E644-AB49-97254E8D8056}"/>
              </a:ext>
            </a:extLst>
          </p:cNvPr>
          <p:cNvSpPr txBox="1"/>
          <p:nvPr/>
        </p:nvSpPr>
        <p:spPr>
          <a:xfrm>
            <a:off x="1049778" y="2180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49" name="Oval 148">
            <a:extLst>
              <a:ext uri="{FF2B5EF4-FFF2-40B4-BE49-F238E27FC236}">
                <a16:creationId xmlns:a16="http://schemas.microsoft.com/office/drawing/2014/main" id="{6FA1A212-B00B-2746-B245-FEE4EE30745E}"/>
              </a:ext>
            </a:extLst>
          </p:cNvPr>
          <p:cNvSpPr/>
          <p:nvPr/>
        </p:nvSpPr>
        <p:spPr>
          <a:xfrm>
            <a:off x="1288865" y="2003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E9B34679-411E-8245-98D0-6B7382BA1DE3}"/>
              </a:ext>
            </a:extLst>
          </p:cNvPr>
          <p:cNvCxnSpPr>
            <a:stCxn id="149" idx="4"/>
            <a:endCxn id="128" idx="0"/>
          </p:cNvCxnSpPr>
          <p:nvPr/>
        </p:nvCxnSpPr>
        <p:spPr>
          <a:xfrm>
            <a:off x="1403165" y="2231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1" name="TextBox 150">
            <a:extLst>
              <a:ext uri="{FF2B5EF4-FFF2-40B4-BE49-F238E27FC236}">
                <a16:creationId xmlns:a16="http://schemas.microsoft.com/office/drawing/2014/main" id="{0B8363DC-E947-9D47-BEC6-AD5299164A56}"/>
              </a:ext>
            </a:extLst>
          </p:cNvPr>
          <p:cNvSpPr txBox="1"/>
          <p:nvPr/>
        </p:nvSpPr>
        <p:spPr>
          <a:xfrm>
            <a:off x="1225195" y="10078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20F7BD5C-C3D0-364A-A756-3BA59B2B76D1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33A9FF0A-9F7B-444E-910A-581BC79181DD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D7F2618-0636-8243-B489-923C6AACC909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66A46DFD-D0C6-3746-A887-EB10E5A48343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9D024F5-C229-974A-85BF-3EB5237478A0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9C408D67-4B65-174F-9FC1-87FCC4161A94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1DDE6840-359C-3747-9AFA-DFB0F1325B8C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3AEB85C8-45D0-9D43-8619-2DDD941E6563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9F71070D-CF69-E24C-8E78-111BC6CF1396}"/>
              </a:ext>
            </a:extLst>
          </p:cNvPr>
          <p:cNvCxnSpPr>
            <a:endCxn id="159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Oval 160">
            <a:extLst>
              <a:ext uri="{FF2B5EF4-FFF2-40B4-BE49-F238E27FC236}">
                <a16:creationId xmlns:a16="http://schemas.microsoft.com/office/drawing/2014/main" id="{CD8AA623-9B17-4C44-A314-E96DC001B219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42660FE3-4127-5A4F-8616-BFD1D6A603DE}"/>
              </a:ext>
            </a:extLst>
          </p:cNvPr>
          <p:cNvCxnSpPr>
            <a:stCxn id="159" idx="4"/>
            <a:endCxn id="161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F11882FA-A977-224E-B8AB-98E0E4D004AD}"/>
              </a:ext>
            </a:extLst>
          </p:cNvPr>
          <p:cNvCxnSpPr>
            <a:stCxn id="161" idx="4"/>
            <a:endCxn id="164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Oval 163">
            <a:extLst>
              <a:ext uri="{FF2B5EF4-FFF2-40B4-BE49-F238E27FC236}">
                <a16:creationId xmlns:a16="http://schemas.microsoft.com/office/drawing/2014/main" id="{5151B645-B1FA-4A4D-9E37-53A96FF93528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027F4397-FE18-9F4F-B3E6-07C599A66304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824962FF-3D62-8D4A-89E8-C808B06EDA56}"/>
              </a:ext>
            </a:extLst>
          </p:cNvPr>
          <p:cNvCxnSpPr>
            <a:stCxn id="164" idx="4"/>
            <a:endCxn id="165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Oval 166">
            <a:extLst>
              <a:ext uri="{FF2B5EF4-FFF2-40B4-BE49-F238E27FC236}">
                <a16:creationId xmlns:a16="http://schemas.microsoft.com/office/drawing/2014/main" id="{F2CDD4F5-A5EF-084D-BEC0-ECAF54A27ACE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50AD51E-C673-624E-9287-7C7649786421}"/>
              </a:ext>
            </a:extLst>
          </p:cNvPr>
          <p:cNvCxnSpPr>
            <a:stCxn id="165" idx="4"/>
            <a:endCxn id="167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Oval 168">
            <a:extLst>
              <a:ext uri="{FF2B5EF4-FFF2-40B4-BE49-F238E27FC236}">
                <a16:creationId xmlns:a16="http://schemas.microsoft.com/office/drawing/2014/main" id="{EA1572D3-6631-2A4A-BD73-15604EE5D379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27869A2C-D4D2-F440-B956-5FE7B9CB23C0}"/>
              </a:ext>
            </a:extLst>
          </p:cNvPr>
          <p:cNvCxnSpPr>
            <a:endCxn id="169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6AD0C6E2-8154-E940-96DF-2FEC48856C6F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12BD899F-33DA-CD44-9264-C1A78479DE77}"/>
              </a:ext>
            </a:extLst>
          </p:cNvPr>
          <p:cNvCxnSpPr>
            <a:endCxn id="172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>
            <a:extLst>
              <a:ext uri="{FF2B5EF4-FFF2-40B4-BE49-F238E27FC236}">
                <a16:creationId xmlns:a16="http://schemas.microsoft.com/office/drawing/2014/main" id="{D1DBF96F-6EA9-D043-939B-9042CDFEDC06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FA6CD911-CB87-2043-9027-EACBC223B2E7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stCxn id="3" idx="4"/>
            <a:endCxn id="175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C7A2941-A065-F14C-82A8-4FA5EA767E19}"/>
              </a:ext>
            </a:extLst>
          </p:cNvPr>
          <p:cNvCxnSpPr>
            <a:stCxn id="175" idx="4"/>
            <a:endCxn id="179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TextBox 177">
            <a:extLst>
              <a:ext uri="{FF2B5EF4-FFF2-40B4-BE49-F238E27FC236}">
                <a16:creationId xmlns:a16="http://schemas.microsoft.com/office/drawing/2014/main" id="{449D8DF8-DCC9-8447-88FD-07C5E3E137B6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79" name="Oval 178">
            <a:extLst>
              <a:ext uri="{FF2B5EF4-FFF2-40B4-BE49-F238E27FC236}">
                <a16:creationId xmlns:a16="http://schemas.microsoft.com/office/drawing/2014/main" id="{539D3586-8900-514D-9CD4-CE5EDD4ED7FB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9127ADB1-D45B-D34A-B86C-A8BF01EB69B5}"/>
              </a:ext>
            </a:extLst>
          </p:cNvPr>
          <p:cNvCxnSpPr>
            <a:stCxn id="179" idx="4"/>
            <a:endCxn id="158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>
            <a:extLst>
              <a:ext uri="{FF2B5EF4-FFF2-40B4-BE49-F238E27FC236}">
                <a16:creationId xmlns:a16="http://schemas.microsoft.com/office/drawing/2014/main" id="{BE927778-8C0B-DF4F-AD28-07E66290D8BE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821801A-A72F-5141-8B00-DE0FE114D6D0}"/>
              </a:ext>
            </a:extLst>
          </p:cNvPr>
          <p:cNvSpPr txBox="1"/>
          <p:nvPr/>
        </p:nvSpPr>
        <p:spPr>
          <a:xfrm>
            <a:off x="381000" y="28799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E0712ECE-3339-5649-9A51-D632CBD073E1}"/>
              </a:ext>
            </a:extLst>
          </p:cNvPr>
          <p:cNvSpPr txBox="1"/>
          <p:nvPr/>
        </p:nvSpPr>
        <p:spPr>
          <a:xfrm>
            <a:off x="381000" y="33381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FAFF7E91-D81F-D345-871C-9C1B73C2277C}"/>
              </a:ext>
            </a:extLst>
          </p:cNvPr>
          <p:cNvSpPr txBox="1"/>
          <p:nvPr/>
        </p:nvSpPr>
        <p:spPr>
          <a:xfrm>
            <a:off x="381000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01B76F7D-B8A0-5A4D-89EB-51F98D33DF5C}"/>
              </a:ext>
            </a:extLst>
          </p:cNvPr>
          <p:cNvSpPr txBox="1"/>
          <p:nvPr/>
        </p:nvSpPr>
        <p:spPr>
          <a:xfrm>
            <a:off x="381000" y="2009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C221B761-7417-704D-BD7F-DDECEE5C6CAD}"/>
              </a:ext>
            </a:extLst>
          </p:cNvPr>
          <p:cNvSpPr txBox="1"/>
          <p:nvPr/>
        </p:nvSpPr>
        <p:spPr>
          <a:xfrm>
            <a:off x="381000" y="15112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77002325-A13D-3E42-9F24-F6C8D2C4AA18}"/>
              </a:ext>
            </a:extLst>
          </p:cNvPr>
          <p:cNvSpPr txBox="1"/>
          <p:nvPr/>
        </p:nvSpPr>
        <p:spPr>
          <a:xfrm>
            <a:off x="381000" y="38375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88" name="Oval 187">
            <a:extLst>
              <a:ext uri="{FF2B5EF4-FFF2-40B4-BE49-F238E27FC236}">
                <a16:creationId xmlns:a16="http://schemas.microsoft.com/office/drawing/2014/main" id="{52BD641B-949D-4649-8AE8-ECD0ADB43CD8}"/>
              </a:ext>
            </a:extLst>
          </p:cNvPr>
          <p:cNvSpPr/>
          <p:nvPr/>
        </p:nvSpPr>
        <p:spPr>
          <a:xfrm>
            <a:off x="624319" y="1851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9" name="Straight Connector 188">
            <a:extLst>
              <a:ext uri="{FF2B5EF4-FFF2-40B4-BE49-F238E27FC236}">
                <a16:creationId xmlns:a16="http://schemas.microsoft.com/office/drawing/2014/main" id="{56639482-F327-CC4A-80B5-B47419825992}"/>
              </a:ext>
            </a:extLst>
          </p:cNvPr>
          <p:cNvCxnSpPr>
            <a:stCxn id="203" idx="4"/>
            <a:endCxn id="188" idx="0"/>
          </p:cNvCxnSpPr>
          <p:nvPr/>
        </p:nvCxnSpPr>
        <p:spPr>
          <a:xfrm>
            <a:off x="734387" y="1545815"/>
            <a:ext cx="4232" cy="3054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Oval 189">
            <a:extLst>
              <a:ext uri="{FF2B5EF4-FFF2-40B4-BE49-F238E27FC236}">
                <a16:creationId xmlns:a16="http://schemas.microsoft.com/office/drawing/2014/main" id="{793DD416-B956-A74E-93FC-2E5142507707}"/>
              </a:ext>
            </a:extLst>
          </p:cNvPr>
          <p:cNvSpPr/>
          <p:nvPr/>
        </p:nvSpPr>
        <p:spPr>
          <a:xfrm>
            <a:off x="623187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1" name="Straight Connector 190">
            <a:extLst>
              <a:ext uri="{FF2B5EF4-FFF2-40B4-BE49-F238E27FC236}">
                <a16:creationId xmlns:a16="http://schemas.microsoft.com/office/drawing/2014/main" id="{66E4DA87-E088-694F-B612-FABCA3025C6E}"/>
              </a:ext>
            </a:extLst>
          </p:cNvPr>
          <p:cNvCxnSpPr>
            <a:stCxn id="188" idx="4"/>
            <a:endCxn id="190" idx="0"/>
          </p:cNvCxnSpPr>
          <p:nvPr/>
        </p:nvCxnSpPr>
        <p:spPr>
          <a:xfrm flipH="1">
            <a:off x="737487" y="20798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16B51F0B-1DFC-FE46-B1D4-EE359DC5ACD1}"/>
              </a:ext>
            </a:extLst>
          </p:cNvPr>
          <p:cNvCxnSpPr>
            <a:stCxn id="190" idx="4"/>
            <a:endCxn id="193" idx="0"/>
          </p:cNvCxnSpPr>
          <p:nvPr/>
        </p:nvCxnSpPr>
        <p:spPr>
          <a:xfrm>
            <a:off x="737487" y="25370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3" name="Oval 192">
            <a:extLst>
              <a:ext uri="{FF2B5EF4-FFF2-40B4-BE49-F238E27FC236}">
                <a16:creationId xmlns:a16="http://schemas.microsoft.com/office/drawing/2014/main" id="{0C4ED29D-4375-AA45-ABD1-6025C0C1F314}"/>
              </a:ext>
            </a:extLst>
          </p:cNvPr>
          <p:cNvSpPr/>
          <p:nvPr/>
        </p:nvSpPr>
        <p:spPr>
          <a:xfrm>
            <a:off x="624359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94" name="Oval 193">
            <a:extLst>
              <a:ext uri="{FF2B5EF4-FFF2-40B4-BE49-F238E27FC236}">
                <a16:creationId xmlns:a16="http://schemas.microsoft.com/office/drawing/2014/main" id="{F07F353C-C6E3-A14D-92D7-D9790D52C320}"/>
              </a:ext>
            </a:extLst>
          </p:cNvPr>
          <p:cNvSpPr/>
          <p:nvPr/>
        </p:nvSpPr>
        <p:spPr>
          <a:xfrm>
            <a:off x="626623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26FF2BF9-05BF-1847-AAD8-364AB2EF2B48}"/>
              </a:ext>
            </a:extLst>
          </p:cNvPr>
          <p:cNvCxnSpPr>
            <a:stCxn id="193" idx="4"/>
            <a:endCxn id="194" idx="0"/>
          </p:cNvCxnSpPr>
          <p:nvPr/>
        </p:nvCxnSpPr>
        <p:spPr>
          <a:xfrm>
            <a:off x="738659" y="29942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6" name="Oval 195">
            <a:extLst>
              <a:ext uri="{FF2B5EF4-FFF2-40B4-BE49-F238E27FC236}">
                <a16:creationId xmlns:a16="http://schemas.microsoft.com/office/drawing/2014/main" id="{C5324928-9ED7-C244-8D35-64AF71459308}"/>
              </a:ext>
            </a:extLst>
          </p:cNvPr>
          <p:cNvSpPr/>
          <p:nvPr/>
        </p:nvSpPr>
        <p:spPr>
          <a:xfrm>
            <a:off x="625491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7" name="Straight Connector 196">
            <a:extLst>
              <a:ext uri="{FF2B5EF4-FFF2-40B4-BE49-F238E27FC236}">
                <a16:creationId xmlns:a16="http://schemas.microsoft.com/office/drawing/2014/main" id="{B6741729-9F7B-E945-B31B-B7E69C2911AA}"/>
              </a:ext>
            </a:extLst>
          </p:cNvPr>
          <p:cNvCxnSpPr>
            <a:stCxn id="194" idx="4"/>
            <a:endCxn id="196" idx="0"/>
          </p:cNvCxnSpPr>
          <p:nvPr/>
        </p:nvCxnSpPr>
        <p:spPr>
          <a:xfrm flipH="1">
            <a:off x="739791" y="34514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" name="Oval 197">
            <a:extLst>
              <a:ext uri="{FF2B5EF4-FFF2-40B4-BE49-F238E27FC236}">
                <a16:creationId xmlns:a16="http://schemas.microsoft.com/office/drawing/2014/main" id="{88572C88-53C9-F24A-8CCC-62509945D71E}"/>
              </a:ext>
            </a:extLst>
          </p:cNvPr>
          <p:cNvSpPr/>
          <p:nvPr/>
        </p:nvSpPr>
        <p:spPr>
          <a:xfrm>
            <a:off x="618943" y="41365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FEAC93B7-5C01-3048-B5E4-0DA183EEC820}"/>
              </a:ext>
            </a:extLst>
          </p:cNvPr>
          <p:cNvCxnSpPr>
            <a:endCxn id="198" idx="0"/>
          </p:cNvCxnSpPr>
          <p:nvPr/>
        </p:nvCxnSpPr>
        <p:spPr>
          <a:xfrm flipH="1">
            <a:off x="733243" y="39079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0" name="TextBox 199">
            <a:extLst>
              <a:ext uri="{FF2B5EF4-FFF2-40B4-BE49-F238E27FC236}">
                <a16:creationId xmlns:a16="http://schemas.microsoft.com/office/drawing/2014/main" id="{52C0E187-BD51-A64A-A531-F3FB85CD8E1C}"/>
              </a:ext>
            </a:extLst>
          </p:cNvPr>
          <p:cNvSpPr txBox="1"/>
          <p:nvPr/>
        </p:nvSpPr>
        <p:spPr>
          <a:xfrm>
            <a:off x="381000" y="42730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45720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43F3B76D-3D60-B24F-B382-26AC31B90D4B}"/>
              </a:ext>
            </a:extLst>
          </p:cNvPr>
          <p:cNvCxnSpPr>
            <a:endCxn id="201" idx="0"/>
          </p:cNvCxnSpPr>
          <p:nvPr/>
        </p:nvCxnSpPr>
        <p:spPr>
          <a:xfrm flipH="1">
            <a:off x="722022" y="43434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Oval 202">
            <a:extLst>
              <a:ext uri="{FF2B5EF4-FFF2-40B4-BE49-F238E27FC236}">
                <a16:creationId xmlns:a16="http://schemas.microsoft.com/office/drawing/2014/main" id="{9D685424-D983-334E-A463-100CC0598C16}"/>
              </a:ext>
            </a:extLst>
          </p:cNvPr>
          <p:cNvSpPr/>
          <p:nvPr/>
        </p:nvSpPr>
        <p:spPr>
          <a:xfrm>
            <a:off x="620087" y="13172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stCxn id="75" idx="2"/>
            <a:endCxn id="203" idx="7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EF0D17A2-3923-7C49-B576-7FC8B2C8CCEF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0D13B896-9995-F141-B6B8-52C824DAEADB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A9D1E2D2-36D7-524A-8BFA-A1A9D5E77373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9EBAD28F-56E9-DA47-ABE0-9C0F1E6EA6B6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0479995B-9143-CA4F-919F-59C08F00ABEF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4F5FFC70-BE43-2D41-B71E-553110049B21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1" name="Oval 210">
            <a:extLst>
              <a:ext uri="{FF2B5EF4-FFF2-40B4-BE49-F238E27FC236}">
                <a16:creationId xmlns:a16="http://schemas.microsoft.com/office/drawing/2014/main" id="{62939CDC-7491-1145-A543-AA27404638B5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F8D1C12E-D24B-6E4C-88E1-DDE4E42363BA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3" name="Straight Connector 212">
            <a:extLst>
              <a:ext uri="{FF2B5EF4-FFF2-40B4-BE49-F238E27FC236}">
                <a16:creationId xmlns:a16="http://schemas.microsoft.com/office/drawing/2014/main" id="{E82AB79A-C090-8E42-9DF4-50D0FE969169}"/>
              </a:ext>
            </a:extLst>
          </p:cNvPr>
          <p:cNvCxnSpPr>
            <a:endCxn id="212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213">
            <a:extLst>
              <a:ext uri="{FF2B5EF4-FFF2-40B4-BE49-F238E27FC236}">
                <a16:creationId xmlns:a16="http://schemas.microsoft.com/office/drawing/2014/main" id="{7EA16CBF-0CB6-FC47-9C16-AA108F02E7D0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5" name="Straight Connector 214">
            <a:extLst>
              <a:ext uri="{FF2B5EF4-FFF2-40B4-BE49-F238E27FC236}">
                <a16:creationId xmlns:a16="http://schemas.microsoft.com/office/drawing/2014/main" id="{7DA1D841-8F7A-F04F-8690-793B05CF16EF}"/>
              </a:ext>
            </a:extLst>
          </p:cNvPr>
          <p:cNvCxnSpPr>
            <a:stCxn id="212" idx="4"/>
            <a:endCxn id="214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1BB6ECF5-4C32-614F-A07F-43AE0E5FC23B}"/>
              </a:ext>
            </a:extLst>
          </p:cNvPr>
          <p:cNvCxnSpPr>
            <a:stCxn id="214" idx="4"/>
            <a:endCxn id="217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Oval 216">
            <a:extLst>
              <a:ext uri="{FF2B5EF4-FFF2-40B4-BE49-F238E27FC236}">
                <a16:creationId xmlns:a16="http://schemas.microsoft.com/office/drawing/2014/main" id="{7AC3D51C-F64B-8343-8D2F-3DAE5D6D9587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8" name="Oval 217">
            <a:extLst>
              <a:ext uri="{FF2B5EF4-FFF2-40B4-BE49-F238E27FC236}">
                <a16:creationId xmlns:a16="http://schemas.microsoft.com/office/drawing/2014/main" id="{D3593D2D-296B-B148-ADBB-243A8AFC5949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45BC2AF3-BDD4-294D-B440-3FA37F58B6EE}"/>
              </a:ext>
            </a:extLst>
          </p:cNvPr>
          <p:cNvCxnSpPr>
            <a:stCxn id="217" idx="4"/>
            <a:endCxn id="218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Oval 219">
            <a:extLst>
              <a:ext uri="{FF2B5EF4-FFF2-40B4-BE49-F238E27FC236}">
                <a16:creationId xmlns:a16="http://schemas.microsoft.com/office/drawing/2014/main" id="{02ABFF81-62DE-A64E-81F3-49D7D2040FD1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ECC85A4F-F295-F049-88F8-EA3FE8322A8F}"/>
              </a:ext>
            </a:extLst>
          </p:cNvPr>
          <p:cNvCxnSpPr>
            <a:stCxn id="218" idx="4"/>
            <a:endCxn id="220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2" name="Oval 221">
            <a:extLst>
              <a:ext uri="{FF2B5EF4-FFF2-40B4-BE49-F238E27FC236}">
                <a16:creationId xmlns:a16="http://schemas.microsoft.com/office/drawing/2014/main" id="{D82A1DF4-31FD-C441-AD02-EC09268591DB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2F1DCCB1-1445-C140-99D7-4612A5C91602}"/>
              </a:ext>
            </a:extLst>
          </p:cNvPr>
          <p:cNvCxnSpPr>
            <a:endCxn id="222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>
            <a:extLst>
              <a:ext uri="{FF2B5EF4-FFF2-40B4-BE49-F238E27FC236}">
                <a16:creationId xmlns:a16="http://schemas.microsoft.com/office/drawing/2014/main" id="{05B020F5-2AAF-1F4A-8306-825AC9270B58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4C557D32-28D9-A547-A1AB-702793730355}"/>
              </a:ext>
            </a:extLst>
          </p:cNvPr>
          <p:cNvCxnSpPr>
            <a:endCxn id="225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TextBox 226">
            <a:extLst>
              <a:ext uri="{FF2B5EF4-FFF2-40B4-BE49-F238E27FC236}">
                <a16:creationId xmlns:a16="http://schemas.microsoft.com/office/drawing/2014/main" id="{479A8997-29F8-F449-B5AF-FEA38F26CF19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stCxn id="3" idx="4"/>
            <a:endCxn id="211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768EBF41-9959-CA41-A331-6C76D551E9A4}"/>
              </a:ext>
            </a:extLst>
          </p:cNvPr>
          <p:cNvSpPr txBox="1"/>
          <p:nvPr/>
        </p:nvSpPr>
        <p:spPr>
          <a:xfrm>
            <a:off x="2286000" y="24815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C2C1375D-01A0-5941-BE40-79AF06C78B20}"/>
              </a:ext>
            </a:extLst>
          </p:cNvPr>
          <p:cNvSpPr txBox="1"/>
          <p:nvPr/>
        </p:nvSpPr>
        <p:spPr>
          <a:xfrm>
            <a:off x="2286000" y="298090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31" name="Oval 230">
            <a:extLst>
              <a:ext uri="{FF2B5EF4-FFF2-40B4-BE49-F238E27FC236}">
                <a16:creationId xmlns:a16="http://schemas.microsoft.com/office/drawing/2014/main" id="{8D52F2A9-8629-7744-A82F-22833FB01EE5}"/>
              </a:ext>
            </a:extLst>
          </p:cNvPr>
          <p:cNvSpPr/>
          <p:nvPr/>
        </p:nvSpPr>
        <p:spPr>
          <a:xfrm>
            <a:off x="2531623" y="23662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stCxn id="79" idx="4"/>
            <a:endCxn id="231" idx="0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3" name="Oval 232">
            <a:extLst>
              <a:ext uri="{FF2B5EF4-FFF2-40B4-BE49-F238E27FC236}">
                <a16:creationId xmlns:a16="http://schemas.microsoft.com/office/drawing/2014/main" id="{1F744646-4EE2-3C4A-925A-624AB50FAB08}"/>
              </a:ext>
            </a:extLst>
          </p:cNvPr>
          <p:cNvSpPr/>
          <p:nvPr/>
        </p:nvSpPr>
        <p:spPr>
          <a:xfrm>
            <a:off x="2530491" y="28234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4" name="Straight Connector 233">
            <a:extLst>
              <a:ext uri="{FF2B5EF4-FFF2-40B4-BE49-F238E27FC236}">
                <a16:creationId xmlns:a16="http://schemas.microsoft.com/office/drawing/2014/main" id="{D990D93B-C2ED-1E49-92D5-487C9B66221D}"/>
              </a:ext>
            </a:extLst>
          </p:cNvPr>
          <p:cNvCxnSpPr>
            <a:stCxn id="231" idx="4"/>
            <a:endCxn id="233" idx="0"/>
          </p:cNvCxnSpPr>
          <p:nvPr/>
        </p:nvCxnSpPr>
        <p:spPr>
          <a:xfrm flipH="1">
            <a:off x="2644791" y="259480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5" name="Oval 234">
            <a:extLst>
              <a:ext uri="{FF2B5EF4-FFF2-40B4-BE49-F238E27FC236}">
                <a16:creationId xmlns:a16="http://schemas.microsoft.com/office/drawing/2014/main" id="{9B4AAB79-EEEC-6141-88FA-E936CC6A1E0E}"/>
              </a:ext>
            </a:extLst>
          </p:cNvPr>
          <p:cNvSpPr/>
          <p:nvPr/>
        </p:nvSpPr>
        <p:spPr>
          <a:xfrm>
            <a:off x="2523943" y="327987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6" name="Straight Connector 235">
            <a:extLst>
              <a:ext uri="{FF2B5EF4-FFF2-40B4-BE49-F238E27FC236}">
                <a16:creationId xmlns:a16="http://schemas.microsoft.com/office/drawing/2014/main" id="{342B0C20-E148-BC42-B0CE-820F3E162AC5}"/>
              </a:ext>
            </a:extLst>
          </p:cNvPr>
          <p:cNvCxnSpPr>
            <a:endCxn id="235" idx="0"/>
          </p:cNvCxnSpPr>
          <p:nvPr/>
        </p:nvCxnSpPr>
        <p:spPr>
          <a:xfrm flipH="1">
            <a:off x="2638243" y="305127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7" name="TextBox 236">
            <a:extLst>
              <a:ext uri="{FF2B5EF4-FFF2-40B4-BE49-F238E27FC236}">
                <a16:creationId xmlns:a16="http://schemas.microsoft.com/office/drawing/2014/main" id="{8DFB88DC-C691-AE48-B140-FAABE6D23B48}"/>
              </a:ext>
            </a:extLst>
          </p:cNvPr>
          <p:cNvSpPr txBox="1"/>
          <p:nvPr/>
        </p:nvSpPr>
        <p:spPr>
          <a:xfrm>
            <a:off x="2286000" y="341635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37153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AE9F4521-2E79-DB46-A2DA-9C6D4DB2B1EF}"/>
              </a:ext>
            </a:extLst>
          </p:cNvPr>
          <p:cNvCxnSpPr>
            <a:endCxn id="238" idx="0"/>
          </p:cNvCxnSpPr>
          <p:nvPr/>
        </p:nvCxnSpPr>
        <p:spPr>
          <a:xfrm flipH="1">
            <a:off x="2627022" y="348671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0" name="TextBox 239">
            <a:extLst>
              <a:ext uri="{FF2B5EF4-FFF2-40B4-BE49-F238E27FC236}">
                <a16:creationId xmlns:a16="http://schemas.microsoft.com/office/drawing/2014/main" id="{7CEA093A-47DD-F74A-B2C3-7326C59E429F}"/>
              </a:ext>
            </a:extLst>
          </p:cNvPr>
          <p:cNvSpPr txBox="1"/>
          <p:nvPr/>
        </p:nvSpPr>
        <p:spPr>
          <a:xfrm>
            <a:off x="2345162" y="19962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3" name="Oval 252">
            <a:extLst>
              <a:ext uri="{FF2B5EF4-FFF2-40B4-BE49-F238E27FC236}">
                <a16:creationId xmlns:a16="http://schemas.microsoft.com/office/drawing/2014/main" id="{7467F735-2B3E-EC42-99EA-1382833025C2}"/>
              </a:ext>
            </a:extLst>
          </p:cNvPr>
          <p:cNvSpPr/>
          <p:nvPr/>
        </p:nvSpPr>
        <p:spPr>
          <a:xfrm>
            <a:off x="3124201" y="23437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stCxn id="79" idx="5"/>
            <a:endCxn id="253" idx="0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5" name="TextBox 254">
            <a:extLst>
              <a:ext uri="{FF2B5EF4-FFF2-40B4-BE49-F238E27FC236}">
                <a16:creationId xmlns:a16="http://schemas.microsoft.com/office/drawing/2014/main" id="{C1587225-624F-C34E-A78B-BE12CEB00326}"/>
              </a:ext>
            </a:extLst>
          </p:cNvPr>
          <p:cNvSpPr txBox="1"/>
          <p:nvPr/>
        </p:nvSpPr>
        <p:spPr>
          <a:xfrm>
            <a:off x="2886258" y="24802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77916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02F03D35-59F6-B948-A4D9-F55949A3B18A}"/>
              </a:ext>
            </a:extLst>
          </p:cNvPr>
          <p:cNvCxnSpPr>
            <a:endCxn id="256" idx="0"/>
          </p:cNvCxnSpPr>
          <p:nvPr/>
        </p:nvCxnSpPr>
        <p:spPr>
          <a:xfrm flipH="1">
            <a:off x="3227280" y="255056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>
            <a:off x="2753111" y="204963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5" name="Oval 264">
            <a:extLst>
              <a:ext uri="{FF2B5EF4-FFF2-40B4-BE49-F238E27FC236}">
                <a16:creationId xmlns:a16="http://schemas.microsoft.com/office/drawing/2014/main" id="{D24D816F-F2DA-1F41-874A-58FF3CA42A43}"/>
              </a:ext>
            </a:extLst>
          </p:cNvPr>
          <p:cNvSpPr/>
          <p:nvPr/>
        </p:nvSpPr>
        <p:spPr>
          <a:xfrm>
            <a:off x="2733339" y="99342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764E06DB-3FFB-2144-8181-25E5261C0143}"/>
              </a:ext>
            </a:extLst>
          </p:cNvPr>
          <p:cNvSpPr txBox="1"/>
          <p:nvPr/>
        </p:nvSpPr>
        <p:spPr>
          <a:xfrm>
            <a:off x="2696795" y="12516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F873554E-B5B7-964E-8366-636FA837018E}"/>
              </a:ext>
            </a:extLst>
          </p:cNvPr>
          <p:cNvCxnSpPr>
            <a:stCxn id="265" idx="5"/>
            <a:endCxn id="267" idx="0"/>
          </p:cNvCxnSpPr>
          <p:nvPr/>
        </p:nvCxnSpPr>
        <p:spPr>
          <a:xfrm>
            <a:off x="2928460" y="1188544"/>
            <a:ext cx="198171" cy="4146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322073" y="872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stCxn id="75" idx="6"/>
            <a:endCxn id="265" idx="1"/>
          </p:cNvCxnSpPr>
          <p:nvPr/>
        </p:nvCxnSpPr>
        <p:spPr>
          <a:xfrm>
            <a:off x="2109397" y="730847"/>
            <a:ext cx="657420" cy="29605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7" name="TextBox 276">
            <a:extLst>
              <a:ext uri="{FF2B5EF4-FFF2-40B4-BE49-F238E27FC236}">
                <a16:creationId xmlns:a16="http://schemas.microsoft.com/office/drawing/2014/main" id="{B8C3E3FA-A938-8B47-BBAB-2872D01844C0}"/>
              </a:ext>
            </a:extLst>
          </p:cNvPr>
          <p:cNvSpPr txBox="1"/>
          <p:nvPr/>
        </p:nvSpPr>
        <p:spPr>
          <a:xfrm>
            <a:off x="914400" y="762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46DA3625-0A56-B045-91ED-BEF564ABAE57}"/>
              </a:ext>
            </a:extLst>
          </p:cNvPr>
          <p:cNvSpPr txBox="1"/>
          <p:nvPr/>
        </p:nvSpPr>
        <p:spPr>
          <a:xfrm>
            <a:off x="5839193" y="199632"/>
            <a:ext cx="3200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200" b="1" spc="300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</a:t>
            </a:r>
            <a:r>
              <a:rPr lang="en-US" sz="3200" spc="300" dirty="0">
                <a:latin typeface="Consolas" panose="020B0609020204030204" pitchFamily="49" charset="0"/>
                <a:cs typeface="Consolas" panose="020B0609020204030204" pitchFamily="49" charset="0"/>
              </a:rPr>
              <a:t>ana</a:t>
            </a:r>
          </a:p>
        </p:txBody>
      </p:sp>
    </p:spTree>
    <p:extLst>
      <p:ext uri="{BB962C8B-B14F-4D97-AF65-F5344CB8AC3E}">
        <p14:creationId xmlns:p14="http://schemas.microsoft.com/office/powerpoint/2010/main" val="1539948072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" name="TextBox 278">
            <a:extLst>
              <a:ext uri="{FF2B5EF4-FFF2-40B4-BE49-F238E27FC236}">
                <a16:creationId xmlns:a16="http://schemas.microsoft.com/office/drawing/2014/main" id="{95ED618D-D250-FE48-9475-C50090BEAB26}"/>
              </a:ext>
            </a:extLst>
          </p:cNvPr>
          <p:cNvSpPr txBox="1"/>
          <p:nvPr/>
        </p:nvSpPr>
        <p:spPr>
          <a:xfrm>
            <a:off x="2535173" y="48342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280" name="Straight Connector 279">
            <a:extLst>
              <a:ext uri="{FF2B5EF4-FFF2-40B4-BE49-F238E27FC236}">
                <a16:creationId xmlns:a16="http://schemas.microsoft.com/office/drawing/2014/main" id="{19115D1F-C1DF-794F-8E73-2CABE72A39D4}"/>
              </a:ext>
            </a:extLst>
          </p:cNvPr>
          <p:cNvCxnSpPr>
            <a:cxnSpLocks/>
          </p:cNvCxnSpPr>
          <p:nvPr/>
        </p:nvCxnSpPr>
        <p:spPr>
          <a:xfrm flipH="1">
            <a:off x="1602765" y="326590"/>
            <a:ext cx="1597635" cy="14548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1" name="TextBox 280">
            <a:extLst>
              <a:ext uri="{FF2B5EF4-FFF2-40B4-BE49-F238E27FC236}">
                <a16:creationId xmlns:a16="http://schemas.microsoft.com/office/drawing/2014/main" id="{5B7319D5-55A8-FF43-8F01-3EC3F5211B7C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82" name="Oval 281">
            <a:extLst>
              <a:ext uri="{FF2B5EF4-FFF2-40B4-BE49-F238E27FC236}">
                <a16:creationId xmlns:a16="http://schemas.microsoft.com/office/drawing/2014/main" id="{EC5DFD2B-3170-BE42-8882-C0942DC16457}"/>
              </a:ext>
            </a:extLst>
          </p:cNvPr>
          <p:cNvSpPr/>
          <p:nvPr/>
        </p:nvSpPr>
        <p:spPr>
          <a:xfrm>
            <a:off x="1455811" y="35777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4C8D4CB-B407-0440-9A96-839E2112C5DD}"/>
              </a:ext>
            </a:extLst>
          </p:cNvPr>
          <p:cNvSpPr txBox="1"/>
          <p:nvPr/>
        </p:nvSpPr>
        <p:spPr>
          <a:xfrm>
            <a:off x="1699824" y="4708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F46A0BC-89BE-564C-9B4B-D9736ECF2FF5}"/>
              </a:ext>
            </a:extLst>
          </p:cNvPr>
          <p:cNvSpPr txBox="1"/>
          <p:nvPr/>
        </p:nvSpPr>
        <p:spPr>
          <a:xfrm>
            <a:off x="1699824" y="5166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4A3BCD9-8AEA-9F46-B4EC-E3F28DC20833}"/>
              </a:ext>
            </a:extLst>
          </p:cNvPr>
          <p:cNvSpPr txBox="1"/>
          <p:nvPr/>
        </p:nvSpPr>
        <p:spPr>
          <a:xfrm>
            <a:off x="1699824" y="4295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088786C-4EEB-1C41-85B9-C3C39CC420CA}"/>
              </a:ext>
            </a:extLst>
          </p:cNvPr>
          <p:cNvSpPr txBox="1"/>
          <p:nvPr/>
        </p:nvSpPr>
        <p:spPr>
          <a:xfrm>
            <a:off x="1699824" y="3838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EB8EE9D-6263-B848-B923-8547BCAC507C}"/>
              </a:ext>
            </a:extLst>
          </p:cNvPr>
          <p:cNvSpPr txBox="1"/>
          <p:nvPr/>
        </p:nvSpPr>
        <p:spPr>
          <a:xfrm>
            <a:off x="1699824" y="3340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7E813DB-FFB7-6643-8517-21BB3D92AEAD}"/>
              </a:ext>
            </a:extLst>
          </p:cNvPr>
          <p:cNvSpPr txBox="1"/>
          <p:nvPr/>
        </p:nvSpPr>
        <p:spPr>
          <a:xfrm>
            <a:off x="1699824" y="5666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2FF5E8FE-FCAD-C144-9E71-FB99D290EF09}"/>
              </a:ext>
            </a:extLst>
          </p:cNvPr>
          <p:cNvSpPr/>
          <p:nvPr/>
        </p:nvSpPr>
        <p:spPr>
          <a:xfrm>
            <a:off x="1944193" y="3225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467C296E-6CC2-4742-8265-4DC23CA28601}"/>
              </a:ext>
            </a:extLst>
          </p:cNvPr>
          <p:cNvSpPr/>
          <p:nvPr/>
        </p:nvSpPr>
        <p:spPr>
          <a:xfrm>
            <a:off x="1943143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6BF1EA94-E304-AE4E-9362-343E31B35122}"/>
              </a:ext>
            </a:extLst>
          </p:cNvPr>
          <p:cNvCxnSpPr>
            <a:endCxn id="54" idx="0"/>
          </p:cNvCxnSpPr>
          <p:nvPr/>
        </p:nvCxnSpPr>
        <p:spPr>
          <a:xfrm>
            <a:off x="2055179" y="3475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Oval 55">
            <a:extLst>
              <a:ext uri="{FF2B5EF4-FFF2-40B4-BE49-F238E27FC236}">
                <a16:creationId xmlns:a16="http://schemas.microsoft.com/office/drawing/2014/main" id="{F092F9FD-33D2-BD40-A2AF-1228D2440970}"/>
              </a:ext>
            </a:extLst>
          </p:cNvPr>
          <p:cNvSpPr/>
          <p:nvPr/>
        </p:nvSpPr>
        <p:spPr>
          <a:xfrm>
            <a:off x="1942011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B7A31CEB-C4E3-8E45-B7A4-C9795D4067BE}"/>
              </a:ext>
            </a:extLst>
          </p:cNvPr>
          <p:cNvCxnSpPr>
            <a:stCxn id="54" idx="4"/>
            <a:endCxn id="56" idx="0"/>
          </p:cNvCxnSpPr>
          <p:nvPr/>
        </p:nvCxnSpPr>
        <p:spPr>
          <a:xfrm flipH="1">
            <a:off x="2056311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844994A4-E325-FC41-80C7-491E4E72C061}"/>
              </a:ext>
            </a:extLst>
          </p:cNvPr>
          <p:cNvCxnSpPr>
            <a:stCxn id="56" idx="4"/>
            <a:endCxn id="59" idx="0"/>
          </p:cNvCxnSpPr>
          <p:nvPr/>
        </p:nvCxnSpPr>
        <p:spPr>
          <a:xfrm>
            <a:off x="2056311" y="4365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Oval 58">
            <a:extLst>
              <a:ext uri="{FF2B5EF4-FFF2-40B4-BE49-F238E27FC236}">
                <a16:creationId xmlns:a16="http://schemas.microsoft.com/office/drawing/2014/main" id="{1F2C6C2D-1BB7-024C-A480-EB05969DE772}"/>
              </a:ext>
            </a:extLst>
          </p:cNvPr>
          <p:cNvSpPr/>
          <p:nvPr/>
        </p:nvSpPr>
        <p:spPr>
          <a:xfrm>
            <a:off x="1943183" y="4594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EBB8EA0A-1A4C-C74A-AFCD-F1204E80879A}"/>
              </a:ext>
            </a:extLst>
          </p:cNvPr>
          <p:cNvSpPr/>
          <p:nvPr/>
        </p:nvSpPr>
        <p:spPr>
          <a:xfrm>
            <a:off x="1945447" y="5051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FE708EA0-906C-5A4A-B2EA-AFF41266C0D9}"/>
              </a:ext>
            </a:extLst>
          </p:cNvPr>
          <p:cNvCxnSpPr>
            <a:stCxn id="59" idx="4"/>
            <a:endCxn id="60" idx="0"/>
          </p:cNvCxnSpPr>
          <p:nvPr/>
        </p:nvCxnSpPr>
        <p:spPr>
          <a:xfrm>
            <a:off x="2057483" y="4823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Oval 61">
            <a:extLst>
              <a:ext uri="{FF2B5EF4-FFF2-40B4-BE49-F238E27FC236}">
                <a16:creationId xmlns:a16="http://schemas.microsoft.com/office/drawing/2014/main" id="{43D10A5E-F84C-8C42-884A-AE831FF2C32D}"/>
              </a:ext>
            </a:extLst>
          </p:cNvPr>
          <p:cNvSpPr/>
          <p:nvPr/>
        </p:nvSpPr>
        <p:spPr>
          <a:xfrm>
            <a:off x="1944315" y="5508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4F870F33-EBA9-4845-8703-EA0886F3179C}"/>
              </a:ext>
            </a:extLst>
          </p:cNvPr>
          <p:cNvCxnSpPr>
            <a:stCxn id="60" idx="4"/>
            <a:endCxn id="62" idx="0"/>
          </p:cNvCxnSpPr>
          <p:nvPr/>
        </p:nvCxnSpPr>
        <p:spPr>
          <a:xfrm flipH="1">
            <a:off x="2058615" y="5280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val 63">
            <a:extLst>
              <a:ext uri="{FF2B5EF4-FFF2-40B4-BE49-F238E27FC236}">
                <a16:creationId xmlns:a16="http://schemas.microsoft.com/office/drawing/2014/main" id="{10612995-4A69-3A45-90AE-7ABDB2E65DFD}"/>
              </a:ext>
            </a:extLst>
          </p:cNvPr>
          <p:cNvSpPr/>
          <p:nvPr/>
        </p:nvSpPr>
        <p:spPr>
          <a:xfrm>
            <a:off x="1937767" y="5965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7F24EEAC-758B-D947-A86F-D84299B103A7}"/>
              </a:ext>
            </a:extLst>
          </p:cNvPr>
          <p:cNvCxnSpPr>
            <a:endCxn id="64" idx="0"/>
          </p:cNvCxnSpPr>
          <p:nvPr/>
        </p:nvCxnSpPr>
        <p:spPr>
          <a:xfrm flipH="1">
            <a:off x="2052067" y="5736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04B889FC-E4A0-BF47-810E-F953E72AC63E}"/>
              </a:ext>
            </a:extLst>
          </p:cNvPr>
          <p:cNvSpPr txBox="1"/>
          <p:nvPr/>
        </p:nvSpPr>
        <p:spPr>
          <a:xfrm>
            <a:off x="1699824" y="6101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26546" y="64008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5761E276-92A6-0644-9333-7CABBCB13542}"/>
              </a:ext>
            </a:extLst>
          </p:cNvPr>
          <p:cNvCxnSpPr>
            <a:endCxn id="68" idx="0"/>
          </p:cNvCxnSpPr>
          <p:nvPr/>
        </p:nvCxnSpPr>
        <p:spPr>
          <a:xfrm flipH="1">
            <a:off x="2040846" y="6172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Box 70">
            <a:extLst>
              <a:ext uri="{FF2B5EF4-FFF2-40B4-BE49-F238E27FC236}">
                <a16:creationId xmlns:a16="http://schemas.microsoft.com/office/drawing/2014/main" id="{3DC22BE3-00C9-B347-A3A5-25AEF5FA70B1}"/>
              </a:ext>
            </a:extLst>
          </p:cNvPr>
          <p:cNvSpPr txBox="1"/>
          <p:nvPr/>
        </p:nvSpPr>
        <p:spPr>
          <a:xfrm>
            <a:off x="1935867" y="17884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CBDD6FD-B4EA-394A-8775-3C80D85903A0}"/>
              </a:ext>
            </a:extLst>
          </p:cNvPr>
          <p:cNvSpPr txBox="1"/>
          <p:nvPr/>
        </p:nvSpPr>
        <p:spPr>
          <a:xfrm>
            <a:off x="1699824" y="2431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E6430331-32D6-2C4A-8F40-6B94287AAA9B}"/>
              </a:ext>
            </a:extLst>
          </p:cNvPr>
          <p:cNvSpPr txBox="1"/>
          <p:nvPr/>
        </p:nvSpPr>
        <p:spPr>
          <a:xfrm>
            <a:off x="2235217" y="1444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2089B9B-080C-0440-872D-2ED0DDEADE63}"/>
              </a:ext>
            </a:extLst>
          </p:cNvPr>
          <p:cNvSpPr txBox="1"/>
          <p:nvPr/>
        </p:nvSpPr>
        <p:spPr>
          <a:xfrm>
            <a:off x="1850667" y="8958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22C2B9FA-5513-2140-8F0D-269530C1D720}"/>
              </a:ext>
            </a:extLst>
          </p:cNvPr>
          <p:cNvSpPr/>
          <p:nvPr/>
        </p:nvSpPr>
        <p:spPr>
          <a:xfrm>
            <a:off x="2199979" y="12568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7D6CE7AE-C3B6-8A41-9E5F-25C4F21F9A1D}"/>
              </a:ext>
            </a:extLst>
          </p:cNvPr>
          <p:cNvCxnSpPr>
            <a:stCxn id="75" idx="5"/>
            <a:endCxn id="76" idx="0"/>
          </p:cNvCxnSpPr>
          <p:nvPr/>
        </p:nvCxnSpPr>
        <p:spPr>
          <a:xfrm>
            <a:off x="2075919" y="811669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07E8AC30-AA5E-1848-9ABF-4F4FBDE9B717}"/>
              </a:ext>
            </a:extLst>
          </p:cNvPr>
          <p:cNvCxnSpPr>
            <a:stCxn id="76" idx="5"/>
            <a:endCxn id="79" idx="1"/>
          </p:cNvCxnSpPr>
          <p:nvPr/>
        </p:nvCxnSpPr>
        <p:spPr>
          <a:xfrm>
            <a:off x="2395100" y="1451936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B38C9688-ED58-2B46-A5E6-D488A83C657A}"/>
              </a:ext>
            </a:extLst>
          </p:cNvPr>
          <p:cNvSpPr/>
          <p:nvPr/>
        </p:nvSpPr>
        <p:spPr>
          <a:xfrm>
            <a:off x="1944316" y="2316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stCxn id="79" idx="3"/>
            <a:endCxn id="80" idx="0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C1B6C3B7-ECAA-D746-81B2-F97140130744}"/>
              </a:ext>
            </a:extLst>
          </p:cNvPr>
          <p:cNvCxnSpPr>
            <a:stCxn id="80" idx="4"/>
          </p:cNvCxnSpPr>
          <p:nvPr/>
        </p:nvCxnSpPr>
        <p:spPr>
          <a:xfrm flipH="1">
            <a:off x="2057484" y="2544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>
            <a:extLst>
              <a:ext uri="{FF2B5EF4-FFF2-40B4-BE49-F238E27FC236}">
                <a16:creationId xmlns:a16="http://schemas.microsoft.com/office/drawing/2014/main" id="{768E69E2-0FC4-4043-A331-F64461B172A7}"/>
              </a:ext>
            </a:extLst>
          </p:cNvPr>
          <p:cNvSpPr txBox="1"/>
          <p:nvPr/>
        </p:nvSpPr>
        <p:spPr>
          <a:xfrm>
            <a:off x="1699824" y="2942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FF25A39F-AFB7-6F40-97D7-8814A0E85606}"/>
              </a:ext>
            </a:extLst>
          </p:cNvPr>
          <p:cNvSpPr/>
          <p:nvPr/>
        </p:nvSpPr>
        <p:spPr>
          <a:xfrm>
            <a:off x="1938911" y="2765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C5E99B1-A612-5047-8890-770A55D3804E}"/>
              </a:ext>
            </a:extLst>
          </p:cNvPr>
          <p:cNvCxnSpPr>
            <a:stCxn id="84" idx="4"/>
            <a:endCxn id="53" idx="0"/>
          </p:cNvCxnSpPr>
          <p:nvPr/>
        </p:nvCxnSpPr>
        <p:spPr>
          <a:xfrm>
            <a:off x="2053211" y="2993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F0FB156B-0FEA-214C-B325-BFF68048825F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5834D8-3E84-7941-8570-B872AAF555A7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80ED94-4E45-A449-B7D4-EA793821235B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EB0E298-1265-E549-861C-1447DA0B9DED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5D586A2-2016-6242-9A14-C79487C99B3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E29280A-971A-6349-9908-C497B5073C3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B85E2A-8DB8-C64F-86FA-DE7FCDCA5EA7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CEA38C7-C47C-EF47-97E0-5D6A2E8AB813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6A0A700A-36A2-5C4D-B02E-EB9A4DF02256}"/>
              </a:ext>
            </a:extLst>
          </p:cNvPr>
          <p:cNvCxnSpPr>
            <a:endCxn id="93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id="{B8744598-54AE-FA46-A7CB-16FEBD55EF1B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84D405E-D4E9-124C-B08B-09DF5FAC5418}"/>
              </a:ext>
            </a:extLst>
          </p:cNvPr>
          <p:cNvCxnSpPr>
            <a:stCxn id="93" idx="4"/>
            <a:endCxn id="95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79B955C-5BAB-9849-A3F5-F98590F9D7C5}"/>
              </a:ext>
            </a:extLst>
          </p:cNvPr>
          <p:cNvCxnSpPr>
            <a:stCxn id="95" idx="4"/>
            <a:endCxn id="98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val 97">
            <a:extLst>
              <a:ext uri="{FF2B5EF4-FFF2-40B4-BE49-F238E27FC236}">
                <a16:creationId xmlns:a16="http://schemas.microsoft.com/office/drawing/2014/main" id="{7C697300-9997-4C4E-A4EB-6A4F8E218648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E1E78C6A-0C5B-A645-A5BF-91DE6F42C471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92BC703-2B35-5945-B0EA-3282187FD27F}"/>
              </a:ext>
            </a:extLst>
          </p:cNvPr>
          <p:cNvCxnSpPr>
            <a:stCxn id="98" idx="4"/>
            <a:endCxn id="99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>
            <a:extLst>
              <a:ext uri="{FF2B5EF4-FFF2-40B4-BE49-F238E27FC236}">
                <a16:creationId xmlns:a16="http://schemas.microsoft.com/office/drawing/2014/main" id="{29FF1F1D-7077-D04C-989C-D7BD7375E9BB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B12C524-5B51-E744-9D40-5D75ED33C939}"/>
              </a:ext>
            </a:extLst>
          </p:cNvPr>
          <p:cNvCxnSpPr>
            <a:stCxn id="99" idx="4"/>
            <a:endCxn id="101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DEBAAF2A-214C-CD40-979E-C104F666A30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64EA81-A491-9D42-88C7-FB3A1A3A5204}"/>
              </a:ext>
            </a:extLst>
          </p:cNvPr>
          <p:cNvCxnSpPr>
            <a:endCxn id="103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CAE7D68B-7D3D-8E4E-8AC8-3CCA49E8846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8CEB8A3-E1F4-9E43-BF34-24421B04ED1E}"/>
              </a:ext>
            </a:extLst>
          </p:cNvPr>
          <p:cNvCxnSpPr>
            <a:endCxn id="106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D95C3EE5-77A5-C74B-959F-F61503C21BBA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6C89CFC-C4C0-E14A-ADDA-C43BE84B0062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41144C40-B711-E949-ACA7-BE22AA0352EB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stCxn id="115" idx="4"/>
            <a:endCxn id="116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04D2FC4-1481-8949-99D1-75DE32A55C16}"/>
              </a:ext>
            </a:extLst>
          </p:cNvPr>
          <p:cNvCxnSpPr>
            <a:stCxn id="116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0C5BA5E2-0892-7B46-B707-B19903FA2C06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46C913A-0A5C-2041-8F1B-F0B7D87BEFF1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F28F3889-31F2-3C42-9574-99A77B751426}"/>
              </a:ext>
            </a:extLst>
          </p:cNvPr>
          <p:cNvCxnSpPr>
            <a:stCxn id="120" idx="4"/>
            <a:endCxn id="92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E8FCBEAA-8DC7-B943-A937-863A942E000E}"/>
              </a:ext>
            </a:extLst>
          </p:cNvPr>
          <p:cNvSpPr txBox="1"/>
          <p:nvPr/>
        </p:nvSpPr>
        <p:spPr>
          <a:xfrm>
            <a:off x="1049778" y="3946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10F3C621-4FEE-B84F-A56D-A1B618D3D8D5}"/>
              </a:ext>
            </a:extLst>
          </p:cNvPr>
          <p:cNvSpPr txBox="1"/>
          <p:nvPr/>
        </p:nvSpPr>
        <p:spPr>
          <a:xfrm>
            <a:off x="1049778" y="4404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96BB0863-09C1-5440-B364-9EA77DD1B3F9}"/>
              </a:ext>
            </a:extLst>
          </p:cNvPr>
          <p:cNvSpPr txBox="1"/>
          <p:nvPr/>
        </p:nvSpPr>
        <p:spPr>
          <a:xfrm>
            <a:off x="1049778" y="3533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0BAD43D8-761C-1B44-9099-B9CBDF63464A}"/>
              </a:ext>
            </a:extLst>
          </p:cNvPr>
          <p:cNvSpPr txBox="1"/>
          <p:nvPr/>
        </p:nvSpPr>
        <p:spPr>
          <a:xfrm>
            <a:off x="1049778" y="3076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3C16751F-CF0A-0E48-9D37-13971F86D671}"/>
              </a:ext>
            </a:extLst>
          </p:cNvPr>
          <p:cNvSpPr txBox="1"/>
          <p:nvPr/>
        </p:nvSpPr>
        <p:spPr>
          <a:xfrm>
            <a:off x="1049778" y="2578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B86FE87E-43B6-6D4B-947D-49F1AA784814}"/>
              </a:ext>
            </a:extLst>
          </p:cNvPr>
          <p:cNvSpPr txBox="1"/>
          <p:nvPr/>
        </p:nvSpPr>
        <p:spPr>
          <a:xfrm>
            <a:off x="1049778" y="4904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28" name="Oval 127">
            <a:extLst>
              <a:ext uri="{FF2B5EF4-FFF2-40B4-BE49-F238E27FC236}">
                <a16:creationId xmlns:a16="http://schemas.microsoft.com/office/drawing/2014/main" id="{8BF30085-377F-C046-AF46-F4C228DDA54F}"/>
              </a:ext>
            </a:extLst>
          </p:cNvPr>
          <p:cNvSpPr/>
          <p:nvPr/>
        </p:nvSpPr>
        <p:spPr>
          <a:xfrm>
            <a:off x="1294147" y="2463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8FD1AB61-296B-7941-8A11-99F9574A1D15}"/>
              </a:ext>
            </a:extLst>
          </p:cNvPr>
          <p:cNvSpPr/>
          <p:nvPr/>
        </p:nvSpPr>
        <p:spPr>
          <a:xfrm>
            <a:off x="1293097" y="2918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F022ACAD-F007-DF4C-A95D-B67618917446}"/>
              </a:ext>
            </a:extLst>
          </p:cNvPr>
          <p:cNvCxnSpPr>
            <a:endCxn id="129" idx="0"/>
          </p:cNvCxnSpPr>
          <p:nvPr/>
        </p:nvCxnSpPr>
        <p:spPr>
          <a:xfrm>
            <a:off x="1405133" y="2713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Oval 130">
            <a:extLst>
              <a:ext uri="{FF2B5EF4-FFF2-40B4-BE49-F238E27FC236}">
                <a16:creationId xmlns:a16="http://schemas.microsoft.com/office/drawing/2014/main" id="{F2F9815A-5FC2-3F4C-BC39-44921734C4B1}"/>
              </a:ext>
            </a:extLst>
          </p:cNvPr>
          <p:cNvSpPr/>
          <p:nvPr/>
        </p:nvSpPr>
        <p:spPr>
          <a:xfrm>
            <a:off x="1291965" y="3375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CABF80DA-E80C-3647-80A0-F5C74A09AF12}"/>
              </a:ext>
            </a:extLst>
          </p:cNvPr>
          <p:cNvCxnSpPr>
            <a:stCxn id="129" idx="4"/>
            <a:endCxn id="131" idx="0"/>
          </p:cNvCxnSpPr>
          <p:nvPr/>
        </p:nvCxnSpPr>
        <p:spPr>
          <a:xfrm flipH="1">
            <a:off x="1406265" y="3146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8D247746-46EA-C642-90A2-50C156951338}"/>
              </a:ext>
            </a:extLst>
          </p:cNvPr>
          <p:cNvCxnSpPr>
            <a:stCxn id="131" idx="4"/>
            <a:endCxn id="134" idx="0"/>
          </p:cNvCxnSpPr>
          <p:nvPr/>
        </p:nvCxnSpPr>
        <p:spPr>
          <a:xfrm>
            <a:off x="1406265" y="3603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Oval 133">
            <a:extLst>
              <a:ext uri="{FF2B5EF4-FFF2-40B4-BE49-F238E27FC236}">
                <a16:creationId xmlns:a16="http://schemas.microsoft.com/office/drawing/2014/main" id="{A2BAF0C4-1C77-E54E-944D-09A58368A3A2}"/>
              </a:ext>
            </a:extLst>
          </p:cNvPr>
          <p:cNvSpPr/>
          <p:nvPr/>
        </p:nvSpPr>
        <p:spPr>
          <a:xfrm>
            <a:off x="1293137" y="3832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5" name="Oval 134">
            <a:extLst>
              <a:ext uri="{FF2B5EF4-FFF2-40B4-BE49-F238E27FC236}">
                <a16:creationId xmlns:a16="http://schemas.microsoft.com/office/drawing/2014/main" id="{C6D11935-7E37-0349-8D97-1E9DBAD3534A}"/>
              </a:ext>
            </a:extLst>
          </p:cNvPr>
          <p:cNvSpPr/>
          <p:nvPr/>
        </p:nvSpPr>
        <p:spPr>
          <a:xfrm>
            <a:off x="1295401" y="4289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35A46693-E50C-2149-9D05-47CFA37649F1}"/>
              </a:ext>
            </a:extLst>
          </p:cNvPr>
          <p:cNvCxnSpPr>
            <a:stCxn id="134" idx="4"/>
            <a:endCxn id="135" idx="0"/>
          </p:cNvCxnSpPr>
          <p:nvPr/>
        </p:nvCxnSpPr>
        <p:spPr>
          <a:xfrm>
            <a:off x="1407437" y="4061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Oval 136">
            <a:extLst>
              <a:ext uri="{FF2B5EF4-FFF2-40B4-BE49-F238E27FC236}">
                <a16:creationId xmlns:a16="http://schemas.microsoft.com/office/drawing/2014/main" id="{0BA6D564-1DA6-1C4A-8BCF-AD07334521AB}"/>
              </a:ext>
            </a:extLst>
          </p:cNvPr>
          <p:cNvSpPr/>
          <p:nvPr/>
        </p:nvSpPr>
        <p:spPr>
          <a:xfrm>
            <a:off x="1294269" y="4746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00F31C6B-E9CD-B041-AB84-C5EF0AB63293}"/>
              </a:ext>
            </a:extLst>
          </p:cNvPr>
          <p:cNvCxnSpPr>
            <a:stCxn id="135" idx="4"/>
            <a:endCxn id="137" idx="0"/>
          </p:cNvCxnSpPr>
          <p:nvPr/>
        </p:nvCxnSpPr>
        <p:spPr>
          <a:xfrm flipH="1">
            <a:off x="1408569" y="4518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9" name="Oval 138">
            <a:extLst>
              <a:ext uri="{FF2B5EF4-FFF2-40B4-BE49-F238E27FC236}">
                <a16:creationId xmlns:a16="http://schemas.microsoft.com/office/drawing/2014/main" id="{938C730E-90A8-7747-808C-CBFAD4C09510}"/>
              </a:ext>
            </a:extLst>
          </p:cNvPr>
          <p:cNvSpPr/>
          <p:nvPr/>
        </p:nvSpPr>
        <p:spPr>
          <a:xfrm>
            <a:off x="1287721" y="5203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66712C6C-DF98-3A4B-B8C6-1C0054724431}"/>
              </a:ext>
            </a:extLst>
          </p:cNvPr>
          <p:cNvCxnSpPr>
            <a:endCxn id="139" idx="0"/>
          </p:cNvCxnSpPr>
          <p:nvPr/>
        </p:nvCxnSpPr>
        <p:spPr>
          <a:xfrm flipH="1">
            <a:off x="1402021" y="4974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" name="TextBox 140">
            <a:extLst>
              <a:ext uri="{FF2B5EF4-FFF2-40B4-BE49-F238E27FC236}">
                <a16:creationId xmlns:a16="http://schemas.microsoft.com/office/drawing/2014/main" id="{D57AE3BB-E0E5-214A-979E-EBE18F1C11F0}"/>
              </a:ext>
            </a:extLst>
          </p:cNvPr>
          <p:cNvSpPr txBox="1"/>
          <p:nvPr/>
        </p:nvSpPr>
        <p:spPr>
          <a:xfrm>
            <a:off x="1049778" y="5339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56388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B79F84C7-6686-6A4D-BFEA-A6B31DC59C8F}"/>
              </a:ext>
            </a:extLst>
          </p:cNvPr>
          <p:cNvCxnSpPr>
            <a:endCxn id="142" idx="0"/>
          </p:cNvCxnSpPr>
          <p:nvPr/>
        </p:nvCxnSpPr>
        <p:spPr>
          <a:xfrm flipH="1">
            <a:off x="1390800" y="5410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" name="TextBox 143">
            <a:extLst>
              <a:ext uri="{FF2B5EF4-FFF2-40B4-BE49-F238E27FC236}">
                <a16:creationId xmlns:a16="http://schemas.microsoft.com/office/drawing/2014/main" id="{CA9514D8-0ACE-924B-9668-00DCBBA92E9F}"/>
              </a:ext>
            </a:extLst>
          </p:cNvPr>
          <p:cNvSpPr txBox="1"/>
          <p:nvPr/>
        </p:nvSpPr>
        <p:spPr>
          <a:xfrm>
            <a:off x="1049778" y="1669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45" name="Oval 144">
            <a:extLst>
              <a:ext uri="{FF2B5EF4-FFF2-40B4-BE49-F238E27FC236}">
                <a16:creationId xmlns:a16="http://schemas.microsoft.com/office/drawing/2014/main" id="{027543C4-8ED7-B741-82EE-AA99A61F0F2E}"/>
              </a:ext>
            </a:extLst>
          </p:cNvPr>
          <p:cNvSpPr/>
          <p:nvPr/>
        </p:nvSpPr>
        <p:spPr>
          <a:xfrm>
            <a:off x="1294270" y="1554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stCxn id="75" idx="3"/>
            <a:endCxn id="145" idx="0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8E04EC9B-FB6D-2A46-AB20-AAB70543325A}"/>
              </a:ext>
            </a:extLst>
          </p:cNvPr>
          <p:cNvCxnSpPr>
            <a:stCxn id="145" idx="4"/>
          </p:cNvCxnSpPr>
          <p:nvPr/>
        </p:nvCxnSpPr>
        <p:spPr>
          <a:xfrm flipH="1">
            <a:off x="1407438" y="1782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>
            <a:extLst>
              <a:ext uri="{FF2B5EF4-FFF2-40B4-BE49-F238E27FC236}">
                <a16:creationId xmlns:a16="http://schemas.microsoft.com/office/drawing/2014/main" id="{E4E7366F-1022-E644-AB49-97254E8D8056}"/>
              </a:ext>
            </a:extLst>
          </p:cNvPr>
          <p:cNvSpPr txBox="1"/>
          <p:nvPr/>
        </p:nvSpPr>
        <p:spPr>
          <a:xfrm>
            <a:off x="1049778" y="2180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49" name="Oval 148">
            <a:extLst>
              <a:ext uri="{FF2B5EF4-FFF2-40B4-BE49-F238E27FC236}">
                <a16:creationId xmlns:a16="http://schemas.microsoft.com/office/drawing/2014/main" id="{6FA1A212-B00B-2746-B245-FEE4EE30745E}"/>
              </a:ext>
            </a:extLst>
          </p:cNvPr>
          <p:cNvSpPr/>
          <p:nvPr/>
        </p:nvSpPr>
        <p:spPr>
          <a:xfrm>
            <a:off x="1288865" y="2003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E9B34679-411E-8245-98D0-6B7382BA1DE3}"/>
              </a:ext>
            </a:extLst>
          </p:cNvPr>
          <p:cNvCxnSpPr>
            <a:stCxn id="149" idx="4"/>
            <a:endCxn id="128" idx="0"/>
          </p:cNvCxnSpPr>
          <p:nvPr/>
        </p:nvCxnSpPr>
        <p:spPr>
          <a:xfrm>
            <a:off x="1403165" y="2231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1" name="TextBox 150">
            <a:extLst>
              <a:ext uri="{FF2B5EF4-FFF2-40B4-BE49-F238E27FC236}">
                <a16:creationId xmlns:a16="http://schemas.microsoft.com/office/drawing/2014/main" id="{0B8363DC-E947-9D47-BEC6-AD5299164A56}"/>
              </a:ext>
            </a:extLst>
          </p:cNvPr>
          <p:cNvSpPr txBox="1"/>
          <p:nvPr/>
        </p:nvSpPr>
        <p:spPr>
          <a:xfrm>
            <a:off x="1225195" y="10078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20F7BD5C-C3D0-364A-A756-3BA59B2B76D1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33A9FF0A-9F7B-444E-910A-581BC79181DD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D7F2618-0636-8243-B489-923C6AACC909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66A46DFD-D0C6-3746-A887-EB10E5A48343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9D024F5-C229-974A-85BF-3EB5237478A0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9C408D67-4B65-174F-9FC1-87FCC4161A94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1DDE6840-359C-3747-9AFA-DFB0F1325B8C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3AEB85C8-45D0-9D43-8619-2DDD941E6563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9F71070D-CF69-E24C-8E78-111BC6CF1396}"/>
              </a:ext>
            </a:extLst>
          </p:cNvPr>
          <p:cNvCxnSpPr>
            <a:endCxn id="159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Oval 160">
            <a:extLst>
              <a:ext uri="{FF2B5EF4-FFF2-40B4-BE49-F238E27FC236}">
                <a16:creationId xmlns:a16="http://schemas.microsoft.com/office/drawing/2014/main" id="{CD8AA623-9B17-4C44-A314-E96DC001B219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42660FE3-4127-5A4F-8616-BFD1D6A603DE}"/>
              </a:ext>
            </a:extLst>
          </p:cNvPr>
          <p:cNvCxnSpPr>
            <a:stCxn id="159" idx="4"/>
            <a:endCxn id="161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F11882FA-A977-224E-B8AB-98E0E4D004AD}"/>
              </a:ext>
            </a:extLst>
          </p:cNvPr>
          <p:cNvCxnSpPr>
            <a:stCxn id="161" idx="4"/>
            <a:endCxn id="164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Oval 163">
            <a:extLst>
              <a:ext uri="{FF2B5EF4-FFF2-40B4-BE49-F238E27FC236}">
                <a16:creationId xmlns:a16="http://schemas.microsoft.com/office/drawing/2014/main" id="{5151B645-B1FA-4A4D-9E37-53A96FF93528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027F4397-FE18-9F4F-B3E6-07C599A66304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824962FF-3D62-8D4A-89E8-C808B06EDA56}"/>
              </a:ext>
            </a:extLst>
          </p:cNvPr>
          <p:cNvCxnSpPr>
            <a:stCxn id="164" idx="4"/>
            <a:endCxn id="165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Oval 166">
            <a:extLst>
              <a:ext uri="{FF2B5EF4-FFF2-40B4-BE49-F238E27FC236}">
                <a16:creationId xmlns:a16="http://schemas.microsoft.com/office/drawing/2014/main" id="{F2CDD4F5-A5EF-084D-BEC0-ECAF54A27ACE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50AD51E-C673-624E-9287-7C7649786421}"/>
              </a:ext>
            </a:extLst>
          </p:cNvPr>
          <p:cNvCxnSpPr>
            <a:stCxn id="165" idx="4"/>
            <a:endCxn id="167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Oval 168">
            <a:extLst>
              <a:ext uri="{FF2B5EF4-FFF2-40B4-BE49-F238E27FC236}">
                <a16:creationId xmlns:a16="http://schemas.microsoft.com/office/drawing/2014/main" id="{EA1572D3-6631-2A4A-BD73-15604EE5D379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27869A2C-D4D2-F440-B956-5FE7B9CB23C0}"/>
              </a:ext>
            </a:extLst>
          </p:cNvPr>
          <p:cNvCxnSpPr>
            <a:endCxn id="169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6AD0C6E2-8154-E940-96DF-2FEC48856C6F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12BD899F-33DA-CD44-9264-C1A78479DE77}"/>
              </a:ext>
            </a:extLst>
          </p:cNvPr>
          <p:cNvCxnSpPr>
            <a:endCxn id="172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>
            <a:extLst>
              <a:ext uri="{FF2B5EF4-FFF2-40B4-BE49-F238E27FC236}">
                <a16:creationId xmlns:a16="http://schemas.microsoft.com/office/drawing/2014/main" id="{D1DBF96F-6EA9-D043-939B-9042CDFEDC06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FA6CD911-CB87-2043-9027-EACBC223B2E7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stCxn id="3" idx="4"/>
            <a:endCxn id="175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C7A2941-A065-F14C-82A8-4FA5EA767E19}"/>
              </a:ext>
            </a:extLst>
          </p:cNvPr>
          <p:cNvCxnSpPr>
            <a:stCxn id="175" idx="4"/>
            <a:endCxn id="179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TextBox 177">
            <a:extLst>
              <a:ext uri="{FF2B5EF4-FFF2-40B4-BE49-F238E27FC236}">
                <a16:creationId xmlns:a16="http://schemas.microsoft.com/office/drawing/2014/main" id="{449D8DF8-DCC9-8447-88FD-07C5E3E137B6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79" name="Oval 178">
            <a:extLst>
              <a:ext uri="{FF2B5EF4-FFF2-40B4-BE49-F238E27FC236}">
                <a16:creationId xmlns:a16="http://schemas.microsoft.com/office/drawing/2014/main" id="{539D3586-8900-514D-9CD4-CE5EDD4ED7FB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9127ADB1-D45B-D34A-B86C-A8BF01EB69B5}"/>
              </a:ext>
            </a:extLst>
          </p:cNvPr>
          <p:cNvCxnSpPr>
            <a:stCxn id="179" idx="4"/>
            <a:endCxn id="158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>
            <a:extLst>
              <a:ext uri="{FF2B5EF4-FFF2-40B4-BE49-F238E27FC236}">
                <a16:creationId xmlns:a16="http://schemas.microsoft.com/office/drawing/2014/main" id="{BE927778-8C0B-DF4F-AD28-07E66290D8BE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821801A-A72F-5141-8B00-DE0FE114D6D0}"/>
              </a:ext>
            </a:extLst>
          </p:cNvPr>
          <p:cNvSpPr txBox="1"/>
          <p:nvPr/>
        </p:nvSpPr>
        <p:spPr>
          <a:xfrm>
            <a:off x="381000" y="28799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E0712ECE-3339-5649-9A51-D632CBD073E1}"/>
              </a:ext>
            </a:extLst>
          </p:cNvPr>
          <p:cNvSpPr txBox="1"/>
          <p:nvPr/>
        </p:nvSpPr>
        <p:spPr>
          <a:xfrm>
            <a:off x="381000" y="33381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FAFF7E91-D81F-D345-871C-9C1B73C2277C}"/>
              </a:ext>
            </a:extLst>
          </p:cNvPr>
          <p:cNvSpPr txBox="1"/>
          <p:nvPr/>
        </p:nvSpPr>
        <p:spPr>
          <a:xfrm>
            <a:off x="381000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01B76F7D-B8A0-5A4D-89EB-51F98D33DF5C}"/>
              </a:ext>
            </a:extLst>
          </p:cNvPr>
          <p:cNvSpPr txBox="1"/>
          <p:nvPr/>
        </p:nvSpPr>
        <p:spPr>
          <a:xfrm>
            <a:off x="381000" y="2009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C221B761-7417-704D-BD7F-DDECEE5C6CAD}"/>
              </a:ext>
            </a:extLst>
          </p:cNvPr>
          <p:cNvSpPr txBox="1"/>
          <p:nvPr/>
        </p:nvSpPr>
        <p:spPr>
          <a:xfrm>
            <a:off x="381000" y="15112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77002325-A13D-3E42-9F24-F6C8D2C4AA18}"/>
              </a:ext>
            </a:extLst>
          </p:cNvPr>
          <p:cNvSpPr txBox="1"/>
          <p:nvPr/>
        </p:nvSpPr>
        <p:spPr>
          <a:xfrm>
            <a:off x="381000" y="38375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88" name="Oval 187">
            <a:extLst>
              <a:ext uri="{FF2B5EF4-FFF2-40B4-BE49-F238E27FC236}">
                <a16:creationId xmlns:a16="http://schemas.microsoft.com/office/drawing/2014/main" id="{52BD641B-949D-4649-8AE8-ECD0ADB43CD8}"/>
              </a:ext>
            </a:extLst>
          </p:cNvPr>
          <p:cNvSpPr/>
          <p:nvPr/>
        </p:nvSpPr>
        <p:spPr>
          <a:xfrm>
            <a:off x="624319" y="1851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9" name="Straight Connector 188">
            <a:extLst>
              <a:ext uri="{FF2B5EF4-FFF2-40B4-BE49-F238E27FC236}">
                <a16:creationId xmlns:a16="http://schemas.microsoft.com/office/drawing/2014/main" id="{56639482-F327-CC4A-80B5-B47419825992}"/>
              </a:ext>
            </a:extLst>
          </p:cNvPr>
          <p:cNvCxnSpPr>
            <a:stCxn id="203" idx="4"/>
            <a:endCxn id="188" idx="0"/>
          </p:cNvCxnSpPr>
          <p:nvPr/>
        </p:nvCxnSpPr>
        <p:spPr>
          <a:xfrm>
            <a:off x="734387" y="1545815"/>
            <a:ext cx="4232" cy="3054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Oval 189">
            <a:extLst>
              <a:ext uri="{FF2B5EF4-FFF2-40B4-BE49-F238E27FC236}">
                <a16:creationId xmlns:a16="http://schemas.microsoft.com/office/drawing/2014/main" id="{793DD416-B956-A74E-93FC-2E5142507707}"/>
              </a:ext>
            </a:extLst>
          </p:cNvPr>
          <p:cNvSpPr/>
          <p:nvPr/>
        </p:nvSpPr>
        <p:spPr>
          <a:xfrm>
            <a:off x="623187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1" name="Straight Connector 190">
            <a:extLst>
              <a:ext uri="{FF2B5EF4-FFF2-40B4-BE49-F238E27FC236}">
                <a16:creationId xmlns:a16="http://schemas.microsoft.com/office/drawing/2014/main" id="{66E4DA87-E088-694F-B612-FABCA3025C6E}"/>
              </a:ext>
            </a:extLst>
          </p:cNvPr>
          <p:cNvCxnSpPr>
            <a:stCxn id="188" idx="4"/>
            <a:endCxn id="190" idx="0"/>
          </p:cNvCxnSpPr>
          <p:nvPr/>
        </p:nvCxnSpPr>
        <p:spPr>
          <a:xfrm flipH="1">
            <a:off x="737487" y="20798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16B51F0B-1DFC-FE46-B1D4-EE359DC5ACD1}"/>
              </a:ext>
            </a:extLst>
          </p:cNvPr>
          <p:cNvCxnSpPr>
            <a:stCxn id="190" idx="4"/>
            <a:endCxn id="193" idx="0"/>
          </p:cNvCxnSpPr>
          <p:nvPr/>
        </p:nvCxnSpPr>
        <p:spPr>
          <a:xfrm>
            <a:off x="737487" y="25370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3" name="Oval 192">
            <a:extLst>
              <a:ext uri="{FF2B5EF4-FFF2-40B4-BE49-F238E27FC236}">
                <a16:creationId xmlns:a16="http://schemas.microsoft.com/office/drawing/2014/main" id="{0C4ED29D-4375-AA45-ABD1-6025C0C1F314}"/>
              </a:ext>
            </a:extLst>
          </p:cNvPr>
          <p:cNvSpPr/>
          <p:nvPr/>
        </p:nvSpPr>
        <p:spPr>
          <a:xfrm>
            <a:off x="624359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94" name="Oval 193">
            <a:extLst>
              <a:ext uri="{FF2B5EF4-FFF2-40B4-BE49-F238E27FC236}">
                <a16:creationId xmlns:a16="http://schemas.microsoft.com/office/drawing/2014/main" id="{F07F353C-C6E3-A14D-92D7-D9790D52C320}"/>
              </a:ext>
            </a:extLst>
          </p:cNvPr>
          <p:cNvSpPr/>
          <p:nvPr/>
        </p:nvSpPr>
        <p:spPr>
          <a:xfrm>
            <a:off x="626623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26FF2BF9-05BF-1847-AAD8-364AB2EF2B48}"/>
              </a:ext>
            </a:extLst>
          </p:cNvPr>
          <p:cNvCxnSpPr>
            <a:stCxn id="193" idx="4"/>
            <a:endCxn id="194" idx="0"/>
          </p:cNvCxnSpPr>
          <p:nvPr/>
        </p:nvCxnSpPr>
        <p:spPr>
          <a:xfrm>
            <a:off x="738659" y="29942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6" name="Oval 195">
            <a:extLst>
              <a:ext uri="{FF2B5EF4-FFF2-40B4-BE49-F238E27FC236}">
                <a16:creationId xmlns:a16="http://schemas.microsoft.com/office/drawing/2014/main" id="{C5324928-9ED7-C244-8D35-64AF71459308}"/>
              </a:ext>
            </a:extLst>
          </p:cNvPr>
          <p:cNvSpPr/>
          <p:nvPr/>
        </p:nvSpPr>
        <p:spPr>
          <a:xfrm>
            <a:off x="625491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7" name="Straight Connector 196">
            <a:extLst>
              <a:ext uri="{FF2B5EF4-FFF2-40B4-BE49-F238E27FC236}">
                <a16:creationId xmlns:a16="http://schemas.microsoft.com/office/drawing/2014/main" id="{B6741729-9F7B-E945-B31B-B7E69C2911AA}"/>
              </a:ext>
            </a:extLst>
          </p:cNvPr>
          <p:cNvCxnSpPr>
            <a:stCxn id="194" idx="4"/>
            <a:endCxn id="196" idx="0"/>
          </p:cNvCxnSpPr>
          <p:nvPr/>
        </p:nvCxnSpPr>
        <p:spPr>
          <a:xfrm flipH="1">
            <a:off x="739791" y="34514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" name="Oval 197">
            <a:extLst>
              <a:ext uri="{FF2B5EF4-FFF2-40B4-BE49-F238E27FC236}">
                <a16:creationId xmlns:a16="http://schemas.microsoft.com/office/drawing/2014/main" id="{88572C88-53C9-F24A-8CCC-62509945D71E}"/>
              </a:ext>
            </a:extLst>
          </p:cNvPr>
          <p:cNvSpPr/>
          <p:nvPr/>
        </p:nvSpPr>
        <p:spPr>
          <a:xfrm>
            <a:off x="618943" y="41365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FEAC93B7-5C01-3048-B5E4-0DA183EEC820}"/>
              </a:ext>
            </a:extLst>
          </p:cNvPr>
          <p:cNvCxnSpPr>
            <a:endCxn id="198" idx="0"/>
          </p:cNvCxnSpPr>
          <p:nvPr/>
        </p:nvCxnSpPr>
        <p:spPr>
          <a:xfrm flipH="1">
            <a:off x="733243" y="39079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0" name="TextBox 199">
            <a:extLst>
              <a:ext uri="{FF2B5EF4-FFF2-40B4-BE49-F238E27FC236}">
                <a16:creationId xmlns:a16="http://schemas.microsoft.com/office/drawing/2014/main" id="{52C0E187-BD51-A64A-A531-F3FB85CD8E1C}"/>
              </a:ext>
            </a:extLst>
          </p:cNvPr>
          <p:cNvSpPr txBox="1"/>
          <p:nvPr/>
        </p:nvSpPr>
        <p:spPr>
          <a:xfrm>
            <a:off x="381000" y="42730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45720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43F3B76D-3D60-B24F-B382-26AC31B90D4B}"/>
              </a:ext>
            </a:extLst>
          </p:cNvPr>
          <p:cNvCxnSpPr>
            <a:endCxn id="201" idx="0"/>
          </p:cNvCxnSpPr>
          <p:nvPr/>
        </p:nvCxnSpPr>
        <p:spPr>
          <a:xfrm flipH="1">
            <a:off x="722022" y="43434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Oval 202">
            <a:extLst>
              <a:ext uri="{FF2B5EF4-FFF2-40B4-BE49-F238E27FC236}">
                <a16:creationId xmlns:a16="http://schemas.microsoft.com/office/drawing/2014/main" id="{9D685424-D983-334E-A463-100CC0598C16}"/>
              </a:ext>
            </a:extLst>
          </p:cNvPr>
          <p:cNvSpPr/>
          <p:nvPr/>
        </p:nvSpPr>
        <p:spPr>
          <a:xfrm>
            <a:off x="620087" y="13172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stCxn id="75" idx="2"/>
            <a:endCxn id="203" idx="7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EF0D17A2-3923-7C49-B576-7FC8B2C8CCEF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0D13B896-9995-F141-B6B8-52C824DAEADB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A9D1E2D2-36D7-524A-8BFA-A1A9D5E77373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9EBAD28F-56E9-DA47-ABE0-9C0F1E6EA6B6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0479995B-9143-CA4F-919F-59C08F00ABEF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4F5FFC70-BE43-2D41-B71E-553110049B21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1" name="Oval 210">
            <a:extLst>
              <a:ext uri="{FF2B5EF4-FFF2-40B4-BE49-F238E27FC236}">
                <a16:creationId xmlns:a16="http://schemas.microsoft.com/office/drawing/2014/main" id="{62939CDC-7491-1145-A543-AA27404638B5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F8D1C12E-D24B-6E4C-88E1-DDE4E42363BA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3" name="Straight Connector 212">
            <a:extLst>
              <a:ext uri="{FF2B5EF4-FFF2-40B4-BE49-F238E27FC236}">
                <a16:creationId xmlns:a16="http://schemas.microsoft.com/office/drawing/2014/main" id="{E82AB79A-C090-8E42-9DF4-50D0FE969169}"/>
              </a:ext>
            </a:extLst>
          </p:cNvPr>
          <p:cNvCxnSpPr>
            <a:endCxn id="212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213">
            <a:extLst>
              <a:ext uri="{FF2B5EF4-FFF2-40B4-BE49-F238E27FC236}">
                <a16:creationId xmlns:a16="http://schemas.microsoft.com/office/drawing/2014/main" id="{7EA16CBF-0CB6-FC47-9C16-AA108F02E7D0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5" name="Straight Connector 214">
            <a:extLst>
              <a:ext uri="{FF2B5EF4-FFF2-40B4-BE49-F238E27FC236}">
                <a16:creationId xmlns:a16="http://schemas.microsoft.com/office/drawing/2014/main" id="{7DA1D841-8F7A-F04F-8690-793B05CF16EF}"/>
              </a:ext>
            </a:extLst>
          </p:cNvPr>
          <p:cNvCxnSpPr>
            <a:stCxn id="212" idx="4"/>
            <a:endCxn id="214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1BB6ECF5-4C32-614F-A07F-43AE0E5FC23B}"/>
              </a:ext>
            </a:extLst>
          </p:cNvPr>
          <p:cNvCxnSpPr>
            <a:stCxn id="214" idx="4"/>
            <a:endCxn id="217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Oval 216">
            <a:extLst>
              <a:ext uri="{FF2B5EF4-FFF2-40B4-BE49-F238E27FC236}">
                <a16:creationId xmlns:a16="http://schemas.microsoft.com/office/drawing/2014/main" id="{7AC3D51C-F64B-8343-8D2F-3DAE5D6D9587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8" name="Oval 217">
            <a:extLst>
              <a:ext uri="{FF2B5EF4-FFF2-40B4-BE49-F238E27FC236}">
                <a16:creationId xmlns:a16="http://schemas.microsoft.com/office/drawing/2014/main" id="{D3593D2D-296B-B148-ADBB-243A8AFC5949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45BC2AF3-BDD4-294D-B440-3FA37F58B6EE}"/>
              </a:ext>
            </a:extLst>
          </p:cNvPr>
          <p:cNvCxnSpPr>
            <a:stCxn id="217" idx="4"/>
            <a:endCxn id="218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Oval 219">
            <a:extLst>
              <a:ext uri="{FF2B5EF4-FFF2-40B4-BE49-F238E27FC236}">
                <a16:creationId xmlns:a16="http://schemas.microsoft.com/office/drawing/2014/main" id="{02ABFF81-62DE-A64E-81F3-49D7D2040FD1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ECC85A4F-F295-F049-88F8-EA3FE8322A8F}"/>
              </a:ext>
            </a:extLst>
          </p:cNvPr>
          <p:cNvCxnSpPr>
            <a:stCxn id="218" idx="4"/>
            <a:endCxn id="220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2" name="Oval 221">
            <a:extLst>
              <a:ext uri="{FF2B5EF4-FFF2-40B4-BE49-F238E27FC236}">
                <a16:creationId xmlns:a16="http://schemas.microsoft.com/office/drawing/2014/main" id="{D82A1DF4-31FD-C441-AD02-EC09268591DB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2F1DCCB1-1445-C140-99D7-4612A5C91602}"/>
              </a:ext>
            </a:extLst>
          </p:cNvPr>
          <p:cNvCxnSpPr>
            <a:endCxn id="222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>
            <a:extLst>
              <a:ext uri="{FF2B5EF4-FFF2-40B4-BE49-F238E27FC236}">
                <a16:creationId xmlns:a16="http://schemas.microsoft.com/office/drawing/2014/main" id="{05B020F5-2AAF-1F4A-8306-825AC9270B58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4C557D32-28D9-A547-A1AB-702793730355}"/>
              </a:ext>
            </a:extLst>
          </p:cNvPr>
          <p:cNvCxnSpPr>
            <a:endCxn id="225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TextBox 226">
            <a:extLst>
              <a:ext uri="{FF2B5EF4-FFF2-40B4-BE49-F238E27FC236}">
                <a16:creationId xmlns:a16="http://schemas.microsoft.com/office/drawing/2014/main" id="{479A8997-29F8-F449-B5AF-FEA38F26CF19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stCxn id="3" idx="4"/>
            <a:endCxn id="211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768EBF41-9959-CA41-A331-6C76D551E9A4}"/>
              </a:ext>
            </a:extLst>
          </p:cNvPr>
          <p:cNvSpPr txBox="1"/>
          <p:nvPr/>
        </p:nvSpPr>
        <p:spPr>
          <a:xfrm>
            <a:off x="2286000" y="24815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C2C1375D-01A0-5941-BE40-79AF06C78B20}"/>
              </a:ext>
            </a:extLst>
          </p:cNvPr>
          <p:cNvSpPr txBox="1"/>
          <p:nvPr/>
        </p:nvSpPr>
        <p:spPr>
          <a:xfrm>
            <a:off x="2286000" y="298090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31" name="Oval 230">
            <a:extLst>
              <a:ext uri="{FF2B5EF4-FFF2-40B4-BE49-F238E27FC236}">
                <a16:creationId xmlns:a16="http://schemas.microsoft.com/office/drawing/2014/main" id="{8D52F2A9-8629-7744-A82F-22833FB01EE5}"/>
              </a:ext>
            </a:extLst>
          </p:cNvPr>
          <p:cNvSpPr/>
          <p:nvPr/>
        </p:nvSpPr>
        <p:spPr>
          <a:xfrm>
            <a:off x="2531623" y="23662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stCxn id="79" idx="4"/>
            <a:endCxn id="231" idx="0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3" name="Oval 232">
            <a:extLst>
              <a:ext uri="{FF2B5EF4-FFF2-40B4-BE49-F238E27FC236}">
                <a16:creationId xmlns:a16="http://schemas.microsoft.com/office/drawing/2014/main" id="{1F744646-4EE2-3C4A-925A-624AB50FAB08}"/>
              </a:ext>
            </a:extLst>
          </p:cNvPr>
          <p:cNvSpPr/>
          <p:nvPr/>
        </p:nvSpPr>
        <p:spPr>
          <a:xfrm>
            <a:off x="2530491" y="28234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4" name="Straight Connector 233">
            <a:extLst>
              <a:ext uri="{FF2B5EF4-FFF2-40B4-BE49-F238E27FC236}">
                <a16:creationId xmlns:a16="http://schemas.microsoft.com/office/drawing/2014/main" id="{D990D93B-C2ED-1E49-92D5-487C9B66221D}"/>
              </a:ext>
            </a:extLst>
          </p:cNvPr>
          <p:cNvCxnSpPr>
            <a:stCxn id="231" idx="4"/>
            <a:endCxn id="233" idx="0"/>
          </p:cNvCxnSpPr>
          <p:nvPr/>
        </p:nvCxnSpPr>
        <p:spPr>
          <a:xfrm flipH="1">
            <a:off x="2644791" y="259480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5" name="Oval 234">
            <a:extLst>
              <a:ext uri="{FF2B5EF4-FFF2-40B4-BE49-F238E27FC236}">
                <a16:creationId xmlns:a16="http://schemas.microsoft.com/office/drawing/2014/main" id="{9B4AAB79-EEEC-6141-88FA-E936CC6A1E0E}"/>
              </a:ext>
            </a:extLst>
          </p:cNvPr>
          <p:cNvSpPr/>
          <p:nvPr/>
        </p:nvSpPr>
        <p:spPr>
          <a:xfrm>
            <a:off x="2523943" y="327987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6" name="Straight Connector 235">
            <a:extLst>
              <a:ext uri="{FF2B5EF4-FFF2-40B4-BE49-F238E27FC236}">
                <a16:creationId xmlns:a16="http://schemas.microsoft.com/office/drawing/2014/main" id="{342B0C20-E148-BC42-B0CE-820F3E162AC5}"/>
              </a:ext>
            </a:extLst>
          </p:cNvPr>
          <p:cNvCxnSpPr>
            <a:endCxn id="235" idx="0"/>
          </p:cNvCxnSpPr>
          <p:nvPr/>
        </p:nvCxnSpPr>
        <p:spPr>
          <a:xfrm flipH="1">
            <a:off x="2638243" y="305127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7" name="TextBox 236">
            <a:extLst>
              <a:ext uri="{FF2B5EF4-FFF2-40B4-BE49-F238E27FC236}">
                <a16:creationId xmlns:a16="http://schemas.microsoft.com/office/drawing/2014/main" id="{8DFB88DC-C691-AE48-B140-FAABE6D23B48}"/>
              </a:ext>
            </a:extLst>
          </p:cNvPr>
          <p:cNvSpPr txBox="1"/>
          <p:nvPr/>
        </p:nvSpPr>
        <p:spPr>
          <a:xfrm>
            <a:off x="2286000" y="341635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37153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AE9F4521-2E79-DB46-A2DA-9C6D4DB2B1EF}"/>
              </a:ext>
            </a:extLst>
          </p:cNvPr>
          <p:cNvCxnSpPr>
            <a:endCxn id="238" idx="0"/>
          </p:cNvCxnSpPr>
          <p:nvPr/>
        </p:nvCxnSpPr>
        <p:spPr>
          <a:xfrm flipH="1">
            <a:off x="2627022" y="348671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0" name="TextBox 239">
            <a:extLst>
              <a:ext uri="{FF2B5EF4-FFF2-40B4-BE49-F238E27FC236}">
                <a16:creationId xmlns:a16="http://schemas.microsoft.com/office/drawing/2014/main" id="{7CEA093A-47DD-F74A-B2C3-7326C59E429F}"/>
              </a:ext>
            </a:extLst>
          </p:cNvPr>
          <p:cNvSpPr txBox="1"/>
          <p:nvPr/>
        </p:nvSpPr>
        <p:spPr>
          <a:xfrm>
            <a:off x="2345162" y="19962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3" name="Oval 252">
            <a:extLst>
              <a:ext uri="{FF2B5EF4-FFF2-40B4-BE49-F238E27FC236}">
                <a16:creationId xmlns:a16="http://schemas.microsoft.com/office/drawing/2014/main" id="{7467F735-2B3E-EC42-99EA-1382833025C2}"/>
              </a:ext>
            </a:extLst>
          </p:cNvPr>
          <p:cNvSpPr/>
          <p:nvPr/>
        </p:nvSpPr>
        <p:spPr>
          <a:xfrm>
            <a:off x="3124201" y="23437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stCxn id="79" idx="5"/>
            <a:endCxn id="253" idx="0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5" name="TextBox 254">
            <a:extLst>
              <a:ext uri="{FF2B5EF4-FFF2-40B4-BE49-F238E27FC236}">
                <a16:creationId xmlns:a16="http://schemas.microsoft.com/office/drawing/2014/main" id="{C1587225-624F-C34E-A78B-BE12CEB00326}"/>
              </a:ext>
            </a:extLst>
          </p:cNvPr>
          <p:cNvSpPr txBox="1"/>
          <p:nvPr/>
        </p:nvSpPr>
        <p:spPr>
          <a:xfrm>
            <a:off x="2886258" y="24802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77916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02F03D35-59F6-B948-A4D9-F55949A3B18A}"/>
              </a:ext>
            </a:extLst>
          </p:cNvPr>
          <p:cNvCxnSpPr>
            <a:endCxn id="256" idx="0"/>
          </p:cNvCxnSpPr>
          <p:nvPr/>
        </p:nvCxnSpPr>
        <p:spPr>
          <a:xfrm flipH="1">
            <a:off x="3227280" y="255056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>
            <a:off x="2753111" y="204963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5" name="Oval 264">
            <a:extLst>
              <a:ext uri="{FF2B5EF4-FFF2-40B4-BE49-F238E27FC236}">
                <a16:creationId xmlns:a16="http://schemas.microsoft.com/office/drawing/2014/main" id="{D24D816F-F2DA-1F41-874A-58FF3CA42A43}"/>
              </a:ext>
            </a:extLst>
          </p:cNvPr>
          <p:cNvSpPr/>
          <p:nvPr/>
        </p:nvSpPr>
        <p:spPr>
          <a:xfrm>
            <a:off x="2733339" y="99342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764E06DB-3FFB-2144-8181-25E5261C0143}"/>
              </a:ext>
            </a:extLst>
          </p:cNvPr>
          <p:cNvSpPr txBox="1"/>
          <p:nvPr/>
        </p:nvSpPr>
        <p:spPr>
          <a:xfrm>
            <a:off x="2696795" y="12516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F873554E-B5B7-964E-8366-636FA837018E}"/>
              </a:ext>
            </a:extLst>
          </p:cNvPr>
          <p:cNvCxnSpPr>
            <a:stCxn id="265" idx="5"/>
            <a:endCxn id="267" idx="0"/>
          </p:cNvCxnSpPr>
          <p:nvPr/>
        </p:nvCxnSpPr>
        <p:spPr>
          <a:xfrm>
            <a:off x="2928460" y="1188544"/>
            <a:ext cx="198171" cy="4146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322073" y="872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stCxn id="75" idx="6"/>
            <a:endCxn id="265" idx="1"/>
          </p:cNvCxnSpPr>
          <p:nvPr/>
        </p:nvCxnSpPr>
        <p:spPr>
          <a:xfrm>
            <a:off x="2109397" y="730847"/>
            <a:ext cx="657420" cy="29605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7" name="TextBox 276">
            <a:extLst>
              <a:ext uri="{FF2B5EF4-FFF2-40B4-BE49-F238E27FC236}">
                <a16:creationId xmlns:a16="http://schemas.microsoft.com/office/drawing/2014/main" id="{B8C3E3FA-A938-8B47-BBAB-2872D01844C0}"/>
              </a:ext>
            </a:extLst>
          </p:cNvPr>
          <p:cNvSpPr txBox="1"/>
          <p:nvPr/>
        </p:nvSpPr>
        <p:spPr>
          <a:xfrm>
            <a:off x="914400" y="762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46DA3625-0A56-B045-91ED-BEF564ABAE57}"/>
              </a:ext>
            </a:extLst>
          </p:cNvPr>
          <p:cNvSpPr txBox="1"/>
          <p:nvPr/>
        </p:nvSpPr>
        <p:spPr>
          <a:xfrm>
            <a:off x="5839193" y="199632"/>
            <a:ext cx="3200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200" b="1" spc="300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bana</a:t>
            </a:r>
            <a:r>
              <a:rPr lang="en-US" sz="3200" spc="300" dirty="0">
                <a:latin typeface="Consolas" panose="020B0609020204030204" pitchFamily="49" charset="0"/>
                <a:cs typeface="Consolas" panose="020B0609020204030204" pitchFamily="49" charset="0"/>
              </a:rPr>
              <a:t>na</a:t>
            </a:r>
          </a:p>
        </p:txBody>
      </p:sp>
    </p:spTree>
    <p:extLst>
      <p:ext uri="{BB962C8B-B14F-4D97-AF65-F5344CB8AC3E}">
        <p14:creationId xmlns:p14="http://schemas.microsoft.com/office/powerpoint/2010/main" val="1326413087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4C8D4CB-B407-0440-9A96-839E2112C5DD}"/>
              </a:ext>
            </a:extLst>
          </p:cNvPr>
          <p:cNvSpPr txBox="1"/>
          <p:nvPr/>
        </p:nvSpPr>
        <p:spPr>
          <a:xfrm>
            <a:off x="1699824" y="4708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F46A0BC-89BE-564C-9B4B-D9736ECF2FF5}"/>
              </a:ext>
            </a:extLst>
          </p:cNvPr>
          <p:cNvSpPr txBox="1"/>
          <p:nvPr/>
        </p:nvSpPr>
        <p:spPr>
          <a:xfrm>
            <a:off x="1699824" y="5166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4A3BCD9-8AEA-9F46-B4EC-E3F28DC20833}"/>
              </a:ext>
            </a:extLst>
          </p:cNvPr>
          <p:cNvSpPr txBox="1"/>
          <p:nvPr/>
        </p:nvSpPr>
        <p:spPr>
          <a:xfrm>
            <a:off x="1699824" y="4295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088786C-4EEB-1C41-85B9-C3C39CC420CA}"/>
              </a:ext>
            </a:extLst>
          </p:cNvPr>
          <p:cNvSpPr txBox="1"/>
          <p:nvPr/>
        </p:nvSpPr>
        <p:spPr>
          <a:xfrm>
            <a:off x="1699824" y="3838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EB8EE9D-6263-B848-B923-8547BCAC507C}"/>
              </a:ext>
            </a:extLst>
          </p:cNvPr>
          <p:cNvSpPr txBox="1"/>
          <p:nvPr/>
        </p:nvSpPr>
        <p:spPr>
          <a:xfrm>
            <a:off x="1699824" y="3340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7E813DB-FFB7-6643-8517-21BB3D92AEAD}"/>
              </a:ext>
            </a:extLst>
          </p:cNvPr>
          <p:cNvSpPr txBox="1"/>
          <p:nvPr/>
        </p:nvSpPr>
        <p:spPr>
          <a:xfrm>
            <a:off x="1699824" y="5666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2FF5E8FE-FCAD-C144-9E71-FB99D290EF09}"/>
              </a:ext>
            </a:extLst>
          </p:cNvPr>
          <p:cNvSpPr/>
          <p:nvPr/>
        </p:nvSpPr>
        <p:spPr>
          <a:xfrm>
            <a:off x="1944193" y="3225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467C296E-6CC2-4742-8265-4DC23CA28601}"/>
              </a:ext>
            </a:extLst>
          </p:cNvPr>
          <p:cNvSpPr/>
          <p:nvPr/>
        </p:nvSpPr>
        <p:spPr>
          <a:xfrm>
            <a:off x="1943143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6BF1EA94-E304-AE4E-9362-343E31B35122}"/>
              </a:ext>
            </a:extLst>
          </p:cNvPr>
          <p:cNvCxnSpPr>
            <a:endCxn id="54" idx="0"/>
          </p:cNvCxnSpPr>
          <p:nvPr/>
        </p:nvCxnSpPr>
        <p:spPr>
          <a:xfrm>
            <a:off x="2055179" y="3475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Oval 55">
            <a:extLst>
              <a:ext uri="{FF2B5EF4-FFF2-40B4-BE49-F238E27FC236}">
                <a16:creationId xmlns:a16="http://schemas.microsoft.com/office/drawing/2014/main" id="{F092F9FD-33D2-BD40-A2AF-1228D2440970}"/>
              </a:ext>
            </a:extLst>
          </p:cNvPr>
          <p:cNvSpPr/>
          <p:nvPr/>
        </p:nvSpPr>
        <p:spPr>
          <a:xfrm>
            <a:off x="1942011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B7A31CEB-C4E3-8E45-B7A4-C9795D4067BE}"/>
              </a:ext>
            </a:extLst>
          </p:cNvPr>
          <p:cNvCxnSpPr>
            <a:stCxn id="54" idx="4"/>
            <a:endCxn id="56" idx="0"/>
          </p:cNvCxnSpPr>
          <p:nvPr/>
        </p:nvCxnSpPr>
        <p:spPr>
          <a:xfrm flipH="1">
            <a:off x="2056311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844994A4-E325-FC41-80C7-491E4E72C061}"/>
              </a:ext>
            </a:extLst>
          </p:cNvPr>
          <p:cNvCxnSpPr>
            <a:stCxn id="56" idx="4"/>
            <a:endCxn id="59" idx="0"/>
          </p:cNvCxnSpPr>
          <p:nvPr/>
        </p:nvCxnSpPr>
        <p:spPr>
          <a:xfrm>
            <a:off x="2056311" y="4365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Oval 58">
            <a:extLst>
              <a:ext uri="{FF2B5EF4-FFF2-40B4-BE49-F238E27FC236}">
                <a16:creationId xmlns:a16="http://schemas.microsoft.com/office/drawing/2014/main" id="{1F2C6C2D-1BB7-024C-A480-EB05969DE772}"/>
              </a:ext>
            </a:extLst>
          </p:cNvPr>
          <p:cNvSpPr/>
          <p:nvPr/>
        </p:nvSpPr>
        <p:spPr>
          <a:xfrm>
            <a:off x="1943183" y="4594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EBB8EA0A-1A4C-C74A-AFCD-F1204E80879A}"/>
              </a:ext>
            </a:extLst>
          </p:cNvPr>
          <p:cNvSpPr/>
          <p:nvPr/>
        </p:nvSpPr>
        <p:spPr>
          <a:xfrm>
            <a:off x="1945447" y="5051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FE708EA0-906C-5A4A-B2EA-AFF41266C0D9}"/>
              </a:ext>
            </a:extLst>
          </p:cNvPr>
          <p:cNvCxnSpPr>
            <a:stCxn id="59" idx="4"/>
            <a:endCxn id="60" idx="0"/>
          </p:cNvCxnSpPr>
          <p:nvPr/>
        </p:nvCxnSpPr>
        <p:spPr>
          <a:xfrm>
            <a:off x="2057483" y="4823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Oval 61">
            <a:extLst>
              <a:ext uri="{FF2B5EF4-FFF2-40B4-BE49-F238E27FC236}">
                <a16:creationId xmlns:a16="http://schemas.microsoft.com/office/drawing/2014/main" id="{43D10A5E-F84C-8C42-884A-AE831FF2C32D}"/>
              </a:ext>
            </a:extLst>
          </p:cNvPr>
          <p:cNvSpPr/>
          <p:nvPr/>
        </p:nvSpPr>
        <p:spPr>
          <a:xfrm>
            <a:off x="1944315" y="5508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4F870F33-EBA9-4845-8703-EA0886F3179C}"/>
              </a:ext>
            </a:extLst>
          </p:cNvPr>
          <p:cNvCxnSpPr>
            <a:stCxn id="60" idx="4"/>
            <a:endCxn id="62" idx="0"/>
          </p:cNvCxnSpPr>
          <p:nvPr/>
        </p:nvCxnSpPr>
        <p:spPr>
          <a:xfrm flipH="1">
            <a:off x="2058615" y="5280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val 63">
            <a:extLst>
              <a:ext uri="{FF2B5EF4-FFF2-40B4-BE49-F238E27FC236}">
                <a16:creationId xmlns:a16="http://schemas.microsoft.com/office/drawing/2014/main" id="{10612995-4A69-3A45-90AE-7ABDB2E65DFD}"/>
              </a:ext>
            </a:extLst>
          </p:cNvPr>
          <p:cNvSpPr/>
          <p:nvPr/>
        </p:nvSpPr>
        <p:spPr>
          <a:xfrm>
            <a:off x="1937767" y="5965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7F24EEAC-758B-D947-A86F-D84299B103A7}"/>
              </a:ext>
            </a:extLst>
          </p:cNvPr>
          <p:cNvCxnSpPr>
            <a:endCxn id="64" idx="0"/>
          </p:cNvCxnSpPr>
          <p:nvPr/>
        </p:nvCxnSpPr>
        <p:spPr>
          <a:xfrm flipH="1">
            <a:off x="2052067" y="5736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04B889FC-E4A0-BF47-810E-F953E72AC63E}"/>
              </a:ext>
            </a:extLst>
          </p:cNvPr>
          <p:cNvSpPr txBox="1"/>
          <p:nvPr/>
        </p:nvSpPr>
        <p:spPr>
          <a:xfrm>
            <a:off x="1699824" y="6101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26546" y="64008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5761E276-92A6-0644-9333-7CABBCB13542}"/>
              </a:ext>
            </a:extLst>
          </p:cNvPr>
          <p:cNvCxnSpPr>
            <a:endCxn id="68" idx="0"/>
          </p:cNvCxnSpPr>
          <p:nvPr/>
        </p:nvCxnSpPr>
        <p:spPr>
          <a:xfrm flipH="1">
            <a:off x="2040846" y="6172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Box 70">
            <a:extLst>
              <a:ext uri="{FF2B5EF4-FFF2-40B4-BE49-F238E27FC236}">
                <a16:creationId xmlns:a16="http://schemas.microsoft.com/office/drawing/2014/main" id="{3DC22BE3-00C9-B347-A3A5-25AEF5FA70B1}"/>
              </a:ext>
            </a:extLst>
          </p:cNvPr>
          <p:cNvSpPr txBox="1"/>
          <p:nvPr/>
        </p:nvSpPr>
        <p:spPr>
          <a:xfrm>
            <a:off x="1935867" y="17884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CBDD6FD-B4EA-394A-8775-3C80D85903A0}"/>
              </a:ext>
            </a:extLst>
          </p:cNvPr>
          <p:cNvSpPr txBox="1"/>
          <p:nvPr/>
        </p:nvSpPr>
        <p:spPr>
          <a:xfrm>
            <a:off x="1699824" y="2431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E6430331-32D6-2C4A-8F40-6B94287AAA9B}"/>
              </a:ext>
            </a:extLst>
          </p:cNvPr>
          <p:cNvSpPr txBox="1"/>
          <p:nvPr/>
        </p:nvSpPr>
        <p:spPr>
          <a:xfrm>
            <a:off x="2235217" y="1444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2089B9B-080C-0440-872D-2ED0DDEADE63}"/>
              </a:ext>
            </a:extLst>
          </p:cNvPr>
          <p:cNvSpPr txBox="1"/>
          <p:nvPr/>
        </p:nvSpPr>
        <p:spPr>
          <a:xfrm>
            <a:off x="1850667" y="8958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22C2B9FA-5513-2140-8F0D-269530C1D720}"/>
              </a:ext>
            </a:extLst>
          </p:cNvPr>
          <p:cNvSpPr/>
          <p:nvPr/>
        </p:nvSpPr>
        <p:spPr>
          <a:xfrm>
            <a:off x="2199979" y="12568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7D6CE7AE-C3B6-8A41-9E5F-25C4F21F9A1D}"/>
              </a:ext>
            </a:extLst>
          </p:cNvPr>
          <p:cNvCxnSpPr>
            <a:stCxn id="75" idx="5"/>
            <a:endCxn id="76" idx="0"/>
          </p:cNvCxnSpPr>
          <p:nvPr/>
        </p:nvCxnSpPr>
        <p:spPr>
          <a:xfrm>
            <a:off x="2075919" y="811669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07E8AC30-AA5E-1848-9ABF-4F4FBDE9B717}"/>
              </a:ext>
            </a:extLst>
          </p:cNvPr>
          <p:cNvCxnSpPr>
            <a:stCxn id="76" idx="5"/>
            <a:endCxn id="79" idx="1"/>
          </p:cNvCxnSpPr>
          <p:nvPr/>
        </p:nvCxnSpPr>
        <p:spPr>
          <a:xfrm>
            <a:off x="2395100" y="1451936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B38C9688-ED58-2B46-A5E6-D488A83C657A}"/>
              </a:ext>
            </a:extLst>
          </p:cNvPr>
          <p:cNvSpPr/>
          <p:nvPr/>
        </p:nvSpPr>
        <p:spPr>
          <a:xfrm>
            <a:off x="1944316" y="2316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stCxn id="79" idx="3"/>
            <a:endCxn id="80" idx="0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C1B6C3B7-ECAA-D746-81B2-F97140130744}"/>
              </a:ext>
            </a:extLst>
          </p:cNvPr>
          <p:cNvCxnSpPr>
            <a:stCxn id="80" idx="4"/>
          </p:cNvCxnSpPr>
          <p:nvPr/>
        </p:nvCxnSpPr>
        <p:spPr>
          <a:xfrm flipH="1">
            <a:off x="2057484" y="2544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>
            <a:extLst>
              <a:ext uri="{FF2B5EF4-FFF2-40B4-BE49-F238E27FC236}">
                <a16:creationId xmlns:a16="http://schemas.microsoft.com/office/drawing/2014/main" id="{768E69E2-0FC4-4043-A331-F64461B172A7}"/>
              </a:ext>
            </a:extLst>
          </p:cNvPr>
          <p:cNvSpPr txBox="1"/>
          <p:nvPr/>
        </p:nvSpPr>
        <p:spPr>
          <a:xfrm>
            <a:off x="1699824" y="2942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FF25A39F-AFB7-6F40-97D7-8814A0E85606}"/>
              </a:ext>
            </a:extLst>
          </p:cNvPr>
          <p:cNvSpPr/>
          <p:nvPr/>
        </p:nvSpPr>
        <p:spPr>
          <a:xfrm>
            <a:off x="1938911" y="2765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C5E99B1-A612-5047-8890-770A55D3804E}"/>
              </a:ext>
            </a:extLst>
          </p:cNvPr>
          <p:cNvCxnSpPr>
            <a:stCxn id="84" idx="4"/>
            <a:endCxn id="53" idx="0"/>
          </p:cNvCxnSpPr>
          <p:nvPr/>
        </p:nvCxnSpPr>
        <p:spPr>
          <a:xfrm>
            <a:off x="2053211" y="2993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F0FB156B-0FEA-214C-B325-BFF68048825F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5834D8-3E84-7941-8570-B872AAF555A7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80ED94-4E45-A449-B7D4-EA793821235B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EB0E298-1265-E549-861C-1447DA0B9DED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5D586A2-2016-6242-9A14-C79487C99B3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E29280A-971A-6349-9908-C497B5073C3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B85E2A-8DB8-C64F-86FA-DE7FCDCA5EA7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CEA38C7-C47C-EF47-97E0-5D6A2E8AB813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6A0A700A-36A2-5C4D-B02E-EB9A4DF02256}"/>
              </a:ext>
            </a:extLst>
          </p:cNvPr>
          <p:cNvCxnSpPr>
            <a:endCxn id="93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id="{B8744598-54AE-FA46-A7CB-16FEBD55EF1B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84D405E-D4E9-124C-B08B-09DF5FAC5418}"/>
              </a:ext>
            </a:extLst>
          </p:cNvPr>
          <p:cNvCxnSpPr>
            <a:stCxn id="93" idx="4"/>
            <a:endCxn id="95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79B955C-5BAB-9849-A3F5-F98590F9D7C5}"/>
              </a:ext>
            </a:extLst>
          </p:cNvPr>
          <p:cNvCxnSpPr>
            <a:stCxn id="95" idx="4"/>
            <a:endCxn id="98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val 97">
            <a:extLst>
              <a:ext uri="{FF2B5EF4-FFF2-40B4-BE49-F238E27FC236}">
                <a16:creationId xmlns:a16="http://schemas.microsoft.com/office/drawing/2014/main" id="{7C697300-9997-4C4E-A4EB-6A4F8E218648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E1E78C6A-0C5B-A645-A5BF-91DE6F42C471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92BC703-2B35-5945-B0EA-3282187FD27F}"/>
              </a:ext>
            </a:extLst>
          </p:cNvPr>
          <p:cNvCxnSpPr>
            <a:stCxn id="98" idx="4"/>
            <a:endCxn id="99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>
            <a:extLst>
              <a:ext uri="{FF2B5EF4-FFF2-40B4-BE49-F238E27FC236}">
                <a16:creationId xmlns:a16="http://schemas.microsoft.com/office/drawing/2014/main" id="{29FF1F1D-7077-D04C-989C-D7BD7375E9BB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B12C524-5B51-E744-9D40-5D75ED33C939}"/>
              </a:ext>
            </a:extLst>
          </p:cNvPr>
          <p:cNvCxnSpPr>
            <a:stCxn id="99" idx="4"/>
            <a:endCxn id="101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DEBAAF2A-214C-CD40-979E-C104F666A30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64EA81-A491-9D42-88C7-FB3A1A3A5204}"/>
              </a:ext>
            </a:extLst>
          </p:cNvPr>
          <p:cNvCxnSpPr>
            <a:endCxn id="103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CAE7D68B-7D3D-8E4E-8AC8-3CCA49E8846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8CEB8A3-E1F4-9E43-BF34-24421B04ED1E}"/>
              </a:ext>
            </a:extLst>
          </p:cNvPr>
          <p:cNvCxnSpPr>
            <a:endCxn id="106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D95C3EE5-77A5-C74B-959F-F61503C21BBA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6C89CFC-C4C0-E14A-ADDA-C43BE84B0062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41144C40-B711-E949-ACA7-BE22AA0352EB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stCxn id="115" idx="4"/>
            <a:endCxn id="116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04D2FC4-1481-8949-99D1-75DE32A55C16}"/>
              </a:ext>
            </a:extLst>
          </p:cNvPr>
          <p:cNvCxnSpPr>
            <a:stCxn id="116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0C5BA5E2-0892-7B46-B707-B19903FA2C06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46C913A-0A5C-2041-8F1B-F0B7D87BEFF1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F28F3889-31F2-3C42-9574-99A77B751426}"/>
              </a:ext>
            </a:extLst>
          </p:cNvPr>
          <p:cNvCxnSpPr>
            <a:stCxn id="120" idx="4"/>
            <a:endCxn id="92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E8FCBEAA-8DC7-B943-A937-863A942E000E}"/>
              </a:ext>
            </a:extLst>
          </p:cNvPr>
          <p:cNvSpPr txBox="1"/>
          <p:nvPr/>
        </p:nvSpPr>
        <p:spPr>
          <a:xfrm>
            <a:off x="1049778" y="3946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10F3C621-4FEE-B84F-A56D-A1B618D3D8D5}"/>
              </a:ext>
            </a:extLst>
          </p:cNvPr>
          <p:cNvSpPr txBox="1"/>
          <p:nvPr/>
        </p:nvSpPr>
        <p:spPr>
          <a:xfrm>
            <a:off x="1049778" y="4404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96BB0863-09C1-5440-B364-9EA77DD1B3F9}"/>
              </a:ext>
            </a:extLst>
          </p:cNvPr>
          <p:cNvSpPr txBox="1"/>
          <p:nvPr/>
        </p:nvSpPr>
        <p:spPr>
          <a:xfrm>
            <a:off x="1049778" y="3533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0BAD43D8-761C-1B44-9099-B9CBDF63464A}"/>
              </a:ext>
            </a:extLst>
          </p:cNvPr>
          <p:cNvSpPr txBox="1"/>
          <p:nvPr/>
        </p:nvSpPr>
        <p:spPr>
          <a:xfrm>
            <a:off x="1049778" y="3076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3C16751F-CF0A-0E48-9D37-13971F86D671}"/>
              </a:ext>
            </a:extLst>
          </p:cNvPr>
          <p:cNvSpPr txBox="1"/>
          <p:nvPr/>
        </p:nvSpPr>
        <p:spPr>
          <a:xfrm>
            <a:off x="1049778" y="2578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B86FE87E-43B6-6D4B-947D-49F1AA784814}"/>
              </a:ext>
            </a:extLst>
          </p:cNvPr>
          <p:cNvSpPr txBox="1"/>
          <p:nvPr/>
        </p:nvSpPr>
        <p:spPr>
          <a:xfrm>
            <a:off x="1049778" y="4904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28" name="Oval 127">
            <a:extLst>
              <a:ext uri="{FF2B5EF4-FFF2-40B4-BE49-F238E27FC236}">
                <a16:creationId xmlns:a16="http://schemas.microsoft.com/office/drawing/2014/main" id="{8BF30085-377F-C046-AF46-F4C228DDA54F}"/>
              </a:ext>
            </a:extLst>
          </p:cNvPr>
          <p:cNvSpPr/>
          <p:nvPr/>
        </p:nvSpPr>
        <p:spPr>
          <a:xfrm>
            <a:off x="1294147" y="2463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8FD1AB61-296B-7941-8A11-99F9574A1D15}"/>
              </a:ext>
            </a:extLst>
          </p:cNvPr>
          <p:cNvSpPr/>
          <p:nvPr/>
        </p:nvSpPr>
        <p:spPr>
          <a:xfrm>
            <a:off x="1293097" y="2918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F022ACAD-F007-DF4C-A95D-B67618917446}"/>
              </a:ext>
            </a:extLst>
          </p:cNvPr>
          <p:cNvCxnSpPr>
            <a:endCxn id="129" idx="0"/>
          </p:cNvCxnSpPr>
          <p:nvPr/>
        </p:nvCxnSpPr>
        <p:spPr>
          <a:xfrm>
            <a:off x="1405133" y="2713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Oval 130">
            <a:extLst>
              <a:ext uri="{FF2B5EF4-FFF2-40B4-BE49-F238E27FC236}">
                <a16:creationId xmlns:a16="http://schemas.microsoft.com/office/drawing/2014/main" id="{F2F9815A-5FC2-3F4C-BC39-44921734C4B1}"/>
              </a:ext>
            </a:extLst>
          </p:cNvPr>
          <p:cNvSpPr/>
          <p:nvPr/>
        </p:nvSpPr>
        <p:spPr>
          <a:xfrm>
            <a:off x="1291965" y="3375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CABF80DA-E80C-3647-80A0-F5C74A09AF12}"/>
              </a:ext>
            </a:extLst>
          </p:cNvPr>
          <p:cNvCxnSpPr>
            <a:stCxn id="129" idx="4"/>
            <a:endCxn id="131" idx="0"/>
          </p:cNvCxnSpPr>
          <p:nvPr/>
        </p:nvCxnSpPr>
        <p:spPr>
          <a:xfrm flipH="1">
            <a:off x="1406265" y="3146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8D247746-46EA-C642-90A2-50C156951338}"/>
              </a:ext>
            </a:extLst>
          </p:cNvPr>
          <p:cNvCxnSpPr>
            <a:stCxn id="131" idx="4"/>
            <a:endCxn id="134" idx="0"/>
          </p:cNvCxnSpPr>
          <p:nvPr/>
        </p:nvCxnSpPr>
        <p:spPr>
          <a:xfrm>
            <a:off x="1406265" y="3603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Oval 133">
            <a:extLst>
              <a:ext uri="{FF2B5EF4-FFF2-40B4-BE49-F238E27FC236}">
                <a16:creationId xmlns:a16="http://schemas.microsoft.com/office/drawing/2014/main" id="{A2BAF0C4-1C77-E54E-944D-09A58368A3A2}"/>
              </a:ext>
            </a:extLst>
          </p:cNvPr>
          <p:cNvSpPr/>
          <p:nvPr/>
        </p:nvSpPr>
        <p:spPr>
          <a:xfrm>
            <a:off x="1293137" y="3832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5" name="Oval 134">
            <a:extLst>
              <a:ext uri="{FF2B5EF4-FFF2-40B4-BE49-F238E27FC236}">
                <a16:creationId xmlns:a16="http://schemas.microsoft.com/office/drawing/2014/main" id="{C6D11935-7E37-0349-8D97-1E9DBAD3534A}"/>
              </a:ext>
            </a:extLst>
          </p:cNvPr>
          <p:cNvSpPr/>
          <p:nvPr/>
        </p:nvSpPr>
        <p:spPr>
          <a:xfrm>
            <a:off x="1295401" y="4289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35A46693-E50C-2149-9D05-47CFA37649F1}"/>
              </a:ext>
            </a:extLst>
          </p:cNvPr>
          <p:cNvCxnSpPr>
            <a:stCxn id="134" idx="4"/>
            <a:endCxn id="135" idx="0"/>
          </p:cNvCxnSpPr>
          <p:nvPr/>
        </p:nvCxnSpPr>
        <p:spPr>
          <a:xfrm>
            <a:off x="1407437" y="4061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Oval 136">
            <a:extLst>
              <a:ext uri="{FF2B5EF4-FFF2-40B4-BE49-F238E27FC236}">
                <a16:creationId xmlns:a16="http://schemas.microsoft.com/office/drawing/2014/main" id="{0BA6D564-1DA6-1C4A-8BCF-AD07334521AB}"/>
              </a:ext>
            </a:extLst>
          </p:cNvPr>
          <p:cNvSpPr/>
          <p:nvPr/>
        </p:nvSpPr>
        <p:spPr>
          <a:xfrm>
            <a:off x="1294269" y="4746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00F31C6B-E9CD-B041-AB84-C5EF0AB63293}"/>
              </a:ext>
            </a:extLst>
          </p:cNvPr>
          <p:cNvCxnSpPr>
            <a:stCxn id="135" idx="4"/>
            <a:endCxn id="137" idx="0"/>
          </p:cNvCxnSpPr>
          <p:nvPr/>
        </p:nvCxnSpPr>
        <p:spPr>
          <a:xfrm flipH="1">
            <a:off x="1408569" y="4518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9" name="Oval 138">
            <a:extLst>
              <a:ext uri="{FF2B5EF4-FFF2-40B4-BE49-F238E27FC236}">
                <a16:creationId xmlns:a16="http://schemas.microsoft.com/office/drawing/2014/main" id="{938C730E-90A8-7747-808C-CBFAD4C09510}"/>
              </a:ext>
            </a:extLst>
          </p:cNvPr>
          <p:cNvSpPr/>
          <p:nvPr/>
        </p:nvSpPr>
        <p:spPr>
          <a:xfrm>
            <a:off x="1287721" y="5203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66712C6C-DF98-3A4B-B8C6-1C0054724431}"/>
              </a:ext>
            </a:extLst>
          </p:cNvPr>
          <p:cNvCxnSpPr>
            <a:endCxn id="139" idx="0"/>
          </p:cNvCxnSpPr>
          <p:nvPr/>
        </p:nvCxnSpPr>
        <p:spPr>
          <a:xfrm flipH="1">
            <a:off x="1402021" y="4974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" name="TextBox 140">
            <a:extLst>
              <a:ext uri="{FF2B5EF4-FFF2-40B4-BE49-F238E27FC236}">
                <a16:creationId xmlns:a16="http://schemas.microsoft.com/office/drawing/2014/main" id="{D57AE3BB-E0E5-214A-979E-EBE18F1C11F0}"/>
              </a:ext>
            </a:extLst>
          </p:cNvPr>
          <p:cNvSpPr txBox="1"/>
          <p:nvPr/>
        </p:nvSpPr>
        <p:spPr>
          <a:xfrm>
            <a:off x="1049778" y="5339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56388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B79F84C7-6686-6A4D-BFEA-A6B31DC59C8F}"/>
              </a:ext>
            </a:extLst>
          </p:cNvPr>
          <p:cNvCxnSpPr>
            <a:endCxn id="142" idx="0"/>
          </p:cNvCxnSpPr>
          <p:nvPr/>
        </p:nvCxnSpPr>
        <p:spPr>
          <a:xfrm flipH="1">
            <a:off x="1390800" y="5410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" name="TextBox 143">
            <a:extLst>
              <a:ext uri="{FF2B5EF4-FFF2-40B4-BE49-F238E27FC236}">
                <a16:creationId xmlns:a16="http://schemas.microsoft.com/office/drawing/2014/main" id="{CA9514D8-0ACE-924B-9668-00DCBBA92E9F}"/>
              </a:ext>
            </a:extLst>
          </p:cNvPr>
          <p:cNvSpPr txBox="1"/>
          <p:nvPr/>
        </p:nvSpPr>
        <p:spPr>
          <a:xfrm>
            <a:off x="1049778" y="1669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45" name="Oval 144">
            <a:extLst>
              <a:ext uri="{FF2B5EF4-FFF2-40B4-BE49-F238E27FC236}">
                <a16:creationId xmlns:a16="http://schemas.microsoft.com/office/drawing/2014/main" id="{027543C4-8ED7-B741-82EE-AA99A61F0F2E}"/>
              </a:ext>
            </a:extLst>
          </p:cNvPr>
          <p:cNvSpPr/>
          <p:nvPr/>
        </p:nvSpPr>
        <p:spPr>
          <a:xfrm>
            <a:off x="1294270" y="1554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stCxn id="75" idx="3"/>
            <a:endCxn id="145" idx="0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8E04EC9B-FB6D-2A46-AB20-AAB70543325A}"/>
              </a:ext>
            </a:extLst>
          </p:cNvPr>
          <p:cNvCxnSpPr>
            <a:stCxn id="145" idx="4"/>
          </p:cNvCxnSpPr>
          <p:nvPr/>
        </p:nvCxnSpPr>
        <p:spPr>
          <a:xfrm flipH="1">
            <a:off x="1407438" y="1782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>
            <a:extLst>
              <a:ext uri="{FF2B5EF4-FFF2-40B4-BE49-F238E27FC236}">
                <a16:creationId xmlns:a16="http://schemas.microsoft.com/office/drawing/2014/main" id="{E4E7366F-1022-E644-AB49-97254E8D8056}"/>
              </a:ext>
            </a:extLst>
          </p:cNvPr>
          <p:cNvSpPr txBox="1"/>
          <p:nvPr/>
        </p:nvSpPr>
        <p:spPr>
          <a:xfrm>
            <a:off x="1049778" y="2180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49" name="Oval 148">
            <a:extLst>
              <a:ext uri="{FF2B5EF4-FFF2-40B4-BE49-F238E27FC236}">
                <a16:creationId xmlns:a16="http://schemas.microsoft.com/office/drawing/2014/main" id="{6FA1A212-B00B-2746-B245-FEE4EE30745E}"/>
              </a:ext>
            </a:extLst>
          </p:cNvPr>
          <p:cNvSpPr/>
          <p:nvPr/>
        </p:nvSpPr>
        <p:spPr>
          <a:xfrm>
            <a:off x="1288865" y="2003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E9B34679-411E-8245-98D0-6B7382BA1DE3}"/>
              </a:ext>
            </a:extLst>
          </p:cNvPr>
          <p:cNvCxnSpPr>
            <a:stCxn id="149" idx="4"/>
            <a:endCxn id="128" idx="0"/>
          </p:cNvCxnSpPr>
          <p:nvPr/>
        </p:nvCxnSpPr>
        <p:spPr>
          <a:xfrm>
            <a:off x="1403165" y="2231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1" name="TextBox 150">
            <a:extLst>
              <a:ext uri="{FF2B5EF4-FFF2-40B4-BE49-F238E27FC236}">
                <a16:creationId xmlns:a16="http://schemas.microsoft.com/office/drawing/2014/main" id="{0B8363DC-E947-9D47-BEC6-AD5299164A56}"/>
              </a:ext>
            </a:extLst>
          </p:cNvPr>
          <p:cNvSpPr txBox="1"/>
          <p:nvPr/>
        </p:nvSpPr>
        <p:spPr>
          <a:xfrm>
            <a:off x="1225195" y="10078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20F7BD5C-C3D0-364A-A756-3BA59B2B76D1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33A9FF0A-9F7B-444E-910A-581BC79181DD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D7F2618-0636-8243-B489-923C6AACC909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66A46DFD-D0C6-3746-A887-EB10E5A48343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9D024F5-C229-974A-85BF-3EB5237478A0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9C408D67-4B65-174F-9FC1-87FCC4161A94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1DDE6840-359C-3747-9AFA-DFB0F1325B8C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3AEB85C8-45D0-9D43-8619-2DDD941E6563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9F71070D-CF69-E24C-8E78-111BC6CF1396}"/>
              </a:ext>
            </a:extLst>
          </p:cNvPr>
          <p:cNvCxnSpPr>
            <a:endCxn id="159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Oval 160">
            <a:extLst>
              <a:ext uri="{FF2B5EF4-FFF2-40B4-BE49-F238E27FC236}">
                <a16:creationId xmlns:a16="http://schemas.microsoft.com/office/drawing/2014/main" id="{CD8AA623-9B17-4C44-A314-E96DC001B219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42660FE3-4127-5A4F-8616-BFD1D6A603DE}"/>
              </a:ext>
            </a:extLst>
          </p:cNvPr>
          <p:cNvCxnSpPr>
            <a:stCxn id="159" idx="4"/>
            <a:endCxn id="161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F11882FA-A977-224E-B8AB-98E0E4D004AD}"/>
              </a:ext>
            </a:extLst>
          </p:cNvPr>
          <p:cNvCxnSpPr>
            <a:stCxn id="161" idx="4"/>
            <a:endCxn id="164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Oval 163">
            <a:extLst>
              <a:ext uri="{FF2B5EF4-FFF2-40B4-BE49-F238E27FC236}">
                <a16:creationId xmlns:a16="http://schemas.microsoft.com/office/drawing/2014/main" id="{5151B645-B1FA-4A4D-9E37-53A96FF93528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027F4397-FE18-9F4F-B3E6-07C599A66304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824962FF-3D62-8D4A-89E8-C808B06EDA56}"/>
              </a:ext>
            </a:extLst>
          </p:cNvPr>
          <p:cNvCxnSpPr>
            <a:stCxn id="164" idx="4"/>
            <a:endCxn id="165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Oval 166">
            <a:extLst>
              <a:ext uri="{FF2B5EF4-FFF2-40B4-BE49-F238E27FC236}">
                <a16:creationId xmlns:a16="http://schemas.microsoft.com/office/drawing/2014/main" id="{F2CDD4F5-A5EF-084D-BEC0-ECAF54A27ACE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50AD51E-C673-624E-9287-7C7649786421}"/>
              </a:ext>
            </a:extLst>
          </p:cNvPr>
          <p:cNvCxnSpPr>
            <a:stCxn id="165" idx="4"/>
            <a:endCxn id="167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Oval 168">
            <a:extLst>
              <a:ext uri="{FF2B5EF4-FFF2-40B4-BE49-F238E27FC236}">
                <a16:creationId xmlns:a16="http://schemas.microsoft.com/office/drawing/2014/main" id="{EA1572D3-6631-2A4A-BD73-15604EE5D379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27869A2C-D4D2-F440-B956-5FE7B9CB23C0}"/>
              </a:ext>
            </a:extLst>
          </p:cNvPr>
          <p:cNvCxnSpPr>
            <a:endCxn id="169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6AD0C6E2-8154-E940-96DF-2FEC48856C6F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12BD899F-33DA-CD44-9264-C1A78479DE77}"/>
              </a:ext>
            </a:extLst>
          </p:cNvPr>
          <p:cNvCxnSpPr>
            <a:endCxn id="172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>
            <a:extLst>
              <a:ext uri="{FF2B5EF4-FFF2-40B4-BE49-F238E27FC236}">
                <a16:creationId xmlns:a16="http://schemas.microsoft.com/office/drawing/2014/main" id="{D1DBF96F-6EA9-D043-939B-9042CDFEDC06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FA6CD911-CB87-2043-9027-EACBC223B2E7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stCxn id="3" idx="4"/>
            <a:endCxn id="175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C7A2941-A065-F14C-82A8-4FA5EA767E19}"/>
              </a:ext>
            </a:extLst>
          </p:cNvPr>
          <p:cNvCxnSpPr>
            <a:stCxn id="175" idx="4"/>
            <a:endCxn id="179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TextBox 177">
            <a:extLst>
              <a:ext uri="{FF2B5EF4-FFF2-40B4-BE49-F238E27FC236}">
                <a16:creationId xmlns:a16="http://schemas.microsoft.com/office/drawing/2014/main" id="{449D8DF8-DCC9-8447-88FD-07C5E3E137B6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79" name="Oval 178">
            <a:extLst>
              <a:ext uri="{FF2B5EF4-FFF2-40B4-BE49-F238E27FC236}">
                <a16:creationId xmlns:a16="http://schemas.microsoft.com/office/drawing/2014/main" id="{539D3586-8900-514D-9CD4-CE5EDD4ED7FB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9127ADB1-D45B-D34A-B86C-A8BF01EB69B5}"/>
              </a:ext>
            </a:extLst>
          </p:cNvPr>
          <p:cNvCxnSpPr>
            <a:stCxn id="179" idx="4"/>
            <a:endCxn id="158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>
            <a:extLst>
              <a:ext uri="{FF2B5EF4-FFF2-40B4-BE49-F238E27FC236}">
                <a16:creationId xmlns:a16="http://schemas.microsoft.com/office/drawing/2014/main" id="{BE927778-8C0B-DF4F-AD28-07E66290D8BE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821801A-A72F-5141-8B00-DE0FE114D6D0}"/>
              </a:ext>
            </a:extLst>
          </p:cNvPr>
          <p:cNvSpPr txBox="1"/>
          <p:nvPr/>
        </p:nvSpPr>
        <p:spPr>
          <a:xfrm>
            <a:off x="381000" y="28799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E0712ECE-3339-5649-9A51-D632CBD073E1}"/>
              </a:ext>
            </a:extLst>
          </p:cNvPr>
          <p:cNvSpPr txBox="1"/>
          <p:nvPr/>
        </p:nvSpPr>
        <p:spPr>
          <a:xfrm>
            <a:off x="381000" y="33381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FAFF7E91-D81F-D345-871C-9C1B73C2277C}"/>
              </a:ext>
            </a:extLst>
          </p:cNvPr>
          <p:cNvSpPr txBox="1"/>
          <p:nvPr/>
        </p:nvSpPr>
        <p:spPr>
          <a:xfrm>
            <a:off x="381000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01B76F7D-B8A0-5A4D-89EB-51F98D33DF5C}"/>
              </a:ext>
            </a:extLst>
          </p:cNvPr>
          <p:cNvSpPr txBox="1"/>
          <p:nvPr/>
        </p:nvSpPr>
        <p:spPr>
          <a:xfrm>
            <a:off x="381000" y="2009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C221B761-7417-704D-BD7F-DDECEE5C6CAD}"/>
              </a:ext>
            </a:extLst>
          </p:cNvPr>
          <p:cNvSpPr txBox="1"/>
          <p:nvPr/>
        </p:nvSpPr>
        <p:spPr>
          <a:xfrm>
            <a:off x="381000" y="15112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77002325-A13D-3E42-9F24-F6C8D2C4AA18}"/>
              </a:ext>
            </a:extLst>
          </p:cNvPr>
          <p:cNvSpPr txBox="1"/>
          <p:nvPr/>
        </p:nvSpPr>
        <p:spPr>
          <a:xfrm>
            <a:off x="381000" y="38375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88" name="Oval 187">
            <a:extLst>
              <a:ext uri="{FF2B5EF4-FFF2-40B4-BE49-F238E27FC236}">
                <a16:creationId xmlns:a16="http://schemas.microsoft.com/office/drawing/2014/main" id="{52BD641B-949D-4649-8AE8-ECD0ADB43CD8}"/>
              </a:ext>
            </a:extLst>
          </p:cNvPr>
          <p:cNvSpPr/>
          <p:nvPr/>
        </p:nvSpPr>
        <p:spPr>
          <a:xfrm>
            <a:off x="624319" y="1851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9" name="Straight Connector 188">
            <a:extLst>
              <a:ext uri="{FF2B5EF4-FFF2-40B4-BE49-F238E27FC236}">
                <a16:creationId xmlns:a16="http://schemas.microsoft.com/office/drawing/2014/main" id="{56639482-F327-CC4A-80B5-B47419825992}"/>
              </a:ext>
            </a:extLst>
          </p:cNvPr>
          <p:cNvCxnSpPr>
            <a:stCxn id="203" idx="4"/>
            <a:endCxn id="188" idx="0"/>
          </p:cNvCxnSpPr>
          <p:nvPr/>
        </p:nvCxnSpPr>
        <p:spPr>
          <a:xfrm>
            <a:off x="734387" y="1545815"/>
            <a:ext cx="4232" cy="3054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Oval 189">
            <a:extLst>
              <a:ext uri="{FF2B5EF4-FFF2-40B4-BE49-F238E27FC236}">
                <a16:creationId xmlns:a16="http://schemas.microsoft.com/office/drawing/2014/main" id="{793DD416-B956-A74E-93FC-2E5142507707}"/>
              </a:ext>
            </a:extLst>
          </p:cNvPr>
          <p:cNvSpPr/>
          <p:nvPr/>
        </p:nvSpPr>
        <p:spPr>
          <a:xfrm>
            <a:off x="623187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1" name="Straight Connector 190">
            <a:extLst>
              <a:ext uri="{FF2B5EF4-FFF2-40B4-BE49-F238E27FC236}">
                <a16:creationId xmlns:a16="http://schemas.microsoft.com/office/drawing/2014/main" id="{66E4DA87-E088-694F-B612-FABCA3025C6E}"/>
              </a:ext>
            </a:extLst>
          </p:cNvPr>
          <p:cNvCxnSpPr>
            <a:stCxn id="188" idx="4"/>
            <a:endCxn id="190" idx="0"/>
          </p:cNvCxnSpPr>
          <p:nvPr/>
        </p:nvCxnSpPr>
        <p:spPr>
          <a:xfrm flipH="1">
            <a:off x="737487" y="20798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16B51F0B-1DFC-FE46-B1D4-EE359DC5ACD1}"/>
              </a:ext>
            </a:extLst>
          </p:cNvPr>
          <p:cNvCxnSpPr>
            <a:stCxn id="190" idx="4"/>
            <a:endCxn id="193" idx="0"/>
          </p:cNvCxnSpPr>
          <p:nvPr/>
        </p:nvCxnSpPr>
        <p:spPr>
          <a:xfrm>
            <a:off x="737487" y="25370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3" name="Oval 192">
            <a:extLst>
              <a:ext uri="{FF2B5EF4-FFF2-40B4-BE49-F238E27FC236}">
                <a16:creationId xmlns:a16="http://schemas.microsoft.com/office/drawing/2014/main" id="{0C4ED29D-4375-AA45-ABD1-6025C0C1F314}"/>
              </a:ext>
            </a:extLst>
          </p:cNvPr>
          <p:cNvSpPr/>
          <p:nvPr/>
        </p:nvSpPr>
        <p:spPr>
          <a:xfrm>
            <a:off x="624359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94" name="Oval 193">
            <a:extLst>
              <a:ext uri="{FF2B5EF4-FFF2-40B4-BE49-F238E27FC236}">
                <a16:creationId xmlns:a16="http://schemas.microsoft.com/office/drawing/2014/main" id="{F07F353C-C6E3-A14D-92D7-D9790D52C320}"/>
              </a:ext>
            </a:extLst>
          </p:cNvPr>
          <p:cNvSpPr/>
          <p:nvPr/>
        </p:nvSpPr>
        <p:spPr>
          <a:xfrm>
            <a:off x="626623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26FF2BF9-05BF-1847-AAD8-364AB2EF2B48}"/>
              </a:ext>
            </a:extLst>
          </p:cNvPr>
          <p:cNvCxnSpPr>
            <a:stCxn id="193" idx="4"/>
            <a:endCxn id="194" idx="0"/>
          </p:cNvCxnSpPr>
          <p:nvPr/>
        </p:nvCxnSpPr>
        <p:spPr>
          <a:xfrm>
            <a:off x="738659" y="29942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6" name="Oval 195">
            <a:extLst>
              <a:ext uri="{FF2B5EF4-FFF2-40B4-BE49-F238E27FC236}">
                <a16:creationId xmlns:a16="http://schemas.microsoft.com/office/drawing/2014/main" id="{C5324928-9ED7-C244-8D35-64AF71459308}"/>
              </a:ext>
            </a:extLst>
          </p:cNvPr>
          <p:cNvSpPr/>
          <p:nvPr/>
        </p:nvSpPr>
        <p:spPr>
          <a:xfrm>
            <a:off x="625491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7" name="Straight Connector 196">
            <a:extLst>
              <a:ext uri="{FF2B5EF4-FFF2-40B4-BE49-F238E27FC236}">
                <a16:creationId xmlns:a16="http://schemas.microsoft.com/office/drawing/2014/main" id="{B6741729-9F7B-E945-B31B-B7E69C2911AA}"/>
              </a:ext>
            </a:extLst>
          </p:cNvPr>
          <p:cNvCxnSpPr>
            <a:stCxn id="194" idx="4"/>
            <a:endCxn id="196" idx="0"/>
          </p:cNvCxnSpPr>
          <p:nvPr/>
        </p:nvCxnSpPr>
        <p:spPr>
          <a:xfrm flipH="1">
            <a:off x="739791" y="34514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" name="Oval 197">
            <a:extLst>
              <a:ext uri="{FF2B5EF4-FFF2-40B4-BE49-F238E27FC236}">
                <a16:creationId xmlns:a16="http://schemas.microsoft.com/office/drawing/2014/main" id="{88572C88-53C9-F24A-8CCC-62509945D71E}"/>
              </a:ext>
            </a:extLst>
          </p:cNvPr>
          <p:cNvSpPr/>
          <p:nvPr/>
        </p:nvSpPr>
        <p:spPr>
          <a:xfrm>
            <a:off x="618943" y="41365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FEAC93B7-5C01-3048-B5E4-0DA183EEC820}"/>
              </a:ext>
            </a:extLst>
          </p:cNvPr>
          <p:cNvCxnSpPr>
            <a:endCxn id="198" idx="0"/>
          </p:cNvCxnSpPr>
          <p:nvPr/>
        </p:nvCxnSpPr>
        <p:spPr>
          <a:xfrm flipH="1">
            <a:off x="733243" y="39079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0" name="TextBox 199">
            <a:extLst>
              <a:ext uri="{FF2B5EF4-FFF2-40B4-BE49-F238E27FC236}">
                <a16:creationId xmlns:a16="http://schemas.microsoft.com/office/drawing/2014/main" id="{52C0E187-BD51-A64A-A531-F3FB85CD8E1C}"/>
              </a:ext>
            </a:extLst>
          </p:cNvPr>
          <p:cNvSpPr txBox="1"/>
          <p:nvPr/>
        </p:nvSpPr>
        <p:spPr>
          <a:xfrm>
            <a:off x="381000" y="42730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45720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43F3B76D-3D60-B24F-B382-26AC31B90D4B}"/>
              </a:ext>
            </a:extLst>
          </p:cNvPr>
          <p:cNvCxnSpPr>
            <a:endCxn id="201" idx="0"/>
          </p:cNvCxnSpPr>
          <p:nvPr/>
        </p:nvCxnSpPr>
        <p:spPr>
          <a:xfrm flipH="1">
            <a:off x="722022" y="43434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Oval 202">
            <a:extLst>
              <a:ext uri="{FF2B5EF4-FFF2-40B4-BE49-F238E27FC236}">
                <a16:creationId xmlns:a16="http://schemas.microsoft.com/office/drawing/2014/main" id="{9D685424-D983-334E-A463-100CC0598C16}"/>
              </a:ext>
            </a:extLst>
          </p:cNvPr>
          <p:cNvSpPr/>
          <p:nvPr/>
        </p:nvSpPr>
        <p:spPr>
          <a:xfrm>
            <a:off x="620087" y="13172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stCxn id="75" idx="2"/>
            <a:endCxn id="203" idx="7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EF0D17A2-3923-7C49-B576-7FC8B2C8CCEF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0D13B896-9995-F141-B6B8-52C824DAEADB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A9D1E2D2-36D7-524A-8BFA-A1A9D5E77373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9EBAD28F-56E9-DA47-ABE0-9C0F1E6EA6B6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0479995B-9143-CA4F-919F-59C08F00ABEF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4F5FFC70-BE43-2D41-B71E-553110049B21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1" name="Oval 210">
            <a:extLst>
              <a:ext uri="{FF2B5EF4-FFF2-40B4-BE49-F238E27FC236}">
                <a16:creationId xmlns:a16="http://schemas.microsoft.com/office/drawing/2014/main" id="{62939CDC-7491-1145-A543-AA27404638B5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F8D1C12E-D24B-6E4C-88E1-DDE4E42363BA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3" name="Straight Connector 212">
            <a:extLst>
              <a:ext uri="{FF2B5EF4-FFF2-40B4-BE49-F238E27FC236}">
                <a16:creationId xmlns:a16="http://schemas.microsoft.com/office/drawing/2014/main" id="{E82AB79A-C090-8E42-9DF4-50D0FE969169}"/>
              </a:ext>
            </a:extLst>
          </p:cNvPr>
          <p:cNvCxnSpPr>
            <a:endCxn id="212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213">
            <a:extLst>
              <a:ext uri="{FF2B5EF4-FFF2-40B4-BE49-F238E27FC236}">
                <a16:creationId xmlns:a16="http://schemas.microsoft.com/office/drawing/2014/main" id="{7EA16CBF-0CB6-FC47-9C16-AA108F02E7D0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5" name="Straight Connector 214">
            <a:extLst>
              <a:ext uri="{FF2B5EF4-FFF2-40B4-BE49-F238E27FC236}">
                <a16:creationId xmlns:a16="http://schemas.microsoft.com/office/drawing/2014/main" id="{7DA1D841-8F7A-F04F-8690-793B05CF16EF}"/>
              </a:ext>
            </a:extLst>
          </p:cNvPr>
          <p:cNvCxnSpPr>
            <a:stCxn id="212" idx="4"/>
            <a:endCxn id="214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1BB6ECF5-4C32-614F-A07F-43AE0E5FC23B}"/>
              </a:ext>
            </a:extLst>
          </p:cNvPr>
          <p:cNvCxnSpPr>
            <a:stCxn id="214" idx="4"/>
            <a:endCxn id="217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Oval 216">
            <a:extLst>
              <a:ext uri="{FF2B5EF4-FFF2-40B4-BE49-F238E27FC236}">
                <a16:creationId xmlns:a16="http://schemas.microsoft.com/office/drawing/2014/main" id="{7AC3D51C-F64B-8343-8D2F-3DAE5D6D9587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8" name="Oval 217">
            <a:extLst>
              <a:ext uri="{FF2B5EF4-FFF2-40B4-BE49-F238E27FC236}">
                <a16:creationId xmlns:a16="http://schemas.microsoft.com/office/drawing/2014/main" id="{D3593D2D-296B-B148-ADBB-243A8AFC5949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45BC2AF3-BDD4-294D-B440-3FA37F58B6EE}"/>
              </a:ext>
            </a:extLst>
          </p:cNvPr>
          <p:cNvCxnSpPr>
            <a:stCxn id="217" idx="4"/>
            <a:endCxn id="218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Oval 219">
            <a:extLst>
              <a:ext uri="{FF2B5EF4-FFF2-40B4-BE49-F238E27FC236}">
                <a16:creationId xmlns:a16="http://schemas.microsoft.com/office/drawing/2014/main" id="{02ABFF81-62DE-A64E-81F3-49D7D2040FD1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ECC85A4F-F295-F049-88F8-EA3FE8322A8F}"/>
              </a:ext>
            </a:extLst>
          </p:cNvPr>
          <p:cNvCxnSpPr>
            <a:stCxn id="218" idx="4"/>
            <a:endCxn id="220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2" name="Oval 221">
            <a:extLst>
              <a:ext uri="{FF2B5EF4-FFF2-40B4-BE49-F238E27FC236}">
                <a16:creationId xmlns:a16="http://schemas.microsoft.com/office/drawing/2014/main" id="{D82A1DF4-31FD-C441-AD02-EC09268591DB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2F1DCCB1-1445-C140-99D7-4612A5C91602}"/>
              </a:ext>
            </a:extLst>
          </p:cNvPr>
          <p:cNvCxnSpPr>
            <a:endCxn id="222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>
            <a:extLst>
              <a:ext uri="{FF2B5EF4-FFF2-40B4-BE49-F238E27FC236}">
                <a16:creationId xmlns:a16="http://schemas.microsoft.com/office/drawing/2014/main" id="{05B020F5-2AAF-1F4A-8306-825AC9270B58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4C557D32-28D9-A547-A1AB-702793730355}"/>
              </a:ext>
            </a:extLst>
          </p:cNvPr>
          <p:cNvCxnSpPr>
            <a:endCxn id="225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TextBox 226">
            <a:extLst>
              <a:ext uri="{FF2B5EF4-FFF2-40B4-BE49-F238E27FC236}">
                <a16:creationId xmlns:a16="http://schemas.microsoft.com/office/drawing/2014/main" id="{479A8997-29F8-F449-B5AF-FEA38F26CF19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stCxn id="3" idx="4"/>
            <a:endCxn id="211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768EBF41-9959-CA41-A331-6C76D551E9A4}"/>
              </a:ext>
            </a:extLst>
          </p:cNvPr>
          <p:cNvSpPr txBox="1"/>
          <p:nvPr/>
        </p:nvSpPr>
        <p:spPr>
          <a:xfrm>
            <a:off x="2286000" y="24815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C2C1375D-01A0-5941-BE40-79AF06C78B20}"/>
              </a:ext>
            </a:extLst>
          </p:cNvPr>
          <p:cNvSpPr txBox="1"/>
          <p:nvPr/>
        </p:nvSpPr>
        <p:spPr>
          <a:xfrm>
            <a:off x="2286000" y="298090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31" name="Oval 230">
            <a:extLst>
              <a:ext uri="{FF2B5EF4-FFF2-40B4-BE49-F238E27FC236}">
                <a16:creationId xmlns:a16="http://schemas.microsoft.com/office/drawing/2014/main" id="{8D52F2A9-8629-7744-A82F-22833FB01EE5}"/>
              </a:ext>
            </a:extLst>
          </p:cNvPr>
          <p:cNvSpPr/>
          <p:nvPr/>
        </p:nvSpPr>
        <p:spPr>
          <a:xfrm>
            <a:off x="2531623" y="23662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stCxn id="79" idx="4"/>
            <a:endCxn id="231" idx="0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3" name="Oval 232">
            <a:extLst>
              <a:ext uri="{FF2B5EF4-FFF2-40B4-BE49-F238E27FC236}">
                <a16:creationId xmlns:a16="http://schemas.microsoft.com/office/drawing/2014/main" id="{1F744646-4EE2-3C4A-925A-624AB50FAB08}"/>
              </a:ext>
            </a:extLst>
          </p:cNvPr>
          <p:cNvSpPr/>
          <p:nvPr/>
        </p:nvSpPr>
        <p:spPr>
          <a:xfrm>
            <a:off x="2530491" y="28234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4" name="Straight Connector 233">
            <a:extLst>
              <a:ext uri="{FF2B5EF4-FFF2-40B4-BE49-F238E27FC236}">
                <a16:creationId xmlns:a16="http://schemas.microsoft.com/office/drawing/2014/main" id="{D990D93B-C2ED-1E49-92D5-487C9B66221D}"/>
              </a:ext>
            </a:extLst>
          </p:cNvPr>
          <p:cNvCxnSpPr>
            <a:stCxn id="231" idx="4"/>
            <a:endCxn id="233" idx="0"/>
          </p:cNvCxnSpPr>
          <p:nvPr/>
        </p:nvCxnSpPr>
        <p:spPr>
          <a:xfrm flipH="1">
            <a:off x="2644791" y="259480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5" name="Oval 234">
            <a:extLst>
              <a:ext uri="{FF2B5EF4-FFF2-40B4-BE49-F238E27FC236}">
                <a16:creationId xmlns:a16="http://schemas.microsoft.com/office/drawing/2014/main" id="{9B4AAB79-EEEC-6141-88FA-E936CC6A1E0E}"/>
              </a:ext>
            </a:extLst>
          </p:cNvPr>
          <p:cNvSpPr/>
          <p:nvPr/>
        </p:nvSpPr>
        <p:spPr>
          <a:xfrm>
            <a:off x="2523943" y="327987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6" name="Straight Connector 235">
            <a:extLst>
              <a:ext uri="{FF2B5EF4-FFF2-40B4-BE49-F238E27FC236}">
                <a16:creationId xmlns:a16="http://schemas.microsoft.com/office/drawing/2014/main" id="{342B0C20-E148-BC42-B0CE-820F3E162AC5}"/>
              </a:ext>
            </a:extLst>
          </p:cNvPr>
          <p:cNvCxnSpPr>
            <a:endCxn id="235" idx="0"/>
          </p:cNvCxnSpPr>
          <p:nvPr/>
        </p:nvCxnSpPr>
        <p:spPr>
          <a:xfrm flipH="1">
            <a:off x="2638243" y="305127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7" name="TextBox 236">
            <a:extLst>
              <a:ext uri="{FF2B5EF4-FFF2-40B4-BE49-F238E27FC236}">
                <a16:creationId xmlns:a16="http://schemas.microsoft.com/office/drawing/2014/main" id="{8DFB88DC-C691-AE48-B140-FAABE6D23B48}"/>
              </a:ext>
            </a:extLst>
          </p:cNvPr>
          <p:cNvSpPr txBox="1"/>
          <p:nvPr/>
        </p:nvSpPr>
        <p:spPr>
          <a:xfrm>
            <a:off x="2286000" y="341635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37153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AE9F4521-2E79-DB46-A2DA-9C6D4DB2B1EF}"/>
              </a:ext>
            </a:extLst>
          </p:cNvPr>
          <p:cNvCxnSpPr>
            <a:endCxn id="238" idx="0"/>
          </p:cNvCxnSpPr>
          <p:nvPr/>
        </p:nvCxnSpPr>
        <p:spPr>
          <a:xfrm flipH="1">
            <a:off x="2627022" y="348671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0" name="TextBox 239">
            <a:extLst>
              <a:ext uri="{FF2B5EF4-FFF2-40B4-BE49-F238E27FC236}">
                <a16:creationId xmlns:a16="http://schemas.microsoft.com/office/drawing/2014/main" id="{7CEA093A-47DD-F74A-B2C3-7326C59E429F}"/>
              </a:ext>
            </a:extLst>
          </p:cNvPr>
          <p:cNvSpPr txBox="1"/>
          <p:nvPr/>
        </p:nvSpPr>
        <p:spPr>
          <a:xfrm>
            <a:off x="2345162" y="19962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3" name="Oval 252">
            <a:extLst>
              <a:ext uri="{FF2B5EF4-FFF2-40B4-BE49-F238E27FC236}">
                <a16:creationId xmlns:a16="http://schemas.microsoft.com/office/drawing/2014/main" id="{7467F735-2B3E-EC42-99EA-1382833025C2}"/>
              </a:ext>
            </a:extLst>
          </p:cNvPr>
          <p:cNvSpPr/>
          <p:nvPr/>
        </p:nvSpPr>
        <p:spPr>
          <a:xfrm>
            <a:off x="3124201" y="23437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stCxn id="79" idx="5"/>
            <a:endCxn id="253" idx="0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5" name="TextBox 254">
            <a:extLst>
              <a:ext uri="{FF2B5EF4-FFF2-40B4-BE49-F238E27FC236}">
                <a16:creationId xmlns:a16="http://schemas.microsoft.com/office/drawing/2014/main" id="{C1587225-624F-C34E-A78B-BE12CEB00326}"/>
              </a:ext>
            </a:extLst>
          </p:cNvPr>
          <p:cNvSpPr txBox="1"/>
          <p:nvPr/>
        </p:nvSpPr>
        <p:spPr>
          <a:xfrm>
            <a:off x="2886258" y="24802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77916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02F03D35-59F6-B948-A4D9-F55949A3B18A}"/>
              </a:ext>
            </a:extLst>
          </p:cNvPr>
          <p:cNvCxnSpPr>
            <a:endCxn id="256" idx="0"/>
          </p:cNvCxnSpPr>
          <p:nvPr/>
        </p:nvCxnSpPr>
        <p:spPr>
          <a:xfrm flipH="1">
            <a:off x="3227280" y="255056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>
            <a:off x="2753111" y="204963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5" name="Oval 264">
            <a:extLst>
              <a:ext uri="{FF2B5EF4-FFF2-40B4-BE49-F238E27FC236}">
                <a16:creationId xmlns:a16="http://schemas.microsoft.com/office/drawing/2014/main" id="{D24D816F-F2DA-1F41-874A-58FF3CA42A43}"/>
              </a:ext>
            </a:extLst>
          </p:cNvPr>
          <p:cNvSpPr/>
          <p:nvPr/>
        </p:nvSpPr>
        <p:spPr>
          <a:xfrm>
            <a:off x="2733339" y="99342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764E06DB-3FFB-2144-8181-25E5261C0143}"/>
              </a:ext>
            </a:extLst>
          </p:cNvPr>
          <p:cNvSpPr txBox="1"/>
          <p:nvPr/>
        </p:nvSpPr>
        <p:spPr>
          <a:xfrm>
            <a:off x="2696795" y="12516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F873554E-B5B7-964E-8366-636FA837018E}"/>
              </a:ext>
            </a:extLst>
          </p:cNvPr>
          <p:cNvCxnSpPr>
            <a:stCxn id="265" idx="5"/>
            <a:endCxn id="267" idx="0"/>
          </p:cNvCxnSpPr>
          <p:nvPr/>
        </p:nvCxnSpPr>
        <p:spPr>
          <a:xfrm>
            <a:off x="2928460" y="1188544"/>
            <a:ext cx="198171" cy="4146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322073" y="872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stCxn id="75" idx="6"/>
            <a:endCxn id="265" idx="1"/>
          </p:cNvCxnSpPr>
          <p:nvPr/>
        </p:nvCxnSpPr>
        <p:spPr>
          <a:xfrm>
            <a:off x="2109397" y="730847"/>
            <a:ext cx="657420" cy="29605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7" name="TextBox 276">
            <a:extLst>
              <a:ext uri="{FF2B5EF4-FFF2-40B4-BE49-F238E27FC236}">
                <a16:creationId xmlns:a16="http://schemas.microsoft.com/office/drawing/2014/main" id="{B8C3E3FA-A938-8B47-BBAB-2872D01844C0}"/>
              </a:ext>
            </a:extLst>
          </p:cNvPr>
          <p:cNvSpPr txBox="1"/>
          <p:nvPr/>
        </p:nvSpPr>
        <p:spPr>
          <a:xfrm>
            <a:off x="914400" y="762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46DA3625-0A56-B045-91ED-BEF564ABAE57}"/>
              </a:ext>
            </a:extLst>
          </p:cNvPr>
          <p:cNvSpPr txBox="1"/>
          <p:nvPr/>
        </p:nvSpPr>
        <p:spPr>
          <a:xfrm>
            <a:off x="5839193" y="199632"/>
            <a:ext cx="3200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200" b="1" spc="300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banan</a:t>
            </a:r>
            <a:r>
              <a:rPr lang="en-US" sz="3200" spc="300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3A16A46D-0C8C-DB49-9C3B-B2359E144E0D}"/>
              </a:ext>
            </a:extLst>
          </p:cNvPr>
          <p:cNvSpPr txBox="1"/>
          <p:nvPr/>
        </p:nvSpPr>
        <p:spPr>
          <a:xfrm>
            <a:off x="2535173" y="48342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280" name="Straight Connector 279">
            <a:extLst>
              <a:ext uri="{FF2B5EF4-FFF2-40B4-BE49-F238E27FC236}">
                <a16:creationId xmlns:a16="http://schemas.microsoft.com/office/drawing/2014/main" id="{DBA2EADE-1B73-674B-8D03-29570E74D5E6}"/>
              </a:ext>
            </a:extLst>
          </p:cNvPr>
          <p:cNvCxnSpPr>
            <a:cxnSpLocks/>
          </p:cNvCxnSpPr>
          <p:nvPr/>
        </p:nvCxnSpPr>
        <p:spPr>
          <a:xfrm flipH="1">
            <a:off x="1602765" y="326590"/>
            <a:ext cx="1597635" cy="14548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1" name="TextBox 280">
            <a:extLst>
              <a:ext uri="{FF2B5EF4-FFF2-40B4-BE49-F238E27FC236}">
                <a16:creationId xmlns:a16="http://schemas.microsoft.com/office/drawing/2014/main" id="{49509063-E523-6247-9AAB-0A7D9F72CCA6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82" name="Oval 281">
            <a:extLst>
              <a:ext uri="{FF2B5EF4-FFF2-40B4-BE49-F238E27FC236}">
                <a16:creationId xmlns:a16="http://schemas.microsoft.com/office/drawing/2014/main" id="{C0D38426-58B7-1942-A2CD-4A72346DEFF5}"/>
              </a:ext>
            </a:extLst>
          </p:cNvPr>
          <p:cNvSpPr/>
          <p:nvPr/>
        </p:nvSpPr>
        <p:spPr>
          <a:xfrm>
            <a:off x="1455811" y="35777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4122966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4C8D4CB-B407-0440-9A96-839E2112C5DD}"/>
              </a:ext>
            </a:extLst>
          </p:cNvPr>
          <p:cNvSpPr txBox="1"/>
          <p:nvPr/>
        </p:nvSpPr>
        <p:spPr>
          <a:xfrm>
            <a:off x="1699824" y="4708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F46A0BC-89BE-564C-9B4B-D9736ECF2FF5}"/>
              </a:ext>
            </a:extLst>
          </p:cNvPr>
          <p:cNvSpPr txBox="1"/>
          <p:nvPr/>
        </p:nvSpPr>
        <p:spPr>
          <a:xfrm>
            <a:off x="1699824" y="5166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4A3BCD9-8AEA-9F46-B4EC-E3F28DC20833}"/>
              </a:ext>
            </a:extLst>
          </p:cNvPr>
          <p:cNvSpPr txBox="1"/>
          <p:nvPr/>
        </p:nvSpPr>
        <p:spPr>
          <a:xfrm>
            <a:off x="1699824" y="4295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088786C-4EEB-1C41-85B9-C3C39CC420CA}"/>
              </a:ext>
            </a:extLst>
          </p:cNvPr>
          <p:cNvSpPr txBox="1"/>
          <p:nvPr/>
        </p:nvSpPr>
        <p:spPr>
          <a:xfrm>
            <a:off x="1699824" y="3838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EB8EE9D-6263-B848-B923-8547BCAC507C}"/>
              </a:ext>
            </a:extLst>
          </p:cNvPr>
          <p:cNvSpPr txBox="1"/>
          <p:nvPr/>
        </p:nvSpPr>
        <p:spPr>
          <a:xfrm>
            <a:off x="1699824" y="3340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7E813DB-FFB7-6643-8517-21BB3D92AEAD}"/>
              </a:ext>
            </a:extLst>
          </p:cNvPr>
          <p:cNvSpPr txBox="1"/>
          <p:nvPr/>
        </p:nvSpPr>
        <p:spPr>
          <a:xfrm>
            <a:off x="1699824" y="5666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2FF5E8FE-FCAD-C144-9E71-FB99D290EF09}"/>
              </a:ext>
            </a:extLst>
          </p:cNvPr>
          <p:cNvSpPr/>
          <p:nvPr/>
        </p:nvSpPr>
        <p:spPr>
          <a:xfrm>
            <a:off x="1944193" y="3225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467C296E-6CC2-4742-8265-4DC23CA28601}"/>
              </a:ext>
            </a:extLst>
          </p:cNvPr>
          <p:cNvSpPr/>
          <p:nvPr/>
        </p:nvSpPr>
        <p:spPr>
          <a:xfrm>
            <a:off x="1943143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6BF1EA94-E304-AE4E-9362-343E31B35122}"/>
              </a:ext>
            </a:extLst>
          </p:cNvPr>
          <p:cNvCxnSpPr>
            <a:endCxn id="54" idx="0"/>
          </p:cNvCxnSpPr>
          <p:nvPr/>
        </p:nvCxnSpPr>
        <p:spPr>
          <a:xfrm>
            <a:off x="2055179" y="3475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Oval 55">
            <a:extLst>
              <a:ext uri="{FF2B5EF4-FFF2-40B4-BE49-F238E27FC236}">
                <a16:creationId xmlns:a16="http://schemas.microsoft.com/office/drawing/2014/main" id="{F092F9FD-33D2-BD40-A2AF-1228D2440970}"/>
              </a:ext>
            </a:extLst>
          </p:cNvPr>
          <p:cNvSpPr/>
          <p:nvPr/>
        </p:nvSpPr>
        <p:spPr>
          <a:xfrm>
            <a:off x="1942011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B7A31CEB-C4E3-8E45-B7A4-C9795D4067BE}"/>
              </a:ext>
            </a:extLst>
          </p:cNvPr>
          <p:cNvCxnSpPr>
            <a:stCxn id="54" idx="4"/>
            <a:endCxn id="56" idx="0"/>
          </p:cNvCxnSpPr>
          <p:nvPr/>
        </p:nvCxnSpPr>
        <p:spPr>
          <a:xfrm flipH="1">
            <a:off x="2056311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844994A4-E325-FC41-80C7-491E4E72C061}"/>
              </a:ext>
            </a:extLst>
          </p:cNvPr>
          <p:cNvCxnSpPr>
            <a:stCxn id="56" idx="4"/>
            <a:endCxn id="59" idx="0"/>
          </p:cNvCxnSpPr>
          <p:nvPr/>
        </p:nvCxnSpPr>
        <p:spPr>
          <a:xfrm>
            <a:off x="2056311" y="4365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Oval 58">
            <a:extLst>
              <a:ext uri="{FF2B5EF4-FFF2-40B4-BE49-F238E27FC236}">
                <a16:creationId xmlns:a16="http://schemas.microsoft.com/office/drawing/2014/main" id="{1F2C6C2D-1BB7-024C-A480-EB05969DE772}"/>
              </a:ext>
            </a:extLst>
          </p:cNvPr>
          <p:cNvSpPr/>
          <p:nvPr/>
        </p:nvSpPr>
        <p:spPr>
          <a:xfrm>
            <a:off x="1943183" y="4594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EBB8EA0A-1A4C-C74A-AFCD-F1204E80879A}"/>
              </a:ext>
            </a:extLst>
          </p:cNvPr>
          <p:cNvSpPr/>
          <p:nvPr/>
        </p:nvSpPr>
        <p:spPr>
          <a:xfrm>
            <a:off x="1945447" y="5051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FE708EA0-906C-5A4A-B2EA-AFF41266C0D9}"/>
              </a:ext>
            </a:extLst>
          </p:cNvPr>
          <p:cNvCxnSpPr>
            <a:stCxn id="59" idx="4"/>
            <a:endCxn id="60" idx="0"/>
          </p:cNvCxnSpPr>
          <p:nvPr/>
        </p:nvCxnSpPr>
        <p:spPr>
          <a:xfrm>
            <a:off x="2057483" y="4823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Oval 61">
            <a:extLst>
              <a:ext uri="{FF2B5EF4-FFF2-40B4-BE49-F238E27FC236}">
                <a16:creationId xmlns:a16="http://schemas.microsoft.com/office/drawing/2014/main" id="{43D10A5E-F84C-8C42-884A-AE831FF2C32D}"/>
              </a:ext>
            </a:extLst>
          </p:cNvPr>
          <p:cNvSpPr/>
          <p:nvPr/>
        </p:nvSpPr>
        <p:spPr>
          <a:xfrm>
            <a:off x="1944315" y="5508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4F870F33-EBA9-4845-8703-EA0886F3179C}"/>
              </a:ext>
            </a:extLst>
          </p:cNvPr>
          <p:cNvCxnSpPr>
            <a:stCxn id="60" idx="4"/>
            <a:endCxn id="62" idx="0"/>
          </p:cNvCxnSpPr>
          <p:nvPr/>
        </p:nvCxnSpPr>
        <p:spPr>
          <a:xfrm flipH="1">
            <a:off x="2058615" y="5280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val 63">
            <a:extLst>
              <a:ext uri="{FF2B5EF4-FFF2-40B4-BE49-F238E27FC236}">
                <a16:creationId xmlns:a16="http://schemas.microsoft.com/office/drawing/2014/main" id="{10612995-4A69-3A45-90AE-7ABDB2E65DFD}"/>
              </a:ext>
            </a:extLst>
          </p:cNvPr>
          <p:cNvSpPr/>
          <p:nvPr/>
        </p:nvSpPr>
        <p:spPr>
          <a:xfrm>
            <a:off x="1937767" y="5965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7F24EEAC-758B-D947-A86F-D84299B103A7}"/>
              </a:ext>
            </a:extLst>
          </p:cNvPr>
          <p:cNvCxnSpPr>
            <a:endCxn id="64" idx="0"/>
          </p:cNvCxnSpPr>
          <p:nvPr/>
        </p:nvCxnSpPr>
        <p:spPr>
          <a:xfrm flipH="1">
            <a:off x="2052067" y="5736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04B889FC-E4A0-BF47-810E-F953E72AC63E}"/>
              </a:ext>
            </a:extLst>
          </p:cNvPr>
          <p:cNvSpPr txBox="1"/>
          <p:nvPr/>
        </p:nvSpPr>
        <p:spPr>
          <a:xfrm>
            <a:off x="1699824" y="6101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26546" y="64008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5761E276-92A6-0644-9333-7CABBCB13542}"/>
              </a:ext>
            </a:extLst>
          </p:cNvPr>
          <p:cNvCxnSpPr>
            <a:endCxn id="68" idx="0"/>
          </p:cNvCxnSpPr>
          <p:nvPr/>
        </p:nvCxnSpPr>
        <p:spPr>
          <a:xfrm flipH="1">
            <a:off x="2040846" y="6172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Box 70">
            <a:extLst>
              <a:ext uri="{FF2B5EF4-FFF2-40B4-BE49-F238E27FC236}">
                <a16:creationId xmlns:a16="http://schemas.microsoft.com/office/drawing/2014/main" id="{3DC22BE3-00C9-B347-A3A5-25AEF5FA70B1}"/>
              </a:ext>
            </a:extLst>
          </p:cNvPr>
          <p:cNvSpPr txBox="1"/>
          <p:nvPr/>
        </p:nvSpPr>
        <p:spPr>
          <a:xfrm>
            <a:off x="1935867" y="17884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CBDD6FD-B4EA-394A-8775-3C80D85903A0}"/>
              </a:ext>
            </a:extLst>
          </p:cNvPr>
          <p:cNvSpPr txBox="1"/>
          <p:nvPr/>
        </p:nvSpPr>
        <p:spPr>
          <a:xfrm>
            <a:off x="1699824" y="2431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E6430331-32D6-2C4A-8F40-6B94287AAA9B}"/>
              </a:ext>
            </a:extLst>
          </p:cNvPr>
          <p:cNvSpPr txBox="1"/>
          <p:nvPr/>
        </p:nvSpPr>
        <p:spPr>
          <a:xfrm>
            <a:off x="2235217" y="1444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2089B9B-080C-0440-872D-2ED0DDEADE63}"/>
              </a:ext>
            </a:extLst>
          </p:cNvPr>
          <p:cNvSpPr txBox="1"/>
          <p:nvPr/>
        </p:nvSpPr>
        <p:spPr>
          <a:xfrm>
            <a:off x="1850667" y="8958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22C2B9FA-5513-2140-8F0D-269530C1D720}"/>
              </a:ext>
            </a:extLst>
          </p:cNvPr>
          <p:cNvSpPr/>
          <p:nvPr/>
        </p:nvSpPr>
        <p:spPr>
          <a:xfrm>
            <a:off x="2199979" y="12568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7D6CE7AE-C3B6-8A41-9E5F-25C4F21F9A1D}"/>
              </a:ext>
            </a:extLst>
          </p:cNvPr>
          <p:cNvCxnSpPr>
            <a:stCxn id="75" idx="5"/>
            <a:endCxn id="76" idx="0"/>
          </p:cNvCxnSpPr>
          <p:nvPr/>
        </p:nvCxnSpPr>
        <p:spPr>
          <a:xfrm>
            <a:off x="2075919" y="811669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07E8AC30-AA5E-1848-9ABF-4F4FBDE9B717}"/>
              </a:ext>
            </a:extLst>
          </p:cNvPr>
          <p:cNvCxnSpPr>
            <a:stCxn id="76" idx="5"/>
            <a:endCxn id="79" idx="1"/>
          </p:cNvCxnSpPr>
          <p:nvPr/>
        </p:nvCxnSpPr>
        <p:spPr>
          <a:xfrm>
            <a:off x="2395100" y="1451936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B38C9688-ED58-2B46-A5E6-D488A83C657A}"/>
              </a:ext>
            </a:extLst>
          </p:cNvPr>
          <p:cNvSpPr/>
          <p:nvPr/>
        </p:nvSpPr>
        <p:spPr>
          <a:xfrm>
            <a:off x="1944316" y="2316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stCxn id="79" idx="3"/>
            <a:endCxn id="80" idx="0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C1B6C3B7-ECAA-D746-81B2-F97140130744}"/>
              </a:ext>
            </a:extLst>
          </p:cNvPr>
          <p:cNvCxnSpPr>
            <a:stCxn id="80" idx="4"/>
          </p:cNvCxnSpPr>
          <p:nvPr/>
        </p:nvCxnSpPr>
        <p:spPr>
          <a:xfrm flipH="1">
            <a:off x="2057484" y="2544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>
            <a:extLst>
              <a:ext uri="{FF2B5EF4-FFF2-40B4-BE49-F238E27FC236}">
                <a16:creationId xmlns:a16="http://schemas.microsoft.com/office/drawing/2014/main" id="{768E69E2-0FC4-4043-A331-F64461B172A7}"/>
              </a:ext>
            </a:extLst>
          </p:cNvPr>
          <p:cNvSpPr txBox="1"/>
          <p:nvPr/>
        </p:nvSpPr>
        <p:spPr>
          <a:xfrm>
            <a:off x="1699824" y="2942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FF25A39F-AFB7-6F40-97D7-8814A0E85606}"/>
              </a:ext>
            </a:extLst>
          </p:cNvPr>
          <p:cNvSpPr/>
          <p:nvPr/>
        </p:nvSpPr>
        <p:spPr>
          <a:xfrm>
            <a:off x="1938911" y="2765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C5E99B1-A612-5047-8890-770A55D3804E}"/>
              </a:ext>
            </a:extLst>
          </p:cNvPr>
          <p:cNvCxnSpPr>
            <a:stCxn id="84" idx="4"/>
            <a:endCxn id="53" idx="0"/>
          </p:cNvCxnSpPr>
          <p:nvPr/>
        </p:nvCxnSpPr>
        <p:spPr>
          <a:xfrm>
            <a:off x="2053211" y="2993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F0FB156B-0FEA-214C-B325-BFF68048825F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5834D8-3E84-7941-8570-B872AAF555A7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80ED94-4E45-A449-B7D4-EA793821235B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EB0E298-1265-E549-861C-1447DA0B9DED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5D586A2-2016-6242-9A14-C79487C99B3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E29280A-971A-6349-9908-C497B5073C3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B85E2A-8DB8-C64F-86FA-DE7FCDCA5EA7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CEA38C7-C47C-EF47-97E0-5D6A2E8AB813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6A0A700A-36A2-5C4D-B02E-EB9A4DF02256}"/>
              </a:ext>
            </a:extLst>
          </p:cNvPr>
          <p:cNvCxnSpPr>
            <a:endCxn id="93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id="{B8744598-54AE-FA46-A7CB-16FEBD55EF1B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84D405E-D4E9-124C-B08B-09DF5FAC5418}"/>
              </a:ext>
            </a:extLst>
          </p:cNvPr>
          <p:cNvCxnSpPr>
            <a:stCxn id="93" idx="4"/>
            <a:endCxn id="95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79B955C-5BAB-9849-A3F5-F98590F9D7C5}"/>
              </a:ext>
            </a:extLst>
          </p:cNvPr>
          <p:cNvCxnSpPr>
            <a:stCxn id="95" idx="4"/>
            <a:endCxn id="98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val 97">
            <a:extLst>
              <a:ext uri="{FF2B5EF4-FFF2-40B4-BE49-F238E27FC236}">
                <a16:creationId xmlns:a16="http://schemas.microsoft.com/office/drawing/2014/main" id="{7C697300-9997-4C4E-A4EB-6A4F8E218648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E1E78C6A-0C5B-A645-A5BF-91DE6F42C471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92BC703-2B35-5945-B0EA-3282187FD27F}"/>
              </a:ext>
            </a:extLst>
          </p:cNvPr>
          <p:cNvCxnSpPr>
            <a:stCxn id="98" idx="4"/>
            <a:endCxn id="99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>
            <a:extLst>
              <a:ext uri="{FF2B5EF4-FFF2-40B4-BE49-F238E27FC236}">
                <a16:creationId xmlns:a16="http://schemas.microsoft.com/office/drawing/2014/main" id="{29FF1F1D-7077-D04C-989C-D7BD7375E9BB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B12C524-5B51-E744-9D40-5D75ED33C939}"/>
              </a:ext>
            </a:extLst>
          </p:cNvPr>
          <p:cNvCxnSpPr>
            <a:stCxn id="99" idx="4"/>
            <a:endCxn id="101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DEBAAF2A-214C-CD40-979E-C104F666A30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64EA81-A491-9D42-88C7-FB3A1A3A5204}"/>
              </a:ext>
            </a:extLst>
          </p:cNvPr>
          <p:cNvCxnSpPr>
            <a:endCxn id="103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CAE7D68B-7D3D-8E4E-8AC8-3CCA49E8846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8CEB8A3-E1F4-9E43-BF34-24421B04ED1E}"/>
              </a:ext>
            </a:extLst>
          </p:cNvPr>
          <p:cNvCxnSpPr>
            <a:endCxn id="106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D95C3EE5-77A5-C74B-959F-F61503C21BBA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6C89CFC-C4C0-E14A-ADDA-C43BE84B0062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41144C40-B711-E949-ACA7-BE22AA0352EB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stCxn id="115" idx="4"/>
            <a:endCxn id="116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04D2FC4-1481-8949-99D1-75DE32A55C16}"/>
              </a:ext>
            </a:extLst>
          </p:cNvPr>
          <p:cNvCxnSpPr>
            <a:stCxn id="116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0C5BA5E2-0892-7B46-B707-B19903FA2C06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46C913A-0A5C-2041-8F1B-F0B7D87BEFF1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F28F3889-31F2-3C42-9574-99A77B751426}"/>
              </a:ext>
            </a:extLst>
          </p:cNvPr>
          <p:cNvCxnSpPr>
            <a:stCxn id="120" idx="4"/>
            <a:endCxn id="92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E8FCBEAA-8DC7-B943-A937-863A942E000E}"/>
              </a:ext>
            </a:extLst>
          </p:cNvPr>
          <p:cNvSpPr txBox="1"/>
          <p:nvPr/>
        </p:nvSpPr>
        <p:spPr>
          <a:xfrm>
            <a:off x="1049778" y="3946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10F3C621-4FEE-B84F-A56D-A1B618D3D8D5}"/>
              </a:ext>
            </a:extLst>
          </p:cNvPr>
          <p:cNvSpPr txBox="1"/>
          <p:nvPr/>
        </p:nvSpPr>
        <p:spPr>
          <a:xfrm>
            <a:off x="1049778" y="4404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96BB0863-09C1-5440-B364-9EA77DD1B3F9}"/>
              </a:ext>
            </a:extLst>
          </p:cNvPr>
          <p:cNvSpPr txBox="1"/>
          <p:nvPr/>
        </p:nvSpPr>
        <p:spPr>
          <a:xfrm>
            <a:off x="1049778" y="3533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0BAD43D8-761C-1B44-9099-B9CBDF63464A}"/>
              </a:ext>
            </a:extLst>
          </p:cNvPr>
          <p:cNvSpPr txBox="1"/>
          <p:nvPr/>
        </p:nvSpPr>
        <p:spPr>
          <a:xfrm>
            <a:off x="1049778" y="3076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3C16751F-CF0A-0E48-9D37-13971F86D671}"/>
              </a:ext>
            </a:extLst>
          </p:cNvPr>
          <p:cNvSpPr txBox="1"/>
          <p:nvPr/>
        </p:nvSpPr>
        <p:spPr>
          <a:xfrm>
            <a:off x="1049778" y="2578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B86FE87E-43B6-6D4B-947D-49F1AA784814}"/>
              </a:ext>
            </a:extLst>
          </p:cNvPr>
          <p:cNvSpPr txBox="1"/>
          <p:nvPr/>
        </p:nvSpPr>
        <p:spPr>
          <a:xfrm>
            <a:off x="1049778" y="4904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28" name="Oval 127">
            <a:extLst>
              <a:ext uri="{FF2B5EF4-FFF2-40B4-BE49-F238E27FC236}">
                <a16:creationId xmlns:a16="http://schemas.microsoft.com/office/drawing/2014/main" id="{8BF30085-377F-C046-AF46-F4C228DDA54F}"/>
              </a:ext>
            </a:extLst>
          </p:cNvPr>
          <p:cNvSpPr/>
          <p:nvPr/>
        </p:nvSpPr>
        <p:spPr>
          <a:xfrm>
            <a:off x="1294147" y="2463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8FD1AB61-296B-7941-8A11-99F9574A1D15}"/>
              </a:ext>
            </a:extLst>
          </p:cNvPr>
          <p:cNvSpPr/>
          <p:nvPr/>
        </p:nvSpPr>
        <p:spPr>
          <a:xfrm>
            <a:off x="1293097" y="2918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F022ACAD-F007-DF4C-A95D-B67618917446}"/>
              </a:ext>
            </a:extLst>
          </p:cNvPr>
          <p:cNvCxnSpPr>
            <a:endCxn id="129" idx="0"/>
          </p:cNvCxnSpPr>
          <p:nvPr/>
        </p:nvCxnSpPr>
        <p:spPr>
          <a:xfrm>
            <a:off x="1405133" y="2713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Oval 130">
            <a:extLst>
              <a:ext uri="{FF2B5EF4-FFF2-40B4-BE49-F238E27FC236}">
                <a16:creationId xmlns:a16="http://schemas.microsoft.com/office/drawing/2014/main" id="{F2F9815A-5FC2-3F4C-BC39-44921734C4B1}"/>
              </a:ext>
            </a:extLst>
          </p:cNvPr>
          <p:cNvSpPr/>
          <p:nvPr/>
        </p:nvSpPr>
        <p:spPr>
          <a:xfrm>
            <a:off x="1291965" y="3375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CABF80DA-E80C-3647-80A0-F5C74A09AF12}"/>
              </a:ext>
            </a:extLst>
          </p:cNvPr>
          <p:cNvCxnSpPr>
            <a:stCxn id="129" idx="4"/>
            <a:endCxn id="131" idx="0"/>
          </p:cNvCxnSpPr>
          <p:nvPr/>
        </p:nvCxnSpPr>
        <p:spPr>
          <a:xfrm flipH="1">
            <a:off x="1406265" y="3146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8D247746-46EA-C642-90A2-50C156951338}"/>
              </a:ext>
            </a:extLst>
          </p:cNvPr>
          <p:cNvCxnSpPr>
            <a:stCxn id="131" idx="4"/>
            <a:endCxn id="134" idx="0"/>
          </p:cNvCxnSpPr>
          <p:nvPr/>
        </p:nvCxnSpPr>
        <p:spPr>
          <a:xfrm>
            <a:off x="1406265" y="3603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Oval 133">
            <a:extLst>
              <a:ext uri="{FF2B5EF4-FFF2-40B4-BE49-F238E27FC236}">
                <a16:creationId xmlns:a16="http://schemas.microsoft.com/office/drawing/2014/main" id="{A2BAF0C4-1C77-E54E-944D-09A58368A3A2}"/>
              </a:ext>
            </a:extLst>
          </p:cNvPr>
          <p:cNvSpPr/>
          <p:nvPr/>
        </p:nvSpPr>
        <p:spPr>
          <a:xfrm>
            <a:off x="1293137" y="3832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5" name="Oval 134">
            <a:extLst>
              <a:ext uri="{FF2B5EF4-FFF2-40B4-BE49-F238E27FC236}">
                <a16:creationId xmlns:a16="http://schemas.microsoft.com/office/drawing/2014/main" id="{C6D11935-7E37-0349-8D97-1E9DBAD3534A}"/>
              </a:ext>
            </a:extLst>
          </p:cNvPr>
          <p:cNvSpPr/>
          <p:nvPr/>
        </p:nvSpPr>
        <p:spPr>
          <a:xfrm>
            <a:off x="1295401" y="4289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35A46693-E50C-2149-9D05-47CFA37649F1}"/>
              </a:ext>
            </a:extLst>
          </p:cNvPr>
          <p:cNvCxnSpPr>
            <a:stCxn id="134" idx="4"/>
            <a:endCxn id="135" idx="0"/>
          </p:cNvCxnSpPr>
          <p:nvPr/>
        </p:nvCxnSpPr>
        <p:spPr>
          <a:xfrm>
            <a:off x="1407437" y="4061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Oval 136">
            <a:extLst>
              <a:ext uri="{FF2B5EF4-FFF2-40B4-BE49-F238E27FC236}">
                <a16:creationId xmlns:a16="http://schemas.microsoft.com/office/drawing/2014/main" id="{0BA6D564-1DA6-1C4A-8BCF-AD07334521AB}"/>
              </a:ext>
            </a:extLst>
          </p:cNvPr>
          <p:cNvSpPr/>
          <p:nvPr/>
        </p:nvSpPr>
        <p:spPr>
          <a:xfrm>
            <a:off x="1294269" y="4746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00F31C6B-E9CD-B041-AB84-C5EF0AB63293}"/>
              </a:ext>
            </a:extLst>
          </p:cNvPr>
          <p:cNvCxnSpPr>
            <a:stCxn id="135" idx="4"/>
            <a:endCxn id="137" idx="0"/>
          </p:cNvCxnSpPr>
          <p:nvPr/>
        </p:nvCxnSpPr>
        <p:spPr>
          <a:xfrm flipH="1">
            <a:off x="1408569" y="4518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9" name="Oval 138">
            <a:extLst>
              <a:ext uri="{FF2B5EF4-FFF2-40B4-BE49-F238E27FC236}">
                <a16:creationId xmlns:a16="http://schemas.microsoft.com/office/drawing/2014/main" id="{938C730E-90A8-7747-808C-CBFAD4C09510}"/>
              </a:ext>
            </a:extLst>
          </p:cNvPr>
          <p:cNvSpPr/>
          <p:nvPr/>
        </p:nvSpPr>
        <p:spPr>
          <a:xfrm>
            <a:off x="1287721" y="5203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66712C6C-DF98-3A4B-B8C6-1C0054724431}"/>
              </a:ext>
            </a:extLst>
          </p:cNvPr>
          <p:cNvCxnSpPr>
            <a:endCxn id="139" idx="0"/>
          </p:cNvCxnSpPr>
          <p:nvPr/>
        </p:nvCxnSpPr>
        <p:spPr>
          <a:xfrm flipH="1">
            <a:off x="1402021" y="4974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" name="TextBox 140">
            <a:extLst>
              <a:ext uri="{FF2B5EF4-FFF2-40B4-BE49-F238E27FC236}">
                <a16:creationId xmlns:a16="http://schemas.microsoft.com/office/drawing/2014/main" id="{D57AE3BB-E0E5-214A-979E-EBE18F1C11F0}"/>
              </a:ext>
            </a:extLst>
          </p:cNvPr>
          <p:cNvSpPr txBox="1"/>
          <p:nvPr/>
        </p:nvSpPr>
        <p:spPr>
          <a:xfrm>
            <a:off x="1049778" y="5339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56388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B79F84C7-6686-6A4D-BFEA-A6B31DC59C8F}"/>
              </a:ext>
            </a:extLst>
          </p:cNvPr>
          <p:cNvCxnSpPr>
            <a:endCxn id="142" idx="0"/>
          </p:cNvCxnSpPr>
          <p:nvPr/>
        </p:nvCxnSpPr>
        <p:spPr>
          <a:xfrm flipH="1">
            <a:off x="1390800" y="5410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" name="TextBox 143">
            <a:extLst>
              <a:ext uri="{FF2B5EF4-FFF2-40B4-BE49-F238E27FC236}">
                <a16:creationId xmlns:a16="http://schemas.microsoft.com/office/drawing/2014/main" id="{CA9514D8-0ACE-924B-9668-00DCBBA92E9F}"/>
              </a:ext>
            </a:extLst>
          </p:cNvPr>
          <p:cNvSpPr txBox="1"/>
          <p:nvPr/>
        </p:nvSpPr>
        <p:spPr>
          <a:xfrm>
            <a:off x="1049778" y="1669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45" name="Oval 144">
            <a:extLst>
              <a:ext uri="{FF2B5EF4-FFF2-40B4-BE49-F238E27FC236}">
                <a16:creationId xmlns:a16="http://schemas.microsoft.com/office/drawing/2014/main" id="{027543C4-8ED7-B741-82EE-AA99A61F0F2E}"/>
              </a:ext>
            </a:extLst>
          </p:cNvPr>
          <p:cNvSpPr/>
          <p:nvPr/>
        </p:nvSpPr>
        <p:spPr>
          <a:xfrm>
            <a:off x="1294270" y="1554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stCxn id="75" idx="3"/>
            <a:endCxn id="145" idx="0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8E04EC9B-FB6D-2A46-AB20-AAB70543325A}"/>
              </a:ext>
            </a:extLst>
          </p:cNvPr>
          <p:cNvCxnSpPr>
            <a:stCxn id="145" idx="4"/>
          </p:cNvCxnSpPr>
          <p:nvPr/>
        </p:nvCxnSpPr>
        <p:spPr>
          <a:xfrm flipH="1">
            <a:off x="1407438" y="1782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>
            <a:extLst>
              <a:ext uri="{FF2B5EF4-FFF2-40B4-BE49-F238E27FC236}">
                <a16:creationId xmlns:a16="http://schemas.microsoft.com/office/drawing/2014/main" id="{E4E7366F-1022-E644-AB49-97254E8D8056}"/>
              </a:ext>
            </a:extLst>
          </p:cNvPr>
          <p:cNvSpPr txBox="1"/>
          <p:nvPr/>
        </p:nvSpPr>
        <p:spPr>
          <a:xfrm>
            <a:off x="1049778" y="2180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49" name="Oval 148">
            <a:extLst>
              <a:ext uri="{FF2B5EF4-FFF2-40B4-BE49-F238E27FC236}">
                <a16:creationId xmlns:a16="http://schemas.microsoft.com/office/drawing/2014/main" id="{6FA1A212-B00B-2746-B245-FEE4EE30745E}"/>
              </a:ext>
            </a:extLst>
          </p:cNvPr>
          <p:cNvSpPr/>
          <p:nvPr/>
        </p:nvSpPr>
        <p:spPr>
          <a:xfrm>
            <a:off x="1288865" y="2003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E9B34679-411E-8245-98D0-6B7382BA1DE3}"/>
              </a:ext>
            </a:extLst>
          </p:cNvPr>
          <p:cNvCxnSpPr>
            <a:stCxn id="149" idx="4"/>
            <a:endCxn id="128" idx="0"/>
          </p:cNvCxnSpPr>
          <p:nvPr/>
        </p:nvCxnSpPr>
        <p:spPr>
          <a:xfrm>
            <a:off x="1403165" y="2231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1" name="TextBox 150">
            <a:extLst>
              <a:ext uri="{FF2B5EF4-FFF2-40B4-BE49-F238E27FC236}">
                <a16:creationId xmlns:a16="http://schemas.microsoft.com/office/drawing/2014/main" id="{0B8363DC-E947-9D47-BEC6-AD5299164A56}"/>
              </a:ext>
            </a:extLst>
          </p:cNvPr>
          <p:cNvSpPr txBox="1"/>
          <p:nvPr/>
        </p:nvSpPr>
        <p:spPr>
          <a:xfrm>
            <a:off x="1225195" y="10078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20F7BD5C-C3D0-364A-A756-3BA59B2B76D1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33A9FF0A-9F7B-444E-910A-581BC79181DD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D7F2618-0636-8243-B489-923C6AACC909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66A46DFD-D0C6-3746-A887-EB10E5A48343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9D024F5-C229-974A-85BF-3EB5237478A0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9C408D67-4B65-174F-9FC1-87FCC4161A94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1DDE6840-359C-3747-9AFA-DFB0F1325B8C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3AEB85C8-45D0-9D43-8619-2DDD941E6563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9F71070D-CF69-E24C-8E78-111BC6CF1396}"/>
              </a:ext>
            </a:extLst>
          </p:cNvPr>
          <p:cNvCxnSpPr>
            <a:endCxn id="159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Oval 160">
            <a:extLst>
              <a:ext uri="{FF2B5EF4-FFF2-40B4-BE49-F238E27FC236}">
                <a16:creationId xmlns:a16="http://schemas.microsoft.com/office/drawing/2014/main" id="{CD8AA623-9B17-4C44-A314-E96DC001B219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42660FE3-4127-5A4F-8616-BFD1D6A603DE}"/>
              </a:ext>
            </a:extLst>
          </p:cNvPr>
          <p:cNvCxnSpPr>
            <a:stCxn id="159" idx="4"/>
            <a:endCxn id="161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F11882FA-A977-224E-B8AB-98E0E4D004AD}"/>
              </a:ext>
            </a:extLst>
          </p:cNvPr>
          <p:cNvCxnSpPr>
            <a:stCxn id="161" idx="4"/>
            <a:endCxn id="164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Oval 163">
            <a:extLst>
              <a:ext uri="{FF2B5EF4-FFF2-40B4-BE49-F238E27FC236}">
                <a16:creationId xmlns:a16="http://schemas.microsoft.com/office/drawing/2014/main" id="{5151B645-B1FA-4A4D-9E37-53A96FF93528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027F4397-FE18-9F4F-B3E6-07C599A66304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824962FF-3D62-8D4A-89E8-C808B06EDA56}"/>
              </a:ext>
            </a:extLst>
          </p:cNvPr>
          <p:cNvCxnSpPr>
            <a:stCxn id="164" idx="4"/>
            <a:endCxn id="165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Oval 166">
            <a:extLst>
              <a:ext uri="{FF2B5EF4-FFF2-40B4-BE49-F238E27FC236}">
                <a16:creationId xmlns:a16="http://schemas.microsoft.com/office/drawing/2014/main" id="{F2CDD4F5-A5EF-084D-BEC0-ECAF54A27ACE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50AD51E-C673-624E-9287-7C7649786421}"/>
              </a:ext>
            </a:extLst>
          </p:cNvPr>
          <p:cNvCxnSpPr>
            <a:stCxn id="165" idx="4"/>
            <a:endCxn id="167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Oval 168">
            <a:extLst>
              <a:ext uri="{FF2B5EF4-FFF2-40B4-BE49-F238E27FC236}">
                <a16:creationId xmlns:a16="http://schemas.microsoft.com/office/drawing/2014/main" id="{EA1572D3-6631-2A4A-BD73-15604EE5D379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27869A2C-D4D2-F440-B956-5FE7B9CB23C0}"/>
              </a:ext>
            </a:extLst>
          </p:cNvPr>
          <p:cNvCxnSpPr>
            <a:endCxn id="169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6AD0C6E2-8154-E940-96DF-2FEC48856C6F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12BD899F-33DA-CD44-9264-C1A78479DE77}"/>
              </a:ext>
            </a:extLst>
          </p:cNvPr>
          <p:cNvCxnSpPr>
            <a:endCxn id="172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>
            <a:extLst>
              <a:ext uri="{FF2B5EF4-FFF2-40B4-BE49-F238E27FC236}">
                <a16:creationId xmlns:a16="http://schemas.microsoft.com/office/drawing/2014/main" id="{D1DBF96F-6EA9-D043-939B-9042CDFEDC06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FA6CD911-CB87-2043-9027-EACBC223B2E7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stCxn id="3" idx="4"/>
            <a:endCxn id="175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C7A2941-A065-F14C-82A8-4FA5EA767E19}"/>
              </a:ext>
            </a:extLst>
          </p:cNvPr>
          <p:cNvCxnSpPr>
            <a:stCxn id="175" idx="4"/>
            <a:endCxn id="179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TextBox 177">
            <a:extLst>
              <a:ext uri="{FF2B5EF4-FFF2-40B4-BE49-F238E27FC236}">
                <a16:creationId xmlns:a16="http://schemas.microsoft.com/office/drawing/2014/main" id="{449D8DF8-DCC9-8447-88FD-07C5E3E137B6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79" name="Oval 178">
            <a:extLst>
              <a:ext uri="{FF2B5EF4-FFF2-40B4-BE49-F238E27FC236}">
                <a16:creationId xmlns:a16="http://schemas.microsoft.com/office/drawing/2014/main" id="{539D3586-8900-514D-9CD4-CE5EDD4ED7FB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9127ADB1-D45B-D34A-B86C-A8BF01EB69B5}"/>
              </a:ext>
            </a:extLst>
          </p:cNvPr>
          <p:cNvCxnSpPr>
            <a:stCxn id="179" idx="4"/>
            <a:endCxn id="158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>
            <a:extLst>
              <a:ext uri="{FF2B5EF4-FFF2-40B4-BE49-F238E27FC236}">
                <a16:creationId xmlns:a16="http://schemas.microsoft.com/office/drawing/2014/main" id="{BE927778-8C0B-DF4F-AD28-07E66290D8BE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821801A-A72F-5141-8B00-DE0FE114D6D0}"/>
              </a:ext>
            </a:extLst>
          </p:cNvPr>
          <p:cNvSpPr txBox="1"/>
          <p:nvPr/>
        </p:nvSpPr>
        <p:spPr>
          <a:xfrm>
            <a:off x="381000" y="28799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E0712ECE-3339-5649-9A51-D632CBD073E1}"/>
              </a:ext>
            </a:extLst>
          </p:cNvPr>
          <p:cNvSpPr txBox="1"/>
          <p:nvPr/>
        </p:nvSpPr>
        <p:spPr>
          <a:xfrm>
            <a:off x="381000" y="33381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FAFF7E91-D81F-D345-871C-9C1B73C2277C}"/>
              </a:ext>
            </a:extLst>
          </p:cNvPr>
          <p:cNvSpPr txBox="1"/>
          <p:nvPr/>
        </p:nvSpPr>
        <p:spPr>
          <a:xfrm>
            <a:off x="381000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01B76F7D-B8A0-5A4D-89EB-51F98D33DF5C}"/>
              </a:ext>
            </a:extLst>
          </p:cNvPr>
          <p:cNvSpPr txBox="1"/>
          <p:nvPr/>
        </p:nvSpPr>
        <p:spPr>
          <a:xfrm>
            <a:off x="381000" y="2009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C221B761-7417-704D-BD7F-DDECEE5C6CAD}"/>
              </a:ext>
            </a:extLst>
          </p:cNvPr>
          <p:cNvSpPr txBox="1"/>
          <p:nvPr/>
        </p:nvSpPr>
        <p:spPr>
          <a:xfrm>
            <a:off x="381000" y="15112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77002325-A13D-3E42-9F24-F6C8D2C4AA18}"/>
              </a:ext>
            </a:extLst>
          </p:cNvPr>
          <p:cNvSpPr txBox="1"/>
          <p:nvPr/>
        </p:nvSpPr>
        <p:spPr>
          <a:xfrm>
            <a:off x="381000" y="38375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88" name="Oval 187">
            <a:extLst>
              <a:ext uri="{FF2B5EF4-FFF2-40B4-BE49-F238E27FC236}">
                <a16:creationId xmlns:a16="http://schemas.microsoft.com/office/drawing/2014/main" id="{52BD641B-949D-4649-8AE8-ECD0ADB43CD8}"/>
              </a:ext>
            </a:extLst>
          </p:cNvPr>
          <p:cNvSpPr/>
          <p:nvPr/>
        </p:nvSpPr>
        <p:spPr>
          <a:xfrm>
            <a:off x="624319" y="1851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9" name="Straight Connector 188">
            <a:extLst>
              <a:ext uri="{FF2B5EF4-FFF2-40B4-BE49-F238E27FC236}">
                <a16:creationId xmlns:a16="http://schemas.microsoft.com/office/drawing/2014/main" id="{56639482-F327-CC4A-80B5-B47419825992}"/>
              </a:ext>
            </a:extLst>
          </p:cNvPr>
          <p:cNvCxnSpPr>
            <a:stCxn id="203" idx="4"/>
            <a:endCxn id="188" idx="0"/>
          </p:cNvCxnSpPr>
          <p:nvPr/>
        </p:nvCxnSpPr>
        <p:spPr>
          <a:xfrm>
            <a:off x="734387" y="1545815"/>
            <a:ext cx="4232" cy="3054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Oval 189">
            <a:extLst>
              <a:ext uri="{FF2B5EF4-FFF2-40B4-BE49-F238E27FC236}">
                <a16:creationId xmlns:a16="http://schemas.microsoft.com/office/drawing/2014/main" id="{793DD416-B956-A74E-93FC-2E5142507707}"/>
              </a:ext>
            </a:extLst>
          </p:cNvPr>
          <p:cNvSpPr/>
          <p:nvPr/>
        </p:nvSpPr>
        <p:spPr>
          <a:xfrm>
            <a:off x="623187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1" name="Straight Connector 190">
            <a:extLst>
              <a:ext uri="{FF2B5EF4-FFF2-40B4-BE49-F238E27FC236}">
                <a16:creationId xmlns:a16="http://schemas.microsoft.com/office/drawing/2014/main" id="{66E4DA87-E088-694F-B612-FABCA3025C6E}"/>
              </a:ext>
            </a:extLst>
          </p:cNvPr>
          <p:cNvCxnSpPr>
            <a:stCxn id="188" idx="4"/>
            <a:endCxn id="190" idx="0"/>
          </p:cNvCxnSpPr>
          <p:nvPr/>
        </p:nvCxnSpPr>
        <p:spPr>
          <a:xfrm flipH="1">
            <a:off x="737487" y="20798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16B51F0B-1DFC-FE46-B1D4-EE359DC5ACD1}"/>
              </a:ext>
            </a:extLst>
          </p:cNvPr>
          <p:cNvCxnSpPr>
            <a:stCxn id="190" idx="4"/>
            <a:endCxn id="193" idx="0"/>
          </p:cNvCxnSpPr>
          <p:nvPr/>
        </p:nvCxnSpPr>
        <p:spPr>
          <a:xfrm>
            <a:off x="737487" y="25370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3" name="Oval 192">
            <a:extLst>
              <a:ext uri="{FF2B5EF4-FFF2-40B4-BE49-F238E27FC236}">
                <a16:creationId xmlns:a16="http://schemas.microsoft.com/office/drawing/2014/main" id="{0C4ED29D-4375-AA45-ABD1-6025C0C1F314}"/>
              </a:ext>
            </a:extLst>
          </p:cNvPr>
          <p:cNvSpPr/>
          <p:nvPr/>
        </p:nvSpPr>
        <p:spPr>
          <a:xfrm>
            <a:off x="624359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94" name="Oval 193">
            <a:extLst>
              <a:ext uri="{FF2B5EF4-FFF2-40B4-BE49-F238E27FC236}">
                <a16:creationId xmlns:a16="http://schemas.microsoft.com/office/drawing/2014/main" id="{F07F353C-C6E3-A14D-92D7-D9790D52C320}"/>
              </a:ext>
            </a:extLst>
          </p:cNvPr>
          <p:cNvSpPr/>
          <p:nvPr/>
        </p:nvSpPr>
        <p:spPr>
          <a:xfrm>
            <a:off x="626623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26FF2BF9-05BF-1847-AAD8-364AB2EF2B48}"/>
              </a:ext>
            </a:extLst>
          </p:cNvPr>
          <p:cNvCxnSpPr>
            <a:stCxn id="193" idx="4"/>
            <a:endCxn id="194" idx="0"/>
          </p:cNvCxnSpPr>
          <p:nvPr/>
        </p:nvCxnSpPr>
        <p:spPr>
          <a:xfrm>
            <a:off x="738659" y="29942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6" name="Oval 195">
            <a:extLst>
              <a:ext uri="{FF2B5EF4-FFF2-40B4-BE49-F238E27FC236}">
                <a16:creationId xmlns:a16="http://schemas.microsoft.com/office/drawing/2014/main" id="{C5324928-9ED7-C244-8D35-64AF71459308}"/>
              </a:ext>
            </a:extLst>
          </p:cNvPr>
          <p:cNvSpPr/>
          <p:nvPr/>
        </p:nvSpPr>
        <p:spPr>
          <a:xfrm>
            <a:off x="625491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7" name="Straight Connector 196">
            <a:extLst>
              <a:ext uri="{FF2B5EF4-FFF2-40B4-BE49-F238E27FC236}">
                <a16:creationId xmlns:a16="http://schemas.microsoft.com/office/drawing/2014/main" id="{B6741729-9F7B-E945-B31B-B7E69C2911AA}"/>
              </a:ext>
            </a:extLst>
          </p:cNvPr>
          <p:cNvCxnSpPr>
            <a:stCxn id="194" idx="4"/>
            <a:endCxn id="196" idx="0"/>
          </p:cNvCxnSpPr>
          <p:nvPr/>
        </p:nvCxnSpPr>
        <p:spPr>
          <a:xfrm flipH="1">
            <a:off x="739791" y="34514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" name="Oval 197">
            <a:extLst>
              <a:ext uri="{FF2B5EF4-FFF2-40B4-BE49-F238E27FC236}">
                <a16:creationId xmlns:a16="http://schemas.microsoft.com/office/drawing/2014/main" id="{88572C88-53C9-F24A-8CCC-62509945D71E}"/>
              </a:ext>
            </a:extLst>
          </p:cNvPr>
          <p:cNvSpPr/>
          <p:nvPr/>
        </p:nvSpPr>
        <p:spPr>
          <a:xfrm>
            <a:off x="618943" y="41365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FEAC93B7-5C01-3048-B5E4-0DA183EEC820}"/>
              </a:ext>
            </a:extLst>
          </p:cNvPr>
          <p:cNvCxnSpPr>
            <a:endCxn id="198" idx="0"/>
          </p:cNvCxnSpPr>
          <p:nvPr/>
        </p:nvCxnSpPr>
        <p:spPr>
          <a:xfrm flipH="1">
            <a:off x="733243" y="39079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0" name="TextBox 199">
            <a:extLst>
              <a:ext uri="{FF2B5EF4-FFF2-40B4-BE49-F238E27FC236}">
                <a16:creationId xmlns:a16="http://schemas.microsoft.com/office/drawing/2014/main" id="{52C0E187-BD51-A64A-A531-F3FB85CD8E1C}"/>
              </a:ext>
            </a:extLst>
          </p:cNvPr>
          <p:cNvSpPr txBox="1"/>
          <p:nvPr/>
        </p:nvSpPr>
        <p:spPr>
          <a:xfrm>
            <a:off x="381000" y="42730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45720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43F3B76D-3D60-B24F-B382-26AC31B90D4B}"/>
              </a:ext>
            </a:extLst>
          </p:cNvPr>
          <p:cNvCxnSpPr>
            <a:endCxn id="201" idx="0"/>
          </p:cNvCxnSpPr>
          <p:nvPr/>
        </p:nvCxnSpPr>
        <p:spPr>
          <a:xfrm flipH="1">
            <a:off x="722022" y="43434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Oval 202">
            <a:extLst>
              <a:ext uri="{FF2B5EF4-FFF2-40B4-BE49-F238E27FC236}">
                <a16:creationId xmlns:a16="http://schemas.microsoft.com/office/drawing/2014/main" id="{9D685424-D983-334E-A463-100CC0598C16}"/>
              </a:ext>
            </a:extLst>
          </p:cNvPr>
          <p:cNvSpPr/>
          <p:nvPr/>
        </p:nvSpPr>
        <p:spPr>
          <a:xfrm>
            <a:off x="620087" y="13172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stCxn id="75" idx="2"/>
            <a:endCxn id="203" idx="7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EF0D17A2-3923-7C49-B576-7FC8B2C8CCEF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0D13B896-9995-F141-B6B8-52C824DAEADB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A9D1E2D2-36D7-524A-8BFA-A1A9D5E77373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9EBAD28F-56E9-DA47-ABE0-9C0F1E6EA6B6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0479995B-9143-CA4F-919F-59C08F00ABEF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4F5FFC70-BE43-2D41-B71E-553110049B21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1" name="Oval 210">
            <a:extLst>
              <a:ext uri="{FF2B5EF4-FFF2-40B4-BE49-F238E27FC236}">
                <a16:creationId xmlns:a16="http://schemas.microsoft.com/office/drawing/2014/main" id="{62939CDC-7491-1145-A543-AA27404638B5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F8D1C12E-D24B-6E4C-88E1-DDE4E42363BA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3" name="Straight Connector 212">
            <a:extLst>
              <a:ext uri="{FF2B5EF4-FFF2-40B4-BE49-F238E27FC236}">
                <a16:creationId xmlns:a16="http://schemas.microsoft.com/office/drawing/2014/main" id="{E82AB79A-C090-8E42-9DF4-50D0FE969169}"/>
              </a:ext>
            </a:extLst>
          </p:cNvPr>
          <p:cNvCxnSpPr>
            <a:endCxn id="212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213">
            <a:extLst>
              <a:ext uri="{FF2B5EF4-FFF2-40B4-BE49-F238E27FC236}">
                <a16:creationId xmlns:a16="http://schemas.microsoft.com/office/drawing/2014/main" id="{7EA16CBF-0CB6-FC47-9C16-AA108F02E7D0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5" name="Straight Connector 214">
            <a:extLst>
              <a:ext uri="{FF2B5EF4-FFF2-40B4-BE49-F238E27FC236}">
                <a16:creationId xmlns:a16="http://schemas.microsoft.com/office/drawing/2014/main" id="{7DA1D841-8F7A-F04F-8690-793B05CF16EF}"/>
              </a:ext>
            </a:extLst>
          </p:cNvPr>
          <p:cNvCxnSpPr>
            <a:stCxn id="212" idx="4"/>
            <a:endCxn id="214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1BB6ECF5-4C32-614F-A07F-43AE0E5FC23B}"/>
              </a:ext>
            </a:extLst>
          </p:cNvPr>
          <p:cNvCxnSpPr>
            <a:stCxn id="214" idx="4"/>
            <a:endCxn id="217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Oval 216">
            <a:extLst>
              <a:ext uri="{FF2B5EF4-FFF2-40B4-BE49-F238E27FC236}">
                <a16:creationId xmlns:a16="http://schemas.microsoft.com/office/drawing/2014/main" id="{7AC3D51C-F64B-8343-8D2F-3DAE5D6D9587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8" name="Oval 217">
            <a:extLst>
              <a:ext uri="{FF2B5EF4-FFF2-40B4-BE49-F238E27FC236}">
                <a16:creationId xmlns:a16="http://schemas.microsoft.com/office/drawing/2014/main" id="{D3593D2D-296B-B148-ADBB-243A8AFC5949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45BC2AF3-BDD4-294D-B440-3FA37F58B6EE}"/>
              </a:ext>
            </a:extLst>
          </p:cNvPr>
          <p:cNvCxnSpPr>
            <a:stCxn id="217" idx="4"/>
            <a:endCxn id="218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Oval 219">
            <a:extLst>
              <a:ext uri="{FF2B5EF4-FFF2-40B4-BE49-F238E27FC236}">
                <a16:creationId xmlns:a16="http://schemas.microsoft.com/office/drawing/2014/main" id="{02ABFF81-62DE-A64E-81F3-49D7D2040FD1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ECC85A4F-F295-F049-88F8-EA3FE8322A8F}"/>
              </a:ext>
            </a:extLst>
          </p:cNvPr>
          <p:cNvCxnSpPr>
            <a:stCxn id="218" idx="4"/>
            <a:endCxn id="220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2" name="Oval 221">
            <a:extLst>
              <a:ext uri="{FF2B5EF4-FFF2-40B4-BE49-F238E27FC236}">
                <a16:creationId xmlns:a16="http://schemas.microsoft.com/office/drawing/2014/main" id="{D82A1DF4-31FD-C441-AD02-EC09268591DB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2F1DCCB1-1445-C140-99D7-4612A5C91602}"/>
              </a:ext>
            </a:extLst>
          </p:cNvPr>
          <p:cNvCxnSpPr>
            <a:endCxn id="222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>
            <a:extLst>
              <a:ext uri="{FF2B5EF4-FFF2-40B4-BE49-F238E27FC236}">
                <a16:creationId xmlns:a16="http://schemas.microsoft.com/office/drawing/2014/main" id="{05B020F5-2AAF-1F4A-8306-825AC9270B58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4C557D32-28D9-A547-A1AB-702793730355}"/>
              </a:ext>
            </a:extLst>
          </p:cNvPr>
          <p:cNvCxnSpPr>
            <a:endCxn id="225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TextBox 226">
            <a:extLst>
              <a:ext uri="{FF2B5EF4-FFF2-40B4-BE49-F238E27FC236}">
                <a16:creationId xmlns:a16="http://schemas.microsoft.com/office/drawing/2014/main" id="{479A8997-29F8-F449-B5AF-FEA38F26CF19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stCxn id="3" idx="4"/>
            <a:endCxn id="211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768EBF41-9959-CA41-A331-6C76D551E9A4}"/>
              </a:ext>
            </a:extLst>
          </p:cNvPr>
          <p:cNvSpPr txBox="1"/>
          <p:nvPr/>
        </p:nvSpPr>
        <p:spPr>
          <a:xfrm>
            <a:off x="2286000" y="24815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C2C1375D-01A0-5941-BE40-79AF06C78B20}"/>
              </a:ext>
            </a:extLst>
          </p:cNvPr>
          <p:cNvSpPr txBox="1"/>
          <p:nvPr/>
        </p:nvSpPr>
        <p:spPr>
          <a:xfrm>
            <a:off x="2286000" y="298090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31" name="Oval 230">
            <a:extLst>
              <a:ext uri="{FF2B5EF4-FFF2-40B4-BE49-F238E27FC236}">
                <a16:creationId xmlns:a16="http://schemas.microsoft.com/office/drawing/2014/main" id="{8D52F2A9-8629-7744-A82F-22833FB01EE5}"/>
              </a:ext>
            </a:extLst>
          </p:cNvPr>
          <p:cNvSpPr/>
          <p:nvPr/>
        </p:nvSpPr>
        <p:spPr>
          <a:xfrm>
            <a:off x="2531623" y="23662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stCxn id="79" idx="4"/>
            <a:endCxn id="231" idx="0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3" name="Oval 232">
            <a:extLst>
              <a:ext uri="{FF2B5EF4-FFF2-40B4-BE49-F238E27FC236}">
                <a16:creationId xmlns:a16="http://schemas.microsoft.com/office/drawing/2014/main" id="{1F744646-4EE2-3C4A-925A-624AB50FAB08}"/>
              </a:ext>
            </a:extLst>
          </p:cNvPr>
          <p:cNvSpPr/>
          <p:nvPr/>
        </p:nvSpPr>
        <p:spPr>
          <a:xfrm>
            <a:off x="2530491" y="28234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4" name="Straight Connector 233">
            <a:extLst>
              <a:ext uri="{FF2B5EF4-FFF2-40B4-BE49-F238E27FC236}">
                <a16:creationId xmlns:a16="http://schemas.microsoft.com/office/drawing/2014/main" id="{D990D93B-C2ED-1E49-92D5-487C9B66221D}"/>
              </a:ext>
            </a:extLst>
          </p:cNvPr>
          <p:cNvCxnSpPr>
            <a:stCxn id="231" idx="4"/>
            <a:endCxn id="233" idx="0"/>
          </p:cNvCxnSpPr>
          <p:nvPr/>
        </p:nvCxnSpPr>
        <p:spPr>
          <a:xfrm flipH="1">
            <a:off x="2644791" y="259480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5" name="Oval 234">
            <a:extLst>
              <a:ext uri="{FF2B5EF4-FFF2-40B4-BE49-F238E27FC236}">
                <a16:creationId xmlns:a16="http://schemas.microsoft.com/office/drawing/2014/main" id="{9B4AAB79-EEEC-6141-88FA-E936CC6A1E0E}"/>
              </a:ext>
            </a:extLst>
          </p:cNvPr>
          <p:cNvSpPr/>
          <p:nvPr/>
        </p:nvSpPr>
        <p:spPr>
          <a:xfrm>
            <a:off x="2523943" y="327987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6" name="Straight Connector 235">
            <a:extLst>
              <a:ext uri="{FF2B5EF4-FFF2-40B4-BE49-F238E27FC236}">
                <a16:creationId xmlns:a16="http://schemas.microsoft.com/office/drawing/2014/main" id="{342B0C20-E148-BC42-B0CE-820F3E162AC5}"/>
              </a:ext>
            </a:extLst>
          </p:cNvPr>
          <p:cNvCxnSpPr>
            <a:endCxn id="235" idx="0"/>
          </p:cNvCxnSpPr>
          <p:nvPr/>
        </p:nvCxnSpPr>
        <p:spPr>
          <a:xfrm flipH="1">
            <a:off x="2638243" y="305127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7" name="TextBox 236">
            <a:extLst>
              <a:ext uri="{FF2B5EF4-FFF2-40B4-BE49-F238E27FC236}">
                <a16:creationId xmlns:a16="http://schemas.microsoft.com/office/drawing/2014/main" id="{8DFB88DC-C691-AE48-B140-FAABE6D23B48}"/>
              </a:ext>
            </a:extLst>
          </p:cNvPr>
          <p:cNvSpPr txBox="1"/>
          <p:nvPr/>
        </p:nvSpPr>
        <p:spPr>
          <a:xfrm>
            <a:off x="2286000" y="341635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37153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AE9F4521-2E79-DB46-A2DA-9C6D4DB2B1EF}"/>
              </a:ext>
            </a:extLst>
          </p:cNvPr>
          <p:cNvCxnSpPr>
            <a:endCxn id="238" idx="0"/>
          </p:cNvCxnSpPr>
          <p:nvPr/>
        </p:nvCxnSpPr>
        <p:spPr>
          <a:xfrm flipH="1">
            <a:off x="2627022" y="348671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0" name="TextBox 239">
            <a:extLst>
              <a:ext uri="{FF2B5EF4-FFF2-40B4-BE49-F238E27FC236}">
                <a16:creationId xmlns:a16="http://schemas.microsoft.com/office/drawing/2014/main" id="{7CEA093A-47DD-F74A-B2C3-7326C59E429F}"/>
              </a:ext>
            </a:extLst>
          </p:cNvPr>
          <p:cNvSpPr txBox="1"/>
          <p:nvPr/>
        </p:nvSpPr>
        <p:spPr>
          <a:xfrm>
            <a:off x="2345162" y="19962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3" name="Oval 252">
            <a:extLst>
              <a:ext uri="{FF2B5EF4-FFF2-40B4-BE49-F238E27FC236}">
                <a16:creationId xmlns:a16="http://schemas.microsoft.com/office/drawing/2014/main" id="{7467F735-2B3E-EC42-99EA-1382833025C2}"/>
              </a:ext>
            </a:extLst>
          </p:cNvPr>
          <p:cNvSpPr/>
          <p:nvPr/>
        </p:nvSpPr>
        <p:spPr>
          <a:xfrm>
            <a:off x="3124201" y="23437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stCxn id="79" idx="5"/>
            <a:endCxn id="253" idx="0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5" name="TextBox 254">
            <a:extLst>
              <a:ext uri="{FF2B5EF4-FFF2-40B4-BE49-F238E27FC236}">
                <a16:creationId xmlns:a16="http://schemas.microsoft.com/office/drawing/2014/main" id="{C1587225-624F-C34E-A78B-BE12CEB00326}"/>
              </a:ext>
            </a:extLst>
          </p:cNvPr>
          <p:cNvSpPr txBox="1"/>
          <p:nvPr/>
        </p:nvSpPr>
        <p:spPr>
          <a:xfrm>
            <a:off x="2886258" y="24802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77916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02F03D35-59F6-B948-A4D9-F55949A3B18A}"/>
              </a:ext>
            </a:extLst>
          </p:cNvPr>
          <p:cNvCxnSpPr>
            <a:endCxn id="256" idx="0"/>
          </p:cNvCxnSpPr>
          <p:nvPr/>
        </p:nvCxnSpPr>
        <p:spPr>
          <a:xfrm flipH="1">
            <a:off x="3227280" y="255056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>
            <a:off x="2753111" y="204963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5" name="Oval 264">
            <a:extLst>
              <a:ext uri="{FF2B5EF4-FFF2-40B4-BE49-F238E27FC236}">
                <a16:creationId xmlns:a16="http://schemas.microsoft.com/office/drawing/2014/main" id="{D24D816F-F2DA-1F41-874A-58FF3CA42A43}"/>
              </a:ext>
            </a:extLst>
          </p:cNvPr>
          <p:cNvSpPr/>
          <p:nvPr/>
        </p:nvSpPr>
        <p:spPr>
          <a:xfrm>
            <a:off x="2733339" y="99342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764E06DB-3FFB-2144-8181-25E5261C0143}"/>
              </a:ext>
            </a:extLst>
          </p:cNvPr>
          <p:cNvSpPr txBox="1"/>
          <p:nvPr/>
        </p:nvSpPr>
        <p:spPr>
          <a:xfrm>
            <a:off x="2696795" y="12516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F873554E-B5B7-964E-8366-636FA837018E}"/>
              </a:ext>
            </a:extLst>
          </p:cNvPr>
          <p:cNvCxnSpPr>
            <a:stCxn id="265" idx="5"/>
            <a:endCxn id="267" idx="0"/>
          </p:cNvCxnSpPr>
          <p:nvPr/>
        </p:nvCxnSpPr>
        <p:spPr>
          <a:xfrm>
            <a:off x="2928460" y="1188544"/>
            <a:ext cx="198171" cy="4146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322073" y="872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stCxn id="75" idx="6"/>
            <a:endCxn id="265" idx="1"/>
          </p:cNvCxnSpPr>
          <p:nvPr/>
        </p:nvCxnSpPr>
        <p:spPr>
          <a:xfrm>
            <a:off x="2109397" y="730847"/>
            <a:ext cx="657420" cy="29605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7" name="TextBox 276">
            <a:extLst>
              <a:ext uri="{FF2B5EF4-FFF2-40B4-BE49-F238E27FC236}">
                <a16:creationId xmlns:a16="http://schemas.microsoft.com/office/drawing/2014/main" id="{B8C3E3FA-A938-8B47-BBAB-2872D01844C0}"/>
              </a:ext>
            </a:extLst>
          </p:cNvPr>
          <p:cNvSpPr txBox="1"/>
          <p:nvPr/>
        </p:nvSpPr>
        <p:spPr>
          <a:xfrm>
            <a:off x="914400" y="762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46DA3625-0A56-B045-91ED-BEF564ABAE57}"/>
              </a:ext>
            </a:extLst>
          </p:cNvPr>
          <p:cNvSpPr txBox="1"/>
          <p:nvPr/>
        </p:nvSpPr>
        <p:spPr>
          <a:xfrm>
            <a:off x="5839193" y="199632"/>
            <a:ext cx="3200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200" b="1" spc="300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banana</a:t>
            </a:r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FA2C1C52-D478-4640-81C6-904C5CDB66F6}"/>
              </a:ext>
            </a:extLst>
          </p:cNvPr>
          <p:cNvSpPr txBox="1"/>
          <p:nvPr/>
        </p:nvSpPr>
        <p:spPr>
          <a:xfrm>
            <a:off x="2535173" y="48342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280" name="Straight Connector 279">
            <a:extLst>
              <a:ext uri="{FF2B5EF4-FFF2-40B4-BE49-F238E27FC236}">
                <a16:creationId xmlns:a16="http://schemas.microsoft.com/office/drawing/2014/main" id="{6FAF675B-C856-7644-BCE4-AE688E8091B8}"/>
              </a:ext>
            </a:extLst>
          </p:cNvPr>
          <p:cNvCxnSpPr>
            <a:cxnSpLocks/>
          </p:cNvCxnSpPr>
          <p:nvPr/>
        </p:nvCxnSpPr>
        <p:spPr>
          <a:xfrm flipH="1">
            <a:off x="1602765" y="326590"/>
            <a:ext cx="1597635" cy="14548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1" name="TextBox 280">
            <a:extLst>
              <a:ext uri="{FF2B5EF4-FFF2-40B4-BE49-F238E27FC236}">
                <a16:creationId xmlns:a16="http://schemas.microsoft.com/office/drawing/2014/main" id="{36A586D8-357A-E346-943D-A12D43C48419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82" name="Oval 281">
            <a:extLst>
              <a:ext uri="{FF2B5EF4-FFF2-40B4-BE49-F238E27FC236}">
                <a16:creationId xmlns:a16="http://schemas.microsoft.com/office/drawing/2014/main" id="{229B48D8-D96C-E14A-A337-77E57009634B}"/>
              </a:ext>
            </a:extLst>
          </p:cNvPr>
          <p:cNvSpPr/>
          <p:nvPr/>
        </p:nvSpPr>
        <p:spPr>
          <a:xfrm>
            <a:off x="1455811" y="35777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5951538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4C8D4CB-B407-0440-9A96-839E2112C5DD}"/>
              </a:ext>
            </a:extLst>
          </p:cNvPr>
          <p:cNvSpPr txBox="1"/>
          <p:nvPr/>
        </p:nvSpPr>
        <p:spPr>
          <a:xfrm>
            <a:off x="1699824" y="4708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F46A0BC-89BE-564C-9B4B-D9736ECF2FF5}"/>
              </a:ext>
            </a:extLst>
          </p:cNvPr>
          <p:cNvSpPr txBox="1"/>
          <p:nvPr/>
        </p:nvSpPr>
        <p:spPr>
          <a:xfrm>
            <a:off x="1699824" y="5166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4A3BCD9-8AEA-9F46-B4EC-E3F28DC20833}"/>
              </a:ext>
            </a:extLst>
          </p:cNvPr>
          <p:cNvSpPr txBox="1"/>
          <p:nvPr/>
        </p:nvSpPr>
        <p:spPr>
          <a:xfrm>
            <a:off x="1699824" y="4295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088786C-4EEB-1C41-85B9-C3C39CC420CA}"/>
              </a:ext>
            </a:extLst>
          </p:cNvPr>
          <p:cNvSpPr txBox="1"/>
          <p:nvPr/>
        </p:nvSpPr>
        <p:spPr>
          <a:xfrm>
            <a:off x="1699824" y="3838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EB8EE9D-6263-B848-B923-8547BCAC507C}"/>
              </a:ext>
            </a:extLst>
          </p:cNvPr>
          <p:cNvSpPr txBox="1"/>
          <p:nvPr/>
        </p:nvSpPr>
        <p:spPr>
          <a:xfrm>
            <a:off x="1699824" y="3340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7E813DB-FFB7-6643-8517-21BB3D92AEAD}"/>
              </a:ext>
            </a:extLst>
          </p:cNvPr>
          <p:cNvSpPr txBox="1"/>
          <p:nvPr/>
        </p:nvSpPr>
        <p:spPr>
          <a:xfrm>
            <a:off x="1699824" y="5666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2FF5E8FE-FCAD-C144-9E71-FB99D290EF09}"/>
              </a:ext>
            </a:extLst>
          </p:cNvPr>
          <p:cNvSpPr/>
          <p:nvPr/>
        </p:nvSpPr>
        <p:spPr>
          <a:xfrm>
            <a:off x="1944193" y="3225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467C296E-6CC2-4742-8265-4DC23CA28601}"/>
              </a:ext>
            </a:extLst>
          </p:cNvPr>
          <p:cNvSpPr/>
          <p:nvPr/>
        </p:nvSpPr>
        <p:spPr>
          <a:xfrm>
            <a:off x="1943143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6BF1EA94-E304-AE4E-9362-343E31B35122}"/>
              </a:ext>
            </a:extLst>
          </p:cNvPr>
          <p:cNvCxnSpPr>
            <a:endCxn id="54" idx="0"/>
          </p:cNvCxnSpPr>
          <p:nvPr/>
        </p:nvCxnSpPr>
        <p:spPr>
          <a:xfrm>
            <a:off x="2055179" y="3475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Oval 55">
            <a:extLst>
              <a:ext uri="{FF2B5EF4-FFF2-40B4-BE49-F238E27FC236}">
                <a16:creationId xmlns:a16="http://schemas.microsoft.com/office/drawing/2014/main" id="{F092F9FD-33D2-BD40-A2AF-1228D2440970}"/>
              </a:ext>
            </a:extLst>
          </p:cNvPr>
          <p:cNvSpPr/>
          <p:nvPr/>
        </p:nvSpPr>
        <p:spPr>
          <a:xfrm>
            <a:off x="1942011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B7A31CEB-C4E3-8E45-B7A4-C9795D4067BE}"/>
              </a:ext>
            </a:extLst>
          </p:cNvPr>
          <p:cNvCxnSpPr>
            <a:stCxn id="54" idx="4"/>
            <a:endCxn id="56" idx="0"/>
          </p:cNvCxnSpPr>
          <p:nvPr/>
        </p:nvCxnSpPr>
        <p:spPr>
          <a:xfrm flipH="1">
            <a:off x="2056311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844994A4-E325-FC41-80C7-491E4E72C061}"/>
              </a:ext>
            </a:extLst>
          </p:cNvPr>
          <p:cNvCxnSpPr>
            <a:stCxn id="56" idx="4"/>
            <a:endCxn id="59" idx="0"/>
          </p:cNvCxnSpPr>
          <p:nvPr/>
        </p:nvCxnSpPr>
        <p:spPr>
          <a:xfrm>
            <a:off x="2056311" y="4365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Oval 58">
            <a:extLst>
              <a:ext uri="{FF2B5EF4-FFF2-40B4-BE49-F238E27FC236}">
                <a16:creationId xmlns:a16="http://schemas.microsoft.com/office/drawing/2014/main" id="{1F2C6C2D-1BB7-024C-A480-EB05969DE772}"/>
              </a:ext>
            </a:extLst>
          </p:cNvPr>
          <p:cNvSpPr/>
          <p:nvPr/>
        </p:nvSpPr>
        <p:spPr>
          <a:xfrm>
            <a:off x="1943183" y="4594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EBB8EA0A-1A4C-C74A-AFCD-F1204E80879A}"/>
              </a:ext>
            </a:extLst>
          </p:cNvPr>
          <p:cNvSpPr/>
          <p:nvPr/>
        </p:nvSpPr>
        <p:spPr>
          <a:xfrm>
            <a:off x="1945447" y="5051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FE708EA0-906C-5A4A-B2EA-AFF41266C0D9}"/>
              </a:ext>
            </a:extLst>
          </p:cNvPr>
          <p:cNvCxnSpPr>
            <a:stCxn id="59" idx="4"/>
            <a:endCxn id="60" idx="0"/>
          </p:cNvCxnSpPr>
          <p:nvPr/>
        </p:nvCxnSpPr>
        <p:spPr>
          <a:xfrm>
            <a:off x="2057483" y="4823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Oval 61">
            <a:extLst>
              <a:ext uri="{FF2B5EF4-FFF2-40B4-BE49-F238E27FC236}">
                <a16:creationId xmlns:a16="http://schemas.microsoft.com/office/drawing/2014/main" id="{43D10A5E-F84C-8C42-884A-AE831FF2C32D}"/>
              </a:ext>
            </a:extLst>
          </p:cNvPr>
          <p:cNvSpPr/>
          <p:nvPr/>
        </p:nvSpPr>
        <p:spPr>
          <a:xfrm>
            <a:off x="1944315" y="5508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4F870F33-EBA9-4845-8703-EA0886F3179C}"/>
              </a:ext>
            </a:extLst>
          </p:cNvPr>
          <p:cNvCxnSpPr>
            <a:stCxn id="60" idx="4"/>
            <a:endCxn id="62" idx="0"/>
          </p:cNvCxnSpPr>
          <p:nvPr/>
        </p:nvCxnSpPr>
        <p:spPr>
          <a:xfrm flipH="1">
            <a:off x="2058615" y="5280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val 63">
            <a:extLst>
              <a:ext uri="{FF2B5EF4-FFF2-40B4-BE49-F238E27FC236}">
                <a16:creationId xmlns:a16="http://schemas.microsoft.com/office/drawing/2014/main" id="{10612995-4A69-3A45-90AE-7ABDB2E65DFD}"/>
              </a:ext>
            </a:extLst>
          </p:cNvPr>
          <p:cNvSpPr/>
          <p:nvPr/>
        </p:nvSpPr>
        <p:spPr>
          <a:xfrm>
            <a:off x="1937767" y="5965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7F24EEAC-758B-D947-A86F-D84299B103A7}"/>
              </a:ext>
            </a:extLst>
          </p:cNvPr>
          <p:cNvCxnSpPr>
            <a:endCxn id="64" idx="0"/>
          </p:cNvCxnSpPr>
          <p:nvPr/>
        </p:nvCxnSpPr>
        <p:spPr>
          <a:xfrm flipH="1">
            <a:off x="2052067" y="5736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04B889FC-E4A0-BF47-810E-F953E72AC63E}"/>
              </a:ext>
            </a:extLst>
          </p:cNvPr>
          <p:cNvSpPr txBox="1"/>
          <p:nvPr/>
        </p:nvSpPr>
        <p:spPr>
          <a:xfrm>
            <a:off x="1699824" y="6101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26546" y="64008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5761E276-92A6-0644-9333-7CABBCB13542}"/>
              </a:ext>
            </a:extLst>
          </p:cNvPr>
          <p:cNvCxnSpPr>
            <a:endCxn id="68" idx="0"/>
          </p:cNvCxnSpPr>
          <p:nvPr/>
        </p:nvCxnSpPr>
        <p:spPr>
          <a:xfrm flipH="1">
            <a:off x="2040846" y="6172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Box 70">
            <a:extLst>
              <a:ext uri="{FF2B5EF4-FFF2-40B4-BE49-F238E27FC236}">
                <a16:creationId xmlns:a16="http://schemas.microsoft.com/office/drawing/2014/main" id="{3DC22BE3-00C9-B347-A3A5-25AEF5FA70B1}"/>
              </a:ext>
            </a:extLst>
          </p:cNvPr>
          <p:cNvSpPr txBox="1"/>
          <p:nvPr/>
        </p:nvSpPr>
        <p:spPr>
          <a:xfrm>
            <a:off x="1935867" y="17884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CBDD6FD-B4EA-394A-8775-3C80D85903A0}"/>
              </a:ext>
            </a:extLst>
          </p:cNvPr>
          <p:cNvSpPr txBox="1"/>
          <p:nvPr/>
        </p:nvSpPr>
        <p:spPr>
          <a:xfrm>
            <a:off x="1699824" y="2431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E6430331-32D6-2C4A-8F40-6B94287AAA9B}"/>
              </a:ext>
            </a:extLst>
          </p:cNvPr>
          <p:cNvSpPr txBox="1"/>
          <p:nvPr/>
        </p:nvSpPr>
        <p:spPr>
          <a:xfrm>
            <a:off x="2235217" y="1444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2089B9B-080C-0440-872D-2ED0DDEADE63}"/>
              </a:ext>
            </a:extLst>
          </p:cNvPr>
          <p:cNvSpPr txBox="1"/>
          <p:nvPr/>
        </p:nvSpPr>
        <p:spPr>
          <a:xfrm>
            <a:off x="1850667" y="8958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22C2B9FA-5513-2140-8F0D-269530C1D720}"/>
              </a:ext>
            </a:extLst>
          </p:cNvPr>
          <p:cNvSpPr/>
          <p:nvPr/>
        </p:nvSpPr>
        <p:spPr>
          <a:xfrm>
            <a:off x="2199979" y="12568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7D6CE7AE-C3B6-8A41-9E5F-25C4F21F9A1D}"/>
              </a:ext>
            </a:extLst>
          </p:cNvPr>
          <p:cNvCxnSpPr>
            <a:stCxn id="75" idx="5"/>
            <a:endCxn id="76" idx="0"/>
          </p:cNvCxnSpPr>
          <p:nvPr/>
        </p:nvCxnSpPr>
        <p:spPr>
          <a:xfrm>
            <a:off x="2075919" y="811669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07E8AC30-AA5E-1848-9ABF-4F4FBDE9B717}"/>
              </a:ext>
            </a:extLst>
          </p:cNvPr>
          <p:cNvCxnSpPr>
            <a:stCxn id="76" idx="5"/>
            <a:endCxn id="79" idx="1"/>
          </p:cNvCxnSpPr>
          <p:nvPr/>
        </p:nvCxnSpPr>
        <p:spPr>
          <a:xfrm>
            <a:off x="2395100" y="1451936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B38C9688-ED58-2B46-A5E6-D488A83C657A}"/>
              </a:ext>
            </a:extLst>
          </p:cNvPr>
          <p:cNvSpPr/>
          <p:nvPr/>
        </p:nvSpPr>
        <p:spPr>
          <a:xfrm>
            <a:off x="1944316" y="2316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stCxn id="79" idx="3"/>
            <a:endCxn id="80" idx="0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C1B6C3B7-ECAA-D746-81B2-F97140130744}"/>
              </a:ext>
            </a:extLst>
          </p:cNvPr>
          <p:cNvCxnSpPr>
            <a:stCxn id="80" idx="4"/>
          </p:cNvCxnSpPr>
          <p:nvPr/>
        </p:nvCxnSpPr>
        <p:spPr>
          <a:xfrm flipH="1">
            <a:off x="2057484" y="2544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>
            <a:extLst>
              <a:ext uri="{FF2B5EF4-FFF2-40B4-BE49-F238E27FC236}">
                <a16:creationId xmlns:a16="http://schemas.microsoft.com/office/drawing/2014/main" id="{768E69E2-0FC4-4043-A331-F64461B172A7}"/>
              </a:ext>
            </a:extLst>
          </p:cNvPr>
          <p:cNvSpPr txBox="1"/>
          <p:nvPr/>
        </p:nvSpPr>
        <p:spPr>
          <a:xfrm>
            <a:off x="1699824" y="2942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FF25A39F-AFB7-6F40-97D7-8814A0E85606}"/>
              </a:ext>
            </a:extLst>
          </p:cNvPr>
          <p:cNvSpPr/>
          <p:nvPr/>
        </p:nvSpPr>
        <p:spPr>
          <a:xfrm>
            <a:off x="1938911" y="2765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C5E99B1-A612-5047-8890-770A55D3804E}"/>
              </a:ext>
            </a:extLst>
          </p:cNvPr>
          <p:cNvCxnSpPr>
            <a:stCxn id="84" idx="4"/>
            <a:endCxn id="53" idx="0"/>
          </p:cNvCxnSpPr>
          <p:nvPr/>
        </p:nvCxnSpPr>
        <p:spPr>
          <a:xfrm>
            <a:off x="2053211" y="2993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F0FB156B-0FEA-214C-B325-BFF68048825F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5834D8-3E84-7941-8570-B872AAF555A7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80ED94-4E45-A449-B7D4-EA793821235B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EB0E298-1265-E549-861C-1447DA0B9DED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5D586A2-2016-6242-9A14-C79487C99B3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E29280A-971A-6349-9908-C497B5073C3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B85E2A-8DB8-C64F-86FA-DE7FCDCA5EA7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CEA38C7-C47C-EF47-97E0-5D6A2E8AB813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6A0A700A-36A2-5C4D-B02E-EB9A4DF02256}"/>
              </a:ext>
            </a:extLst>
          </p:cNvPr>
          <p:cNvCxnSpPr>
            <a:endCxn id="93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id="{B8744598-54AE-FA46-A7CB-16FEBD55EF1B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84D405E-D4E9-124C-B08B-09DF5FAC5418}"/>
              </a:ext>
            </a:extLst>
          </p:cNvPr>
          <p:cNvCxnSpPr>
            <a:stCxn id="93" idx="4"/>
            <a:endCxn id="95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79B955C-5BAB-9849-A3F5-F98590F9D7C5}"/>
              </a:ext>
            </a:extLst>
          </p:cNvPr>
          <p:cNvCxnSpPr>
            <a:stCxn id="95" idx="4"/>
            <a:endCxn id="98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val 97">
            <a:extLst>
              <a:ext uri="{FF2B5EF4-FFF2-40B4-BE49-F238E27FC236}">
                <a16:creationId xmlns:a16="http://schemas.microsoft.com/office/drawing/2014/main" id="{7C697300-9997-4C4E-A4EB-6A4F8E218648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E1E78C6A-0C5B-A645-A5BF-91DE6F42C471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92BC703-2B35-5945-B0EA-3282187FD27F}"/>
              </a:ext>
            </a:extLst>
          </p:cNvPr>
          <p:cNvCxnSpPr>
            <a:stCxn id="98" idx="4"/>
            <a:endCxn id="99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>
            <a:extLst>
              <a:ext uri="{FF2B5EF4-FFF2-40B4-BE49-F238E27FC236}">
                <a16:creationId xmlns:a16="http://schemas.microsoft.com/office/drawing/2014/main" id="{29FF1F1D-7077-D04C-989C-D7BD7375E9BB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B12C524-5B51-E744-9D40-5D75ED33C939}"/>
              </a:ext>
            </a:extLst>
          </p:cNvPr>
          <p:cNvCxnSpPr>
            <a:stCxn id="99" idx="4"/>
            <a:endCxn id="101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DEBAAF2A-214C-CD40-979E-C104F666A30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64EA81-A491-9D42-88C7-FB3A1A3A5204}"/>
              </a:ext>
            </a:extLst>
          </p:cNvPr>
          <p:cNvCxnSpPr>
            <a:endCxn id="103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CAE7D68B-7D3D-8E4E-8AC8-3CCA49E8846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8CEB8A3-E1F4-9E43-BF34-24421B04ED1E}"/>
              </a:ext>
            </a:extLst>
          </p:cNvPr>
          <p:cNvCxnSpPr>
            <a:endCxn id="106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D95C3EE5-77A5-C74B-959F-F61503C21BBA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6C89CFC-C4C0-E14A-ADDA-C43BE84B0062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41144C40-B711-E949-ACA7-BE22AA0352EB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stCxn id="115" idx="4"/>
            <a:endCxn id="116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04D2FC4-1481-8949-99D1-75DE32A55C16}"/>
              </a:ext>
            </a:extLst>
          </p:cNvPr>
          <p:cNvCxnSpPr>
            <a:stCxn id="116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0C5BA5E2-0892-7B46-B707-B19903FA2C06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46C913A-0A5C-2041-8F1B-F0B7D87BEFF1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F28F3889-31F2-3C42-9574-99A77B751426}"/>
              </a:ext>
            </a:extLst>
          </p:cNvPr>
          <p:cNvCxnSpPr>
            <a:stCxn id="120" idx="4"/>
            <a:endCxn id="92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E8FCBEAA-8DC7-B943-A937-863A942E000E}"/>
              </a:ext>
            </a:extLst>
          </p:cNvPr>
          <p:cNvSpPr txBox="1"/>
          <p:nvPr/>
        </p:nvSpPr>
        <p:spPr>
          <a:xfrm>
            <a:off x="1049778" y="3946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10F3C621-4FEE-B84F-A56D-A1B618D3D8D5}"/>
              </a:ext>
            </a:extLst>
          </p:cNvPr>
          <p:cNvSpPr txBox="1"/>
          <p:nvPr/>
        </p:nvSpPr>
        <p:spPr>
          <a:xfrm>
            <a:off x="1049778" y="4404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96BB0863-09C1-5440-B364-9EA77DD1B3F9}"/>
              </a:ext>
            </a:extLst>
          </p:cNvPr>
          <p:cNvSpPr txBox="1"/>
          <p:nvPr/>
        </p:nvSpPr>
        <p:spPr>
          <a:xfrm>
            <a:off x="1049778" y="3533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0BAD43D8-761C-1B44-9099-B9CBDF63464A}"/>
              </a:ext>
            </a:extLst>
          </p:cNvPr>
          <p:cNvSpPr txBox="1"/>
          <p:nvPr/>
        </p:nvSpPr>
        <p:spPr>
          <a:xfrm>
            <a:off x="1049778" y="3076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3C16751F-CF0A-0E48-9D37-13971F86D671}"/>
              </a:ext>
            </a:extLst>
          </p:cNvPr>
          <p:cNvSpPr txBox="1"/>
          <p:nvPr/>
        </p:nvSpPr>
        <p:spPr>
          <a:xfrm>
            <a:off x="1049778" y="2578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B86FE87E-43B6-6D4B-947D-49F1AA784814}"/>
              </a:ext>
            </a:extLst>
          </p:cNvPr>
          <p:cNvSpPr txBox="1"/>
          <p:nvPr/>
        </p:nvSpPr>
        <p:spPr>
          <a:xfrm>
            <a:off x="1049778" y="4904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28" name="Oval 127">
            <a:extLst>
              <a:ext uri="{FF2B5EF4-FFF2-40B4-BE49-F238E27FC236}">
                <a16:creationId xmlns:a16="http://schemas.microsoft.com/office/drawing/2014/main" id="{8BF30085-377F-C046-AF46-F4C228DDA54F}"/>
              </a:ext>
            </a:extLst>
          </p:cNvPr>
          <p:cNvSpPr/>
          <p:nvPr/>
        </p:nvSpPr>
        <p:spPr>
          <a:xfrm>
            <a:off x="1294147" y="2463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8FD1AB61-296B-7941-8A11-99F9574A1D15}"/>
              </a:ext>
            </a:extLst>
          </p:cNvPr>
          <p:cNvSpPr/>
          <p:nvPr/>
        </p:nvSpPr>
        <p:spPr>
          <a:xfrm>
            <a:off x="1293097" y="2918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F022ACAD-F007-DF4C-A95D-B67618917446}"/>
              </a:ext>
            </a:extLst>
          </p:cNvPr>
          <p:cNvCxnSpPr>
            <a:endCxn id="129" idx="0"/>
          </p:cNvCxnSpPr>
          <p:nvPr/>
        </p:nvCxnSpPr>
        <p:spPr>
          <a:xfrm>
            <a:off x="1405133" y="2713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Oval 130">
            <a:extLst>
              <a:ext uri="{FF2B5EF4-FFF2-40B4-BE49-F238E27FC236}">
                <a16:creationId xmlns:a16="http://schemas.microsoft.com/office/drawing/2014/main" id="{F2F9815A-5FC2-3F4C-BC39-44921734C4B1}"/>
              </a:ext>
            </a:extLst>
          </p:cNvPr>
          <p:cNvSpPr/>
          <p:nvPr/>
        </p:nvSpPr>
        <p:spPr>
          <a:xfrm>
            <a:off x="1291965" y="3375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CABF80DA-E80C-3647-80A0-F5C74A09AF12}"/>
              </a:ext>
            </a:extLst>
          </p:cNvPr>
          <p:cNvCxnSpPr>
            <a:stCxn id="129" idx="4"/>
            <a:endCxn id="131" idx="0"/>
          </p:cNvCxnSpPr>
          <p:nvPr/>
        </p:nvCxnSpPr>
        <p:spPr>
          <a:xfrm flipH="1">
            <a:off x="1406265" y="3146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8D247746-46EA-C642-90A2-50C156951338}"/>
              </a:ext>
            </a:extLst>
          </p:cNvPr>
          <p:cNvCxnSpPr>
            <a:stCxn id="131" idx="4"/>
            <a:endCxn id="134" idx="0"/>
          </p:cNvCxnSpPr>
          <p:nvPr/>
        </p:nvCxnSpPr>
        <p:spPr>
          <a:xfrm>
            <a:off x="1406265" y="3603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Oval 133">
            <a:extLst>
              <a:ext uri="{FF2B5EF4-FFF2-40B4-BE49-F238E27FC236}">
                <a16:creationId xmlns:a16="http://schemas.microsoft.com/office/drawing/2014/main" id="{A2BAF0C4-1C77-E54E-944D-09A58368A3A2}"/>
              </a:ext>
            </a:extLst>
          </p:cNvPr>
          <p:cNvSpPr/>
          <p:nvPr/>
        </p:nvSpPr>
        <p:spPr>
          <a:xfrm>
            <a:off x="1293137" y="3832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5" name="Oval 134">
            <a:extLst>
              <a:ext uri="{FF2B5EF4-FFF2-40B4-BE49-F238E27FC236}">
                <a16:creationId xmlns:a16="http://schemas.microsoft.com/office/drawing/2014/main" id="{C6D11935-7E37-0349-8D97-1E9DBAD3534A}"/>
              </a:ext>
            </a:extLst>
          </p:cNvPr>
          <p:cNvSpPr/>
          <p:nvPr/>
        </p:nvSpPr>
        <p:spPr>
          <a:xfrm>
            <a:off x="1295401" y="4289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35A46693-E50C-2149-9D05-47CFA37649F1}"/>
              </a:ext>
            </a:extLst>
          </p:cNvPr>
          <p:cNvCxnSpPr>
            <a:stCxn id="134" idx="4"/>
            <a:endCxn id="135" idx="0"/>
          </p:cNvCxnSpPr>
          <p:nvPr/>
        </p:nvCxnSpPr>
        <p:spPr>
          <a:xfrm>
            <a:off x="1407437" y="4061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Oval 136">
            <a:extLst>
              <a:ext uri="{FF2B5EF4-FFF2-40B4-BE49-F238E27FC236}">
                <a16:creationId xmlns:a16="http://schemas.microsoft.com/office/drawing/2014/main" id="{0BA6D564-1DA6-1C4A-8BCF-AD07334521AB}"/>
              </a:ext>
            </a:extLst>
          </p:cNvPr>
          <p:cNvSpPr/>
          <p:nvPr/>
        </p:nvSpPr>
        <p:spPr>
          <a:xfrm>
            <a:off x="1294269" y="4746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00F31C6B-E9CD-B041-AB84-C5EF0AB63293}"/>
              </a:ext>
            </a:extLst>
          </p:cNvPr>
          <p:cNvCxnSpPr>
            <a:stCxn id="135" idx="4"/>
            <a:endCxn id="137" idx="0"/>
          </p:cNvCxnSpPr>
          <p:nvPr/>
        </p:nvCxnSpPr>
        <p:spPr>
          <a:xfrm flipH="1">
            <a:off x="1408569" y="4518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9" name="Oval 138">
            <a:extLst>
              <a:ext uri="{FF2B5EF4-FFF2-40B4-BE49-F238E27FC236}">
                <a16:creationId xmlns:a16="http://schemas.microsoft.com/office/drawing/2014/main" id="{938C730E-90A8-7747-808C-CBFAD4C09510}"/>
              </a:ext>
            </a:extLst>
          </p:cNvPr>
          <p:cNvSpPr/>
          <p:nvPr/>
        </p:nvSpPr>
        <p:spPr>
          <a:xfrm>
            <a:off x="1287721" y="5203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66712C6C-DF98-3A4B-B8C6-1C0054724431}"/>
              </a:ext>
            </a:extLst>
          </p:cNvPr>
          <p:cNvCxnSpPr>
            <a:endCxn id="139" idx="0"/>
          </p:cNvCxnSpPr>
          <p:nvPr/>
        </p:nvCxnSpPr>
        <p:spPr>
          <a:xfrm flipH="1">
            <a:off x="1402021" y="4974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" name="TextBox 140">
            <a:extLst>
              <a:ext uri="{FF2B5EF4-FFF2-40B4-BE49-F238E27FC236}">
                <a16:creationId xmlns:a16="http://schemas.microsoft.com/office/drawing/2014/main" id="{D57AE3BB-E0E5-214A-979E-EBE18F1C11F0}"/>
              </a:ext>
            </a:extLst>
          </p:cNvPr>
          <p:cNvSpPr txBox="1"/>
          <p:nvPr/>
        </p:nvSpPr>
        <p:spPr>
          <a:xfrm>
            <a:off x="1049778" y="5339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56388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B79F84C7-6686-6A4D-BFEA-A6B31DC59C8F}"/>
              </a:ext>
            </a:extLst>
          </p:cNvPr>
          <p:cNvCxnSpPr>
            <a:endCxn id="142" idx="0"/>
          </p:cNvCxnSpPr>
          <p:nvPr/>
        </p:nvCxnSpPr>
        <p:spPr>
          <a:xfrm flipH="1">
            <a:off x="1390800" y="5410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" name="TextBox 143">
            <a:extLst>
              <a:ext uri="{FF2B5EF4-FFF2-40B4-BE49-F238E27FC236}">
                <a16:creationId xmlns:a16="http://schemas.microsoft.com/office/drawing/2014/main" id="{CA9514D8-0ACE-924B-9668-00DCBBA92E9F}"/>
              </a:ext>
            </a:extLst>
          </p:cNvPr>
          <p:cNvSpPr txBox="1"/>
          <p:nvPr/>
        </p:nvSpPr>
        <p:spPr>
          <a:xfrm>
            <a:off x="1049778" y="1669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45" name="Oval 144">
            <a:extLst>
              <a:ext uri="{FF2B5EF4-FFF2-40B4-BE49-F238E27FC236}">
                <a16:creationId xmlns:a16="http://schemas.microsoft.com/office/drawing/2014/main" id="{027543C4-8ED7-B741-82EE-AA99A61F0F2E}"/>
              </a:ext>
            </a:extLst>
          </p:cNvPr>
          <p:cNvSpPr/>
          <p:nvPr/>
        </p:nvSpPr>
        <p:spPr>
          <a:xfrm>
            <a:off x="1294270" y="1554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stCxn id="75" idx="3"/>
            <a:endCxn id="145" idx="0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8E04EC9B-FB6D-2A46-AB20-AAB70543325A}"/>
              </a:ext>
            </a:extLst>
          </p:cNvPr>
          <p:cNvCxnSpPr>
            <a:stCxn id="145" idx="4"/>
          </p:cNvCxnSpPr>
          <p:nvPr/>
        </p:nvCxnSpPr>
        <p:spPr>
          <a:xfrm flipH="1">
            <a:off x="1407438" y="1782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>
            <a:extLst>
              <a:ext uri="{FF2B5EF4-FFF2-40B4-BE49-F238E27FC236}">
                <a16:creationId xmlns:a16="http://schemas.microsoft.com/office/drawing/2014/main" id="{E4E7366F-1022-E644-AB49-97254E8D8056}"/>
              </a:ext>
            </a:extLst>
          </p:cNvPr>
          <p:cNvSpPr txBox="1"/>
          <p:nvPr/>
        </p:nvSpPr>
        <p:spPr>
          <a:xfrm>
            <a:off x="1049778" y="2180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49" name="Oval 148">
            <a:extLst>
              <a:ext uri="{FF2B5EF4-FFF2-40B4-BE49-F238E27FC236}">
                <a16:creationId xmlns:a16="http://schemas.microsoft.com/office/drawing/2014/main" id="{6FA1A212-B00B-2746-B245-FEE4EE30745E}"/>
              </a:ext>
            </a:extLst>
          </p:cNvPr>
          <p:cNvSpPr/>
          <p:nvPr/>
        </p:nvSpPr>
        <p:spPr>
          <a:xfrm>
            <a:off x="1288865" y="2003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E9B34679-411E-8245-98D0-6B7382BA1DE3}"/>
              </a:ext>
            </a:extLst>
          </p:cNvPr>
          <p:cNvCxnSpPr>
            <a:stCxn id="149" idx="4"/>
            <a:endCxn id="128" idx="0"/>
          </p:cNvCxnSpPr>
          <p:nvPr/>
        </p:nvCxnSpPr>
        <p:spPr>
          <a:xfrm>
            <a:off x="1403165" y="2231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1" name="TextBox 150">
            <a:extLst>
              <a:ext uri="{FF2B5EF4-FFF2-40B4-BE49-F238E27FC236}">
                <a16:creationId xmlns:a16="http://schemas.microsoft.com/office/drawing/2014/main" id="{0B8363DC-E947-9D47-BEC6-AD5299164A56}"/>
              </a:ext>
            </a:extLst>
          </p:cNvPr>
          <p:cNvSpPr txBox="1"/>
          <p:nvPr/>
        </p:nvSpPr>
        <p:spPr>
          <a:xfrm>
            <a:off x="1225195" y="10078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20F7BD5C-C3D0-364A-A756-3BA59B2B76D1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33A9FF0A-9F7B-444E-910A-581BC79181DD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D7F2618-0636-8243-B489-923C6AACC909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66A46DFD-D0C6-3746-A887-EB10E5A48343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9D024F5-C229-974A-85BF-3EB5237478A0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9C408D67-4B65-174F-9FC1-87FCC4161A94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1DDE6840-359C-3747-9AFA-DFB0F1325B8C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3AEB85C8-45D0-9D43-8619-2DDD941E6563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9F71070D-CF69-E24C-8E78-111BC6CF1396}"/>
              </a:ext>
            </a:extLst>
          </p:cNvPr>
          <p:cNvCxnSpPr>
            <a:endCxn id="159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Oval 160">
            <a:extLst>
              <a:ext uri="{FF2B5EF4-FFF2-40B4-BE49-F238E27FC236}">
                <a16:creationId xmlns:a16="http://schemas.microsoft.com/office/drawing/2014/main" id="{CD8AA623-9B17-4C44-A314-E96DC001B219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42660FE3-4127-5A4F-8616-BFD1D6A603DE}"/>
              </a:ext>
            </a:extLst>
          </p:cNvPr>
          <p:cNvCxnSpPr>
            <a:stCxn id="159" idx="4"/>
            <a:endCxn id="161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F11882FA-A977-224E-B8AB-98E0E4D004AD}"/>
              </a:ext>
            </a:extLst>
          </p:cNvPr>
          <p:cNvCxnSpPr>
            <a:stCxn id="161" idx="4"/>
            <a:endCxn id="164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Oval 163">
            <a:extLst>
              <a:ext uri="{FF2B5EF4-FFF2-40B4-BE49-F238E27FC236}">
                <a16:creationId xmlns:a16="http://schemas.microsoft.com/office/drawing/2014/main" id="{5151B645-B1FA-4A4D-9E37-53A96FF93528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027F4397-FE18-9F4F-B3E6-07C599A66304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824962FF-3D62-8D4A-89E8-C808B06EDA56}"/>
              </a:ext>
            </a:extLst>
          </p:cNvPr>
          <p:cNvCxnSpPr>
            <a:stCxn id="164" idx="4"/>
            <a:endCxn id="165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Oval 166">
            <a:extLst>
              <a:ext uri="{FF2B5EF4-FFF2-40B4-BE49-F238E27FC236}">
                <a16:creationId xmlns:a16="http://schemas.microsoft.com/office/drawing/2014/main" id="{F2CDD4F5-A5EF-084D-BEC0-ECAF54A27ACE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50AD51E-C673-624E-9287-7C7649786421}"/>
              </a:ext>
            </a:extLst>
          </p:cNvPr>
          <p:cNvCxnSpPr>
            <a:stCxn id="165" idx="4"/>
            <a:endCxn id="167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Oval 168">
            <a:extLst>
              <a:ext uri="{FF2B5EF4-FFF2-40B4-BE49-F238E27FC236}">
                <a16:creationId xmlns:a16="http://schemas.microsoft.com/office/drawing/2014/main" id="{EA1572D3-6631-2A4A-BD73-15604EE5D379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27869A2C-D4D2-F440-B956-5FE7B9CB23C0}"/>
              </a:ext>
            </a:extLst>
          </p:cNvPr>
          <p:cNvCxnSpPr>
            <a:endCxn id="169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6AD0C6E2-8154-E940-96DF-2FEC48856C6F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12BD899F-33DA-CD44-9264-C1A78479DE77}"/>
              </a:ext>
            </a:extLst>
          </p:cNvPr>
          <p:cNvCxnSpPr>
            <a:endCxn id="172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>
            <a:extLst>
              <a:ext uri="{FF2B5EF4-FFF2-40B4-BE49-F238E27FC236}">
                <a16:creationId xmlns:a16="http://schemas.microsoft.com/office/drawing/2014/main" id="{D1DBF96F-6EA9-D043-939B-9042CDFEDC06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FA6CD911-CB87-2043-9027-EACBC223B2E7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stCxn id="3" idx="4"/>
            <a:endCxn id="175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C7A2941-A065-F14C-82A8-4FA5EA767E19}"/>
              </a:ext>
            </a:extLst>
          </p:cNvPr>
          <p:cNvCxnSpPr>
            <a:stCxn id="175" idx="4"/>
            <a:endCxn id="179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TextBox 177">
            <a:extLst>
              <a:ext uri="{FF2B5EF4-FFF2-40B4-BE49-F238E27FC236}">
                <a16:creationId xmlns:a16="http://schemas.microsoft.com/office/drawing/2014/main" id="{449D8DF8-DCC9-8447-88FD-07C5E3E137B6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79" name="Oval 178">
            <a:extLst>
              <a:ext uri="{FF2B5EF4-FFF2-40B4-BE49-F238E27FC236}">
                <a16:creationId xmlns:a16="http://schemas.microsoft.com/office/drawing/2014/main" id="{539D3586-8900-514D-9CD4-CE5EDD4ED7FB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9127ADB1-D45B-D34A-B86C-A8BF01EB69B5}"/>
              </a:ext>
            </a:extLst>
          </p:cNvPr>
          <p:cNvCxnSpPr>
            <a:stCxn id="179" idx="4"/>
            <a:endCxn id="158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>
            <a:extLst>
              <a:ext uri="{FF2B5EF4-FFF2-40B4-BE49-F238E27FC236}">
                <a16:creationId xmlns:a16="http://schemas.microsoft.com/office/drawing/2014/main" id="{BE927778-8C0B-DF4F-AD28-07E66290D8BE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821801A-A72F-5141-8B00-DE0FE114D6D0}"/>
              </a:ext>
            </a:extLst>
          </p:cNvPr>
          <p:cNvSpPr txBox="1"/>
          <p:nvPr/>
        </p:nvSpPr>
        <p:spPr>
          <a:xfrm>
            <a:off x="381000" y="28799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E0712ECE-3339-5649-9A51-D632CBD073E1}"/>
              </a:ext>
            </a:extLst>
          </p:cNvPr>
          <p:cNvSpPr txBox="1"/>
          <p:nvPr/>
        </p:nvSpPr>
        <p:spPr>
          <a:xfrm>
            <a:off x="381000" y="33381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FAFF7E91-D81F-D345-871C-9C1B73C2277C}"/>
              </a:ext>
            </a:extLst>
          </p:cNvPr>
          <p:cNvSpPr txBox="1"/>
          <p:nvPr/>
        </p:nvSpPr>
        <p:spPr>
          <a:xfrm>
            <a:off x="381000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01B76F7D-B8A0-5A4D-89EB-51F98D33DF5C}"/>
              </a:ext>
            </a:extLst>
          </p:cNvPr>
          <p:cNvSpPr txBox="1"/>
          <p:nvPr/>
        </p:nvSpPr>
        <p:spPr>
          <a:xfrm>
            <a:off x="381000" y="2009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C221B761-7417-704D-BD7F-DDECEE5C6CAD}"/>
              </a:ext>
            </a:extLst>
          </p:cNvPr>
          <p:cNvSpPr txBox="1"/>
          <p:nvPr/>
        </p:nvSpPr>
        <p:spPr>
          <a:xfrm>
            <a:off x="381000" y="15112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77002325-A13D-3E42-9F24-F6C8D2C4AA18}"/>
              </a:ext>
            </a:extLst>
          </p:cNvPr>
          <p:cNvSpPr txBox="1"/>
          <p:nvPr/>
        </p:nvSpPr>
        <p:spPr>
          <a:xfrm>
            <a:off x="381000" y="38375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88" name="Oval 187">
            <a:extLst>
              <a:ext uri="{FF2B5EF4-FFF2-40B4-BE49-F238E27FC236}">
                <a16:creationId xmlns:a16="http://schemas.microsoft.com/office/drawing/2014/main" id="{52BD641B-949D-4649-8AE8-ECD0ADB43CD8}"/>
              </a:ext>
            </a:extLst>
          </p:cNvPr>
          <p:cNvSpPr/>
          <p:nvPr/>
        </p:nvSpPr>
        <p:spPr>
          <a:xfrm>
            <a:off x="624319" y="1851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9" name="Straight Connector 188">
            <a:extLst>
              <a:ext uri="{FF2B5EF4-FFF2-40B4-BE49-F238E27FC236}">
                <a16:creationId xmlns:a16="http://schemas.microsoft.com/office/drawing/2014/main" id="{56639482-F327-CC4A-80B5-B47419825992}"/>
              </a:ext>
            </a:extLst>
          </p:cNvPr>
          <p:cNvCxnSpPr>
            <a:stCxn id="203" idx="4"/>
            <a:endCxn id="188" idx="0"/>
          </p:cNvCxnSpPr>
          <p:nvPr/>
        </p:nvCxnSpPr>
        <p:spPr>
          <a:xfrm>
            <a:off x="734387" y="1545815"/>
            <a:ext cx="4232" cy="3054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Oval 189">
            <a:extLst>
              <a:ext uri="{FF2B5EF4-FFF2-40B4-BE49-F238E27FC236}">
                <a16:creationId xmlns:a16="http://schemas.microsoft.com/office/drawing/2014/main" id="{793DD416-B956-A74E-93FC-2E5142507707}"/>
              </a:ext>
            </a:extLst>
          </p:cNvPr>
          <p:cNvSpPr/>
          <p:nvPr/>
        </p:nvSpPr>
        <p:spPr>
          <a:xfrm>
            <a:off x="623187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1" name="Straight Connector 190">
            <a:extLst>
              <a:ext uri="{FF2B5EF4-FFF2-40B4-BE49-F238E27FC236}">
                <a16:creationId xmlns:a16="http://schemas.microsoft.com/office/drawing/2014/main" id="{66E4DA87-E088-694F-B612-FABCA3025C6E}"/>
              </a:ext>
            </a:extLst>
          </p:cNvPr>
          <p:cNvCxnSpPr>
            <a:stCxn id="188" idx="4"/>
            <a:endCxn id="190" idx="0"/>
          </p:cNvCxnSpPr>
          <p:nvPr/>
        </p:nvCxnSpPr>
        <p:spPr>
          <a:xfrm flipH="1">
            <a:off x="737487" y="20798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16B51F0B-1DFC-FE46-B1D4-EE359DC5ACD1}"/>
              </a:ext>
            </a:extLst>
          </p:cNvPr>
          <p:cNvCxnSpPr>
            <a:stCxn id="190" idx="4"/>
            <a:endCxn id="193" idx="0"/>
          </p:cNvCxnSpPr>
          <p:nvPr/>
        </p:nvCxnSpPr>
        <p:spPr>
          <a:xfrm>
            <a:off x="737487" y="25370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3" name="Oval 192">
            <a:extLst>
              <a:ext uri="{FF2B5EF4-FFF2-40B4-BE49-F238E27FC236}">
                <a16:creationId xmlns:a16="http://schemas.microsoft.com/office/drawing/2014/main" id="{0C4ED29D-4375-AA45-ABD1-6025C0C1F314}"/>
              </a:ext>
            </a:extLst>
          </p:cNvPr>
          <p:cNvSpPr/>
          <p:nvPr/>
        </p:nvSpPr>
        <p:spPr>
          <a:xfrm>
            <a:off x="624359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94" name="Oval 193">
            <a:extLst>
              <a:ext uri="{FF2B5EF4-FFF2-40B4-BE49-F238E27FC236}">
                <a16:creationId xmlns:a16="http://schemas.microsoft.com/office/drawing/2014/main" id="{F07F353C-C6E3-A14D-92D7-D9790D52C320}"/>
              </a:ext>
            </a:extLst>
          </p:cNvPr>
          <p:cNvSpPr/>
          <p:nvPr/>
        </p:nvSpPr>
        <p:spPr>
          <a:xfrm>
            <a:off x="626623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26FF2BF9-05BF-1847-AAD8-364AB2EF2B48}"/>
              </a:ext>
            </a:extLst>
          </p:cNvPr>
          <p:cNvCxnSpPr>
            <a:stCxn id="193" idx="4"/>
            <a:endCxn id="194" idx="0"/>
          </p:cNvCxnSpPr>
          <p:nvPr/>
        </p:nvCxnSpPr>
        <p:spPr>
          <a:xfrm>
            <a:off x="738659" y="29942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6" name="Oval 195">
            <a:extLst>
              <a:ext uri="{FF2B5EF4-FFF2-40B4-BE49-F238E27FC236}">
                <a16:creationId xmlns:a16="http://schemas.microsoft.com/office/drawing/2014/main" id="{C5324928-9ED7-C244-8D35-64AF71459308}"/>
              </a:ext>
            </a:extLst>
          </p:cNvPr>
          <p:cNvSpPr/>
          <p:nvPr/>
        </p:nvSpPr>
        <p:spPr>
          <a:xfrm>
            <a:off x="625491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7" name="Straight Connector 196">
            <a:extLst>
              <a:ext uri="{FF2B5EF4-FFF2-40B4-BE49-F238E27FC236}">
                <a16:creationId xmlns:a16="http://schemas.microsoft.com/office/drawing/2014/main" id="{B6741729-9F7B-E945-B31B-B7E69C2911AA}"/>
              </a:ext>
            </a:extLst>
          </p:cNvPr>
          <p:cNvCxnSpPr>
            <a:stCxn id="194" idx="4"/>
            <a:endCxn id="196" idx="0"/>
          </p:cNvCxnSpPr>
          <p:nvPr/>
        </p:nvCxnSpPr>
        <p:spPr>
          <a:xfrm flipH="1">
            <a:off x="739791" y="34514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" name="Oval 197">
            <a:extLst>
              <a:ext uri="{FF2B5EF4-FFF2-40B4-BE49-F238E27FC236}">
                <a16:creationId xmlns:a16="http://schemas.microsoft.com/office/drawing/2014/main" id="{88572C88-53C9-F24A-8CCC-62509945D71E}"/>
              </a:ext>
            </a:extLst>
          </p:cNvPr>
          <p:cNvSpPr/>
          <p:nvPr/>
        </p:nvSpPr>
        <p:spPr>
          <a:xfrm>
            <a:off x="618943" y="41365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FEAC93B7-5C01-3048-B5E4-0DA183EEC820}"/>
              </a:ext>
            </a:extLst>
          </p:cNvPr>
          <p:cNvCxnSpPr>
            <a:endCxn id="198" idx="0"/>
          </p:cNvCxnSpPr>
          <p:nvPr/>
        </p:nvCxnSpPr>
        <p:spPr>
          <a:xfrm flipH="1">
            <a:off x="733243" y="39079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0" name="TextBox 199">
            <a:extLst>
              <a:ext uri="{FF2B5EF4-FFF2-40B4-BE49-F238E27FC236}">
                <a16:creationId xmlns:a16="http://schemas.microsoft.com/office/drawing/2014/main" id="{52C0E187-BD51-A64A-A531-F3FB85CD8E1C}"/>
              </a:ext>
            </a:extLst>
          </p:cNvPr>
          <p:cNvSpPr txBox="1"/>
          <p:nvPr/>
        </p:nvSpPr>
        <p:spPr>
          <a:xfrm>
            <a:off x="381000" y="42730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45720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43F3B76D-3D60-B24F-B382-26AC31B90D4B}"/>
              </a:ext>
            </a:extLst>
          </p:cNvPr>
          <p:cNvCxnSpPr>
            <a:endCxn id="201" idx="0"/>
          </p:cNvCxnSpPr>
          <p:nvPr/>
        </p:nvCxnSpPr>
        <p:spPr>
          <a:xfrm flipH="1">
            <a:off x="722022" y="43434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Oval 202">
            <a:extLst>
              <a:ext uri="{FF2B5EF4-FFF2-40B4-BE49-F238E27FC236}">
                <a16:creationId xmlns:a16="http://schemas.microsoft.com/office/drawing/2014/main" id="{9D685424-D983-334E-A463-100CC0598C16}"/>
              </a:ext>
            </a:extLst>
          </p:cNvPr>
          <p:cNvSpPr/>
          <p:nvPr/>
        </p:nvSpPr>
        <p:spPr>
          <a:xfrm>
            <a:off x="620087" y="13172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stCxn id="75" idx="2"/>
            <a:endCxn id="203" idx="7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EF0D17A2-3923-7C49-B576-7FC8B2C8CCEF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0D13B896-9995-F141-B6B8-52C824DAEADB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A9D1E2D2-36D7-524A-8BFA-A1A9D5E77373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9EBAD28F-56E9-DA47-ABE0-9C0F1E6EA6B6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0479995B-9143-CA4F-919F-59C08F00ABEF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4F5FFC70-BE43-2D41-B71E-553110049B21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1" name="Oval 210">
            <a:extLst>
              <a:ext uri="{FF2B5EF4-FFF2-40B4-BE49-F238E27FC236}">
                <a16:creationId xmlns:a16="http://schemas.microsoft.com/office/drawing/2014/main" id="{62939CDC-7491-1145-A543-AA27404638B5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F8D1C12E-D24B-6E4C-88E1-DDE4E42363BA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3" name="Straight Connector 212">
            <a:extLst>
              <a:ext uri="{FF2B5EF4-FFF2-40B4-BE49-F238E27FC236}">
                <a16:creationId xmlns:a16="http://schemas.microsoft.com/office/drawing/2014/main" id="{E82AB79A-C090-8E42-9DF4-50D0FE969169}"/>
              </a:ext>
            </a:extLst>
          </p:cNvPr>
          <p:cNvCxnSpPr>
            <a:endCxn id="212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213">
            <a:extLst>
              <a:ext uri="{FF2B5EF4-FFF2-40B4-BE49-F238E27FC236}">
                <a16:creationId xmlns:a16="http://schemas.microsoft.com/office/drawing/2014/main" id="{7EA16CBF-0CB6-FC47-9C16-AA108F02E7D0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5" name="Straight Connector 214">
            <a:extLst>
              <a:ext uri="{FF2B5EF4-FFF2-40B4-BE49-F238E27FC236}">
                <a16:creationId xmlns:a16="http://schemas.microsoft.com/office/drawing/2014/main" id="{7DA1D841-8F7A-F04F-8690-793B05CF16EF}"/>
              </a:ext>
            </a:extLst>
          </p:cNvPr>
          <p:cNvCxnSpPr>
            <a:stCxn id="212" idx="4"/>
            <a:endCxn id="214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1BB6ECF5-4C32-614F-A07F-43AE0E5FC23B}"/>
              </a:ext>
            </a:extLst>
          </p:cNvPr>
          <p:cNvCxnSpPr>
            <a:stCxn id="214" idx="4"/>
            <a:endCxn id="217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Oval 216">
            <a:extLst>
              <a:ext uri="{FF2B5EF4-FFF2-40B4-BE49-F238E27FC236}">
                <a16:creationId xmlns:a16="http://schemas.microsoft.com/office/drawing/2014/main" id="{7AC3D51C-F64B-8343-8D2F-3DAE5D6D9587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8" name="Oval 217">
            <a:extLst>
              <a:ext uri="{FF2B5EF4-FFF2-40B4-BE49-F238E27FC236}">
                <a16:creationId xmlns:a16="http://schemas.microsoft.com/office/drawing/2014/main" id="{D3593D2D-296B-B148-ADBB-243A8AFC5949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45BC2AF3-BDD4-294D-B440-3FA37F58B6EE}"/>
              </a:ext>
            </a:extLst>
          </p:cNvPr>
          <p:cNvCxnSpPr>
            <a:stCxn id="217" idx="4"/>
            <a:endCxn id="218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Oval 219">
            <a:extLst>
              <a:ext uri="{FF2B5EF4-FFF2-40B4-BE49-F238E27FC236}">
                <a16:creationId xmlns:a16="http://schemas.microsoft.com/office/drawing/2014/main" id="{02ABFF81-62DE-A64E-81F3-49D7D2040FD1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ECC85A4F-F295-F049-88F8-EA3FE8322A8F}"/>
              </a:ext>
            </a:extLst>
          </p:cNvPr>
          <p:cNvCxnSpPr>
            <a:stCxn id="218" idx="4"/>
            <a:endCxn id="220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2" name="Oval 221">
            <a:extLst>
              <a:ext uri="{FF2B5EF4-FFF2-40B4-BE49-F238E27FC236}">
                <a16:creationId xmlns:a16="http://schemas.microsoft.com/office/drawing/2014/main" id="{D82A1DF4-31FD-C441-AD02-EC09268591DB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2F1DCCB1-1445-C140-99D7-4612A5C91602}"/>
              </a:ext>
            </a:extLst>
          </p:cNvPr>
          <p:cNvCxnSpPr>
            <a:endCxn id="222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>
            <a:extLst>
              <a:ext uri="{FF2B5EF4-FFF2-40B4-BE49-F238E27FC236}">
                <a16:creationId xmlns:a16="http://schemas.microsoft.com/office/drawing/2014/main" id="{05B020F5-2AAF-1F4A-8306-825AC9270B58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4C557D32-28D9-A547-A1AB-702793730355}"/>
              </a:ext>
            </a:extLst>
          </p:cNvPr>
          <p:cNvCxnSpPr>
            <a:endCxn id="225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TextBox 226">
            <a:extLst>
              <a:ext uri="{FF2B5EF4-FFF2-40B4-BE49-F238E27FC236}">
                <a16:creationId xmlns:a16="http://schemas.microsoft.com/office/drawing/2014/main" id="{479A8997-29F8-F449-B5AF-FEA38F26CF19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stCxn id="3" idx="4"/>
            <a:endCxn id="211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768EBF41-9959-CA41-A331-6C76D551E9A4}"/>
              </a:ext>
            </a:extLst>
          </p:cNvPr>
          <p:cNvSpPr txBox="1"/>
          <p:nvPr/>
        </p:nvSpPr>
        <p:spPr>
          <a:xfrm>
            <a:off x="2286000" y="24815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C2C1375D-01A0-5941-BE40-79AF06C78B20}"/>
              </a:ext>
            </a:extLst>
          </p:cNvPr>
          <p:cNvSpPr txBox="1"/>
          <p:nvPr/>
        </p:nvSpPr>
        <p:spPr>
          <a:xfrm>
            <a:off x="2286000" y="298090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31" name="Oval 230">
            <a:extLst>
              <a:ext uri="{FF2B5EF4-FFF2-40B4-BE49-F238E27FC236}">
                <a16:creationId xmlns:a16="http://schemas.microsoft.com/office/drawing/2014/main" id="{8D52F2A9-8629-7744-A82F-22833FB01EE5}"/>
              </a:ext>
            </a:extLst>
          </p:cNvPr>
          <p:cNvSpPr/>
          <p:nvPr/>
        </p:nvSpPr>
        <p:spPr>
          <a:xfrm>
            <a:off x="2531623" y="23662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stCxn id="79" idx="4"/>
            <a:endCxn id="231" idx="0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3" name="Oval 232">
            <a:extLst>
              <a:ext uri="{FF2B5EF4-FFF2-40B4-BE49-F238E27FC236}">
                <a16:creationId xmlns:a16="http://schemas.microsoft.com/office/drawing/2014/main" id="{1F744646-4EE2-3C4A-925A-624AB50FAB08}"/>
              </a:ext>
            </a:extLst>
          </p:cNvPr>
          <p:cNvSpPr/>
          <p:nvPr/>
        </p:nvSpPr>
        <p:spPr>
          <a:xfrm>
            <a:off x="2530491" y="28234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4" name="Straight Connector 233">
            <a:extLst>
              <a:ext uri="{FF2B5EF4-FFF2-40B4-BE49-F238E27FC236}">
                <a16:creationId xmlns:a16="http://schemas.microsoft.com/office/drawing/2014/main" id="{D990D93B-C2ED-1E49-92D5-487C9B66221D}"/>
              </a:ext>
            </a:extLst>
          </p:cNvPr>
          <p:cNvCxnSpPr>
            <a:stCxn id="231" idx="4"/>
            <a:endCxn id="233" idx="0"/>
          </p:cNvCxnSpPr>
          <p:nvPr/>
        </p:nvCxnSpPr>
        <p:spPr>
          <a:xfrm flipH="1">
            <a:off x="2644791" y="259480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5" name="Oval 234">
            <a:extLst>
              <a:ext uri="{FF2B5EF4-FFF2-40B4-BE49-F238E27FC236}">
                <a16:creationId xmlns:a16="http://schemas.microsoft.com/office/drawing/2014/main" id="{9B4AAB79-EEEC-6141-88FA-E936CC6A1E0E}"/>
              </a:ext>
            </a:extLst>
          </p:cNvPr>
          <p:cNvSpPr/>
          <p:nvPr/>
        </p:nvSpPr>
        <p:spPr>
          <a:xfrm>
            <a:off x="2523943" y="327987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6" name="Straight Connector 235">
            <a:extLst>
              <a:ext uri="{FF2B5EF4-FFF2-40B4-BE49-F238E27FC236}">
                <a16:creationId xmlns:a16="http://schemas.microsoft.com/office/drawing/2014/main" id="{342B0C20-E148-BC42-B0CE-820F3E162AC5}"/>
              </a:ext>
            </a:extLst>
          </p:cNvPr>
          <p:cNvCxnSpPr>
            <a:endCxn id="235" idx="0"/>
          </p:cNvCxnSpPr>
          <p:nvPr/>
        </p:nvCxnSpPr>
        <p:spPr>
          <a:xfrm flipH="1">
            <a:off x="2638243" y="305127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7" name="TextBox 236">
            <a:extLst>
              <a:ext uri="{FF2B5EF4-FFF2-40B4-BE49-F238E27FC236}">
                <a16:creationId xmlns:a16="http://schemas.microsoft.com/office/drawing/2014/main" id="{8DFB88DC-C691-AE48-B140-FAABE6D23B48}"/>
              </a:ext>
            </a:extLst>
          </p:cNvPr>
          <p:cNvSpPr txBox="1"/>
          <p:nvPr/>
        </p:nvSpPr>
        <p:spPr>
          <a:xfrm>
            <a:off x="2286000" y="341635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37153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AE9F4521-2E79-DB46-A2DA-9C6D4DB2B1EF}"/>
              </a:ext>
            </a:extLst>
          </p:cNvPr>
          <p:cNvCxnSpPr>
            <a:endCxn id="238" idx="0"/>
          </p:cNvCxnSpPr>
          <p:nvPr/>
        </p:nvCxnSpPr>
        <p:spPr>
          <a:xfrm flipH="1">
            <a:off x="2627022" y="348671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0" name="TextBox 239">
            <a:extLst>
              <a:ext uri="{FF2B5EF4-FFF2-40B4-BE49-F238E27FC236}">
                <a16:creationId xmlns:a16="http://schemas.microsoft.com/office/drawing/2014/main" id="{7CEA093A-47DD-F74A-B2C3-7326C59E429F}"/>
              </a:ext>
            </a:extLst>
          </p:cNvPr>
          <p:cNvSpPr txBox="1"/>
          <p:nvPr/>
        </p:nvSpPr>
        <p:spPr>
          <a:xfrm>
            <a:off x="2345162" y="19962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3" name="Oval 252">
            <a:extLst>
              <a:ext uri="{FF2B5EF4-FFF2-40B4-BE49-F238E27FC236}">
                <a16:creationId xmlns:a16="http://schemas.microsoft.com/office/drawing/2014/main" id="{7467F735-2B3E-EC42-99EA-1382833025C2}"/>
              </a:ext>
            </a:extLst>
          </p:cNvPr>
          <p:cNvSpPr/>
          <p:nvPr/>
        </p:nvSpPr>
        <p:spPr>
          <a:xfrm>
            <a:off x="3124201" y="23437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stCxn id="79" idx="5"/>
            <a:endCxn id="253" idx="0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5" name="TextBox 254">
            <a:extLst>
              <a:ext uri="{FF2B5EF4-FFF2-40B4-BE49-F238E27FC236}">
                <a16:creationId xmlns:a16="http://schemas.microsoft.com/office/drawing/2014/main" id="{C1587225-624F-C34E-A78B-BE12CEB00326}"/>
              </a:ext>
            </a:extLst>
          </p:cNvPr>
          <p:cNvSpPr txBox="1"/>
          <p:nvPr/>
        </p:nvSpPr>
        <p:spPr>
          <a:xfrm>
            <a:off x="2886258" y="24802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77916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02F03D35-59F6-B948-A4D9-F55949A3B18A}"/>
              </a:ext>
            </a:extLst>
          </p:cNvPr>
          <p:cNvCxnSpPr>
            <a:endCxn id="256" idx="0"/>
          </p:cNvCxnSpPr>
          <p:nvPr/>
        </p:nvCxnSpPr>
        <p:spPr>
          <a:xfrm flipH="1">
            <a:off x="3227280" y="255056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>
            <a:off x="2753111" y="204963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5" name="Oval 264">
            <a:extLst>
              <a:ext uri="{FF2B5EF4-FFF2-40B4-BE49-F238E27FC236}">
                <a16:creationId xmlns:a16="http://schemas.microsoft.com/office/drawing/2014/main" id="{D24D816F-F2DA-1F41-874A-58FF3CA42A43}"/>
              </a:ext>
            </a:extLst>
          </p:cNvPr>
          <p:cNvSpPr/>
          <p:nvPr/>
        </p:nvSpPr>
        <p:spPr>
          <a:xfrm>
            <a:off x="2733339" y="99342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764E06DB-3FFB-2144-8181-25E5261C0143}"/>
              </a:ext>
            </a:extLst>
          </p:cNvPr>
          <p:cNvSpPr txBox="1"/>
          <p:nvPr/>
        </p:nvSpPr>
        <p:spPr>
          <a:xfrm>
            <a:off x="2696795" y="12516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F873554E-B5B7-964E-8366-636FA837018E}"/>
              </a:ext>
            </a:extLst>
          </p:cNvPr>
          <p:cNvCxnSpPr>
            <a:stCxn id="265" idx="5"/>
            <a:endCxn id="267" idx="0"/>
          </p:cNvCxnSpPr>
          <p:nvPr/>
        </p:nvCxnSpPr>
        <p:spPr>
          <a:xfrm>
            <a:off x="2928460" y="1188544"/>
            <a:ext cx="198171" cy="4146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322073" y="872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stCxn id="75" idx="6"/>
            <a:endCxn id="265" idx="1"/>
          </p:cNvCxnSpPr>
          <p:nvPr/>
        </p:nvCxnSpPr>
        <p:spPr>
          <a:xfrm>
            <a:off x="2109397" y="730847"/>
            <a:ext cx="657420" cy="29605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7" name="TextBox 276">
            <a:extLst>
              <a:ext uri="{FF2B5EF4-FFF2-40B4-BE49-F238E27FC236}">
                <a16:creationId xmlns:a16="http://schemas.microsoft.com/office/drawing/2014/main" id="{B8C3E3FA-A938-8B47-BBAB-2872D01844C0}"/>
              </a:ext>
            </a:extLst>
          </p:cNvPr>
          <p:cNvSpPr txBox="1"/>
          <p:nvPr/>
        </p:nvSpPr>
        <p:spPr>
          <a:xfrm>
            <a:off x="914400" y="762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0FCAC186-0DFE-654B-9569-FB592AF7CE69}"/>
              </a:ext>
            </a:extLst>
          </p:cNvPr>
          <p:cNvSpPr txBox="1"/>
          <p:nvPr/>
        </p:nvSpPr>
        <p:spPr>
          <a:xfrm>
            <a:off x="5839193" y="199632"/>
            <a:ext cx="3200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200" b="1" spc="300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  <a:r>
              <a:rPr lang="en-US" sz="3200" spc="300" dirty="0">
                <a:latin typeface="Consolas" panose="020B0609020204030204" pitchFamily="49" charset="0"/>
                <a:cs typeface="Consolas" panose="020B0609020204030204" pitchFamily="49" charset="0"/>
              </a:rPr>
              <a:t>ab</a:t>
            </a:r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721DF2A8-5840-604D-8E7A-2138CD6BD911}"/>
              </a:ext>
            </a:extLst>
          </p:cNvPr>
          <p:cNvSpPr txBox="1"/>
          <p:nvPr/>
        </p:nvSpPr>
        <p:spPr>
          <a:xfrm>
            <a:off x="2535173" y="48342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280" name="Straight Connector 279">
            <a:extLst>
              <a:ext uri="{FF2B5EF4-FFF2-40B4-BE49-F238E27FC236}">
                <a16:creationId xmlns:a16="http://schemas.microsoft.com/office/drawing/2014/main" id="{420077BB-C8C3-0546-B929-087BB110FFEE}"/>
              </a:ext>
            </a:extLst>
          </p:cNvPr>
          <p:cNvCxnSpPr>
            <a:cxnSpLocks/>
          </p:cNvCxnSpPr>
          <p:nvPr/>
        </p:nvCxnSpPr>
        <p:spPr>
          <a:xfrm flipH="1">
            <a:off x="1602765" y="326590"/>
            <a:ext cx="1597635" cy="14548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1" name="TextBox 280">
            <a:extLst>
              <a:ext uri="{FF2B5EF4-FFF2-40B4-BE49-F238E27FC236}">
                <a16:creationId xmlns:a16="http://schemas.microsoft.com/office/drawing/2014/main" id="{09D22ECE-FD69-C540-81C6-F27D0B45FCE4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82" name="Oval 281">
            <a:extLst>
              <a:ext uri="{FF2B5EF4-FFF2-40B4-BE49-F238E27FC236}">
                <a16:creationId xmlns:a16="http://schemas.microsoft.com/office/drawing/2014/main" id="{54DA9DAD-7AA8-1841-B7AA-726040C3A916}"/>
              </a:ext>
            </a:extLst>
          </p:cNvPr>
          <p:cNvSpPr/>
          <p:nvPr/>
        </p:nvSpPr>
        <p:spPr>
          <a:xfrm>
            <a:off x="1455811" y="35777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47060448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4C8D4CB-B407-0440-9A96-839E2112C5DD}"/>
              </a:ext>
            </a:extLst>
          </p:cNvPr>
          <p:cNvSpPr txBox="1"/>
          <p:nvPr/>
        </p:nvSpPr>
        <p:spPr>
          <a:xfrm>
            <a:off x="1699824" y="4708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F46A0BC-89BE-564C-9B4B-D9736ECF2FF5}"/>
              </a:ext>
            </a:extLst>
          </p:cNvPr>
          <p:cNvSpPr txBox="1"/>
          <p:nvPr/>
        </p:nvSpPr>
        <p:spPr>
          <a:xfrm>
            <a:off x="1699824" y="5166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4A3BCD9-8AEA-9F46-B4EC-E3F28DC20833}"/>
              </a:ext>
            </a:extLst>
          </p:cNvPr>
          <p:cNvSpPr txBox="1"/>
          <p:nvPr/>
        </p:nvSpPr>
        <p:spPr>
          <a:xfrm>
            <a:off x="1699824" y="4295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088786C-4EEB-1C41-85B9-C3C39CC420CA}"/>
              </a:ext>
            </a:extLst>
          </p:cNvPr>
          <p:cNvSpPr txBox="1"/>
          <p:nvPr/>
        </p:nvSpPr>
        <p:spPr>
          <a:xfrm>
            <a:off x="1699824" y="3838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EB8EE9D-6263-B848-B923-8547BCAC507C}"/>
              </a:ext>
            </a:extLst>
          </p:cNvPr>
          <p:cNvSpPr txBox="1"/>
          <p:nvPr/>
        </p:nvSpPr>
        <p:spPr>
          <a:xfrm>
            <a:off x="1699824" y="3340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7E813DB-FFB7-6643-8517-21BB3D92AEAD}"/>
              </a:ext>
            </a:extLst>
          </p:cNvPr>
          <p:cNvSpPr txBox="1"/>
          <p:nvPr/>
        </p:nvSpPr>
        <p:spPr>
          <a:xfrm>
            <a:off x="1699824" y="5666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2FF5E8FE-FCAD-C144-9E71-FB99D290EF09}"/>
              </a:ext>
            </a:extLst>
          </p:cNvPr>
          <p:cNvSpPr/>
          <p:nvPr/>
        </p:nvSpPr>
        <p:spPr>
          <a:xfrm>
            <a:off x="1944193" y="3225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467C296E-6CC2-4742-8265-4DC23CA28601}"/>
              </a:ext>
            </a:extLst>
          </p:cNvPr>
          <p:cNvSpPr/>
          <p:nvPr/>
        </p:nvSpPr>
        <p:spPr>
          <a:xfrm>
            <a:off x="1943143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6BF1EA94-E304-AE4E-9362-343E31B35122}"/>
              </a:ext>
            </a:extLst>
          </p:cNvPr>
          <p:cNvCxnSpPr>
            <a:endCxn id="54" idx="0"/>
          </p:cNvCxnSpPr>
          <p:nvPr/>
        </p:nvCxnSpPr>
        <p:spPr>
          <a:xfrm>
            <a:off x="2055179" y="3475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Oval 55">
            <a:extLst>
              <a:ext uri="{FF2B5EF4-FFF2-40B4-BE49-F238E27FC236}">
                <a16:creationId xmlns:a16="http://schemas.microsoft.com/office/drawing/2014/main" id="{F092F9FD-33D2-BD40-A2AF-1228D2440970}"/>
              </a:ext>
            </a:extLst>
          </p:cNvPr>
          <p:cNvSpPr/>
          <p:nvPr/>
        </p:nvSpPr>
        <p:spPr>
          <a:xfrm>
            <a:off x="1942011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B7A31CEB-C4E3-8E45-B7A4-C9795D4067BE}"/>
              </a:ext>
            </a:extLst>
          </p:cNvPr>
          <p:cNvCxnSpPr>
            <a:stCxn id="54" idx="4"/>
            <a:endCxn id="56" idx="0"/>
          </p:cNvCxnSpPr>
          <p:nvPr/>
        </p:nvCxnSpPr>
        <p:spPr>
          <a:xfrm flipH="1">
            <a:off x="2056311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844994A4-E325-FC41-80C7-491E4E72C061}"/>
              </a:ext>
            </a:extLst>
          </p:cNvPr>
          <p:cNvCxnSpPr>
            <a:stCxn id="56" idx="4"/>
            <a:endCxn id="59" idx="0"/>
          </p:cNvCxnSpPr>
          <p:nvPr/>
        </p:nvCxnSpPr>
        <p:spPr>
          <a:xfrm>
            <a:off x="2056311" y="4365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Oval 58">
            <a:extLst>
              <a:ext uri="{FF2B5EF4-FFF2-40B4-BE49-F238E27FC236}">
                <a16:creationId xmlns:a16="http://schemas.microsoft.com/office/drawing/2014/main" id="{1F2C6C2D-1BB7-024C-A480-EB05969DE772}"/>
              </a:ext>
            </a:extLst>
          </p:cNvPr>
          <p:cNvSpPr/>
          <p:nvPr/>
        </p:nvSpPr>
        <p:spPr>
          <a:xfrm>
            <a:off x="1943183" y="4594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EBB8EA0A-1A4C-C74A-AFCD-F1204E80879A}"/>
              </a:ext>
            </a:extLst>
          </p:cNvPr>
          <p:cNvSpPr/>
          <p:nvPr/>
        </p:nvSpPr>
        <p:spPr>
          <a:xfrm>
            <a:off x="1945447" y="5051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FE708EA0-906C-5A4A-B2EA-AFF41266C0D9}"/>
              </a:ext>
            </a:extLst>
          </p:cNvPr>
          <p:cNvCxnSpPr>
            <a:stCxn id="59" idx="4"/>
            <a:endCxn id="60" idx="0"/>
          </p:cNvCxnSpPr>
          <p:nvPr/>
        </p:nvCxnSpPr>
        <p:spPr>
          <a:xfrm>
            <a:off x="2057483" y="4823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Oval 61">
            <a:extLst>
              <a:ext uri="{FF2B5EF4-FFF2-40B4-BE49-F238E27FC236}">
                <a16:creationId xmlns:a16="http://schemas.microsoft.com/office/drawing/2014/main" id="{43D10A5E-F84C-8C42-884A-AE831FF2C32D}"/>
              </a:ext>
            </a:extLst>
          </p:cNvPr>
          <p:cNvSpPr/>
          <p:nvPr/>
        </p:nvSpPr>
        <p:spPr>
          <a:xfrm>
            <a:off x="1944315" y="5508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4F870F33-EBA9-4845-8703-EA0886F3179C}"/>
              </a:ext>
            </a:extLst>
          </p:cNvPr>
          <p:cNvCxnSpPr>
            <a:stCxn id="60" idx="4"/>
            <a:endCxn id="62" idx="0"/>
          </p:cNvCxnSpPr>
          <p:nvPr/>
        </p:nvCxnSpPr>
        <p:spPr>
          <a:xfrm flipH="1">
            <a:off x="2058615" y="5280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val 63">
            <a:extLst>
              <a:ext uri="{FF2B5EF4-FFF2-40B4-BE49-F238E27FC236}">
                <a16:creationId xmlns:a16="http://schemas.microsoft.com/office/drawing/2014/main" id="{10612995-4A69-3A45-90AE-7ABDB2E65DFD}"/>
              </a:ext>
            </a:extLst>
          </p:cNvPr>
          <p:cNvSpPr/>
          <p:nvPr/>
        </p:nvSpPr>
        <p:spPr>
          <a:xfrm>
            <a:off x="1937767" y="5965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7F24EEAC-758B-D947-A86F-D84299B103A7}"/>
              </a:ext>
            </a:extLst>
          </p:cNvPr>
          <p:cNvCxnSpPr>
            <a:endCxn id="64" idx="0"/>
          </p:cNvCxnSpPr>
          <p:nvPr/>
        </p:nvCxnSpPr>
        <p:spPr>
          <a:xfrm flipH="1">
            <a:off x="2052067" y="5736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04B889FC-E4A0-BF47-810E-F953E72AC63E}"/>
              </a:ext>
            </a:extLst>
          </p:cNvPr>
          <p:cNvSpPr txBox="1"/>
          <p:nvPr/>
        </p:nvSpPr>
        <p:spPr>
          <a:xfrm>
            <a:off x="1699824" y="6101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26546" y="64008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5761E276-92A6-0644-9333-7CABBCB13542}"/>
              </a:ext>
            </a:extLst>
          </p:cNvPr>
          <p:cNvCxnSpPr>
            <a:endCxn id="68" idx="0"/>
          </p:cNvCxnSpPr>
          <p:nvPr/>
        </p:nvCxnSpPr>
        <p:spPr>
          <a:xfrm flipH="1">
            <a:off x="2040846" y="6172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Box 70">
            <a:extLst>
              <a:ext uri="{FF2B5EF4-FFF2-40B4-BE49-F238E27FC236}">
                <a16:creationId xmlns:a16="http://schemas.microsoft.com/office/drawing/2014/main" id="{3DC22BE3-00C9-B347-A3A5-25AEF5FA70B1}"/>
              </a:ext>
            </a:extLst>
          </p:cNvPr>
          <p:cNvSpPr txBox="1"/>
          <p:nvPr/>
        </p:nvSpPr>
        <p:spPr>
          <a:xfrm>
            <a:off x="1935867" y="17884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CBDD6FD-B4EA-394A-8775-3C80D85903A0}"/>
              </a:ext>
            </a:extLst>
          </p:cNvPr>
          <p:cNvSpPr txBox="1"/>
          <p:nvPr/>
        </p:nvSpPr>
        <p:spPr>
          <a:xfrm>
            <a:off x="1699824" y="2431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E6430331-32D6-2C4A-8F40-6B94287AAA9B}"/>
              </a:ext>
            </a:extLst>
          </p:cNvPr>
          <p:cNvSpPr txBox="1"/>
          <p:nvPr/>
        </p:nvSpPr>
        <p:spPr>
          <a:xfrm>
            <a:off x="2235217" y="1444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2089B9B-080C-0440-872D-2ED0DDEADE63}"/>
              </a:ext>
            </a:extLst>
          </p:cNvPr>
          <p:cNvSpPr txBox="1"/>
          <p:nvPr/>
        </p:nvSpPr>
        <p:spPr>
          <a:xfrm>
            <a:off x="1850667" y="8958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22C2B9FA-5513-2140-8F0D-269530C1D720}"/>
              </a:ext>
            </a:extLst>
          </p:cNvPr>
          <p:cNvSpPr/>
          <p:nvPr/>
        </p:nvSpPr>
        <p:spPr>
          <a:xfrm>
            <a:off x="2199979" y="12568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7D6CE7AE-C3B6-8A41-9E5F-25C4F21F9A1D}"/>
              </a:ext>
            </a:extLst>
          </p:cNvPr>
          <p:cNvCxnSpPr>
            <a:stCxn id="75" idx="5"/>
            <a:endCxn id="76" idx="0"/>
          </p:cNvCxnSpPr>
          <p:nvPr/>
        </p:nvCxnSpPr>
        <p:spPr>
          <a:xfrm>
            <a:off x="2075919" y="811669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07E8AC30-AA5E-1848-9ABF-4F4FBDE9B717}"/>
              </a:ext>
            </a:extLst>
          </p:cNvPr>
          <p:cNvCxnSpPr>
            <a:stCxn id="76" idx="5"/>
            <a:endCxn id="79" idx="1"/>
          </p:cNvCxnSpPr>
          <p:nvPr/>
        </p:nvCxnSpPr>
        <p:spPr>
          <a:xfrm>
            <a:off x="2395100" y="1451936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B38C9688-ED58-2B46-A5E6-D488A83C657A}"/>
              </a:ext>
            </a:extLst>
          </p:cNvPr>
          <p:cNvSpPr/>
          <p:nvPr/>
        </p:nvSpPr>
        <p:spPr>
          <a:xfrm>
            <a:off x="1944316" y="2316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stCxn id="79" idx="3"/>
            <a:endCxn id="80" idx="0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C1B6C3B7-ECAA-D746-81B2-F97140130744}"/>
              </a:ext>
            </a:extLst>
          </p:cNvPr>
          <p:cNvCxnSpPr>
            <a:stCxn id="80" idx="4"/>
          </p:cNvCxnSpPr>
          <p:nvPr/>
        </p:nvCxnSpPr>
        <p:spPr>
          <a:xfrm flipH="1">
            <a:off x="2057484" y="2544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>
            <a:extLst>
              <a:ext uri="{FF2B5EF4-FFF2-40B4-BE49-F238E27FC236}">
                <a16:creationId xmlns:a16="http://schemas.microsoft.com/office/drawing/2014/main" id="{768E69E2-0FC4-4043-A331-F64461B172A7}"/>
              </a:ext>
            </a:extLst>
          </p:cNvPr>
          <p:cNvSpPr txBox="1"/>
          <p:nvPr/>
        </p:nvSpPr>
        <p:spPr>
          <a:xfrm>
            <a:off x="1699824" y="2942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FF25A39F-AFB7-6F40-97D7-8814A0E85606}"/>
              </a:ext>
            </a:extLst>
          </p:cNvPr>
          <p:cNvSpPr/>
          <p:nvPr/>
        </p:nvSpPr>
        <p:spPr>
          <a:xfrm>
            <a:off x="1938911" y="2765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C5E99B1-A612-5047-8890-770A55D3804E}"/>
              </a:ext>
            </a:extLst>
          </p:cNvPr>
          <p:cNvCxnSpPr>
            <a:stCxn id="84" idx="4"/>
            <a:endCxn id="53" idx="0"/>
          </p:cNvCxnSpPr>
          <p:nvPr/>
        </p:nvCxnSpPr>
        <p:spPr>
          <a:xfrm>
            <a:off x="2053211" y="2993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F0FB156B-0FEA-214C-B325-BFF68048825F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5834D8-3E84-7941-8570-B872AAF555A7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80ED94-4E45-A449-B7D4-EA793821235B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EB0E298-1265-E549-861C-1447DA0B9DED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5D586A2-2016-6242-9A14-C79487C99B3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E29280A-971A-6349-9908-C497B5073C3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B85E2A-8DB8-C64F-86FA-DE7FCDCA5EA7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CEA38C7-C47C-EF47-97E0-5D6A2E8AB813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6A0A700A-36A2-5C4D-B02E-EB9A4DF02256}"/>
              </a:ext>
            </a:extLst>
          </p:cNvPr>
          <p:cNvCxnSpPr>
            <a:endCxn id="93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id="{B8744598-54AE-FA46-A7CB-16FEBD55EF1B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84D405E-D4E9-124C-B08B-09DF5FAC5418}"/>
              </a:ext>
            </a:extLst>
          </p:cNvPr>
          <p:cNvCxnSpPr>
            <a:stCxn id="93" idx="4"/>
            <a:endCxn id="95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79B955C-5BAB-9849-A3F5-F98590F9D7C5}"/>
              </a:ext>
            </a:extLst>
          </p:cNvPr>
          <p:cNvCxnSpPr>
            <a:stCxn id="95" idx="4"/>
            <a:endCxn id="98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val 97">
            <a:extLst>
              <a:ext uri="{FF2B5EF4-FFF2-40B4-BE49-F238E27FC236}">
                <a16:creationId xmlns:a16="http://schemas.microsoft.com/office/drawing/2014/main" id="{7C697300-9997-4C4E-A4EB-6A4F8E218648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E1E78C6A-0C5B-A645-A5BF-91DE6F42C471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92BC703-2B35-5945-B0EA-3282187FD27F}"/>
              </a:ext>
            </a:extLst>
          </p:cNvPr>
          <p:cNvCxnSpPr>
            <a:stCxn id="98" idx="4"/>
            <a:endCxn id="99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>
            <a:extLst>
              <a:ext uri="{FF2B5EF4-FFF2-40B4-BE49-F238E27FC236}">
                <a16:creationId xmlns:a16="http://schemas.microsoft.com/office/drawing/2014/main" id="{29FF1F1D-7077-D04C-989C-D7BD7375E9BB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B12C524-5B51-E744-9D40-5D75ED33C939}"/>
              </a:ext>
            </a:extLst>
          </p:cNvPr>
          <p:cNvCxnSpPr>
            <a:stCxn id="99" idx="4"/>
            <a:endCxn id="101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DEBAAF2A-214C-CD40-979E-C104F666A30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64EA81-A491-9D42-88C7-FB3A1A3A5204}"/>
              </a:ext>
            </a:extLst>
          </p:cNvPr>
          <p:cNvCxnSpPr>
            <a:endCxn id="103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CAE7D68B-7D3D-8E4E-8AC8-3CCA49E8846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8CEB8A3-E1F4-9E43-BF34-24421B04ED1E}"/>
              </a:ext>
            </a:extLst>
          </p:cNvPr>
          <p:cNvCxnSpPr>
            <a:endCxn id="106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D95C3EE5-77A5-C74B-959F-F61503C21BBA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6C89CFC-C4C0-E14A-ADDA-C43BE84B0062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41144C40-B711-E949-ACA7-BE22AA0352EB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stCxn id="115" idx="4"/>
            <a:endCxn id="116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04D2FC4-1481-8949-99D1-75DE32A55C16}"/>
              </a:ext>
            </a:extLst>
          </p:cNvPr>
          <p:cNvCxnSpPr>
            <a:stCxn id="116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0C5BA5E2-0892-7B46-B707-B19903FA2C06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46C913A-0A5C-2041-8F1B-F0B7D87BEFF1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F28F3889-31F2-3C42-9574-99A77B751426}"/>
              </a:ext>
            </a:extLst>
          </p:cNvPr>
          <p:cNvCxnSpPr>
            <a:stCxn id="120" idx="4"/>
            <a:endCxn id="92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E8FCBEAA-8DC7-B943-A937-863A942E000E}"/>
              </a:ext>
            </a:extLst>
          </p:cNvPr>
          <p:cNvSpPr txBox="1"/>
          <p:nvPr/>
        </p:nvSpPr>
        <p:spPr>
          <a:xfrm>
            <a:off x="1049778" y="3946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10F3C621-4FEE-B84F-A56D-A1B618D3D8D5}"/>
              </a:ext>
            </a:extLst>
          </p:cNvPr>
          <p:cNvSpPr txBox="1"/>
          <p:nvPr/>
        </p:nvSpPr>
        <p:spPr>
          <a:xfrm>
            <a:off x="1049778" y="4404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96BB0863-09C1-5440-B364-9EA77DD1B3F9}"/>
              </a:ext>
            </a:extLst>
          </p:cNvPr>
          <p:cNvSpPr txBox="1"/>
          <p:nvPr/>
        </p:nvSpPr>
        <p:spPr>
          <a:xfrm>
            <a:off x="1049778" y="3533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0BAD43D8-761C-1B44-9099-B9CBDF63464A}"/>
              </a:ext>
            </a:extLst>
          </p:cNvPr>
          <p:cNvSpPr txBox="1"/>
          <p:nvPr/>
        </p:nvSpPr>
        <p:spPr>
          <a:xfrm>
            <a:off x="1049778" y="3076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3C16751F-CF0A-0E48-9D37-13971F86D671}"/>
              </a:ext>
            </a:extLst>
          </p:cNvPr>
          <p:cNvSpPr txBox="1"/>
          <p:nvPr/>
        </p:nvSpPr>
        <p:spPr>
          <a:xfrm>
            <a:off x="1049778" y="2578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B86FE87E-43B6-6D4B-947D-49F1AA784814}"/>
              </a:ext>
            </a:extLst>
          </p:cNvPr>
          <p:cNvSpPr txBox="1"/>
          <p:nvPr/>
        </p:nvSpPr>
        <p:spPr>
          <a:xfrm>
            <a:off x="1049778" y="4904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28" name="Oval 127">
            <a:extLst>
              <a:ext uri="{FF2B5EF4-FFF2-40B4-BE49-F238E27FC236}">
                <a16:creationId xmlns:a16="http://schemas.microsoft.com/office/drawing/2014/main" id="{8BF30085-377F-C046-AF46-F4C228DDA54F}"/>
              </a:ext>
            </a:extLst>
          </p:cNvPr>
          <p:cNvSpPr/>
          <p:nvPr/>
        </p:nvSpPr>
        <p:spPr>
          <a:xfrm>
            <a:off x="1294147" y="2463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8FD1AB61-296B-7941-8A11-99F9574A1D15}"/>
              </a:ext>
            </a:extLst>
          </p:cNvPr>
          <p:cNvSpPr/>
          <p:nvPr/>
        </p:nvSpPr>
        <p:spPr>
          <a:xfrm>
            <a:off x="1293097" y="2918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F022ACAD-F007-DF4C-A95D-B67618917446}"/>
              </a:ext>
            </a:extLst>
          </p:cNvPr>
          <p:cNvCxnSpPr>
            <a:endCxn id="129" idx="0"/>
          </p:cNvCxnSpPr>
          <p:nvPr/>
        </p:nvCxnSpPr>
        <p:spPr>
          <a:xfrm>
            <a:off x="1405133" y="2713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Oval 130">
            <a:extLst>
              <a:ext uri="{FF2B5EF4-FFF2-40B4-BE49-F238E27FC236}">
                <a16:creationId xmlns:a16="http://schemas.microsoft.com/office/drawing/2014/main" id="{F2F9815A-5FC2-3F4C-BC39-44921734C4B1}"/>
              </a:ext>
            </a:extLst>
          </p:cNvPr>
          <p:cNvSpPr/>
          <p:nvPr/>
        </p:nvSpPr>
        <p:spPr>
          <a:xfrm>
            <a:off x="1291965" y="3375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CABF80DA-E80C-3647-80A0-F5C74A09AF12}"/>
              </a:ext>
            </a:extLst>
          </p:cNvPr>
          <p:cNvCxnSpPr>
            <a:stCxn id="129" idx="4"/>
            <a:endCxn id="131" idx="0"/>
          </p:cNvCxnSpPr>
          <p:nvPr/>
        </p:nvCxnSpPr>
        <p:spPr>
          <a:xfrm flipH="1">
            <a:off x="1406265" y="3146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8D247746-46EA-C642-90A2-50C156951338}"/>
              </a:ext>
            </a:extLst>
          </p:cNvPr>
          <p:cNvCxnSpPr>
            <a:stCxn id="131" idx="4"/>
            <a:endCxn id="134" idx="0"/>
          </p:cNvCxnSpPr>
          <p:nvPr/>
        </p:nvCxnSpPr>
        <p:spPr>
          <a:xfrm>
            <a:off x="1406265" y="3603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Oval 133">
            <a:extLst>
              <a:ext uri="{FF2B5EF4-FFF2-40B4-BE49-F238E27FC236}">
                <a16:creationId xmlns:a16="http://schemas.microsoft.com/office/drawing/2014/main" id="{A2BAF0C4-1C77-E54E-944D-09A58368A3A2}"/>
              </a:ext>
            </a:extLst>
          </p:cNvPr>
          <p:cNvSpPr/>
          <p:nvPr/>
        </p:nvSpPr>
        <p:spPr>
          <a:xfrm>
            <a:off x="1293137" y="3832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5" name="Oval 134">
            <a:extLst>
              <a:ext uri="{FF2B5EF4-FFF2-40B4-BE49-F238E27FC236}">
                <a16:creationId xmlns:a16="http://schemas.microsoft.com/office/drawing/2014/main" id="{C6D11935-7E37-0349-8D97-1E9DBAD3534A}"/>
              </a:ext>
            </a:extLst>
          </p:cNvPr>
          <p:cNvSpPr/>
          <p:nvPr/>
        </p:nvSpPr>
        <p:spPr>
          <a:xfrm>
            <a:off x="1295401" y="4289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35A46693-E50C-2149-9D05-47CFA37649F1}"/>
              </a:ext>
            </a:extLst>
          </p:cNvPr>
          <p:cNvCxnSpPr>
            <a:stCxn id="134" idx="4"/>
            <a:endCxn id="135" idx="0"/>
          </p:cNvCxnSpPr>
          <p:nvPr/>
        </p:nvCxnSpPr>
        <p:spPr>
          <a:xfrm>
            <a:off x="1407437" y="4061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Oval 136">
            <a:extLst>
              <a:ext uri="{FF2B5EF4-FFF2-40B4-BE49-F238E27FC236}">
                <a16:creationId xmlns:a16="http://schemas.microsoft.com/office/drawing/2014/main" id="{0BA6D564-1DA6-1C4A-8BCF-AD07334521AB}"/>
              </a:ext>
            </a:extLst>
          </p:cNvPr>
          <p:cNvSpPr/>
          <p:nvPr/>
        </p:nvSpPr>
        <p:spPr>
          <a:xfrm>
            <a:off x="1294269" y="4746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00F31C6B-E9CD-B041-AB84-C5EF0AB63293}"/>
              </a:ext>
            </a:extLst>
          </p:cNvPr>
          <p:cNvCxnSpPr>
            <a:stCxn id="135" idx="4"/>
            <a:endCxn id="137" idx="0"/>
          </p:cNvCxnSpPr>
          <p:nvPr/>
        </p:nvCxnSpPr>
        <p:spPr>
          <a:xfrm flipH="1">
            <a:off x="1408569" y="4518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9" name="Oval 138">
            <a:extLst>
              <a:ext uri="{FF2B5EF4-FFF2-40B4-BE49-F238E27FC236}">
                <a16:creationId xmlns:a16="http://schemas.microsoft.com/office/drawing/2014/main" id="{938C730E-90A8-7747-808C-CBFAD4C09510}"/>
              </a:ext>
            </a:extLst>
          </p:cNvPr>
          <p:cNvSpPr/>
          <p:nvPr/>
        </p:nvSpPr>
        <p:spPr>
          <a:xfrm>
            <a:off x="1287721" y="5203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66712C6C-DF98-3A4B-B8C6-1C0054724431}"/>
              </a:ext>
            </a:extLst>
          </p:cNvPr>
          <p:cNvCxnSpPr>
            <a:endCxn id="139" idx="0"/>
          </p:cNvCxnSpPr>
          <p:nvPr/>
        </p:nvCxnSpPr>
        <p:spPr>
          <a:xfrm flipH="1">
            <a:off x="1402021" y="4974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" name="TextBox 140">
            <a:extLst>
              <a:ext uri="{FF2B5EF4-FFF2-40B4-BE49-F238E27FC236}">
                <a16:creationId xmlns:a16="http://schemas.microsoft.com/office/drawing/2014/main" id="{D57AE3BB-E0E5-214A-979E-EBE18F1C11F0}"/>
              </a:ext>
            </a:extLst>
          </p:cNvPr>
          <p:cNvSpPr txBox="1"/>
          <p:nvPr/>
        </p:nvSpPr>
        <p:spPr>
          <a:xfrm>
            <a:off x="1049778" y="5339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56388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B79F84C7-6686-6A4D-BFEA-A6B31DC59C8F}"/>
              </a:ext>
            </a:extLst>
          </p:cNvPr>
          <p:cNvCxnSpPr>
            <a:endCxn id="142" idx="0"/>
          </p:cNvCxnSpPr>
          <p:nvPr/>
        </p:nvCxnSpPr>
        <p:spPr>
          <a:xfrm flipH="1">
            <a:off x="1390800" y="5410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" name="TextBox 143">
            <a:extLst>
              <a:ext uri="{FF2B5EF4-FFF2-40B4-BE49-F238E27FC236}">
                <a16:creationId xmlns:a16="http://schemas.microsoft.com/office/drawing/2014/main" id="{CA9514D8-0ACE-924B-9668-00DCBBA92E9F}"/>
              </a:ext>
            </a:extLst>
          </p:cNvPr>
          <p:cNvSpPr txBox="1"/>
          <p:nvPr/>
        </p:nvSpPr>
        <p:spPr>
          <a:xfrm>
            <a:off x="1049778" y="1669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45" name="Oval 144">
            <a:extLst>
              <a:ext uri="{FF2B5EF4-FFF2-40B4-BE49-F238E27FC236}">
                <a16:creationId xmlns:a16="http://schemas.microsoft.com/office/drawing/2014/main" id="{027543C4-8ED7-B741-82EE-AA99A61F0F2E}"/>
              </a:ext>
            </a:extLst>
          </p:cNvPr>
          <p:cNvSpPr/>
          <p:nvPr/>
        </p:nvSpPr>
        <p:spPr>
          <a:xfrm>
            <a:off x="1294270" y="1554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stCxn id="75" idx="3"/>
            <a:endCxn id="145" idx="0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8E04EC9B-FB6D-2A46-AB20-AAB70543325A}"/>
              </a:ext>
            </a:extLst>
          </p:cNvPr>
          <p:cNvCxnSpPr>
            <a:stCxn id="145" idx="4"/>
          </p:cNvCxnSpPr>
          <p:nvPr/>
        </p:nvCxnSpPr>
        <p:spPr>
          <a:xfrm flipH="1">
            <a:off x="1407438" y="1782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>
            <a:extLst>
              <a:ext uri="{FF2B5EF4-FFF2-40B4-BE49-F238E27FC236}">
                <a16:creationId xmlns:a16="http://schemas.microsoft.com/office/drawing/2014/main" id="{E4E7366F-1022-E644-AB49-97254E8D8056}"/>
              </a:ext>
            </a:extLst>
          </p:cNvPr>
          <p:cNvSpPr txBox="1"/>
          <p:nvPr/>
        </p:nvSpPr>
        <p:spPr>
          <a:xfrm>
            <a:off x="1049778" y="2180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49" name="Oval 148">
            <a:extLst>
              <a:ext uri="{FF2B5EF4-FFF2-40B4-BE49-F238E27FC236}">
                <a16:creationId xmlns:a16="http://schemas.microsoft.com/office/drawing/2014/main" id="{6FA1A212-B00B-2746-B245-FEE4EE30745E}"/>
              </a:ext>
            </a:extLst>
          </p:cNvPr>
          <p:cNvSpPr/>
          <p:nvPr/>
        </p:nvSpPr>
        <p:spPr>
          <a:xfrm>
            <a:off x="1288865" y="2003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E9B34679-411E-8245-98D0-6B7382BA1DE3}"/>
              </a:ext>
            </a:extLst>
          </p:cNvPr>
          <p:cNvCxnSpPr>
            <a:stCxn id="149" idx="4"/>
            <a:endCxn id="128" idx="0"/>
          </p:cNvCxnSpPr>
          <p:nvPr/>
        </p:nvCxnSpPr>
        <p:spPr>
          <a:xfrm>
            <a:off x="1403165" y="2231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1" name="TextBox 150">
            <a:extLst>
              <a:ext uri="{FF2B5EF4-FFF2-40B4-BE49-F238E27FC236}">
                <a16:creationId xmlns:a16="http://schemas.microsoft.com/office/drawing/2014/main" id="{0B8363DC-E947-9D47-BEC6-AD5299164A56}"/>
              </a:ext>
            </a:extLst>
          </p:cNvPr>
          <p:cNvSpPr txBox="1"/>
          <p:nvPr/>
        </p:nvSpPr>
        <p:spPr>
          <a:xfrm>
            <a:off x="1225195" y="10078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20F7BD5C-C3D0-364A-A756-3BA59B2B76D1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33A9FF0A-9F7B-444E-910A-581BC79181DD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D7F2618-0636-8243-B489-923C6AACC909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66A46DFD-D0C6-3746-A887-EB10E5A48343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9D024F5-C229-974A-85BF-3EB5237478A0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9C408D67-4B65-174F-9FC1-87FCC4161A94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1DDE6840-359C-3747-9AFA-DFB0F1325B8C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3AEB85C8-45D0-9D43-8619-2DDD941E6563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9F71070D-CF69-E24C-8E78-111BC6CF1396}"/>
              </a:ext>
            </a:extLst>
          </p:cNvPr>
          <p:cNvCxnSpPr>
            <a:endCxn id="159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Oval 160">
            <a:extLst>
              <a:ext uri="{FF2B5EF4-FFF2-40B4-BE49-F238E27FC236}">
                <a16:creationId xmlns:a16="http://schemas.microsoft.com/office/drawing/2014/main" id="{CD8AA623-9B17-4C44-A314-E96DC001B219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42660FE3-4127-5A4F-8616-BFD1D6A603DE}"/>
              </a:ext>
            </a:extLst>
          </p:cNvPr>
          <p:cNvCxnSpPr>
            <a:stCxn id="159" idx="4"/>
            <a:endCxn id="161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F11882FA-A977-224E-B8AB-98E0E4D004AD}"/>
              </a:ext>
            </a:extLst>
          </p:cNvPr>
          <p:cNvCxnSpPr>
            <a:stCxn id="161" idx="4"/>
            <a:endCxn id="164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Oval 163">
            <a:extLst>
              <a:ext uri="{FF2B5EF4-FFF2-40B4-BE49-F238E27FC236}">
                <a16:creationId xmlns:a16="http://schemas.microsoft.com/office/drawing/2014/main" id="{5151B645-B1FA-4A4D-9E37-53A96FF93528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027F4397-FE18-9F4F-B3E6-07C599A66304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824962FF-3D62-8D4A-89E8-C808B06EDA56}"/>
              </a:ext>
            </a:extLst>
          </p:cNvPr>
          <p:cNvCxnSpPr>
            <a:stCxn id="164" idx="4"/>
            <a:endCxn id="165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Oval 166">
            <a:extLst>
              <a:ext uri="{FF2B5EF4-FFF2-40B4-BE49-F238E27FC236}">
                <a16:creationId xmlns:a16="http://schemas.microsoft.com/office/drawing/2014/main" id="{F2CDD4F5-A5EF-084D-BEC0-ECAF54A27ACE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50AD51E-C673-624E-9287-7C7649786421}"/>
              </a:ext>
            </a:extLst>
          </p:cNvPr>
          <p:cNvCxnSpPr>
            <a:stCxn id="165" idx="4"/>
            <a:endCxn id="167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Oval 168">
            <a:extLst>
              <a:ext uri="{FF2B5EF4-FFF2-40B4-BE49-F238E27FC236}">
                <a16:creationId xmlns:a16="http://schemas.microsoft.com/office/drawing/2014/main" id="{EA1572D3-6631-2A4A-BD73-15604EE5D379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27869A2C-D4D2-F440-B956-5FE7B9CB23C0}"/>
              </a:ext>
            </a:extLst>
          </p:cNvPr>
          <p:cNvCxnSpPr>
            <a:endCxn id="169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6AD0C6E2-8154-E940-96DF-2FEC48856C6F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12BD899F-33DA-CD44-9264-C1A78479DE77}"/>
              </a:ext>
            </a:extLst>
          </p:cNvPr>
          <p:cNvCxnSpPr>
            <a:endCxn id="172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>
            <a:extLst>
              <a:ext uri="{FF2B5EF4-FFF2-40B4-BE49-F238E27FC236}">
                <a16:creationId xmlns:a16="http://schemas.microsoft.com/office/drawing/2014/main" id="{D1DBF96F-6EA9-D043-939B-9042CDFEDC06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FA6CD911-CB87-2043-9027-EACBC223B2E7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stCxn id="3" idx="4"/>
            <a:endCxn id="175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C7A2941-A065-F14C-82A8-4FA5EA767E19}"/>
              </a:ext>
            </a:extLst>
          </p:cNvPr>
          <p:cNvCxnSpPr>
            <a:stCxn id="175" idx="4"/>
            <a:endCxn id="179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TextBox 177">
            <a:extLst>
              <a:ext uri="{FF2B5EF4-FFF2-40B4-BE49-F238E27FC236}">
                <a16:creationId xmlns:a16="http://schemas.microsoft.com/office/drawing/2014/main" id="{449D8DF8-DCC9-8447-88FD-07C5E3E137B6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79" name="Oval 178">
            <a:extLst>
              <a:ext uri="{FF2B5EF4-FFF2-40B4-BE49-F238E27FC236}">
                <a16:creationId xmlns:a16="http://schemas.microsoft.com/office/drawing/2014/main" id="{539D3586-8900-514D-9CD4-CE5EDD4ED7FB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9127ADB1-D45B-D34A-B86C-A8BF01EB69B5}"/>
              </a:ext>
            </a:extLst>
          </p:cNvPr>
          <p:cNvCxnSpPr>
            <a:stCxn id="179" idx="4"/>
            <a:endCxn id="158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>
            <a:extLst>
              <a:ext uri="{FF2B5EF4-FFF2-40B4-BE49-F238E27FC236}">
                <a16:creationId xmlns:a16="http://schemas.microsoft.com/office/drawing/2014/main" id="{BE927778-8C0B-DF4F-AD28-07E66290D8BE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821801A-A72F-5141-8B00-DE0FE114D6D0}"/>
              </a:ext>
            </a:extLst>
          </p:cNvPr>
          <p:cNvSpPr txBox="1"/>
          <p:nvPr/>
        </p:nvSpPr>
        <p:spPr>
          <a:xfrm>
            <a:off x="381000" y="28799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E0712ECE-3339-5649-9A51-D632CBD073E1}"/>
              </a:ext>
            </a:extLst>
          </p:cNvPr>
          <p:cNvSpPr txBox="1"/>
          <p:nvPr/>
        </p:nvSpPr>
        <p:spPr>
          <a:xfrm>
            <a:off x="381000" y="33381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FAFF7E91-D81F-D345-871C-9C1B73C2277C}"/>
              </a:ext>
            </a:extLst>
          </p:cNvPr>
          <p:cNvSpPr txBox="1"/>
          <p:nvPr/>
        </p:nvSpPr>
        <p:spPr>
          <a:xfrm>
            <a:off x="381000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01B76F7D-B8A0-5A4D-89EB-51F98D33DF5C}"/>
              </a:ext>
            </a:extLst>
          </p:cNvPr>
          <p:cNvSpPr txBox="1"/>
          <p:nvPr/>
        </p:nvSpPr>
        <p:spPr>
          <a:xfrm>
            <a:off x="381000" y="2009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C221B761-7417-704D-BD7F-DDECEE5C6CAD}"/>
              </a:ext>
            </a:extLst>
          </p:cNvPr>
          <p:cNvSpPr txBox="1"/>
          <p:nvPr/>
        </p:nvSpPr>
        <p:spPr>
          <a:xfrm>
            <a:off x="381000" y="15112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77002325-A13D-3E42-9F24-F6C8D2C4AA18}"/>
              </a:ext>
            </a:extLst>
          </p:cNvPr>
          <p:cNvSpPr txBox="1"/>
          <p:nvPr/>
        </p:nvSpPr>
        <p:spPr>
          <a:xfrm>
            <a:off x="381000" y="38375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88" name="Oval 187">
            <a:extLst>
              <a:ext uri="{FF2B5EF4-FFF2-40B4-BE49-F238E27FC236}">
                <a16:creationId xmlns:a16="http://schemas.microsoft.com/office/drawing/2014/main" id="{52BD641B-949D-4649-8AE8-ECD0ADB43CD8}"/>
              </a:ext>
            </a:extLst>
          </p:cNvPr>
          <p:cNvSpPr/>
          <p:nvPr/>
        </p:nvSpPr>
        <p:spPr>
          <a:xfrm>
            <a:off x="624319" y="1851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9" name="Straight Connector 188">
            <a:extLst>
              <a:ext uri="{FF2B5EF4-FFF2-40B4-BE49-F238E27FC236}">
                <a16:creationId xmlns:a16="http://schemas.microsoft.com/office/drawing/2014/main" id="{56639482-F327-CC4A-80B5-B47419825992}"/>
              </a:ext>
            </a:extLst>
          </p:cNvPr>
          <p:cNvCxnSpPr>
            <a:stCxn id="203" idx="4"/>
            <a:endCxn id="188" idx="0"/>
          </p:cNvCxnSpPr>
          <p:nvPr/>
        </p:nvCxnSpPr>
        <p:spPr>
          <a:xfrm>
            <a:off x="734387" y="1545815"/>
            <a:ext cx="4232" cy="3054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Oval 189">
            <a:extLst>
              <a:ext uri="{FF2B5EF4-FFF2-40B4-BE49-F238E27FC236}">
                <a16:creationId xmlns:a16="http://schemas.microsoft.com/office/drawing/2014/main" id="{793DD416-B956-A74E-93FC-2E5142507707}"/>
              </a:ext>
            </a:extLst>
          </p:cNvPr>
          <p:cNvSpPr/>
          <p:nvPr/>
        </p:nvSpPr>
        <p:spPr>
          <a:xfrm>
            <a:off x="623187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1" name="Straight Connector 190">
            <a:extLst>
              <a:ext uri="{FF2B5EF4-FFF2-40B4-BE49-F238E27FC236}">
                <a16:creationId xmlns:a16="http://schemas.microsoft.com/office/drawing/2014/main" id="{66E4DA87-E088-694F-B612-FABCA3025C6E}"/>
              </a:ext>
            </a:extLst>
          </p:cNvPr>
          <p:cNvCxnSpPr>
            <a:stCxn id="188" idx="4"/>
            <a:endCxn id="190" idx="0"/>
          </p:cNvCxnSpPr>
          <p:nvPr/>
        </p:nvCxnSpPr>
        <p:spPr>
          <a:xfrm flipH="1">
            <a:off x="737487" y="20798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16B51F0B-1DFC-FE46-B1D4-EE359DC5ACD1}"/>
              </a:ext>
            </a:extLst>
          </p:cNvPr>
          <p:cNvCxnSpPr>
            <a:stCxn id="190" idx="4"/>
            <a:endCxn id="193" idx="0"/>
          </p:cNvCxnSpPr>
          <p:nvPr/>
        </p:nvCxnSpPr>
        <p:spPr>
          <a:xfrm>
            <a:off x="737487" y="25370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3" name="Oval 192">
            <a:extLst>
              <a:ext uri="{FF2B5EF4-FFF2-40B4-BE49-F238E27FC236}">
                <a16:creationId xmlns:a16="http://schemas.microsoft.com/office/drawing/2014/main" id="{0C4ED29D-4375-AA45-ABD1-6025C0C1F314}"/>
              </a:ext>
            </a:extLst>
          </p:cNvPr>
          <p:cNvSpPr/>
          <p:nvPr/>
        </p:nvSpPr>
        <p:spPr>
          <a:xfrm>
            <a:off x="624359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94" name="Oval 193">
            <a:extLst>
              <a:ext uri="{FF2B5EF4-FFF2-40B4-BE49-F238E27FC236}">
                <a16:creationId xmlns:a16="http://schemas.microsoft.com/office/drawing/2014/main" id="{F07F353C-C6E3-A14D-92D7-D9790D52C320}"/>
              </a:ext>
            </a:extLst>
          </p:cNvPr>
          <p:cNvSpPr/>
          <p:nvPr/>
        </p:nvSpPr>
        <p:spPr>
          <a:xfrm>
            <a:off x="626623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26FF2BF9-05BF-1847-AAD8-364AB2EF2B48}"/>
              </a:ext>
            </a:extLst>
          </p:cNvPr>
          <p:cNvCxnSpPr>
            <a:stCxn id="193" idx="4"/>
            <a:endCxn id="194" idx="0"/>
          </p:cNvCxnSpPr>
          <p:nvPr/>
        </p:nvCxnSpPr>
        <p:spPr>
          <a:xfrm>
            <a:off x="738659" y="29942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6" name="Oval 195">
            <a:extLst>
              <a:ext uri="{FF2B5EF4-FFF2-40B4-BE49-F238E27FC236}">
                <a16:creationId xmlns:a16="http://schemas.microsoft.com/office/drawing/2014/main" id="{C5324928-9ED7-C244-8D35-64AF71459308}"/>
              </a:ext>
            </a:extLst>
          </p:cNvPr>
          <p:cNvSpPr/>
          <p:nvPr/>
        </p:nvSpPr>
        <p:spPr>
          <a:xfrm>
            <a:off x="625491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7" name="Straight Connector 196">
            <a:extLst>
              <a:ext uri="{FF2B5EF4-FFF2-40B4-BE49-F238E27FC236}">
                <a16:creationId xmlns:a16="http://schemas.microsoft.com/office/drawing/2014/main" id="{B6741729-9F7B-E945-B31B-B7E69C2911AA}"/>
              </a:ext>
            </a:extLst>
          </p:cNvPr>
          <p:cNvCxnSpPr>
            <a:stCxn id="194" idx="4"/>
            <a:endCxn id="196" idx="0"/>
          </p:cNvCxnSpPr>
          <p:nvPr/>
        </p:nvCxnSpPr>
        <p:spPr>
          <a:xfrm flipH="1">
            <a:off x="739791" y="34514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" name="Oval 197">
            <a:extLst>
              <a:ext uri="{FF2B5EF4-FFF2-40B4-BE49-F238E27FC236}">
                <a16:creationId xmlns:a16="http://schemas.microsoft.com/office/drawing/2014/main" id="{88572C88-53C9-F24A-8CCC-62509945D71E}"/>
              </a:ext>
            </a:extLst>
          </p:cNvPr>
          <p:cNvSpPr/>
          <p:nvPr/>
        </p:nvSpPr>
        <p:spPr>
          <a:xfrm>
            <a:off x="618943" y="41365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FEAC93B7-5C01-3048-B5E4-0DA183EEC820}"/>
              </a:ext>
            </a:extLst>
          </p:cNvPr>
          <p:cNvCxnSpPr>
            <a:endCxn id="198" idx="0"/>
          </p:cNvCxnSpPr>
          <p:nvPr/>
        </p:nvCxnSpPr>
        <p:spPr>
          <a:xfrm flipH="1">
            <a:off x="733243" y="39079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0" name="TextBox 199">
            <a:extLst>
              <a:ext uri="{FF2B5EF4-FFF2-40B4-BE49-F238E27FC236}">
                <a16:creationId xmlns:a16="http://schemas.microsoft.com/office/drawing/2014/main" id="{52C0E187-BD51-A64A-A531-F3FB85CD8E1C}"/>
              </a:ext>
            </a:extLst>
          </p:cNvPr>
          <p:cNvSpPr txBox="1"/>
          <p:nvPr/>
        </p:nvSpPr>
        <p:spPr>
          <a:xfrm>
            <a:off x="381000" y="42730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45720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43F3B76D-3D60-B24F-B382-26AC31B90D4B}"/>
              </a:ext>
            </a:extLst>
          </p:cNvPr>
          <p:cNvCxnSpPr>
            <a:endCxn id="201" idx="0"/>
          </p:cNvCxnSpPr>
          <p:nvPr/>
        </p:nvCxnSpPr>
        <p:spPr>
          <a:xfrm flipH="1">
            <a:off x="722022" y="43434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Oval 202">
            <a:extLst>
              <a:ext uri="{FF2B5EF4-FFF2-40B4-BE49-F238E27FC236}">
                <a16:creationId xmlns:a16="http://schemas.microsoft.com/office/drawing/2014/main" id="{9D685424-D983-334E-A463-100CC0598C16}"/>
              </a:ext>
            </a:extLst>
          </p:cNvPr>
          <p:cNvSpPr/>
          <p:nvPr/>
        </p:nvSpPr>
        <p:spPr>
          <a:xfrm>
            <a:off x="620087" y="13172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stCxn id="75" idx="2"/>
            <a:endCxn id="203" idx="7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EF0D17A2-3923-7C49-B576-7FC8B2C8CCEF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0D13B896-9995-F141-B6B8-52C824DAEADB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A9D1E2D2-36D7-524A-8BFA-A1A9D5E77373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9EBAD28F-56E9-DA47-ABE0-9C0F1E6EA6B6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0479995B-9143-CA4F-919F-59C08F00ABEF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4F5FFC70-BE43-2D41-B71E-553110049B21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1" name="Oval 210">
            <a:extLst>
              <a:ext uri="{FF2B5EF4-FFF2-40B4-BE49-F238E27FC236}">
                <a16:creationId xmlns:a16="http://schemas.microsoft.com/office/drawing/2014/main" id="{62939CDC-7491-1145-A543-AA27404638B5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F8D1C12E-D24B-6E4C-88E1-DDE4E42363BA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3" name="Straight Connector 212">
            <a:extLst>
              <a:ext uri="{FF2B5EF4-FFF2-40B4-BE49-F238E27FC236}">
                <a16:creationId xmlns:a16="http://schemas.microsoft.com/office/drawing/2014/main" id="{E82AB79A-C090-8E42-9DF4-50D0FE969169}"/>
              </a:ext>
            </a:extLst>
          </p:cNvPr>
          <p:cNvCxnSpPr>
            <a:endCxn id="212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213">
            <a:extLst>
              <a:ext uri="{FF2B5EF4-FFF2-40B4-BE49-F238E27FC236}">
                <a16:creationId xmlns:a16="http://schemas.microsoft.com/office/drawing/2014/main" id="{7EA16CBF-0CB6-FC47-9C16-AA108F02E7D0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5" name="Straight Connector 214">
            <a:extLst>
              <a:ext uri="{FF2B5EF4-FFF2-40B4-BE49-F238E27FC236}">
                <a16:creationId xmlns:a16="http://schemas.microsoft.com/office/drawing/2014/main" id="{7DA1D841-8F7A-F04F-8690-793B05CF16EF}"/>
              </a:ext>
            </a:extLst>
          </p:cNvPr>
          <p:cNvCxnSpPr>
            <a:stCxn id="212" idx="4"/>
            <a:endCxn id="214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1BB6ECF5-4C32-614F-A07F-43AE0E5FC23B}"/>
              </a:ext>
            </a:extLst>
          </p:cNvPr>
          <p:cNvCxnSpPr>
            <a:stCxn id="214" idx="4"/>
            <a:endCxn id="217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Oval 216">
            <a:extLst>
              <a:ext uri="{FF2B5EF4-FFF2-40B4-BE49-F238E27FC236}">
                <a16:creationId xmlns:a16="http://schemas.microsoft.com/office/drawing/2014/main" id="{7AC3D51C-F64B-8343-8D2F-3DAE5D6D9587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8" name="Oval 217">
            <a:extLst>
              <a:ext uri="{FF2B5EF4-FFF2-40B4-BE49-F238E27FC236}">
                <a16:creationId xmlns:a16="http://schemas.microsoft.com/office/drawing/2014/main" id="{D3593D2D-296B-B148-ADBB-243A8AFC5949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45BC2AF3-BDD4-294D-B440-3FA37F58B6EE}"/>
              </a:ext>
            </a:extLst>
          </p:cNvPr>
          <p:cNvCxnSpPr>
            <a:stCxn id="217" idx="4"/>
            <a:endCxn id="218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Oval 219">
            <a:extLst>
              <a:ext uri="{FF2B5EF4-FFF2-40B4-BE49-F238E27FC236}">
                <a16:creationId xmlns:a16="http://schemas.microsoft.com/office/drawing/2014/main" id="{02ABFF81-62DE-A64E-81F3-49D7D2040FD1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ECC85A4F-F295-F049-88F8-EA3FE8322A8F}"/>
              </a:ext>
            </a:extLst>
          </p:cNvPr>
          <p:cNvCxnSpPr>
            <a:stCxn id="218" idx="4"/>
            <a:endCxn id="220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2" name="Oval 221">
            <a:extLst>
              <a:ext uri="{FF2B5EF4-FFF2-40B4-BE49-F238E27FC236}">
                <a16:creationId xmlns:a16="http://schemas.microsoft.com/office/drawing/2014/main" id="{D82A1DF4-31FD-C441-AD02-EC09268591DB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2F1DCCB1-1445-C140-99D7-4612A5C91602}"/>
              </a:ext>
            </a:extLst>
          </p:cNvPr>
          <p:cNvCxnSpPr>
            <a:endCxn id="222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>
            <a:extLst>
              <a:ext uri="{FF2B5EF4-FFF2-40B4-BE49-F238E27FC236}">
                <a16:creationId xmlns:a16="http://schemas.microsoft.com/office/drawing/2014/main" id="{05B020F5-2AAF-1F4A-8306-825AC9270B58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4C557D32-28D9-A547-A1AB-702793730355}"/>
              </a:ext>
            </a:extLst>
          </p:cNvPr>
          <p:cNvCxnSpPr>
            <a:endCxn id="225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TextBox 226">
            <a:extLst>
              <a:ext uri="{FF2B5EF4-FFF2-40B4-BE49-F238E27FC236}">
                <a16:creationId xmlns:a16="http://schemas.microsoft.com/office/drawing/2014/main" id="{479A8997-29F8-F449-B5AF-FEA38F26CF19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stCxn id="3" idx="4"/>
            <a:endCxn id="211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768EBF41-9959-CA41-A331-6C76D551E9A4}"/>
              </a:ext>
            </a:extLst>
          </p:cNvPr>
          <p:cNvSpPr txBox="1"/>
          <p:nvPr/>
        </p:nvSpPr>
        <p:spPr>
          <a:xfrm>
            <a:off x="2286000" y="24815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C2C1375D-01A0-5941-BE40-79AF06C78B20}"/>
              </a:ext>
            </a:extLst>
          </p:cNvPr>
          <p:cNvSpPr txBox="1"/>
          <p:nvPr/>
        </p:nvSpPr>
        <p:spPr>
          <a:xfrm>
            <a:off x="2286000" y="298090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31" name="Oval 230">
            <a:extLst>
              <a:ext uri="{FF2B5EF4-FFF2-40B4-BE49-F238E27FC236}">
                <a16:creationId xmlns:a16="http://schemas.microsoft.com/office/drawing/2014/main" id="{8D52F2A9-8629-7744-A82F-22833FB01EE5}"/>
              </a:ext>
            </a:extLst>
          </p:cNvPr>
          <p:cNvSpPr/>
          <p:nvPr/>
        </p:nvSpPr>
        <p:spPr>
          <a:xfrm>
            <a:off x="2531623" y="23662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stCxn id="79" idx="4"/>
            <a:endCxn id="231" idx="0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3" name="Oval 232">
            <a:extLst>
              <a:ext uri="{FF2B5EF4-FFF2-40B4-BE49-F238E27FC236}">
                <a16:creationId xmlns:a16="http://schemas.microsoft.com/office/drawing/2014/main" id="{1F744646-4EE2-3C4A-925A-624AB50FAB08}"/>
              </a:ext>
            </a:extLst>
          </p:cNvPr>
          <p:cNvSpPr/>
          <p:nvPr/>
        </p:nvSpPr>
        <p:spPr>
          <a:xfrm>
            <a:off x="2530491" y="28234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4" name="Straight Connector 233">
            <a:extLst>
              <a:ext uri="{FF2B5EF4-FFF2-40B4-BE49-F238E27FC236}">
                <a16:creationId xmlns:a16="http://schemas.microsoft.com/office/drawing/2014/main" id="{D990D93B-C2ED-1E49-92D5-487C9B66221D}"/>
              </a:ext>
            </a:extLst>
          </p:cNvPr>
          <p:cNvCxnSpPr>
            <a:stCxn id="231" idx="4"/>
            <a:endCxn id="233" idx="0"/>
          </p:cNvCxnSpPr>
          <p:nvPr/>
        </p:nvCxnSpPr>
        <p:spPr>
          <a:xfrm flipH="1">
            <a:off x="2644791" y="259480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5" name="Oval 234">
            <a:extLst>
              <a:ext uri="{FF2B5EF4-FFF2-40B4-BE49-F238E27FC236}">
                <a16:creationId xmlns:a16="http://schemas.microsoft.com/office/drawing/2014/main" id="{9B4AAB79-EEEC-6141-88FA-E936CC6A1E0E}"/>
              </a:ext>
            </a:extLst>
          </p:cNvPr>
          <p:cNvSpPr/>
          <p:nvPr/>
        </p:nvSpPr>
        <p:spPr>
          <a:xfrm>
            <a:off x="2523943" y="327987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6" name="Straight Connector 235">
            <a:extLst>
              <a:ext uri="{FF2B5EF4-FFF2-40B4-BE49-F238E27FC236}">
                <a16:creationId xmlns:a16="http://schemas.microsoft.com/office/drawing/2014/main" id="{342B0C20-E148-BC42-B0CE-820F3E162AC5}"/>
              </a:ext>
            </a:extLst>
          </p:cNvPr>
          <p:cNvCxnSpPr>
            <a:endCxn id="235" idx="0"/>
          </p:cNvCxnSpPr>
          <p:nvPr/>
        </p:nvCxnSpPr>
        <p:spPr>
          <a:xfrm flipH="1">
            <a:off x="2638243" y="305127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7" name="TextBox 236">
            <a:extLst>
              <a:ext uri="{FF2B5EF4-FFF2-40B4-BE49-F238E27FC236}">
                <a16:creationId xmlns:a16="http://schemas.microsoft.com/office/drawing/2014/main" id="{8DFB88DC-C691-AE48-B140-FAABE6D23B48}"/>
              </a:ext>
            </a:extLst>
          </p:cNvPr>
          <p:cNvSpPr txBox="1"/>
          <p:nvPr/>
        </p:nvSpPr>
        <p:spPr>
          <a:xfrm>
            <a:off x="2286000" y="341635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37153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AE9F4521-2E79-DB46-A2DA-9C6D4DB2B1EF}"/>
              </a:ext>
            </a:extLst>
          </p:cNvPr>
          <p:cNvCxnSpPr>
            <a:endCxn id="238" idx="0"/>
          </p:cNvCxnSpPr>
          <p:nvPr/>
        </p:nvCxnSpPr>
        <p:spPr>
          <a:xfrm flipH="1">
            <a:off x="2627022" y="348671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0" name="TextBox 239">
            <a:extLst>
              <a:ext uri="{FF2B5EF4-FFF2-40B4-BE49-F238E27FC236}">
                <a16:creationId xmlns:a16="http://schemas.microsoft.com/office/drawing/2014/main" id="{7CEA093A-47DD-F74A-B2C3-7326C59E429F}"/>
              </a:ext>
            </a:extLst>
          </p:cNvPr>
          <p:cNvSpPr txBox="1"/>
          <p:nvPr/>
        </p:nvSpPr>
        <p:spPr>
          <a:xfrm>
            <a:off x="2345162" y="19962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3" name="Oval 252">
            <a:extLst>
              <a:ext uri="{FF2B5EF4-FFF2-40B4-BE49-F238E27FC236}">
                <a16:creationId xmlns:a16="http://schemas.microsoft.com/office/drawing/2014/main" id="{7467F735-2B3E-EC42-99EA-1382833025C2}"/>
              </a:ext>
            </a:extLst>
          </p:cNvPr>
          <p:cNvSpPr/>
          <p:nvPr/>
        </p:nvSpPr>
        <p:spPr>
          <a:xfrm>
            <a:off x="3124201" y="23437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stCxn id="79" idx="5"/>
            <a:endCxn id="253" idx="0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5" name="TextBox 254">
            <a:extLst>
              <a:ext uri="{FF2B5EF4-FFF2-40B4-BE49-F238E27FC236}">
                <a16:creationId xmlns:a16="http://schemas.microsoft.com/office/drawing/2014/main" id="{C1587225-624F-C34E-A78B-BE12CEB00326}"/>
              </a:ext>
            </a:extLst>
          </p:cNvPr>
          <p:cNvSpPr txBox="1"/>
          <p:nvPr/>
        </p:nvSpPr>
        <p:spPr>
          <a:xfrm>
            <a:off x="2886258" y="24802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77916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02F03D35-59F6-B948-A4D9-F55949A3B18A}"/>
              </a:ext>
            </a:extLst>
          </p:cNvPr>
          <p:cNvCxnSpPr>
            <a:endCxn id="256" idx="0"/>
          </p:cNvCxnSpPr>
          <p:nvPr/>
        </p:nvCxnSpPr>
        <p:spPr>
          <a:xfrm flipH="1">
            <a:off x="3227280" y="255056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>
            <a:off x="2753111" y="204963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5" name="Oval 264">
            <a:extLst>
              <a:ext uri="{FF2B5EF4-FFF2-40B4-BE49-F238E27FC236}">
                <a16:creationId xmlns:a16="http://schemas.microsoft.com/office/drawing/2014/main" id="{D24D816F-F2DA-1F41-874A-58FF3CA42A43}"/>
              </a:ext>
            </a:extLst>
          </p:cNvPr>
          <p:cNvSpPr/>
          <p:nvPr/>
        </p:nvSpPr>
        <p:spPr>
          <a:xfrm>
            <a:off x="2733339" y="99342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764E06DB-3FFB-2144-8181-25E5261C0143}"/>
              </a:ext>
            </a:extLst>
          </p:cNvPr>
          <p:cNvSpPr txBox="1"/>
          <p:nvPr/>
        </p:nvSpPr>
        <p:spPr>
          <a:xfrm>
            <a:off x="2696795" y="12516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F873554E-B5B7-964E-8366-636FA837018E}"/>
              </a:ext>
            </a:extLst>
          </p:cNvPr>
          <p:cNvCxnSpPr>
            <a:stCxn id="265" idx="5"/>
            <a:endCxn id="267" idx="0"/>
          </p:cNvCxnSpPr>
          <p:nvPr/>
        </p:nvCxnSpPr>
        <p:spPr>
          <a:xfrm>
            <a:off x="2928460" y="1188544"/>
            <a:ext cx="198171" cy="4146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322073" y="872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stCxn id="75" idx="6"/>
            <a:endCxn id="265" idx="1"/>
          </p:cNvCxnSpPr>
          <p:nvPr/>
        </p:nvCxnSpPr>
        <p:spPr>
          <a:xfrm>
            <a:off x="2109397" y="730847"/>
            <a:ext cx="657420" cy="29605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7" name="TextBox 276">
            <a:extLst>
              <a:ext uri="{FF2B5EF4-FFF2-40B4-BE49-F238E27FC236}">
                <a16:creationId xmlns:a16="http://schemas.microsoft.com/office/drawing/2014/main" id="{B8C3E3FA-A938-8B47-BBAB-2872D01844C0}"/>
              </a:ext>
            </a:extLst>
          </p:cNvPr>
          <p:cNvSpPr txBox="1"/>
          <p:nvPr/>
        </p:nvSpPr>
        <p:spPr>
          <a:xfrm>
            <a:off x="914400" y="762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0FCAC186-0DFE-654B-9569-FB592AF7CE69}"/>
              </a:ext>
            </a:extLst>
          </p:cNvPr>
          <p:cNvSpPr txBox="1"/>
          <p:nvPr/>
        </p:nvSpPr>
        <p:spPr>
          <a:xfrm>
            <a:off x="5839193" y="199632"/>
            <a:ext cx="3200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200" b="1" spc="300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</a:t>
            </a:r>
            <a:r>
              <a:rPr lang="en-US" sz="3200" spc="300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E503C108-18D0-2A47-9ED0-32531BE46F2C}"/>
              </a:ext>
            </a:extLst>
          </p:cNvPr>
          <p:cNvSpPr txBox="1"/>
          <p:nvPr/>
        </p:nvSpPr>
        <p:spPr>
          <a:xfrm>
            <a:off x="2535173" y="48342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280" name="Straight Connector 279">
            <a:extLst>
              <a:ext uri="{FF2B5EF4-FFF2-40B4-BE49-F238E27FC236}">
                <a16:creationId xmlns:a16="http://schemas.microsoft.com/office/drawing/2014/main" id="{8833C2CF-10B7-8843-BC8E-6B7DC89291AF}"/>
              </a:ext>
            </a:extLst>
          </p:cNvPr>
          <p:cNvCxnSpPr>
            <a:cxnSpLocks/>
          </p:cNvCxnSpPr>
          <p:nvPr/>
        </p:nvCxnSpPr>
        <p:spPr>
          <a:xfrm flipH="1">
            <a:off x="1602765" y="326590"/>
            <a:ext cx="1597635" cy="14548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1" name="TextBox 280">
            <a:extLst>
              <a:ext uri="{FF2B5EF4-FFF2-40B4-BE49-F238E27FC236}">
                <a16:creationId xmlns:a16="http://schemas.microsoft.com/office/drawing/2014/main" id="{7487872C-D26B-AA4A-A8D8-45942CF0421E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82" name="Oval 281">
            <a:extLst>
              <a:ext uri="{FF2B5EF4-FFF2-40B4-BE49-F238E27FC236}">
                <a16:creationId xmlns:a16="http://schemas.microsoft.com/office/drawing/2014/main" id="{2F18F8AE-1959-6F4C-8424-E3F186FEDB13}"/>
              </a:ext>
            </a:extLst>
          </p:cNvPr>
          <p:cNvSpPr/>
          <p:nvPr/>
        </p:nvSpPr>
        <p:spPr>
          <a:xfrm>
            <a:off x="1455811" y="35777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5304126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4C8D4CB-B407-0440-9A96-839E2112C5DD}"/>
              </a:ext>
            </a:extLst>
          </p:cNvPr>
          <p:cNvSpPr txBox="1"/>
          <p:nvPr/>
        </p:nvSpPr>
        <p:spPr>
          <a:xfrm>
            <a:off x="1699824" y="4708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F46A0BC-89BE-564C-9B4B-D9736ECF2FF5}"/>
              </a:ext>
            </a:extLst>
          </p:cNvPr>
          <p:cNvSpPr txBox="1"/>
          <p:nvPr/>
        </p:nvSpPr>
        <p:spPr>
          <a:xfrm>
            <a:off x="1699824" y="5166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4A3BCD9-8AEA-9F46-B4EC-E3F28DC20833}"/>
              </a:ext>
            </a:extLst>
          </p:cNvPr>
          <p:cNvSpPr txBox="1"/>
          <p:nvPr/>
        </p:nvSpPr>
        <p:spPr>
          <a:xfrm>
            <a:off x="1699824" y="4295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088786C-4EEB-1C41-85B9-C3C39CC420CA}"/>
              </a:ext>
            </a:extLst>
          </p:cNvPr>
          <p:cNvSpPr txBox="1"/>
          <p:nvPr/>
        </p:nvSpPr>
        <p:spPr>
          <a:xfrm>
            <a:off x="1699824" y="3838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EB8EE9D-6263-B848-B923-8547BCAC507C}"/>
              </a:ext>
            </a:extLst>
          </p:cNvPr>
          <p:cNvSpPr txBox="1"/>
          <p:nvPr/>
        </p:nvSpPr>
        <p:spPr>
          <a:xfrm>
            <a:off x="1699824" y="3340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7E813DB-FFB7-6643-8517-21BB3D92AEAD}"/>
              </a:ext>
            </a:extLst>
          </p:cNvPr>
          <p:cNvSpPr txBox="1"/>
          <p:nvPr/>
        </p:nvSpPr>
        <p:spPr>
          <a:xfrm>
            <a:off x="1699824" y="5666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2FF5E8FE-FCAD-C144-9E71-FB99D290EF09}"/>
              </a:ext>
            </a:extLst>
          </p:cNvPr>
          <p:cNvSpPr/>
          <p:nvPr/>
        </p:nvSpPr>
        <p:spPr>
          <a:xfrm>
            <a:off x="1944193" y="3225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467C296E-6CC2-4742-8265-4DC23CA28601}"/>
              </a:ext>
            </a:extLst>
          </p:cNvPr>
          <p:cNvSpPr/>
          <p:nvPr/>
        </p:nvSpPr>
        <p:spPr>
          <a:xfrm>
            <a:off x="1943143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6BF1EA94-E304-AE4E-9362-343E31B35122}"/>
              </a:ext>
            </a:extLst>
          </p:cNvPr>
          <p:cNvCxnSpPr>
            <a:endCxn id="54" idx="0"/>
          </p:cNvCxnSpPr>
          <p:nvPr/>
        </p:nvCxnSpPr>
        <p:spPr>
          <a:xfrm>
            <a:off x="2055179" y="3475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Oval 55">
            <a:extLst>
              <a:ext uri="{FF2B5EF4-FFF2-40B4-BE49-F238E27FC236}">
                <a16:creationId xmlns:a16="http://schemas.microsoft.com/office/drawing/2014/main" id="{F092F9FD-33D2-BD40-A2AF-1228D2440970}"/>
              </a:ext>
            </a:extLst>
          </p:cNvPr>
          <p:cNvSpPr/>
          <p:nvPr/>
        </p:nvSpPr>
        <p:spPr>
          <a:xfrm>
            <a:off x="1942011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B7A31CEB-C4E3-8E45-B7A4-C9795D4067BE}"/>
              </a:ext>
            </a:extLst>
          </p:cNvPr>
          <p:cNvCxnSpPr>
            <a:stCxn id="54" idx="4"/>
            <a:endCxn id="56" idx="0"/>
          </p:cNvCxnSpPr>
          <p:nvPr/>
        </p:nvCxnSpPr>
        <p:spPr>
          <a:xfrm flipH="1">
            <a:off x="2056311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844994A4-E325-FC41-80C7-491E4E72C061}"/>
              </a:ext>
            </a:extLst>
          </p:cNvPr>
          <p:cNvCxnSpPr>
            <a:stCxn id="56" idx="4"/>
            <a:endCxn id="59" idx="0"/>
          </p:cNvCxnSpPr>
          <p:nvPr/>
        </p:nvCxnSpPr>
        <p:spPr>
          <a:xfrm>
            <a:off x="2056311" y="4365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Oval 58">
            <a:extLst>
              <a:ext uri="{FF2B5EF4-FFF2-40B4-BE49-F238E27FC236}">
                <a16:creationId xmlns:a16="http://schemas.microsoft.com/office/drawing/2014/main" id="{1F2C6C2D-1BB7-024C-A480-EB05969DE772}"/>
              </a:ext>
            </a:extLst>
          </p:cNvPr>
          <p:cNvSpPr/>
          <p:nvPr/>
        </p:nvSpPr>
        <p:spPr>
          <a:xfrm>
            <a:off x="1943183" y="4594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EBB8EA0A-1A4C-C74A-AFCD-F1204E80879A}"/>
              </a:ext>
            </a:extLst>
          </p:cNvPr>
          <p:cNvSpPr/>
          <p:nvPr/>
        </p:nvSpPr>
        <p:spPr>
          <a:xfrm>
            <a:off x="1945447" y="5051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FE708EA0-906C-5A4A-B2EA-AFF41266C0D9}"/>
              </a:ext>
            </a:extLst>
          </p:cNvPr>
          <p:cNvCxnSpPr>
            <a:stCxn id="59" idx="4"/>
            <a:endCxn id="60" idx="0"/>
          </p:cNvCxnSpPr>
          <p:nvPr/>
        </p:nvCxnSpPr>
        <p:spPr>
          <a:xfrm>
            <a:off x="2057483" y="4823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Oval 61">
            <a:extLst>
              <a:ext uri="{FF2B5EF4-FFF2-40B4-BE49-F238E27FC236}">
                <a16:creationId xmlns:a16="http://schemas.microsoft.com/office/drawing/2014/main" id="{43D10A5E-F84C-8C42-884A-AE831FF2C32D}"/>
              </a:ext>
            </a:extLst>
          </p:cNvPr>
          <p:cNvSpPr/>
          <p:nvPr/>
        </p:nvSpPr>
        <p:spPr>
          <a:xfrm>
            <a:off x="1944315" y="5508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4F870F33-EBA9-4845-8703-EA0886F3179C}"/>
              </a:ext>
            </a:extLst>
          </p:cNvPr>
          <p:cNvCxnSpPr>
            <a:stCxn id="60" idx="4"/>
            <a:endCxn id="62" idx="0"/>
          </p:cNvCxnSpPr>
          <p:nvPr/>
        </p:nvCxnSpPr>
        <p:spPr>
          <a:xfrm flipH="1">
            <a:off x="2058615" y="5280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val 63">
            <a:extLst>
              <a:ext uri="{FF2B5EF4-FFF2-40B4-BE49-F238E27FC236}">
                <a16:creationId xmlns:a16="http://schemas.microsoft.com/office/drawing/2014/main" id="{10612995-4A69-3A45-90AE-7ABDB2E65DFD}"/>
              </a:ext>
            </a:extLst>
          </p:cNvPr>
          <p:cNvSpPr/>
          <p:nvPr/>
        </p:nvSpPr>
        <p:spPr>
          <a:xfrm>
            <a:off x="1937767" y="5965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7F24EEAC-758B-D947-A86F-D84299B103A7}"/>
              </a:ext>
            </a:extLst>
          </p:cNvPr>
          <p:cNvCxnSpPr>
            <a:endCxn id="64" idx="0"/>
          </p:cNvCxnSpPr>
          <p:nvPr/>
        </p:nvCxnSpPr>
        <p:spPr>
          <a:xfrm flipH="1">
            <a:off x="2052067" y="5736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04B889FC-E4A0-BF47-810E-F953E72AC63E}"/>
              </a:ext>
            </a:extLst>
          </p:cNvPr>
          <p:cNvSpPr txBox="1"/>
          <p:nvPr/>
        </p:nvSpPr>
        <p:spPr>
          <a:xfrm>
            <a:off x="1699824" y="6101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26546" y="64008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5761E276-92A6-0644-9333-7CABBCB13542}"/>
              </a:ext>
            </a:extLst>
          </p:cNvPr>
          <p:cNvCxnSpPr>
            <a:endCxn id="68" idx="0"/>
          </p:cNvCxnSpPr>
          <p:nvPr/>
        </p:nvCxnSpPr>
        <p:spPr>
          <a:xfrm flipH="1">
            <a:off x="2040846" y="6172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Box 70">
            <a:extLst>
              <a:ext uri="{FF2B5EF4-FFF2-40B4-BE49-F238E27FC236}">
                <a16:creationId xmlns:a16="http://schemas.microsoft.com/office/drawing/2014/main" id="{3DC22BE3-00C9-B347-A3A5-25AEF5FA70B1}"/>
              </a:ext>
            </a:extLst>
          </p:cNvPr>
          <p:cNvSpPr txBox="1"/>
          <p:nvPr/>
        </p:nvSpPr>
        <p:spPr>
          <a:xfrm>
            <a:off x="1935867" y="17884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CBDD6FD-B4EA-394A-8775-3C80D85903A0}"/>
              </a:ext>
            </a:extLst>
          </p:cNvPr>
          <p:cNvSpPr txBox="1"/>
          <p:nvPr/>
        </p:nvSpPr>
        <p:spPr>
          <a:xfrm>
            <a:off x="1699824" y="2431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E6430331-32D6-2C4A-8F40-6B94287AAA9B}"/>
              </a:ext>
            </a:extLst>
          </p:cNvPr>
          <p:cNvSpPr txBox="1"/>
          <p:nvPr/>
        </p:nvSpPr>
        <p:spPr>
          <a:xfrm>
            <a:off x="2235217" y="1444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2089B9B-080C-0440-872D-2ED0DDEADE63}"/>
              </a:ext>
            </a:extLst>
          </p:cNvPr>
          <p:cNvSpPr txBox="1"/>
          <p:nvPr/>
        </p:nvSpPr>
        <p:spPr>
          <a:xfrm>
            <a:off x="1850667" y="8958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22C2B9FA-5513-2140-8F0D-269530C1D720}"/>
              </a:ext>
            </a:extLst>
          </p:cNvPr>
          <p:cNvSpPr/>
          <p:nvPr/>
        </p:nvSpPr>
        <p:spPr>
          <a:xfrm>
            <a:off x="2199979" y="12568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7D6CE7AE-C3B6-8A41-9E5F-25C4F21F9A1D}"/>
              </a:ext>
            </a:extLst>
          </p:cNvPr>
          <p:cNvCxnSpPr>
            <a:stCxn id="75" idx="5"/>
            <a:endCxn id="76" idx="0"/>
          </p:cNvCxnSpPr>
          <p:nvPr/>
        </p:nvCxnSpPr>
        <p:spPr>
          <a:xfrm>
            <a:off x="2075919" y="811669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07E8AC30-AA5E-1848-9ABF-4F4FBDE9B717}"/>
              </a:ext>
            </a:extLst>
          </p:cNvPr>
          <p:cNvCxnSpPr>
            <a:stCxn id="76" idx="5"/>
            <a:endCxn id="79" idx="1"/>
          </p:cNvCxnSpPr>
          <p:nvPr/>
        </p:nvCxnSpPr>
        <p:spPr>
          <a:xfrm>
            <a:off x="2395100" y="1451936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B38C9688-ED58-2B46-A5E6-D488A83C657A}"/>
              </a:ext>
            </a:extLst>
          </p:cNvPr>
          <p:cNvSpPr/>
          <p:nvPr/>
        </p:nvSpPr>
        <p:spPr>
          <a:xfrm>
            <a:off x="1944316" y="2316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stCxn id="79" idx="3"/>
            <a:endCxn id="80" idx="0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C1B6C3B7-ECAA-D746-81B2-F97140130744}"/>
              </a:ext>
            </a:extLst>
          </p:cNvPr>
          <p:cNvCxnSpPr>
            <a:stCxn id="80" idx="4"/>
          </p:cNvCxnSpPr>
          <p:nvPr/>
        </p:nvCxnSpPr>
        <p:spPr>
          <a:xfrm flipH="1">
            <a:off x="2057484" y="2544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>
            <a:extLst>
              <a:ext uri="{FF2B5EF4-FFF2-40B4-BE49-F238E27FC236}">
                <a16:creationId xmlns:a16="http://schemas.microsoft.com/office/drawing/2014/main" id="{768E69E2-0FC4-4043-A331-F64461B172A7}"/>
              </a:ext>
            </a:extLst>
          </p:cNvPr>
          <p:cNvSpPr txBox="1"/>
          <p:nvPr/>
        </p:nvSpPr>
        <p:spPr>
          <a:xfrm>
            <a:off x="1699824" y="2942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FF25A39F-AFB7-6F40-97D7-8814A0E85606}"/>
              </a:ext>
            </a:extLst>
          </p:cNvPr>
          <p:cNvSpPr/>
          <p:nvPr/>
        </p:nvSpPr>
        <p:spPr>
          <a:xfrm>
            <a:off x="1938911" y="2765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C5E99B1-A612-5047-8890-770A55D3804E}"/>
              </a:ext>
            </a:extLst>
          </p:cNvPr>
          <p:cNvCxnSpPr>
            <a:stCxn id="84" idx="4"/>
            <a:endCxn id="53" idx="0"/>
          </p:cNvCxnSpPr>
          <p:nvPr/>
        </p:nvCxnSpPr>
        <p:spPr>
          <a:xfrm>
            <a:off x="2053211" y="2993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F0FB156B-0FEA-214C-B325-BFF68048825F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5834D8-3E84-7941-8570-B872AAF555A7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80ED94-4E45-A449-B7D4-EA793821235B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EB0E298-1265-E549-861C-1447DA0B9DED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5D586A2-2016-6242-9A14-C79487C99B3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E29280A-971A-6349-9908-C497B5073C3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B85E2A-8DB8-C64F-86FA-DE7FCDCA5EA7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CEA38C7-C47C-EF47-97E0-5D6A2E8AB813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6A0A700A-36A2-5C4D-B02E-EB9A4DF02256}"/>
              </a:ext>
            </a:extLst>
          </p:cNvPr>
          <p:cNvCxnSpPr>
            <a:endCxn id="93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id="{B8744598-54AE-FA46-A7CB-16FEBD55EF1B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84D405E-D4E9-124C-B08B-09DF5FAC5418}"/>
              </a:ext>
            </a:extLst>
          </p:cNvPr>
          <p:cNvCxnSpPr>
            <a:stCxn id="93" idx="4"/>
            <a:endCxn id="95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79B955C-5BAB-9849-A3F5-F98590F9D7C5}"/>
              </a:ext>
            </a:extLst>
          </p:cNvPr>
          <p:cNvCxnSpPr>
            <a:stCxn id="95" idx="4"/>
            <a:endCxn id="98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val 97">
            <a:extLst>
              <a:ext uri="{FF2B5EF4-FFF2-40B4-BE49-F238E27FC236}">
                <a16:creationId xmlns:a16="http://schemas.microsoft.com/office/drawing/2014/main" id="{7C697300-9997-4C4E-A4EB-6A4F8E218648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E1E78C6A-0C5B-A645-A5BF-91DE6F42C471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92BC703-2B35-5945-B0EA-3282187FD27F}"/>
              </a:ext>
            </a:extLst>
          </p:cNvPr>
          <p:cNvCxnSpPr>
            <a:stCxn id="98" idx="4"/>
            <a:endCxn id="99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>
            <a:extLst>
              <a:ext uri="{FF2B5EF4-FFF2-40B4-BE49-F238E27FC236}">
                <a16:creationId xmlns:a16="http://schemas.microsoft.com/office/drawing/2014/main" id="{29FF1F1D-7077-D04C-989C-D7BD7375E9BB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B12C524-5B51-E744-9D40-5D75ED33C939}"/>
              </a:ext>
            </a:extLst>
          </p:cNvPr>
          <p:cNvCxnSpPr>
            <a:stCxn id="99" idx="4"/>
            <a:endCxn id="101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DEBAAF2A-214C-CD40-979E-C104F666A30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64EA81-A491-9D42-88C7-FB3A1A3A5204}"/>
              </a:ext>
            </a:extLst>
          </p:cNvPr>
          <p:cNvCxnSpPr>
            <a:endCxn id="103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CAE7D68B-7D3D-8E4E-8AC8-3CCA49E8846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8CEB8A3-E1F4-9E43-BF34-24421B04ED1E}"/>
              </a:ext>
            </a:extLst>
          </p:cNvPr>
          <p:cNvCxnSpPr>
            <a:endCxn id="106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D95C3EE5-77A5-C74B-959F-F61503C21BBA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6C89CFC-C4C0-E14A-ADDA-C43BE84B0062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41144C40-B711-E949-ACA7-BE22AA0352EB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stCxn id="115" idx="4"/>
            <a:endCxn id="116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04D2FC4-1481-8949-99D1-75DE32A55C16}"/>
              </a:ext>
            </a:extLst>
          </p:cNvPr>
          <p:cNvCxnSpPr>
            <a:stCxn id="116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0C5BA5E2-0892-7B46-B707-B19903FA2C06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46C913A-0A5C-2041-8F1B-F0B7D87BEFF1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F28F3889-31F2-3C42-9574-99A77B751426}"/>
              </a:ext>
            </a:extLst>
          </p:cNvPr>
          <p:cNvCxnSpPr>
            <a:stCxn id="120" idx="4"/>
            <a:endCxn id="92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E8FCBEAA-8DC7-B943-A937-863A942E000E}"/>
              </a:ext>
            </a:extLst>
          </p:cNvPr>
          <p:cNvSpPr txBox="1"/>
          <p:nvPr/>
        </p:nvSpPr>
        <p:spPr>
          <a:xfrm>
            <a:off x="1049778" y="3946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10F3C621-4FEE-B84F-A56D-A1B618D3D8D5}"/>
              </a:ext>
            </a:extLst>
          </p:cNvPr>
          <p:cNvSpPr txBox="1"/>
          <p:nvPr/>
        </p:nvSpPr>
        <p:spPr>
          <a:xfrm>
            <a:off x="1049778" y="4404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96BB0863-09C1-5440-B364-9EA77DD1B3F9}"/>
              </a:ext>
            </a:extLst>
          </p:cNvPr>
          <p:cNvSpPr txBox="1"/>
          <p:nvPr/>
        </p:nvSpPr>
        <p:spPr>
          <a:xfrm>
            <a:off x="1049778" y="3533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0BAD43D8-761C-1B44-9099-B9CBDF63464A}"/>
              </a:ext>
            </a:extLst>
          </p:cNvPr>
          <p:cNvSpPr txBox="1"/>
          <p:nvPr/>
        </p:nvSpPr>
        <p:spPr>
          <a:xfrm>
            <a:off x="1049778" y="3076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3C16751F-CF0A-0E48-9D37-13971F86D671}"/>
              </a:ext>
            </a:extLst>
          </p:cNvPr>
          <p:cNvSpPr txBox="1"/>
          <p:nvPr/>
        </p:nvSpPr>
        <p:spPr>
          <a:xfrm>
            <a:off x="1049778" y="2578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B86FE87E-43B6-6D4B-947D-49F1AA784814}"/>
              </a:ext>
            </a:extLst>
          </p:cNvPr>
          <p:cNvSpPr txBox="1"/>
          <p:nvPr/>
        </p:nvSpPr>
        <p:spPr>
          <a:xfrm>
            <a:off x="1049778" y="4904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28" name="Oval 127">
            <a:extLst>
              <a:ext uri="{FF2B5EF4-FFF2-40B4-BE49-F238E27FC236}">
                <a16:creationId xmlns:a16="http://schemas.microsoft.com/office/drawing/2014/main" id="{8BF30085-377F-C046-AF46-F4C228DDA54F}"/>
              </a:ext>
            </a:extLst>
          </p:cNvPr>
          <p:cNvSpPr/>
          <p:nvPr/>
        </p:nvSpPr>
        <p:spPr>
          <a:xfrm>
            <a:off x="1294147" y="2463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8FD1AB61-296B-7941-8A11-99F9574A1D15}"/>
              </a:ext>
            </a:extLst>
          </p:cNvPr>
          <p:cNvSpPr/>
          <p:nvPr/>
        </p:nvSpPr>
        <p:spPr>
          <a:xfrm>
            <a:off x="1293097" y="2918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F022ACAD-F007-DF4C-A95D-B67618917446}"/>
              </a:ext>
            </a:extLst>
          </p:cNvPr>
          <p:cNvCxnSpPr>
            <a:endCxn id="129" idx="0"/>
          </p:cNvCxnSpPr>
          <p:nvPr/>
        </p:nvCxnSpPr>
        <p:spPr>
          <a:xfrm>
            <a:off x="1405133" y="2713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Oval 130">
            <a:extLst>
              <a:ext uri="{FF2B5EF4-FFF2-40B4-BE49-F238E27FC236}">
                <a16:creationId xmlns:a16="http://schemas.microsoft.com/office/drawing/2014/main" id="{F2F9815A-5FC2-3F4C-BC39-44921734C4B1}"/>
              </a:ext>
            </a:extLst>
          </p:cNvPr>
          <p:cNvSpPr/>
          <p:nvPr/>
        </p:nvSpPr>
        <p:spPr>
          <a:xfrm>
            <a:off x="1291965" y="3375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CABF80DA-E80C-3647-80A0-F5C74A09AF12}"/>
              </a:ext>
            </a:extLst>
          </p:cNvPr>
          <p:cNvCxnSpPr>
            <a:stCxn id="129" idx="4"/>
            <a:endCxn id="131" idx="0"/>
          </p:cNvCxnSpPr>
          <p:nvPr/>
        </p:nvCxnSpPr>
        <p:spPr>
          <a:xfrm flipH="1">
            <a:off x="1406265" y="3146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8D247746-46EA-C642-90A2-50C156951338}"/>
              </a:ext>
            </a:extLst>
          </p:cNvPr>
          <p:cNvCxnSpPr>
            <a:stCxn id="131" idx="4"/>
            <a:endCxn id="134" idx="0"/>
          </p:cNvCxnSpPr>
          <p:nvPr/>
        </p:nvCxnSpPr>
        <p:spPr>
          <a:xfrm>
            <a:off x="1406265" y="3603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Oval 133">
            <a:extLst>
              <a:ext uri="{FF2B5EF4-FFF2-40B4-BE49-F238E27FC236}">
                <a16:creationId xmlns:a16="http://schemas.microsoft.com/office/drawing/2014/main" id="{A2BAF0C4-1C77-E54E-944D-09A58368A3A2}"/>
              </a:ext>
            </a:extLst>
          </p:cNvPr>
          <p:cNvSpPr/>
          <p:nvPr/>
        </p:nvSpPr>
        <p:spPr>
          <a:xfrm>
            <a:off x="1293137" y="3832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5" name="Oval 134">
            <a:extLst>
              <a:ext uri="{FF2B5EF4-FFF2-40B4-BE49-F238E27FC236}">
                <a16:creationId xmlns:a16="http://schemas.microsoft.com/office/drawing/2014/main" id="{C6D11935-7E37-0349-8D97-1E9DBAD3534A}"/>
              </a:ext>
            </a:extLst>
          </p:cNvPr>
          <p:cNvSpPr/>
          <p:nvPr/>
        </p:nvSpPr>
        <p:spPr>
          <a:xfrm>
            <a:off x="1295401" y="4289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35A46693-E50C-2149-9D05-47CFA37649F1}"/>
              </a:ext>
            </a:extLst>
          </p:cNvPr>
          <p:cNvCxnSpPr>
            <a:stCxn id="134" idx="4"/>
            <a:endCxn id="135" idx="0"/>
          </p:cNvCxnSpPr>
          <p:nvPr/>
        </p:nvCxnSpPr>
        <p:spPr>
          <a:xfrm>
            <a:off x="1407437" y="4061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Oval 136">
            <a:extLst>
              <a:ext uri="{FF2B5EF4-FFF2-40B4-BE49-F238E27FC236}">
                <a16:creationId xmlns:a16="http://schemas.microsoft.com/office/drawing/2014/main" id="{0BA6D564-1DA6-1C4A-8BCF-AD07334521AB}"/>
              </a:ext>
            </a:extLst>
          </p:cNvPr>
          <p:cNvSpPr/>
          <p:nvPr/>
        </p:nvSpPr>
        <p:spPr>
          <a:xfrm>
            <a:off x="1294269" y="4746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00F31C6B-E9CD-B041-AB84-C5EF0AB63293}"/>
              </a:ext>
            </a:extLst>
          </p:cNvPr>
          <p:cNvCxnSpPr>
            <a:stCxn id="135" idx="4"/>
            <a:endCxn id="137" idx="0"/>
          </p:cNvCxnSpPr>
          <p:nvPr/>
        </p:nvCxnSpPr>
        <p:spPr>
          <a:xfrm flipH="1">
            <a:off x="1408569" y="4518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9" name="Oval 138">
            <a:extLst>
              <a:ext uri="{FF2B5EF4-FFF2-40B4-BE49-F238E27FC236}">
                <a16:creationId xmlns:a16="http://schemas.microsoft.com/office/drawing/2014/main" id="{938C730E-90A8-7747-808C-CBFAD4C09510}"/>
              </a:ext>
            </a:extLst>
          </p:cNvPr>
          <p:cNvSpPr/>
          <p:nvPr/>
        </p:nvSpPr>
        <p:spPr>
          <a:xfrm>
            <a:off x="1287721" y="5203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66712C6C-DF98-3A4B-B8C6-1C0054724431}"/>
              </a:ext>
            </a:extLst>
          </p:cNvPr>
          <p:cNvCxnSpPr>
            <a:endCxn id="139" idx="0"/>
          </p:cNvCxnSpPr>
          <p:nvPr/>
        </p:nvCxnSpPr>
        <p:spPr>
          <a:xfrm flipH="1">
            <a:off x="1402021" y="4974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" name="TextBox 140">
            <a:extLst>
              <a:ext uri="{FF2B5EF4-FFF2-40B4-BE49-F238E27FC236}">
                <a16:creationId xmlns:a16="http://schemas.microsoft.com/office/drawing/2014/main" id="{D57AE3BB-E0E5-214A-979E-EBE18F1C11F0}"/>
              </a:ext>
            </a:extLst>
          </p:cNvPr>
          <p:cNvSpPr txBox="1"/>
          <p:nvPr/>
        </p:nvSpPr>
        <p:spPr>
          <a:xfrm>
            <a:off x="1049778" y="5339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56388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B79F84C7-6686-6A4D-BFEA-A6B31DC59C8F}"/>
              </a:ext>
            </a:extLst>
          </p:cNvPr>
          <p:cNvCxnSpPr>
            <a:endCxn id="142" idx="0"/>
          </p:cNvCxnSpPr>
          <p:nvPr/>
        </p:nvCxnSpPr>
        <p:spPr>
          <a:xfrm flipH="1">
            <a:off x="1390800" y="5410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" name="TextBox 143">
            <a:extLst>
              <a:ext uri="{FF2B5EF4-FFF2-40B4-BE49-F238E27FC236}">
                <a16:creationId xmlns:a16="http://schemas.microsoft.com/office/drawing/2014/main" id="{CA9514D8-0ACE-924B-9668-00DCBBA92E9F}"/>
              </a:ext>
            </a:extLst>
          </p:cNvPr>
          <p:cNvSpPr txBox="1"/>
          <p:nvPr/>
        </p:nvSpPr>
        <p:spPr>
          <a:xfrm>
            <a:off x="1049778" y="1669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45" name="Oval 144">
            <a:extLst>
              <a:ext uri="{FF2B5EF4-FFF2-40B4-BE49-F238E27FC236}">
                <a16:creationId xmlns:a16="http://schemas.microsoft.com/office/drawing/2014/main" id="{027543C4-8ED7-B741-82EE-AA99A61F0F2E}"/>
              </a:ext>
            </a:extLst>
          </p:cNvPr>
          <p:cNvSpPr/>
          <p:nvPr/>
        </p:nvSpPr>
        <p:spPr>
          <a:xfrm>
            <a:off x="1294270" y="1554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stCxn id="75" idx="3"/>
            <a:endCxn id="145" idx="0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8E04EC9B-FB6D-2A46-AB20-AAB70543325A}"/>
              </a:ext>
            </a:extLst>
          </p:cNvPr>
          <p:cNvCxnSpPr>
            <a:stCxn id="145" idx="4"/>
          </p:cNvCxnSpPr>
          <p:nvPr/>
        </p:nvCxnSpPr>
        <p:spPr>
          <a:xfrm flipH="1">
            <a:off x="1407438" y="1782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>
            <a:extLst>
              <a:ext uri="{FF2B5EF4-FFF2-40B4-BE49-F238E27FC236}">
                <a16:creationId xmlns:a16="http://schemas.microsoft.com/office/drawing/2014/main" id="{E4E7366F-1022-E644-AB49-97254E8D8056}"/>
              </a:ext>
            </a:extLst>
          </p:cNvPr>
          <p:cNvSpPr txBox="1"/>
          <p:nvPr/>
        </p:nvSpPr>
        <p:spPr>
          <a:xfrm>
            <a:off x="1049778" y="2180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49" name="Oval 148">
            <a:extLst>
              <a:ext uri="{FF2B5EF4-FFF2-40B4-BE49-F238E27FC236}">
                <a16:creationId xmlns:a16="http://schemas.microsoft.com/office/drawing/2014/main" id="{6FA1A212-B00B-2746-B245-FEE4EE30745E}"/>
              </a:ext>
            </a:extLst>
          </p:cNvPr>
          <p:cNvSpPr/>
          <p:nvPr/>
        </p:nvSpPr>
        <p:spPr>
          <a:xfrm>
            <a:off x="1288865" y="2003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E9B34679-411E-8245-98D0-6B7382BA1DE3}"/>
              </a:ext>
            </a:extLst>
          </p:cNvPr>
          <p:cNvCxnSpPr>
            <a:stCxn id="149" idx="4"/>
            <a:endCxn id="128" idx="0"/>
          </p:cNvCxnSpPr>
          <p:nvPr/>
        </p:nvCxnSpPr>
        <p:spPr>
          <a:xfrm>
            <a:off x="1403165" y="2231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1" name="TextBox 150">
            <a:extLst>
              <a:ext uri="{FF2B5EF4-FFF2-40B4-BE49-F238E27FC236}">
                <a16:creationId xmlns:a16="http://schemas.microsoft.com/office/drawing/2014/main" id="{0B8363DC-E947-9D47-BEC6-AD5299164A56}"/>
              </a:ext>
            </a:extLst>
          </p:cNvPr>
          <p:cNvSpPr txBox="1"/>
          <p:nvPr/>
        </p:nvSpPr>
        <p:spPr>
          <a:xfrm>
            <a:off x="1225195" y="10078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20F7BD5C-C3D0-364A-A756-3BA59B2B76D1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33A9FF0A-9F7B-444E-910A-581BC79181DD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D7F2618-0636-8243-B489-923C6AACC909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66A46DFD-D0C6-3746-A887-EB10E5A48343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9D024F5-C229-974A-85BF-3EB5237478A0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9C408D67-4B65-174F-9FC1-87FCC4161A94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1DDE6840-359C-3747-9AFA-DFB0F1325B8C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3AEB85C8-45D0-9D43-8619-2DDD941E6563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9F71070D-CF69-E24C-8E78-111BC6CF1396}"/>
              </a:ext>
            </a:extLst>
          </p:cNvPr>
          <p:cNvCxnSpPr>
            <a:endCxn id="159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Oval 160">
            <a:extLst>
              <a:ext uri="{FF2B5EF4-FFF2-40B4-BE49-F238E27FC236}">
                <a16:creationId xmlns:a16="http://schemas.microsoft.com/office/drawing/2014/main" id="{CD8AA623-9B17-4C44-A314-E96DC001B219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42660FE3-4127-5A4F-8616-BFD1D6A603DE}"/>
              </a:ext>
            </a:extLst>
          </p:cNvPr>
          <p:cNvCxnSpPr>
            <a:stCxn id="159" idx="4"/>
            <a:endCxn id="161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F11882FA-A977-224E-B8AB-98E0E4D004AD}"/>
              </a:ext>
            </a:extLst>
          </p:cNvPr>
          <p:cNvCxnSpPr>
            <a:stCxn id="161" idx="4"/>
            <a:endCxn id="164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Oval 163">
            <a:extLst>
              <a:ext uri="{FF2B5EF4-FFF2-40B4-BE49-F238E27FC236}">
                <a16:creationId xmlns:a16="http://schemas.microsoft.com/office/drawing/2014/main" id="{5151B645-B1FA-4A4D-9E37-53A96FF93528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027F4397-FE18-9F4F-B3E6-07C599A66304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824962FF-3D62-8D4A-89E8-C808B06EDA56}"/>
              </a:ext>
            </a:extLst>
          </p:cNvPr>
          <p:cNvCxnSpPr>
            <a:stCxn id="164" idx="4"/>
            <a:endCxn id="165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Oval 166">
            <a:extLst>
              <a:ext uri="{FF2B5EF4-FFF2-40B4-BE49-F238E27FC236}">
                <a16:creationId xmlns:a16="http://schemas.microsoft.com/office/drawing/2014/main" id="{F2CDD4F5-A5EF-084D-BEC0-ECAF54A27ACE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50AD51E-C673-624E-9287-7C7649786421}"/>
              </a:ext>
            </a:extLst>
          </p:cNvPr>
          <p:cNvCxnSpPr>
            <a:stCxn id="165" idx="4"/>
            <a:endCxn id="167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Oval 168">
            <a:extLst>
              <a:ext uri="{FF2B5EF4-FFF2-40B4-BE49-F238E27FC236}">
                <a16:creationId xmlns:a16="http://schemas.microsoft.com/office/drawing/2014/main" id="{EA1572D3-6631-2A4A-BD73-15604EE5D379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27869A2C-D4D2-F440-B956-5FE7B9CB23C0}"/>
              </a:ext>
            </a:extLst>
          </p:cNvPr>
          <p:cNvCxnSpPr>
            <a:endCxn id="169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6AD0C6E2-8154-E940-96DF-2FEC48856C6F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12BD899F-33DA-CD44-9264-C1A78479DE77}"/>
              </a:ext>
            </a:extLst>
          </p:cNvPr>
          <p:cNvCxnSpPr>
            <a:endCxn id="172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>
            <a:extLst>
              <a:ext uri="{FF2B5EF4-FFF2-40B4-BE49-F238E27FC236}">
                <a16:creationId xmlns:a16="http://schemas.microsoft.com/office/drawing/2014/main" id="{D1DBF96F-6EA9-D043-939B-9042CDFEDC06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FA6CD911-CB87-2043-9027-EACBC223B2E7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stCxn id="3" idx="4"/>
            <a:endCxn id="175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C7A2941-A065-F14C-82A8-4FA5EA767E19}"/>
              </a:ext>
            </a:extLst>
          </p:cNvPr>
          <p:cNvCxnSpPr>
            <a:stCxn id="175" idx="4"/>
            <a:endCxn id="179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TextBox 177">
            <a:extLst>
              <a:ext uri="{FF2B5EF4-FFF2-40B4-BE49-F238E27FC236}">
                <a16:creationId xmlns:a16="http://schemas.microsoft.com/office/drawing/2014/main" id="{449D8DF8-DCC9-8447-88FD-07C5E3E137B6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79" name="Oval 178">
            <a:extLst>
              <a:ext uri="{FF2B5EF4-FFF2-40B4-BE49-F238E27FC236}">
                <a16:creationId xmlns:a16="http://schemas.microsoft.com/office/drawing/2014/main" id="{539D3586-8900-514D-9CD4-CE5EDD4ED7FB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9127ADB1-D45B-D34A-B86C-A8BF01EB69B5}"/>
              </a:ext>
            </a:extLst>
          </p:cNvPr>
          <p:cNvCxnSpPr>
            <a:stCxn id="179" idx="4"/>
            <a:endCxn id="158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>
            <a:extLst>
              <a:ext uri="{FF2B5EF4-FFF2-40B4-BE49-F238E27FC236}">
                <a16:creationId xmlns:a16="http://schemas.microsoft.com/office/drawing/2014/main" id="{BE927778-8C0B-DF4F-AD28-07E66290D8BE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821801A-A72F-5141-8B00-DE0FE114D6D0}"/>
              </a:ext>
            </a:extLst>
          </p:cNvPr>
          <p:cNvSpPr txBox="1"/>
          <p:nvPr/>
        </p:nvSpPr>
        <p:spPr>
          <a:xfrm>
            <a:off x="381000" y="28799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E0712ECE-3339-5649-9A51-D632CBD073E1}"/>
              </a:ext>
            </a:extLst>
          </p:cNvPr>
          <p:cNvSpPr txBox="1"/>
          <p:nvPr/>
        </p:nvSpPr>
        <p:spPr>
          <a:xfrm>
            <a:off x="381000" y="33381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FAFF7E91-D81F-D345-871C-9C1B73C2277C}"/>
              </a:ext>
            </a:extLst>
          </p:cNvPr>
          <p:cNvSpPr txBox="1"/>
          <p:nvPr/>
        </p:nvSpPr>
        <p:spPr>
          <a:xfrm>
            <a:off x="381000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01B76F7D-B8A0-5A4D-89EB-51F98D33DF5C}"/>
              </a:ext>
            </a:extLst>
          </p:cNvPr>
          <p:cNvSpPr txBox="1"/>
          <p:nvPr/>
        </p:nvSpPr>
        <p:spPr>
          <a:xfrm>
            <a:off x="381000" y="2009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C221B761-7417-704D-BD7F-DDECEE5C6CAD}"/>
              </a:ext>
            </a:extLst>
          </p:cNvPr>
          <p:cNvSpPr txBox="1"/>
          <p:nvPr/>
        </p:nvSpPr>
        <p:spPr>
          <a:xfrm>
            <a:off x="381000" y="15112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77002325-A13D-3E42-9F24-F6C8D2C4AA18}"/>
              </a:ext>
            </a:extLst>
          </p:cNvPr>
          <p:cNvSpPr txBox="1"/>
          <p:nvPr/>
        </p:nvSpPr>
        <p:spPr>
          <a:xfrm>
            <a:off x="381000" y="38375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88" name="Oval 187">
            <a:extLst>
              <a:ext uri="{FF2B5EF4-FFF2-40B4-BE49-F238E27FC236}">
                <a16:creationId xmlns:a16="http://schemas.microsoft.com/office/drawing/2014/main" id="{52BD641B-949D-4649-8AE8-ECD0ADB43CD8}"/>
              </a:ext>
            </a:extLst>
          </p:cNvPr>
          <p:cNvSpPr/>
          <p:nvPr/>
        </p:nvSpPr>
        <p:spPr>
          <a:xfrm>
            <a:off x="624319" y="1851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9" name="Straight Connector 188">
            <a:extLst>
              <a:ext uri="{FF2B5EF4-FFF2-40B4-BE49-F238E27FC236}">
                <a16:creationId xmlns:a16="http://schemas.microsoft.com/office/drawing/2014/main" id="{56639482-F327-CC4A-80B5-B47419825992}"/>
              </a:ext>
            </a:extLst>
          </p:cNvPr>
          <p:cNvCxnSpPr>
            <a:stCxn id="203" idx="4"/>
            <a:endCxn id="188" idx="0"/>
          </p:cNvCxnSpPr>
          <p:nvPr/>
        </p:nvCxnSpPr>
        <p:spPr>
          <a:xfrm>
            <a:off x="734387" y="1545815"/>
            <a:ext cx="4232" cy="3054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Oval 189">
            <a:extLst>
              <a:ext uri="{FF2B5EF4-FFF2-40B4-BE49-F238E27FC236}">
                <a16:creationId xmlns:a16="http://schemas.microsoft.com/office/drawing/2014/main" id="{793DD416-B956-A74E-93FC-2E5142507707}"/>
              </a:ext>
            </a:extLst>
          </p:cNvPr>
          <p:cNvSpPr/>
          <p:nvPr/>
        </p:nvSpPr>
        <p:spPr>
          <a:xfrm>
            <a:off x="623187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1" name="Straight Connector 190">
            <a:extLst>
              <a:ext uri="{FF2B5EF4-FFF2-40B4-BE49-F238E27FC236}">
                <a16:creationId xmlns:a16="http://schemas.microsoft.com/office/drawing/2014/main" id="{66E4DA87-E088-694F-B612-FABCA3025C6E}"/>
              </a:ext>
            </a:extLst>
          </p:cNvPr>
          <p:cNvCxnSpPr>
            <a:stCxn id="188" idx="4"/>
            <a:endCxn id="190" idx="0"/>
          </p:cNvCxnSpPr>
          <p:nvPr/>
        </p:nvCxnSpPr>
        <p:spPr>
          <a:xfrm flipH="1">
            <a:off x="737487" y="20798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16B51F0B-1DFC-FE46-B1D4-EE359DC5ACD1}"/>
              </a:ext>
            </a:extLst>
          </p:cNvPr>
          <p:cNvCxnSpPr>
            <a:stCxn id="190" idx="4"/>
            <a:endCxn id="193" idx="0"/>
          </p:cNvCxnSpPr>
          <p:nvPr/>
        </p:nvCxnSpPr>
        <p:spPr>
          <a:xfrm>
            <a:off x="737487" y="25370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3" name="Oval 192">
            <a:extLst>
              <a:ext uri="{FF2B5EF4-FFF2-40B4-BE49-F238E27FC236}">
                <a16:creationId xmlns:a16="http://schemas.microsoft.com/office/drawing/2014/main" id="{0C4ED29D-4375-AA45-ABD1-6025C0C1F314}"/>
              </a:ext>
            </a:extLst>
          </p:cNvPr>
          <p:cNvSpPr/>
          <p:nvPr/>
        </p:nvSpPr>
        <p:spPr>
          <a:xfrm>
            <a:off x="624359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94" name="Oval 193">
            <a:extLst>
              <a:ext uri="{FF2B5EF4-FFF2-40B4-BE49-F238E27FC236}">
                <a16:creationId xmlns:a16="http://schemas.microsoft.com/office/drawing/2014/main" id="{F07F353C-C6E3-A14D-92D7-D9790D52C320}"/>
              </a:ext>
            </a:extLst>
          </p:cNvPr>
          <p:cNvSpPr/>
          <p:nvPr/>
        </p:nvSpPr>
        <p:spPr>
          <a:xfrm>
            <a:off x="626623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26FF2BF9-05BF-1847-AAD8-364AB2EF2B48}"/>
              </a:ext>
            </a:extLst>
          </p:cNvPr>
          <p:cNvCxnSpPr>
            <a:stCxn id="193" idx="4"/>
            <a:endCxn id="194" idx="0"/>
          </p:cNvCxnSpPr>
          <p:nvPr/>
        </p:nvCxnSpPr>
        <p:spPr>
          <a:xfrm>
            <a:off x="738659" y="29942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6" name="Oval 195">
            <a:extLst>
              <a:ext uri="{FF2B5EF4-FFF2-40B4-BE49-F238E27FC236}">
                <a16:creationId xmlns:a16="http://schemas.microsoft.com/office/drawing/2014/main" id="{C5324928-9ED7-C244-8D35-64AF71459308}"/>
              </a:ext>
            </a:extLst>
          </p:cNvPr>
          <p:cNvSpPr/>
          <p:nvPr/>
        </p:nvSpPr>
        <p:spPr>
          <a:xfrm>
            <a:off x="625491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7" name="Straight Connector 196">
            <a:extLst>
              <a:ext uri="{FF2B5EF4-FFF2-40B4-BE49-F238E27FC236}">
                <a16:creationId xmlns:a16="http://schemas.microsoft.com/office/drawing/2014/main" id="{B6741729-9F7B-E945-B31B-B7E69C2911AA}"/>
              </a:ext>
            </a:extLst>
          </p:cNvPr>
          <p:cNvCxnSpPr>
            <a:stCxn id="194" idx="4"/>
            <a:endCxn id="196" idx="0"/>
          </p:cNvCxnSpPr>
          <p:nvPr/>
        </p:nvCxnSpPr>
        <p:spPr>
          <a:xfrm flipH="1">
            <a:off x="739791" y="34514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" name="Oval 197">
            <a:extLst>
              <a:ext uri="{FF2B5EF4-FFF2-40B4-BE49-F238E27FC236}">
                <a16:creationId xmlns:a16="http://schemas.microsoft.com/office/drawing/2014/main" id="{88572C88-53C9-F24A-8CCC-62509945D71E}"/>
              </a:ext>
            </a:extLst>
          </p:cNvPr>
          <p:cNvSpPr/>
          <p:nvPr/>
        </p:nvSpPr>
        <p:spPr>
          <a:xfrm>
            <a:off x="618943" y="41365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FEAC93B7-5C01-3048-B5E4-0DA183EEC820}"/>
              </a:ext>
            </a:extLst>
          </p:cNvPr>
          <p:cNvCxnSpPr>
            <a:endCxn id="198" idx="0"/>
          </p:cNvCxnSpPr>
          <p:nvPr/>
        </p:nvCxnSpPr>
        <p:spPr>
          <a:xfrm flipH="1">
            <a:off x="733243" y="39079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0" name="TextBox 199">
            <a:extLst>
              <a:ext uri="{FF2B5EF4-FFF2-40B4-BE49-F238E27FC236}">
                <a16:creationId xmlns:a16="http://schemas.microsoft.com/office/drawing/2014/main" id="{52C0E187-BD51-A64A-A531-F3FB85CD8E1C}"/>
              </a:ext>
            </a:extLst>
          </p:cNvPr>
          <p:cNvSpPr txBox="1"/>
          <p:nvPr/>
        </p:nvSpPr>
        <p:spPr>
          <a:xfrm>
            <a:off x="381000" y="42730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45720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43F3B76D-3D60-B24F-B382-26AC31B90D4B}"/>
              </a:ext>
            </a:extLst>
          </p:cNvPr>
          <p:cNvCxnSpPr>
            <a:endCxn id="201" idx="0"/>
          </p:cNvCxnSpPr>
          <p:nvPr/>
        </p:nvCxnSpPr>
        <p:spPr>
          <a:xfrm flipH="1">
            <a:off x="722022" y="43434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Oval 202">
            <a:extLst>
              <a:ext uri="{FF2B5EF4-FFF2-40B4-BE49-F238E27FC236}">
                <a16:creationId xmlns:a16="http://schemas.microsoft.com/office/drawing/2014/main" id="{9D685424-D983-334E-A463-100CC0598C16}"/>
              </a:ext>
            </a:extLst>
          </p:cNvPr>
          <p:cNvSpPr/>
          <p:nvPr/>
        </p:nvSpPr>
        <p:spPr>
          <a:xfrm>
            <a:off x="620087" y="13172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stCxn id="75" idx="2"/>
            <a:endCxn id="203" idx="7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EF0D17A2-3923-7C49-B576-7FC8B2C8CCEF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0D13B896-9995-F141-B6B8-52C824DAEADB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A9D1E2D2-36D7-524A-8BFA-A1A9D5E77373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9EBAD28F-56E9-DA47-ABE0-9C0F1E6EA6B6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0479995B-9143-CA4F-919F-59C08F00ABEF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4F5FFC70-BE43-2D41-B71E-553110049B21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1" name="Oval 210">
            <a:extLst>
              <a:ext uri="{FF2B5EF4-FFF2-40B4-BE49-F238E27FC236}">
                <a16:creationId xmlns:a16="http://schemas.microsoft.com/office/drawing/2014/main" id="{62939CDC-7491-1145-A543-AA27404638B5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F8D1C12E-D24B-6E4C-88E1-DDE4E42363BA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3" name="Straight Connector 212">
            <a:extLst>
              <a:ext uri="{FF2B5EF4-FFF2-40B4-BE49-F238E27FC236}">
                <a16:creationId xmlns:a16="http://schemas.microsoft.com/office/drawing/2014/main" id="{E82AB79A-C090-8E42-9DF4-50D0FE969169}"/>
              </a:ext>
            </a:extLst>
          </p:cNvPr>
          <p:cNvCxnSpPr>
            <a:endCxn id="212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213">
            <a:extLst>
              <a:ext uri="{FF2B5EF4-FFF2-40B4-BE49-F238E27FC236}">
                <a16:creationId xmlns:a16="http://schemas.microsoft.com/office/drawing/2014/main" id="{7EA16CBF-0CB6-FC47-9C16-AA108F02E7D0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5" name="Straight Connector 214">
            <a:extLst>
              <a:ext uri="{FF2B5EF4-FFF2-40B4-BE49-F238E27FC236}">
                <a16:creationId xmlns:a16="http://schemas.microsoft.com/office/drawing/2014/main" id="{7DA1D841-8F7A-F04F-8690-793B05CF16EF}"/>
              </a:ext>
            </a:extLst>
          </p:cNvPr>
          <p:cNvCxnSpPr>
            <a:stCxn id="212" idx="4"/>
            <a:endCxn id="214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1BB6ECF5-4C32-614F-A07F-43AE0E5FC23B}"/>
              </a:ext>
            </a:extLst>
          </p:cNvPr>
          <p:cNvCxnSpPr>
            <a:stCxn id="214" idx="4"/>
            <a:endCxn id="217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Oval 216">
            <a:extLst>
              <a:ext uri="{FF2B5EF4-FFF2-40B4-BE49-F238E27FC236}">
                <a16:creationId xmlns:a16="http://schemas.microsoft.com/office/drawing/2014/main" id="{7AC3D51C-F64B-8343-8D2F-3DAE5D6D9587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8" name="Oval 217">
            <a:extLst>
              <a:ext uri="{FF2B5EF4-FFF2-40B4-BE49-F238E27FC236}">
                <a16:creationId xmlns:a16="http://schemas.microsoft.com/office/drawing/2014/main" id="{D3593D2D-296B-B148-ADBB-243A8AFC5949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45BC2AF3-BDD4-294D-B440-3FA37F58B6EE}"/>
              </a:ext>
            </a:extLst>
          </p:cNvPr>
          <p:cNvCxnSpPr>
            <a:stCxn id="217" idx="4"/>
            <a:endCxn id="218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Oval 219">
            <a:extLst>
              <a:ext uri="{FF2B5EF4-FFF2-40B4-BE49-F238E27FC236}">
                <a16:creationId xmlns:a16="http://schemas.microsoft.com/office/drawing/2014/main" id="{02ABFF81-62DE-A64E-81F3-49D7D2040FD1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ECC85A4F-F295-F049-88F8-EA3FE8322A8F}"/>
              </a:ext>
            </a:extLst>
          </p:cNvPr>
          <p:cNvCxnSpPr>
            <a:stCxn id="218" idx="4"/>
            <a:endCxn id="220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2" name="Oval 221">
            <a:extLst>
              <a:ext uri="{FF2B5EF4-FFF2-40B4-BE49-F238E27FC236}">
                <a16:creationId xmlns:a16="http://schemas.microsoft.com/office/drawing/2014/main" id="{D82A1DF4-31FD-C441-AD02-EC09268591DB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2F1DCCB1-1445-C140-99D7-4612A5C91602}"/>
              </a:ext>
            </a:extLst>
          </p:cNvPr>
          <p:cNvCxnSpPr>
            <a:endCxn id="222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>
            <a:extLst>
              <a:ext uri="{FF2B5EF4-FFF2-40B4-BE49-F238E27FC236}">
                <a16:creationId xmlns:a16="http://schemas.microsoft.com/office/drawing/2014/main" id="{05B020F5-2AAF-1F4A-8306-825AC9270B58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4C557D32-28D9-A547-A1AB-702793730355}"/>
              </a:ext>
            </a:extLst>
          </p:cNvPr>
          <p:cNvCxnSpPr>
            <a:endCxn id="225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TextBox 226">
            <a:extLst>
              <a:ext uri="{FF2B5EF4-FFF2-40B4-BE49-F238E27FC236}">
                <a16:creationId xmlns:a16="http://schemas.microsoft.com/office/drawing/2014/main" id="{479A8997-29F8-F449-B5AF-FEA38F26CF19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stCxn id="3" idx="4"/>
            <a:endCxn id="211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768EBF41-9959-CA41-A331-6C76D551E9A4}"/>
              </a:ext>
            </a:extLst>
          </p:cNvPr>
          <p:cNvSpPr txBox="1"/>
          <p:nvPr/>
        </p:nvSpPr>
        <p:spPr>
          <a:xfrm>
            <a:off x="2286000" y="24815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C2C1375D-01A0-5941-BE40-79AF06C78B20}"/>
              </a:ext>
            </a:extLst>
          </p:cNvPr>
          <p:cNvSpPr txBox="1"/>
          <p:nvPr/>
        </p:nvSpPr>
        <p:spPr>
          <a:xfrm>
            <a:off x="2286000" y="298090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31" name="Oval 230">
            <a:extLst>
              <a:ext uri="{FF2B5EF4-FFF2-40B4-BE49-F238E27FC236}">
                <a16:creationId xmlns:a16="http://schemas.microsoft.com/office/drawing/2014/main" id="{8D52F2A9-8629-7744-A82F-22833FB01EE5}"/>
              </a:ext>
            </a:extLst>
          </p:cNvPr>
          <p:cNvSpPr/>
          <p:nvPr/>
        </p:nvSpPr>
        <p:spPr>
          <a:xfrm>
            <a:off x="2531623" y="23662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stCxn id="79" idx="4"/>
            <a:endCxn id="231" idx="0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3" name="Oval 232">
            <a:extLst>
              <a:ext uri="{FF2B5EF4-FFF2-40B4-BE49-F238E27FC236}">
                <a16:creationId xmlns:a16="http://schemas.microsoft.com/office/drawing/2014/main" id="{1F744646-4EE2-3C4A-925A-624AB50FAB08}"/>
              </a:ext>
            </a:extLst>
          </p:cNvPr>
          <p:cNvSpPr/>
          <p:nvPr/>
        </p:nvSpPr>
        <p:spPr>
          <a:xfrm>
            <a:off x="2530491" y="28234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4" name="Straight Connector 233">
            <a:extLst>
              <a:ext uri="{FF2B5EF4-FFF2-40B4-BE49-F238E27FC236}">
                <a16:creationId xmlns:a16="http://schemas.microsoft.com/office/drawing/2014/main" id="{D990D93B-C2ED-1E49-92D5-487C9B66221D}"/>
              </a:ext>
            </a:extLst>
          </p:cNvPr>
          <p:cNvCxnSpPr>
            <a:stCxn id="231" idx="4"/>
            <a:endCxn id="233" idx="0"/>
          </p:cNvCxnSpPr>
          <p:nvPr/>
        </p:nvCxnSpPr>
        <p:spPr>
          <a:xfrm flipH="1">
            <a:off x="2644791" y="259480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5" name="Oval 234">
            <a:extLst>
              <a:ext uri="{FF2B5EF4-FFF2-40B4-BE49-F238E27FC236}">
                <a16:creationId xmlns:a16="http://schemas.microsoft.com/office/drawing/2014/main" id="{9B4AAB79-EEEC-6141-88FA-E936CC6A1E0E}"/>
              </a:ext>
            </a:extLst>
          </p:cNvPr>
          <p:cNvSpPr/>
          <p:nvPr/>
        </p:nvSpPr>
        <p:spPr>
          <a:xfrm>
            <a:off x="2523943" y="327987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6" name="Straight Connector 235">
            <a:extLst>
              <a:ext uri="{FF2B5EF4-FFF2-40B4-BE49-F238E27FC236}">
                <a16:creationId xmlns:a16="http://schemas.microsoft.com/office/drawing/2014/main" id="{342B0C20-E148-BC42-B0CE-820F3E162AC5}"/>
              </a:ext>
            </a:extLst>
          </p:cNvPr>
          <p:cNvCxnSpPr>
            <a:endCxn id="235" idx="0"/>
          </p:cNvCxnSpPr>
          <p:nvPr/>
        </p:nvCxnSpPr>
        <p:spPr>
          <a:xfrm flipH="1">
            <a:off x="2638243" y="305127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7" name="TextBox 236">
            <a:extLst>
              <a:ext uri="{FF2B5EF4-FFF2-40B4-BE49-F238E27FC236}">
                <a16:creationId xmlns:a16="http://schemas.microsoft.com/office/drawing/2014/main" id="{8DFB88DC-C691-AE48-B140-FAABE6D23B48}"/>
              </a:ext>
            </a:extLst>
          </p:cNvPr>
          <p:cNvSpPr txBox="1"/>
          <p:nvPr/>
        </p:nvSpPr>
        <p:spPr>
          <a:xfrm>
            <a:off x="2286000" y="341635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37153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AE9F4521-2E79-DB46-A2DA-9C6D4DB2B1EF}"/>
              </a:ext>
            </a:extLst>
          </p:cNvPr>
          <p:cNvCxnSpPr>
            <a:endCxn id="238" idx="0"/>
          </p:cNvCxnSpPr>
          <p:nvPr/>
        </p:nvCxnSpPr>
        <p:spPr>
          <a:xfrm flipH="1">
            <a:off x="2627022" y="348671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0" name="TextBox 239">
            <a:extLst>
              <a:ext uri="{FF2B5EF4-FFF2-40B4-BE49-F238E27FC236}">
                <a16:creationId xmlns:a16="http://schemas.microsoft.com/office/drawing/2014/main" id="{7CEA093A-47DD-F74A-B2C3-7326C59E429F}"/>
              </a:ext>
            </a:extLst>
          </p:cNvPr>
          <p:cNvSpPr txBox="1"/>
          <p:nvPr/>
        </p:nvSpPr>
        <p:spPr>
          <a:xfrm>
            <a:off x="2345162" y="19962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3" name="Oval 252">
            <a:extLst>
              <a:ext uri="{FF2B5EF4-FFF2-40B4-BE49-F238E27FC236}">
                <a16:creationId xmlns:a16="http://schemas.microsoft.com/office/drawing/2014/main" id="{7467F735-2B3E-EC42-99EA-1382833025C2}"/>
              </a:ext>
            </a:extLst>
          </p:cNvPr>
          <p:cNvSpPr/>
          <p:nvPr/>
        </p:nvSpPr>
        <p:spPr>
          <a:xfrm>
            <a:off x="3124201" y="23437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stCxn id="79" idx="5"/>
            <a:endCxn id="253" idx="0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5" name="TextBox 254">
            <a:extLst>
              <a:ext uri="{FF2B5EF4-FFF2-40B4-BE49-F238E27FC236}">
                <a16:creationId xmlns:a16="http://schemas.microsoft.com/office/drawing/2014/main" id="{C1587225-624F-C34E-A78B-BE12CEB00326}"/>
              </a:ext>
            </a:extLst>
          </p:cNvPr>
          <p:cNvSpPr txBox="1"/>
          <p:nvPr/>
        </p:nvSpPr>
        <p:spPr>
          <a:xfrm>
            <a:off x="2886258" y="24802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77916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02F03D35-59F6-B948-A4D9-F55949A3B18A}"/>
              </a:ext>
            </a:extLst>
          </p:cNvPr>
          <p:cNvCxnSpPr>
            <a:endCxn id="256" idx="0"/>
          </p:cNvCxnSpPr>
          <p:nvPr/>
        </p:nvCxnSpPr>
        <p:spPr>
          <a:xfrm flipH="1">
            <a:off x="3227280" y="255056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>
            <a:off x="2753111" y="204963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5" name="Oval 264">
            <a:extLst>
              <a:ext uri="{FF2B5EF4-FFF2-40B4-BE49-F238E27FC236}">
                <a16:creationId xmlns:a16="http://schemas.microsoft.com/office/drawing/2014/main" id="{D24D816F-F2DA-1F41-874A-58FF3CA42A43}"/>
              </a:ext>
            </a:extLst>
          </p:cNvPr>
          <p:cNvSpPr/>
          <p:nvPr/>
        </p:nvSpPr>
        <p:spPr>
          <a:xfrm>
            <a:off x="2733339" y="99342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764E06DB-3FFB-2144-8181-25E5261C0143}"/>
              </a:ext>
            </a:extLst>
          </p:cNvPr>
          <p:cNvSpPr txBox="1"/>
          <p:nvPr/>
        </p:nvSpPr>
        <p:spPr>
          <a:xfrm>
            <a:off x="2696795" y="12516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F873554E-B5B7-964E-8366-636FA837018E}"/>
              </a:ext>
            </a:extLst>
          </p:cNvPr>
          <p:cNvCxnSpPr>
            <a:stCxn id="265" idx="5"/>
            <a:endCxn id="267" idx="0"/>
          </p:cNvCxnSpPr>
          <p:nvPr/>
        </p:nvCxnSpPr>
        <p:spPr>
          <a:xfrm>
            <a:off x="2928460" y="1188544"/>
            <a:ext cx="198171" cy="4146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322073" y="872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stCxn id="75" idx="6"/>
            <a:endCxn id="265" idx="1"/>
          </p:cNvCxnSpPr>
          <p:nvPr/>
        </p:nvCxnSpPr>
        <p:spPr>
          <a:xfrm>
            <a:off x="2109397" y="730847"/>
            <a:ext cx="657420" cy="29605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7" name="TextBox 276">
            <a:extLst>
              <a:ext uri="{FF2B5EF4-FFF2-40B4-BE49-F238E27FC236}">
                <a16:creationId xmlns:a16="http://schemas.microsoft.com/office/drawing/2014/main" id="{B8C3E3FA-A938-8B47-BBAB-2872D01844C0}"/>
              </a:ext>
            </a:extLst>
          </p:cNvPr>
          <p:cNvSpPr txBox="1"/>
          <p:nvPr/>
        </p:nvSpPr>
        <p:spPr>
          <a:xfrm>
            <a:off x="914400" y="762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0FCAC186-0DFE-654B-9569-FB592AF7CE69}"/>
              </a:ext>
            </a:extLst>
          </p:cNvPr>
          <p:cNvSpPr txBox="1"/>
          <p:nvPr/>
        </p:nvSpPr>
        <p:spPr>
          <a:xfrm>
            <a:off x="5839193" y="199632"/>
            <a:ext cx="3200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200" b="1" spc="300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</a:t>
            </a:r>
            <a:r>
              <a:rPr lang="en-US" sz="3200" b="1" spc="300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05FA8AB2-08FE-7742-822E-4D88480FAB94}"/>
              </a:ext>
            </a:extLst>
          </p:cNvPr>
          <p:cNvSpPr txBox="1"/>
          <p:nvPr/>
        </p:nvSpPr>
        <p:spPr>
          <a:xfrm>
            <a:off x="2535173" y="48342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280" name="Straight Connector 279">
            <a:extLst>
              <a:ext uri="{FF2B5EF4-FFF2-40B4-BE49-F238E27FC236}">
                <a16:creationId xmlns:a16="http://schemas.microsoft.com/office/drawing/2014/main" id="{623C9663-063B-2E4F-AB61-382EB75CBFC5}"/>
              </a:ext>
            </a:extLst>
          </p:cNvPr>
          <p:cNvCxnSpPr>
            <a:cxnSpLocks/>
          </p:cNvCxnSpPr>
          <p:nvPr/>
        </p:nvCxnSpPr>
        <p:spPr>
          <a:xfrm flipH="1">
            <a:off x="1602765" y="326590"/>
            <a:ext cx="1597635" cy="14548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1" name="TextBox 280">
            <a:extLst>
              <a:ext uri="{FF2B5EF4-FFF2-40B4-BE49-F238E27FC236}">
                <a16:creationId xmlns:a16="http://schemas.microsoft.com/office/drawing/2014/main" id="{427D682E-9D70-E146-AC83-50AA795F8FD5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82" name="Oval 281">
            <a:extLst>
              <a:ext uri="{FF2B5EF4-FFF2-40B4-BE49-F238E27FC236}">
                <a16:creationId xmlns:a16="http://schemas.microsoft.com/office/drawing/2014/main" id="{DB8F5851-8E51-3642-9495-D0A6F6D8D286}"/>
              </a:ext>
            </a:extLst>
          </p:cNvPr>
          <p:cNvSpPr/>
          <p:nvPr/>
        </p:nvSpPr>
        <p:spPr>
          <a:xfrm>
            <a:off x="1455811" y="35777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25397178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4C8D4CB-B407-0440-9A96-839E2112C5DD}"/>
              </a:ext>
            </a:extLst>
          </p:cNvPr>
          <p:cNvSpPr txBox="1"/>
          <p:nvPr/>
        </p:nvSpPr>
        <p:spPr>
          <a:xfrm>
            <a:off x="1699824" y="4708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F46A0BC-89BE-564C-9B4B-D9736ECF2FF5}"/>
              </a:ext>
            </a:extLst>
          </p:cNvPr>
          <p:cNvSpPr txBox="1"/>
          <p:nvPr/>
        </p:nvSpPr>
        <p:spPr>
          <a:xfrm>
            <a:off x="1699824" y="5166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4A3BCD9-8AEA-9F46-B4EC-E3F28DC20833}"/>
              </a:ext>
            </a:extLst>
          </p:cNvPr>
          <p:cNvSpPr txBox="1"/>
          <p:nvPr/>
        </p:nvSpPr>
        <p:spPr>
          <a:xfrm>
            <a:off x="1699824" y="4295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088786C-4EEB-1C41-85B9-C3C39CC420CA}"/>
              </a:ext>
            </a:extLst>
          </p:cNvPr>
          <p:cNvSpPr txBox="1"/>
          <p:nvPr/>
        </p:nvSpPr>
        <p:spPr>
          <a:xfrm>
            <a:off x="1699824" y="3838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EB8EE9D-6263-B848-B923-8547BCAC507C}"/>
              </a:ext>
            </a:extLst>
          </p:cNvPr>
          <p:cNvSpPr txBox="1"/>
          <p:nvPr/>
        </p:nvSpPr>
        <p:spPr>
          <a:xfrm>
            <a:off x="1699824" y="3340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7E813DB-FFB7-6643-8517-21BB3D92AEAD}"/>
              </a:ext>
            </a:extLst>
          </p:cNvPr>
          <p:cNvSpPr txBox="1"/>
          <p:nvPr/>
        </p:nvSpPr>
        <p:spPr>
          <a:xfrm>
            <a:off x="1699824" y="5666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2FF5E8FE-FCAD-C144-9E71-FB99D290EF09}"/>
              </a:ext>
            </a:extLst>
          </p:cNvPr>
          <p:cNvSpPr/>
          <p:nvPr/>
        </p:nvSpPr>
        <p:spPr>
          <a:xfrm>
            <a:off x="1944193" y="3225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467C296E-6CC2-4742-8265-4DC23CA28601}"/>
              </a:ext>
            </a:extLst>
          </p:cNvPr>
          <p:cNvSpPr/>
          <p:nvPr/>
        </p:nvSpPr>
        <p:spPr>
          <a:xfrm>
            <a:off x="1943143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6BF1EA94-E304-AE4E-9362-343E31B35122}"/>
              </a:ext>
            </a:extLst>
          </p:cNvPr>
          <p:cNvCxnSpPr>
            <a:endCxn id="54" idx="0"/>
          </p:cNvCxnSpPr>
          <p:nvPr/>
        </p:nvCxnSpPr>
        <p:spPr>
          <a:xfrm>
            <a:off x="2055179" y="3475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Oval 55">
            <a:extLst>
              <a:ext uri="{FF2B5EF4-FFF2-40B4-BE49-F238E27FC236}">
                <a16:creationId xmlns:a16="http://schemas.microsoft.com/office/drawing/2014/main" id="{F092F9FD-33D2-BD40-A2AF-1228D2440970}"/>
              </a:ext>
            </a:extLst>
          </p:cNvPr>
          <p:cNvSpPr/>
          <p:nvPr/>
        </p:nvSpPr>
        <p:spPr>
          <a:xfrm>
            <a:off x="1942011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B7A31CEB-C4E3-8E45-B7A4-C9795D4067BE}"/>
              </a:ext>
            </a:extLst>
          </p:cNvPr>
          <p:cNvCxnSpPr>
            <a:stCxn id="54" idx="4"/>
            <a:endCxn id="56" idx="0"/>
          </p:cNvCxnSpPr>
          <p:nvPr/>
        </p:nvCxnSpPr>
        <p:spPr>
          <a:xfrm flipH="1">
            <a:off x="2056311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844994A4-E325-FC41-80C7-491E4E72C061}"/>
              </a:ext>
            </a:extLst>
          </p:cNvPr>
          <p:cNvCxnSpPr>
            <a:stCxn id="56" idx="4"/>
            <a:endCxn id="59" idx="0"/>
          </p:cNvCxnSpPr>
          <p:nvPr/>
        </p:nvCxnSpPr>
        <p:spPr>
          <a:xfrm>
            <a:off x="2056311" y="4365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Oval 58">
            <a:extLst>
              <a:ext uri="{FF2B5EF4-FFF2-40B4-BE49-F238E27FC236}">
                <a16:creationId xmlns:a16="http://schemas.microsoft.com/office/drawing/2014/main" id="{1F2C6C2D-1BB7-024C-A480-EB05969DE772}"/>
              </a:ext>
            </a:extLst>
          </p:cNvPr>
          <p:cNvSpPr/>
          <p:nvPr/>
        </p:nvSpPr>
        <p:spPr>
          <a:xfrm>
            <a:off x="1943183" y="4594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EBB8EA0A-1A4C-C74A-AFCD-F1204E80879A}"/>
              </a:ext>
            </a:extLst>
          </p:cNvPr>
          <p:cNvSpPr/>
          <p:nvPr/>
        </p:nvSpPr>
        <p:spPr>
          <a:xfrm>
            <a:off x="1945447" y="5051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FE708EA0-906C-5A4A-B2EA-AFF41266C0D9}"/>
              </a:ext>
            </a:extLst>
          </p:cNvPr>
          <p:cNvCxnSpPr>
            <a:stCxn id="59" idx="4"/>
            <a:endCxn id="60" idx="0"/>
          </p:cNvCxnSpPr>
          <p:nvPr/>
        </p:nvCxnSpPr>
        <p:spPr>
          <a:xfrm>
            <a:off x="2057483" y="4823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Oval 61">
            <a:extLst>
              <a:ext uri="{FF2B5EF4-FFF2-40B4-BE49-F238E27FC236}">
                <a16:creationId xmlns:a16="http://schemas.microsoft.com/office/drawing/2014/main" id="{43D10A5E-F84C-8C42-884A-AE831FF2C32D}"/>
              </a:ext>
            </a:extLst>
          </p:cNvPr>
          <p:cNvSpPr/>
          <p:nvPr/>
        </p:nvSpPr>
        <p:spPr>
          <a:xfrm>
            <a:off x="1944315" y="5508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4F870F33-EBA9-4845-8703-EA0886F3179C}"/>
              </a:ext>
            </a:extLst>
          </p:cNvPr>
          <p:cNvCxnSpPr>
            <a:stCxn id="60" idx="4"/>
            <a:endCxn id="62" idx="0"/>
          </p:cNvCxnSpPr>
          <p:nvPr/>
        </p:nvCxnSpPr>
        <p:spPr>
          <a:xfrm flipH="1">
            <a:off x="2058615" y="5280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val 63">
            <a:extLst>
              <a:ext uri="{FF2B5EF4-FFF2-40B4-BE49-F238E27FC236}">
                <a16:creationId xmlns:a16="http://schemas.microsoft.com/office/drawing/2014/main" id="{10612995-4A69-3A45-90AE-7ABDB2E65DFD}"/>
              </a:ext>
            </a:extLst>
          </p:cNvPr>
          <p:cNvSpPr/>
          <p:nvPr/>
        </p:nvSpPr>
        <p:spPr>
          <a:xfrm>
            <a:off x="1937767" y="5965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7F24EEAC-758B-D947-A86F-D84299B103A7}"/>
              </a:ext>
            </a:extLst>
          </p:cNvPr>
          <p:cNvCxnSpPr>
            <a:endCxn id="64" idx="0"/>
          </p:cNvCxnSpPr>
          <p:nvPr/>
        </p:nvCxnSpPr>
        <p:spPr>
          <a:xfrm flipH="1">
            <a:off x="2052067" y="5736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04B889FC-E4A0-BF47-810E-F953E72AC63E}"/>
              </a:ext>
            </a:extLst>
          </p:cNvPr>
          <p:cNvSpPr txBox="1"/>
          <p:nvPr/>
        </p:nvSpPr>
        <p:spPr>
          <a:xfrm>
            <a:off x="1699824" y="6101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26546" y="64008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5761E276-92A6-0644-9333-7CABBCB13542}"/>
              </a:ext>
            </a:extLst>
          </p:cNvPr>
          <p:cNvCxnSpPr>
            <a:endCxn id="68" idx="0"/>
          </p:cNvCxnSpPr>
          <p:nvPr/>
        </p:nvCxnSpPr>
        <p:spPr>
          <a:xfrm flipH="1">
            <a:off x="2040846" y="6172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Box 70">
            <a:extLst>
              <a:ext uri="{FF2B5EF4-FFF2-40B4-BE49-F238E27FC236}">
                <a16:creationId xmlns:a16="http://schemas.microsoft.com/office/drawing/2014/main" id="{3DC22BE3-00C9-B347-A3A5-25AEF5FA70B1}"/>
              </a:ext>
            </a:extLst>
          </p:cNvPr>
          <p:cNvSpPr txBox="1"/>
          <p:nvPr/>
        </p:nvSpPr>
        <p:spPr>
          <a:xfrm>
            <a:off x="1935867" y="17884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CBDD6FD-B4EA-394A-8775-3C80D85903A0}"/>
              </a:ext>
            </a:extLst>
          </p:cNvPr>
          <p:cNvSpPr txBox="1"/>
          <p:nvPr/>
        </p:nvSpPr>
        <p:spPr>
          <a:xfrm>
            <a:off x="1699824" y="2431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E6430331-32D6-2C4A-8F40-6B94287AAA9B}"/>
              </a:ext>
            </a:extLst>
          </p:cNvPr>
          <p:cNvSpPr txBox="1"/>
          <p:nvPr/>
        </p:nvSpPr>
        <p:spPr>
          <a:xfrm>
            <a:off x="2235217" y="1444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2089B9B-080C-0440-872D-2ED0DDEADE63}"/>
              </a:ext>
            </a:extLst>
          </p:cNvPr>
          <p:cNvSpPr txBox="1"/>
          <p:nvPr/>
        </p:nvSpPr>
        <p:spPr>
          <a:xfrm>
            <a:off x="1850667" y="8958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22C2B9FA-5513-2140-8F0D-269530C1D720}"/>
              </a:ext>
            </a:extLst>
          </p:cNvPr>
          <p:cNvSpPr/>
          <p:nvPr/>
        </p:nvSpPr>
        <p:spPr>
          <a:xfrm>
            <a:off x="2199979" y="12568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7D6CE7AE-C3B6-8A41-9E5F-25C4F21F9A1D}"/>
              </a:ext>
            </a:extLst>
          </p:cNvPr>
          <p:cNvCxnSpPr>
            <a:stCxn id="75" idx="5"/>
            <a:endCxn id="76" idx="0"/>
          </p:cNvCxnSpPr>
          <p:nvPr/>
        </p:nvCxnSpPr>
        <p:spPr>
          <a:xfrm>
            <a:off x="2075919" y="811669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07E8AC30-AA5E-1848-9ABF-4F4FBDE9B717}"/>
              </a:ext>
            </a:extLst>
          </p:cNvPr>
          <p:cNvCxnSpPr>
            <a:stCxn id="76" idx="5"/>
            <a:endCxn id="79" idx="1"/>
          </p:cNvCxnSpPr>
          <p:nvPr/>
        </p:nvCxnSpPr>
        <p:spPr>
          <a:xfrm>
            <a:off x="2395100" y="1451936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B38C9688-ED58-2B46-A5E6-D488A83C657A}"/>
              </a:ext>
            </a:extLst>
          </p:cNvPr>
          <p:cNvSpPr/>
          <p:nvPr/>
        </p:nvSpPr>
        <p:spPr>
          <a:xfrm>
            <a:off x="1944316" y="2316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stCxn id="79" idx="3"/>
            <a:endCxn id="80" idx="0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C1B6C3B7-ECAA-D746-81B2-F97140130744}"/>
              </a:ext>
            </a:extLst>
          </p:cNvPr>
          <p:cNvCxnSpPr>
            <a:stCxn id="80" idx="4"/>
          </p:cNvCxnSpPr>
          <p:nvPr/>
        </p:nvCxnSpPr>
        <p:spPr>
          <a:xfrm flipH="1">
            <a:off x="2057484" y="2544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>
            <a:extLst>
              <a:ext uri="{FF2B5EF4-FFF2-40B4-BE49-F238E27FC236}">
                <a16:creationId xmlns:a16="http://schemas.microsoft.com/office/drawing/2014/main" id="{768E69E2-0FC4-4043-A331-F64461B172A7}"/>
              </a:ext>
            </a:extLst>
          </p:cNvPr>
          <p:cNvSpPr txBox="1"/>
          <p:nvPr/>
        </p:nvSpPr>
        <p:spPr>
          <a:xfrm>
            <a:off x="1699824" y="2942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FF25A39F-AFB7-6F40-97D7-8814A0E85606}"/>
              </a:ext>
            </a:extLst>
          </p:cNvPr>
          <p:cNvSpPr/>
          <p:nvPr/>
        </p:nvSpPr>
        <p:spPr>
          <a:xfrm>
            <a:off x="1938911" y="2765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C5E99B1-A612-5047-8890-770A55D3804E}"/>
              </a:ext>
            </a:extLst>
          </p:cNvPr>
          <p:cNvCxnSpPr>
            <a:stCxn id="84" idx="4"/>
            <a:endCxn id="53" idx="0"/>
          </p:cNvCxnSpPr>
          <p:nvPr/>
        </p:nvCxnSpPr>
        <p:spPr>
          <a:xfrm>
            <a:off x="2053211" y="2993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F0FB156B-0FEA-214C-B325-BFF68048825F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5834D8-3E84-7941-8570-B872AAF555A7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80ED94-4E45-A449-B7D4-EA793821235B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EB0E298-1265-E549-861C-1447DA0B9DED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5D586A2-2016-6242-9A14-C79487C99B3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E29280A-971A-6349-9908-C497B5073C3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B85E2A-8DB8-C64F-86FA-DE7FCDCA5EA7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CEA38C7-C47C-EF47-97E0-5D6A2E8AB813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6A0A700A-36A2-5C4D-B02E-EB9A4DF02256}"/>
              </a:ext>
            </a:extLst>
          </p:cNvPr>
          <p:cNvCxnSpPr>
            <a:endCxn id="93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id="{B8744598-54AE-FA46-A7CB-16FEBD55EF1B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84D405E-D4E9-124C-B08B-09DF5FAC5418}"/>
              </a:ext>
            </a:extLst>
          </p:cNvPr>
          <p:cNvCxnSpPr>
            <a:stCxn id="93" idx="4"/>
            <a:endCxn id="95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79B955C-5BAB-9849-A3F5-F98590F9D7C5}"/>
              </a:ext>
            </a:extLst>
          </p:cNvPr>
          <p:cNvCxnSpPr>
            <a:stCxn id="95" idx="4"/>
            <a:endCxn id="98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val 97">
            <a:extLst>
              <a:ext uri="{FF2B5EF4-FFF2-40B4-BE49-F238E27FC236}">
                <a16:creationId xmlns:a16="http://schemas.microsoft.com/office/drawing/2014/main" id="{7C697300-9997-4C4E-A4EB-6A4F8E218648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E1E78C6A-0C5B-A645-A5BF-91DE6F42C471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92BC703-2B35-5945-B0EA-3282187FD27F}"/>
              </a:ext>
            </a:extLst>
          </p:cNvPr>
          <p:cNvCxnSpPr>
            <a:stCxn id="98" idx="4"/>
            <a:endCxn id="99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>
            <a:extLst>
              <a:ext uri="{FF2B5EF4-FFF2-40B4-BE49-F238E27FC236}">
                <a16:creationId xmlns:a16="http://schemas.microsoft.com/office/drawing/2014/main" id="{29FF1F1D-7077-D04C-989C-D7BD7375E9BB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B12C524-5B51-E744-9D40-5D75ED33C939}"/>
              </a:ext>
            </a:extLst>
          </p:cNvPr>
          <p:cNvCxnSpPr>
            <a:stCxn id="99" idx="4"/>
            <a:endCxn id="101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DEBAAF2A-214C-CD40-979E-C104F666A30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64EA81-A491-9D42-88C7-FB3A1A3A5204}"/>
              </a:ext>
            </a:extLst>
          </p:cNvPr>
          <p:cNvCxnSpPr>
            <a:endCxn id="103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CAE7D68B-7D3D-8E4E-8AC8-3CCA49E8846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8CEB8A3-E1F4-9E43-BF34-24421B04ED1E}"/>
              </a:ext>
            </a:extLst>
          </p:cNvPr>
          <p:cNvCxnSpPr>
            <a:endCxn id="106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D95C3EE5-77A5-C74B-959F-F61503C21BBA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6C89CFC-C4C0-E14A-ADDA-C43BE84B0062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41144C40-B711-E949-ACA7-BE22AA0352EB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stCxn id="115" idx="4"/>
            <a:endCxn id="116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04D2FC4-1481-8949-99D1-75DE32A55C16}"/>
              </a:ext>
            </a:extLst>
          </p:cNvPr>
          <p:cNvCxnSpPr>
            <a:stCxn id="116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0C5BA5E2-0892-7B46-B707-B19903FA2C06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46C913A-0A5C-2041-8F1B-F0B7D87BEFF1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F28F3889-31F2-3C42-9574-99A77B751426}"/>
              </a:ext>
            </a:extLst>
          </p:cNvPr>
          <p:cNvCxnSpPr>
            <a:stCxn id="120" idx="4"/>
            <a:endCxn id="92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E8FCBEAA-8DC7-B943-A937-863A942E000E}"/>
              </a:ext>
            </a:extLst>
          </p:cNvPr>
          <p:cNvSpPr txBox="1"/>
          <p:nvPr/>
        </p:nvSpPr>
        <p:spPr>
          <a:xfrm>
            <a:off x="1049778" y="3946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10F3C621-4FEE-B84F-A56D-A1B618D3D8D5}"/>
              </a:ext>
            </a:extLst>
          </p:cNvPr>
          <p:cNvSpPr txBox="1"/>
          <p:nvPr/>
        </p:nvSpPr>
        <p:spPr>
          <a:xfrm>
            <a:off x="1049778" y="4404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96BB0863-09C1-5440-B364-9EA77DD1B3F9}"/>
              </a:ext>
            </a:extLst>
          </p:cNvPr>
          <p:cNvSpPr txBox="1"/>
          <p:nvPr/>
        </p:nvSpPr>
        <p:spPr>
          <a:xfrm>
            <a:off x="1049778" y="3533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0BAD43D8-761C-1B44-9099-B9CBDF63464A}"/>
              </a:ext>
            </a:extLst>
          </p:cNvPr>
          <p:cNvSpPr txBox="1"/>
          <p:nvPr/>
        </p:nvSpPr>
        <p:spPr>
          <a:xfrm>
            <a:off x="1049778" y="3076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3C16751F-CF0A-0E48-9D37-13971F86D671}"/>
              </a:ext>
            </a:extLst>
          </p:cNvPr>
          <p:cNvSpPr txBox="1"/>
          <p:nvPr/>
        </p:nvSpPr>
        <p:spPr>
          <a:xfrm>
            <a:off x="1049778" y="2578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B86FE87E-43B6-6D4B-947D-49F1AA784814}"/>
              </a:ext>
            </a:extLst>
          </p:cNvPr>
          <p:cNvSpPr txBox="1"/>
          <p:nvPr/>
        </p:nvSpPr>
        <p:spPr>
          <a:xfrm>
            <a:off x="1049778" y="4904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28" name="Oval 127">
            <a:extLst>
              <a:ext uri="{FF2B5EF4-FFF2-40B4-BE49-F238E27FC236}">
                <a16:creationId xmlns:a16="http://schemas.microsoft.com/office/drawing/2014/main" id="{8BF30085-377F-C046-AF46-F4C228DDA54F}"/>
              </a:ext>
            </a:extLst>
          </p:cNvPr>
          <p:cNvSpPr/>
          <p:nvPr/>
        </p:nvSpPr>
        <p:spPr>
          <a:xfrm>
            <a:off x="1294147" y="2463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8FD1AB61-296B-7941-8A11-99F9574A1D15}"/>
              </a:ext>
            </a:extLst>
          </p:cNvPr>
          <p:cNvSpPr/>
          <p:nvPr/>
        </p:nvSpPr>
        <p:spPr>
          <a:xfrm>
            <a:off x="1293097" y="2918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F022ACAD-F007-DF4C-A95D-B67618917446}"/>
              </a:ext>
            </a:extLst>
          </p:cNvPr>
          <p:cNvCxnSpPr>
            <a:endCxn id="129" idx="0"/>
          </p:cNvCxnSpPr>
          <p:nvPr/>
        </p:nvCxnSpPr>
        <p:spPr>
          <a:xfrm>
            <a:off x="1405133" y="2713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Oval 130">
            <a:extLst>
              <a:ext uri="{FF2B5EF4-FFF2-40B4-BE49-F238E27FC236}">
                <a16:creationId xmlns:a16="http://schemas.microsoft.com/office/drawing/2014/main" id="{F2F9815A-5FC2-3F4C-BC39-44921734C4B1}"/>
              </a:ext>
            </a:extLst>
          </p:cNvPr>
          <p:cNvSpPr/>
          <p:nvPr/>
        </p:nvSpPr>
        <p:spPr>
          <a:xfrm>
            <a:off x="1291965" y="3375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CABF80DA-E80C-3647-80A0-F5C74A09AF12}"/>
              </a:ext>
            </a:extLst>
          </p:cNvPr>
          <p:cNvCxnSpPr>
            <a:stCxn id="129" idx="4"/>
            <a:endCxn id="131" idx="0"/>
          </p:cNvCxnSpPr>
          <p:nvPr/>
        </p:nvCxnSpPr>
        <p:spPr>
          <a:xfrm flipH="1">
            <a:off x="1406265" y="3146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8D247746-46EA-C642-90A2-50C156951338}"/>
              </a:ext>
            </a:extLst>
          </p:cNvPr>
          <p:cNvCxnSpPr>
            <a:stCxn id="131" idx="4"/>
            <a:endCxn id="134" idx="0"/>
          </p:cNvCxnSpPr>
          <p:nvPr/>
        </p:nvCxnSpPr>
        <p:spPr>
          <a:xfrm>
            <a:off x="1406265" y="3603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Oval 133">
            <a:extLst>
              <a:ext uri="{FF2B5EF4-FFF2-40B4-BE49-F238E27FC236}">
                <a16:creationId xmlns:a16="http://schemas.microsoft.com/office/drawing/2014/main" id="{A2BAF0C4-1C77-E54E-944D-09A58368A3A2}"/>
              </a:ext>
            </a:extLst>
          </p:cNvPr>
          <p:cNvSpPr/>
          <p:nvPr/>
        </p:nvSpPr>
        <p:spPr>
          <a:xfrm>
            <a:off x="1293137" y="3832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5" name="Oval 134">
            <a:extLst>
              <a:ext uri="{FF2B5EF4-FFF2-40B4-BE49-F238E27FC236}">
                <a16:creationId xmlns:a16="http://schemas.microsoft.com/office/drawing/2014/main" id="{C6D11935-7E37-0349-8D97-1E9DBAD3534A}"/>
              </a:ext>
            </a:extLst>
          </p:cNvPr>
          <p:cNvSpPr/>
          <p:nvPr/>
        </p:nvSpPr>
        <p:spPr>
          <a:xfrm>
            <a:off x="1295401" y="4289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35A46693-E50C-2149-9D05-47CFA37649F1}"/>
              </a:ext>
            </a:extLst>
          </p:cNvPr>
          <p:cNvCxnSpPr>
            <a:stCxn id="134" idx="4"/>
            <a:endCxn id="135" idx="0"/>
          </p:cNvCxnSpPr>
          <p:nvPr/>
        </p:nvCxnSpPr>
        <p:spPr>
          <a:xfrm>
            <a:off x="1407437" y="4061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Oval 136">
            <a:extLst>
              <a:ext uri="{FF2B5EF4-FFF2-40B4-BE49-F238E27FC236}">
                <a16:creationId xmlns:a16="http://schemas.microsoft.com/office/drawing/2014/main" id="{0BA6D564-1DA6-1C4A-8BCF-AD07334521AB}"/>
              </a:ext>
            </a:extLst>
          </p:cNvPr>
          <p:cNvSpPr/>
          <p:nvPr/>
        </p:nvSpPr>
        <p:spPr>
          <a:xfrm>
            <a:off x="1294269" y="4746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00F31C6B-E9CD-B041-AB84-C5EF0AB63293}"/>
              </a:ext>
            </a:extLst>
          </p:cNvPr>
          <p:cNvCxnSpPr>
            <a:stCxn id="135" idx="4"/>
            <a:endCxn id="137" idx="0"/>
          </p:cNvCxnSpPr>
          <p:nvPr/>
        </p:nvCxnSpPr>
        <p:spPr>
          <a:xfrm flipH="1">
            <a:off x="1408569" y="4518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9" name="Oval 138">
            <a:extLst>
              <a:ext uri="{FF2B5EF4-FFF2-40B4-BE49-F238E27FC236}">
                <a16:creationId xmlns:a16="http://schemas.microsoft.com/office/drawing/2014/main" id="{938C730E-90A8-7747-808C-CBFAD4C09510}"/>
              </a:ext>
            </a:extLst>
          </p:cNvPr>
          <p:cNvSpPr/>
          <p:nvPr/>
        </p:nvSpPr>
        <p:spPr>
          <a:xfrm>
            <a:off x="1287721" y="5203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66712C6C-DF98-3A4B-B8C6-1C0054724431}"/>
              </a:ext>
            </a:extLst>
          </p:cNvPr>
          <p:cNvCxnSpPr>
            <a:endCxn id="139" idx="0"/>
          </p:cNvCxnSpPr>
          <p:nvPr/>
        </p:nvCxnSpPr>
        <p:spPr>
          <a:xfrm flipH="1">
            <a:off x="1402021" y="4974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" name="TextBox 140">
            <a:extLst>
              <a:ext uri="{FF2B5EF4-FFF2-40B4-BE49-F238E27FC236}">
                <a16:creationId xmlns:a16="http://schemas.microsoft.com/office/drawing/2014/main" id="{D57AE3BB-E0E5-214A-979E-EBE18F1C11F0}"/>
              </a:ext>
            </a:extLst>
          </p:cNvPr>
          <p:cNvSpPr txBox="1"/>
          <p:nvPr/>
        </p:nvSpPr>
        <p:spPr>
          <a:xfrm>
            <a:off x="1049778" y="5339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56388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B79F84C7-6686-6A4D-BFEA-A6B31DC59C8F}"/>
              </a:ext>
            </a:extLst>
          </p:cNvPr>
          <p:cNvCxnSpPr>
            <a:endCxn id="142" idx="0"/>
          </p:cNvCxnSpPr>
          <p:nvPr/>
        </p:nvCxnSpPr>
        <p:spPr>
          <a:xfrm flipH="1">
            <a:off x="1390800" y="5410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" name="TextBox 143">
            <a:extLst>
              <a:ext uri="{FF2B5EF4-FFF2-40B4-BE49-F238E27FC236}">
                <a16:creationId xmlns:a16="http://schemas.microsoft.com/office/drawing/2014/main" id="{CA9514D8-0ACE-924B-9668-00DCBBA92E9F}"/>
              </a:ext>
            </a:extLst>
          </p:cNvPr>
          <p:cNvSpPr txBox="1"/>
          <p:nvPr/>
        </p:nvSpPr>
        <p:spPr>
          <a:xfrm>
            <a:off x="1049778" y="1669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45" name="Oval 144">
            <a:extLst>
              <a:ext uri="{FF2B5EF4-FFF2-40B4-BE49-F238E27FC236}">
                <a16:creationId xmlns:a16="http://schemas.microsoft.com/office/drawing/2014/main" id="{027543C4-8ED7-B741-82EE-AA99A61F0F2E}"/>
              </a:ext>
            </a:extLst>
          </p:cNvPr>
          <p:cNvSpPr/>
          <p:nvPr/>
        </p:nvSpPr>
        <p:spPr>
          <a:xfrm>
            <a:off x="1294270" y="1554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stCxn id="75" idx="3"/>
            <a:endCxn id="145" idx="0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8E04EC9B-FB6D-2A46-AB20-AAB70543325A}"/>
              </a:ext>
            </a:extLst>
          </p:cNvPr>
          <p:cNvCxnSpPr>
            <a:stCxn id="145" idx="4"/>
          </p:cNvCxnSpPr>
          <p:nvPr/>
        </p:nvCxnSpPr>
        <p:spPr>
          <a:xfrm flipH="1">
            <a:off x="1407438" y="1782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>
            <a:extLst>
              <a:ext uri="{FF2B5EF4-FFF2-40B4-BE49-F238E27FC236}">
                <a16:creationId xmlns:a16="http://schemas.microsoft.com/office/drawing/2014/main" id="{E4E7366F-1022-E644-AB49-97254E8D8056}"/>
              </a:ext>
            </a:extLst>
          </p:cNvPr>
          <p:cNvSpPr txBox="1"/>
          <p:nvPr/>
        </p:nvSpPr>
        <p:spPr>
          <a:xfrm>
            <a:off x="1049778" y="2180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49" name="Oval 148">
            <a:extLst>
              <a:ext uri="{FF2B5EF4-FFF2-40B4-BE49-F238E27FC236}">
                <a16:creationId xmlns:a16="http://schemas.microsoft.com/office/drawing/2014/main" id="{6FA1A212-B00B-2746-B245-FEE4EE30745E}"/>
              </a:ext>
            </a:extLst>
          </p:cNvPr>
          <p:cNvSpPr/>
          <p:nvPr/>
        </p:nvSpPr>
        <p:spPr>
          <a:xfrm>
            <a:off x="1288865" y="2003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E9B34679-411E-8245-98D0-6B7382BA1DE3}"/>
              </a:ext>
            </a:extLst>
          </p:cNvPr>
          <p:cNvCxnSpPr>
            <a:stCxn id="149" idx="4"/>
            <a:endCxn id="128" idx="0"/>
          </p:cNvCxnSpPr>
          <p:nvPr/>
        </p:nvCxnSpPr>
        <p:spPr>
          <a:xfrm>
            <a:off x="1403165" y="2231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1" name="TextBox 150">
            <a:extLst>
              <a:ext uri="{FF2B5EF4-FFF2-40B4-BE49-F238E27FC236}">
                <a16:creationId xmlns:a16="http://schemas.microsoft.com/office/drawing/2014/main" id="{0B8363DC-E947-9D47-BEC6-AD5299164A56}"/>
              </a:ext>
            </a:extLst>
          </p:cNvPr>
          <p:cNvSpPr txBox="1"/>
          <p:nvPr/>
        </p:nvSpPr>
        <p:spPr>
          <a:xfrm>
            <a:off x="1225195" y="10078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20F7BD5C-C3D0-364A-A756-3BA59B2B76D1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33A9FF0A-9F7B-444E-910A-581BC79181DD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D7F2618-0636-8243-B489-923C6AACC909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66A46DFD-D0C6-3746-A887-EB10E5A48343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9D024F5-C229-974A-85BF-3EB5237478A0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9C408D67-4B65-174F-9FC1-87FCC4161A94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1DDE6840-359C-3747-9AFA-DFB0F1325B8C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3AEB85C8-45D0-9D43-8619-2DDD941E6563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9F71070D-CF69-E24C-8E78-111BC6CF1396}"/>
              </a:ext>
            </a:extLst>
          </p:cNvPr>
          <p:cNvCxnSpPr>
            <a:endCxn id="159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Oval 160">
            <a:extLst>
              <a:ext uri="{FF2B5EF4-FFF2-40B4-BE49-F238E27FC236}">
                <a16:creationId xmlns:a16="http://schemas.microsoft.com/office/drawing/2014/main" id="{CD8AA623-9B17-4C44-A314-E96DC001B219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42660FE3-4127-5A4F-8616-BFD1D6A603DE}"/>
              </a:ext>
            </a:extLst>
          </p:cNvPr>
          <p:cNvCxnSpPr>
            <a:stCxn id="159" idx="4"/>
            <a:endCxn id="161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F11882FA-A977-224E-B8AB-98E0E4D004AD}"/>
              </a:ext>
            </a:extLst>
          </p:cNvPr>
          <p:cNvCxnSpPr>
            <a:stCxn id="161" idx="4"/>
            <a:endCxn id="164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Oval 163">
            <a:extLst>
              <a:ext uri="{FF2B5EF4-FFF2-40B4-BE49-F238E27FC236}">
                <a16:creationId xmlns:a16="http://schemas.microsoft.com/office/drawing/2014/main" id="{5151B645-B1FA-4A4D-9E37-53A96FF93528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027F4397-FE18-9F4F-B3E6-07C599A66304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824962FF-3D62-8D4A-89E8-C808B06EDA56}"/>
              </a:ext>
            </a:extLst>
          </p:cNvPr>
          <p:cNvCxnSpPr>
            <a:stCxn id="164" idx="4"/>
            <a:endCxn id="165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Oval 166">
            <a:extLst>
              <a:ext uri="{FF2B5EF4-FFF2-40B4-BE49-F238E27FC236}">
                <a16:creationId xmlns:a16="http://schemas.microsoft.com/office/drawing/2014/main" id="{F2CDD4F5-A5EF-084D-BEC0-ECAF54A27ACE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50AD51E-C673-624E-9287-7C7649786421}"/>
              </a:ext>
            </a:extLst>
          </p:cNvPr>
          <p:cNvCxnSpPr>
            <a:stCxn id="165" idx="4"/>
            <a:endCxn id="167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Oval 168">
            <a:extLst>
              <a:ext uri="{FF2B5EF4-FFF2-40B4-BE49-F238E27FC236}">
                <a16:creationId xmlns:a16="http://schemas.microsoft.com/office/drawing/2014/main" id="{EA1572D3-6631-2A4A-BD73-15604EE5D379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27869A2C-D4D2-F440-B956-5FE7B9CB23C0}"/>
              </a:ext>
            </a:extLst>
          </p:cNvPr>
          <p:cNvCxnSpPr>
            <a:endCxn id="169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6AD0C6E2-8154-E940-96DF-2FEC48856C6F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12BD899F-33DA-CD44-9264-C1A78479DE77}"/>
              </a:ext>
            </a:extLst>
          </p:cNvPr>
          <p:cNvCxnSpPr>
            <a:endCxn id="172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>
            <a:extLst>
              <a:ext uri="{FF2B5EF4-FFF2-40B4-BE49-F238E27FC236}">
                <a16:creationId xmlns:a16="http://schemas.microsoft.com/office/drawing/2014/main" id="{D1DBF96F-6EA9-D043-939B-9042CDFEDC06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FA6CD911-CB87-2043-9027-EACBC223B2E7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stCxn id="3" idx="4"/>
            <a:endCxn id="175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C7A2941-A065-F14C-82A8-4FA5EA767E19}"/>
              </a:ext>
            </a:extLst>
          </p:cNvPr>
          <p:cNvCxnSpPr>
            <a:stCxn id="175" idx="4"/>
            <a:endCxn id="179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TextBox 177">
            <a:extLst>
              <a:ext uri="{FF2B5EF4-FFF2-40B4-BE49-F238E27FC236}">
                <a16:creationId xmlns:a16="http://schemas.microsoft.com/office/drawing/2014/main" id="{449D8DF8-DCC9-8447-88FD-07C5E3E137B6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79" name="Oval 178">
            <a:extLst>
              <a:ext uri="{FF2B5EF4-FFF2-40B4-BE49-F238E27FC236}">
                <a16:creationId xmlns:a16="http://schemas.microsoft.com/office/drawing/2014/main" id="{539D3586-8900-514D-9CD4-CE5EDD4ED7FB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9127ADB1-D45B-D34A-B86C-A8BF01EB69B5}"/>
              </a:ext>
            </a:extLst>
          </p:cNvPr>
          <p:cNvCxnSpPr>
            <a:stCxn id="179" idx="4"/>
            <a:endCxn id="158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>
            <a:extLst>
              <a:ext uri="{FF2B5EF4-FFF2-40B4-BE49-F238E27FC236}">
                <a16:creationId xmlns:a16="http://schemas.microsoft.com/office/drawing/2014/main" id="{BE927778-8C0B-DF4F-AD28-07E66290D8BE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821801A-A72F-5141-8B00-DE0FE114D6D0}"/>
              </a:ext>
            </a:extLst>
          </p:cNvPr>
          <p:cNvSpPr txBox="1"/>
          <p:nvPr/>
        </p:nvSpPr>
        <p:spPr>
          <a:xfrm>
            <a:off x="381000" y="28799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E0712ECE-3339-5649-9A51-D632CBD073E1}"/>
              </a:ext>
            </a:extLst>
          </p:cNvPr>
          <p:cNvSpPr txBox="1"/>
          <p:nvPr/>
        </p:nvSpPr>
        <p:spPr>
          <a:xfrm>
            <a:off x="381000" y="33381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FAFF7E91-D81F-D345-871C-9C1B73C2277C}"/>
              </a:ext>
            </a:extLst>
          </p:cNvPr>
          <p:cNvSpPr txBox="1"/>
          <p:nvPr/>
        </p:nvSpPr>
        <p:spPr>
          <a:xfrm>
            <a:off x="381000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01B76F7D-B8A0-5A4D-89EB-51F98D33DF5C}"/>
              </a:ext>
            </a:extLst>
          </p:cNvPr>
          <p:cNvSpPr txBox="1"/>
          <p:nvPr/>
        </p:nvSpPr>
        <p:spPr>
          <a:xfrm>
            <a:off x="381000" y="2009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C221B761-7417-704D-BD7F-DDECEE5C6CAD}"/>
              </a:ext>
            </a:extLst>
          </p:cNvPr>
          <p:cNvSpPr txBox="1"/>
          <p:nvPr/>
        </p:nvSpPr>
        <p:spPr>
          <a:xfrm>
            <a:off x="381000" y="15112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77002325-A13D-3E42-9F24-F6C8D2C4AA18}"/>
              </a:ext>
            </a:extLst>
          </p:cNvPr>
          <p:cNvSpPr txBox="1"/>
          <p:nvPr/>
        </p:nvSpPr>
        <p:spPr>
          <a:xfrm>
            <a:off x="381000" y="38375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88" name="Oval 187">
            <a:extLst>
              <a:ext uri="{FF2B5EF4-FFF2-40B4-BE49-F238E27FC236}">
                <a16:creationId xmlns:a16="http://schemas.microsoft.com/office/drawing/2014/main" id="{52BD641B-949D-4649-8AE8-ECD0ADB43CD8}"/>
              </a:ext>
            </a:extLst>
          </p:cNvPr>
          <p:cNvSpPr/>
          <p:nvPr/>
        </p:nvSpPr>
        <p:spPr>
          <a:xfrm>
            <a:off x="624319" y="1851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9" name="Straight Connector 188">
            <a:extLst>
              <a:ext uri="{FF2B5EF4-FFF2-40B4-BE49-F238E27FC236}">
                <a16:creationId xmlns:a16="http://schemas.microsoft.com/office/drawing/2014/main" id="{56639482-F327-CC4A-80B5-B47419825992}"/>
              </a:ext>
            </a:extLst>
          </p:cNvPr>
          <p:cNvCxnSpPr>
            <a:stCxn id="203" idx="4"/>
            <a:endCxn id="188" idx="0"/>
          </p:cNvCxnSpPr>
          <p:nvPr/>
        </p:nvCxnSpPr>
        <p:spPr>
          <a:xfrm>
            <a:off x="734387" y="1545815"/>
            <a:ext cx="4232" cy="3054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Oval 189">
            <a:extLst>
              <a:ext uri="{FF2B5EF4-FFF2-40B4-BE49-F238E27FC236}">
                <a16:creationId xmlns:a16="http://schemas.microsoft.com/office/drawing/2014/main" id="{793DD416-B956-A74E-93FC-2E5142507707}"/>
              </a:ext>
            </a:extLst>
          </p:cNvPr>
          <p:cNvSpPr/>
          <p:nvPr/>
        </p:nvSpPr>
        <p:spPr>
          <a:xfrm>
            <a:off x="623187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1" name="Straight Connector 190">
            <a:extLst>
              <a:ext uri="{FF2B5EF4-FFF2-40B4-BE49-F238E27FC236}">
                <a16:creationId xmlns:a16="http://schemas.microsoft.com/office/drawing/2014/main" id="{66E4DA87-E088-694F-B612-FABCA3025C6E}"/>
              </a:ext>
            </a:extLst>
          </p:cNvPr>
          <p:cNvCxnSpPr>
            <a:stCxn id="188" idx="4"/>
            <a:endCxn id="190" idx="0"/>
          </p:cNvCxnSpPr>
          <p:nvPr/>
        </p:nvCxnSpPr>
        <p:spPr>
          <a:xfrm flipH="1">
            <a:off x="737487" y="20798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16B51F0B-1DFC-FE46-B1D4-EE359DC5ACD1}"/>
              </a:ext>
            </a:extLst>
          </p:cNvPr>
          <p:cNvCxnSpPr>
            <a:stCxn id="190" idx="4"/>
            <a:endCxn id="193" idx="0"/>
          </p:cNvCxnSpPr>
          <p:nvPr/>
        </p:nvCxnSpPr>
        <p:spPr>
          <a:xfrm>
            <a:off x="737487" y="25370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3" name="Oval 192">
            <a:extLst>
              <a:ext uri="{FF2B5EF4-FFF2-40B4-BE49-F238E27FC236}">
                <a16:creationId xmlns:a16="http://schemas.microsoft.com/office/drawing/2014/main" id="{0C4ED29D-4375-AA45-ABD1-6025C0C1F314}"/>
              </a:ext>
            </a:extLst>
          </p:cNvPr>
          <p:cNvSpPr/>
          <p:nvPr/>
        </p:nvSpPr>
        <p:spPr>
          <a:xfrm>
            <a:off x="624359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94" name="Oval 193">
            <a:extLst>
              <a:ext uri="{FF2B5EF4-FFF2-40B4-BE49-F238E27FC236}">
                <a16:creationId xmlns:a16="http://schemas.microsoft.com/office/drawing/2014/main" id="{F07F353C-C6E3-A14D-92D7-D9790D52C320}"/>
              </a:ext>
            </a:extLst>
          </p:cNvPr>
          <p:cNvSpPr/>
          <p:nvPr/>
        </p:nvSpPr>
        <p:spPr>
          <a:xfrm>
            <a:off x="626623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26FF2BF9-05BF-1847-AAD8-364AB2EF2B48}"/>
              </a:ext>
            </a:extLst>
          </p:cNvPr>
          <p:cNvCxnSpPr>
            <a:stCxn id="193" idx="4"/>
            <a:endCxn id="194" idx="0"/>
          </p:cNvCxnSpPr>
          <p:nvPr/>
        </p:nvCxnSpPr>
        <p:spPr>
          <a:xfrm>
            <a:off x="738659" y="29942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6" name="Oval 195">
            <a:extLst>
              <a:ext uri="{FF2B5EF4-FFF2-40B4-BE49-F238E27FC236}">
                <a16:creationId xmlns:a16="http://schemas.microsoft.com/office/drawing/2014/main" id="{C5324928-9ED7-C244-8D35-64AF71459308}"/>
              </a:ext>
            </a:extLst>
          </p:cNvPr>
          <p:cNvSpPr/>
          <p:nvPr/>
        </p:nvSpPr>
        <p:spPr>
          <a:xfrm>
            <a:off x="625491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7" name="Straight Connector 196">
            <a:extLst>
              <a:ext uri="{FF2B5EF4-FFF2-40B4-BE49-F238E27FC236}">
                <a16:creationId xmlns:a16="http://schemas.microsoft.com/office/drawing/2014/main" id="{B6741729-9F7B-E945-B31B-B7E69C2911AA}"/>
              </a:ext>
            </a:extLst>
          </p:cNvPr>
          <p:cNvCxnSpPr>
            <a:stCxn id="194" idx="4"/>
            <a:endCxn id="196" idx="0"/>
          </p:cNvCxnSpPr>
          <p:nvPr/>
        </p:nvCxnSpPr>
        <p:spPr>
          <a:xfrm flipH="1">
            <a:off x="739791" y="34514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" name="Oval 197">
            <a:extLst>
              <a:ext uri="{FF2B5EF4-FFF2-40B4-BE49-F238E27FC236}">
                <a16:creationId xmlns:a16="http://schemas.microsoft.com/office/drawing/2014/main" id="{88572C88-53C9-F24A-8CCC-62509945D71E}"/>
              </a:ext>
            </a:extLst>
          </p:cNvPr>
          <p:cNvSpPr/>
          <p:nvPr/>
        </p:nvSpPr>
        <p:spPr>
          <a:xfrm>
            <a:off x="618943" y="41365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FEAC93B7-5C01-3048-B5E4-0DA183EEC820}"/>
              </a:ext>
            </a:extLst>
          </p:cNvPr>
          <p:cNvCxnSpPr>
            <a:endCxn id="198" idx="0"/>
          </p:cNvCxnSpPr>
          <p:nvPr/>
        </p:nvCxnSpPr>
        <p:spPr>
          <a:xfrm flipH="1">
            <a:off x="733243" y="39079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0" name="TextBox 199">
            <a:extLst>
              <a:ext uri="{FF2B5EF4-FFF2-40B4-BE49-F238E27FC236}">
                <a16:creationId xmlns:a16="http://schemas.microsoft.com/office/drawing/2014/main" id="{52C0E187-BD51-A64A-A531-F3FB85CD8E1C}"/>
              </a:ext>
            </a:extLst>
          </p:cNvPr>
          <p:cNvSpPr txBox="1"/>
          <p:nvPr/>
        </p:nvSpPr>
        <p:spPr>
          <a:xfrm>
            <a:off x="381000" y="42730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45720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43F3B76D-3D60-B24F-B382-26AC31B90D4B}"/>
              </a:ext>
            </a:extLst>
          </p:cNvPr>
          <p:cNvCxnSpPr>
            <a:endCxn id="201" idx="0"/>
          </p:cNvCxnSpPr>
          <p:nvPr/>
        </p:nvCxnSpPr>
        <p:spPr>
          <a:xfrm flipH="1">
            <a:off x="722022" y="43434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Oval 202">
            <a:extLst>
              <a:ext uri="{FF2B5EF4-FFF2-40B4-BE49-F238E27FC236}">
                <a16:creationId xmlns:a16="http://schemas.microsoft.com/office/drawing/2014/main" id="{9D685424-D983-334E-A463-100CC0598C16}"/>
              </a:ext>
            </a:extLst>
          </p:cNvPr>
          <p:cNvSpPr/>
          <p:nvPr/>
        </p:nvSpPr>
        <p:spPr>
          <a:xfrm>
            <a:off x="620087" y="13172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stCxn id="75" idx="2"/>
            <a:endCxn id="203" idx="7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EF0D17A2-3923-7C49-B576-7FC8B2C8CCEF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0D13B896-9995-F141-B6B8-52C824DAEADB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A9D1E2D2-36D7-524A-8BFA-A1A9D5E77373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9EBAD28F-56E9-DA47-ABE0-9C0F1E6EA6B6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0479995B-9143-CA4F-919F-59C08F00ABEF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4F5FFC70-BE43-2D41-B71E-553110049B21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1" name="Oval 210">
            <a:extLst>
              <a:ext uri="{FF2B5EF4-FFF2-40B4-BE49-F238E27FC236}">
                <a16:creationId xmlns:a16="http://schemas.microsoft.com/office/drawing/2014/main" id="{62939CDC-7491-1145-A543-AA27404638B5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F8D1C12E-D24B-6E4C-88E1-DDE4E42363BA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3" name="Straight Connector 212">
            <a:extLst>
              <a:ext uri="{FF2B5EF4-FFF2-40B4-BE49-F238E27FC236}">
                <a16:creationId xmlns:a16="http://schemas.microsoft.com/office/drawing/2014/main" id="{E82AB79A-C090-8E42-9DF4-50D0FE969169}"/>
              </a:ext>
            </a:extLst>
          </p:cNvPr>
          <p:cNvCxnSpPr>
            <a:endCxn id="212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213">
            <a:extLst>
              <a:ext uri="{FF2B5EF4-FFF2-40B4-BE49-F238E27FC236}">
                <a16:creationId xmlns:a16="http://schemas.microsoft.com/office/drawing/2014/main" id="{7EA16CBF-0CB6-FC47-9C16-AA108F02E7D0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5" name="Straight Connector 214">
            <a:extLst>
              <a:ext uri="{FF2B5EF4-FFF2-40B4-BE49-F238E27FC236}">
                <a16:creationId xmlns:a16="http://schemas.microsoft.com/office/drawing/2014/main" id="{7DA1D841-8F7A-F04F-8690-793B05CF16EF}"/>
              </a:ext>
            </a:extLst>
          </p:cNvPr>
          <p:cNvCxnSpPr>
            <a:stCxn id="212" idx="4"/>
            <a:endCxn id="214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1BB6ECF5-4C32-614F-A07F-43AE0E5FC23B}"/>
              </a:ext>
            </a:extLst>
          </p:cNvPr>
          <p:cNvCxnSpPr>
            <a:stCxn id="214" idx="4"/>
            <a:endCxn id="217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Oval 216">
            <a:extLst>
              <a:ext uri="{FF2B5EF4-FFF2-40B4-BE49-F238E27FC236}">
                <a16:creationId xmlns:a16="http://schemas.microsoft.com/office/drawing/2014/main" id="{7AC3D51C-F64B-8343-8D2F-3DAE5D6D9587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8" name="Oval 217">
            <a:extLst>
              <a:ext uri="{FF2B5EF4-FFF2-40B4-BE49-F238E27FC236}">
                <a16:creationId xmlns:a16="http://schemas.microsoft.com/office/drawing/2014/main" id="{D3593D2D-296B-B148-ADBB-243A8AFC5949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45BC2AF3-BDD4-294D-B440-3FA37F58B6EE}"/>
              </a:ext>
            </a:extLst>
          </p:cNvPr>
          <p:cNvCxnSpPr>
            <a:stCxn id="217" idx="4"/>
            <a:endCxn id="218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Oval 219">
            <a:extLst>
              <a:ext uri="{FF2B5EF4-FFF2-40B4-BE49-F238E27FC236}">
                <a16:creationId xmlns:a16="http://schemas.microsoft.com/office/drawing/2014/main" id="{02ABFF81-62DE-A64E-81F3-49D7D2040FD1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ECC85A4F-F295-F049-88F8-EA3FE8322A8F}"/>
              </a:ext>
            </a:extLst>
          </p:cNvPr>
          <p:cNvCxnSpPr>
            <a:stCxn id="218" idx="4"/>
            <a:endCxn id="220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2" name="Oval 221">
            <a:extLst>
              <a:ext uri="{FF2B5EF4-FFF2-40B4-BE49-F238E27FC236}">
                <a16:creationId xmlns:a16="http://schemas.microsoft.com/office/drawing/2014/main" id="{D82A1DF4-31FD-C441-AD02-EC09268591DB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2F1DCCB1-1445-C140-99D7-4612A5C91602}"/>
              </a:ext>
            </a:extLst>
          </p:cNvPr>
          <p:cNvCxnSpPr>
            <a:endCxn id="222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>
            <a:extLst>
              <a:ext uri="{FF2B5EF4-FFF2-40B4-BE49-F238E27FC236}">
                <a16:creationId xmlns:a16="http://schemas.microsoft.com/office/drawing/2014/main" id="{05B020F5-2AAF-1F4A-8306-825AC9270B58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4C557D32-28D9-A547-A1AB-702793730355}"/>
              </a:ext>
            </a:extLst>
          </p:cNvPr>
          <p:cNvCxnSpPr>
            <a:endCxn id="225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TextBox 226">
            <a:extLst>
              <a:ext uri="{FF2B5EF4-FFF2-40B4-BE49-F238E27FC236}">
                <a16:creationId xmlns:a16="http://schemas.microsoft.com/office/drawing/2014/main" id="{479A8997-29F8-F449-B5AF-FEA38F26CF19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stCxn id="3" idx="4"/>
            <a:endCxn id="211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768EBF41-9959-CA41-A331-6C76D551E9A4}"/>
              </a:ext>
            </a:extLst>
          </p:cNvPr>
          <p:cNvSpPr txBox="1"/>
          <p:nvPr/>
        </p:nvSpPr>
        <p:spPr>
          <a:xfrm>
            <a:off x="2286000" y="24815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C2C1375D-01A0-5941-BE40-79AF06C78B20}"/>
              </a:ext>
            </a:extLst>
          </p:cNvPr>
          <p:cNvSpPr txBox="1"/>
          <p:nvPr/>
        </p:nvSpPr>
        <p:spPr>
          <a:xfrm>
            <a:off x="2286000" y="298090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31" name="Oval 230">
            <a:extLst>
              <a:ext uri="{FF2B5EF4-FFF2-40B4-BE49-F238E27FC236}">
                <a16:creationId xmlns:a16="http://schemas.microsoft.com/office/drawing/2014/main" id="{8D52F2A9-8629-7744-A82F-22833FB01EE5}"/>
              </a:ext>
            </a:extLst>
          </p:cNvPr>
          <p:cNvSpPr/>
          <p:nvPr/>
        </p:nvSpPr>
        <p:spPr>
          <a:xfrm>
            <a:off x="2531623" y="23662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stCxn id="79" idx="4"/>
            <a:endCxn id="231" idx="0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3" name="Oval 232">
            <a:extLst>
              <a:ext uri="{FF2B5EF4-FFF2-40B4-BE49-F238E27FC236}">
                <a16:creationId xmlns:a16="http://schemas.microsoft.com/office/drawing/2014/main" id="{1F744646-4EE2-3C4A-925A-624AB50FAB08}"/>
              </a:ext>
            </a:extLst>
          </p:cNvPr>
          <p:cNvSpPr/>
          <p:nvPr/>
        </p:nvSpPr>
        <p:spPr>
          <a:xfrm>
            <a:off x="2530491" y="28234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4" name="Straight Connector 233">
            <a:extLst>
              <a:ext uri="{FF2B5EF4-FFF2-40B4-BE49-F238E27FC236}">
                <a16:creationId xmlns:a16="http://schemas.microsoft.com/office/drawing/2014/main" id="{D990D93B-C2ED-1E49-92D5-487C9B66221D}"/>
              </a:ext>
            </a:extLst>
          </p:cNvPr>
          <p:cNvCxnSpPr>
            <a:stCxn id="231" idx="4"/>
            <a:endCxn id="233" idx="0"/>
          </p:cNvCxnSpPr>
          <p:nvPr/>
        </p:nvCxnSpPr>
        <p:spPr>
          <a:xfrm flipH="1">
            <a:off x="2644791" y="259480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5" name="Oval 234">
            <a:extLst>
              <a:ext uri="{FF2B5EF4-FFF2-40B4-BE49-F238E27FC236}">
                <a16:creationId xmlns:a16="http://schemas.microsoft.com/office/drawing/2014/main" id="{9B4AAB79-EEEC-6141-88FA-E936CC6A1E0E}"/>
              </a:ext>
            </a:extLst>
          </p:cNvPr>
          <p:cNvSpPr/>
          <p:nvPr/>
        </p:nvSpPr>
        <p:spPr>
          <a:xfrm>
            <a:off x="2523943" y="327987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6" name="Straight Connector 235">
            <a:extLst>
              <a:ext uri="{FF2B5EF4-FFF2-40B4-BE49-F238E27FC236}">
                <a16:creationId xmlns:a16="http://schemas.microsoft.com/office/drawing/2014/main" id="{342B0C20-E148-BC42-B0CE-820F3E162AC5}"/>
              </a:ext>
            </a:extLst>
          </p:cNvPr>
          <p:cNvCxnSpPr>
            <a:endCxn id="235" idx="0"/>
          </p:cNvCxnSpPr>
          <p:nvPr/>
        </p:nvCxnSpPr>
        <p:spPr>
          <a:xfrm flipH="1">
            <a:off x="2638243" y="305127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7" name="TextBox 236">
            <a:extLst>
              <a:ext uri="{FF2B5EF4-FFF2-40B4-BE49-F238E27FC236}">
                <a16:creationId xmlns:a16="http://schemas.microsoft.com/office/drawing/2014/main" id="{8DFB88DC-C691-AE48-B140-FAABE6D23B48}"/>
              </a:ext>
            </a:extLst>
          </p:cNvPr>
          <p:cNvSpPr txBox="1"/>
          <p:nvPr/>
        </p:nvSpPr>
        <p:spPr>
          <a:xfrm>
            <a:off x="2286000" y="341635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37153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AE9F4521-2E79-DB46-A2DA-9C6D4DB2B1EF}"/>
              </a:ext>
            </a:extLst>
          </p:cNvPr>
          <p:cNvCxnSpPr>
            <a:endCxn id="238" idx="0"/>
          </p:cNvCxnSpPr>
          <p:nvPr/>
        </p:nvCxnSpPr>
        <p:spPr>
          <a:xfrm flipH="1">
            <a:off x="2627022" y="348671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0" name="TextBox 239">
            <a:extLst>
              <a:ext uri="{FF2B5EF4-FFF2-40B4-BE49-F238E27FC236}">
                <a16:creationId xmlns:a16="http://schemas.microsoft.com/office/drawing/2014/main" id="{7CEA093A-47DD-F74A-B2C3-7326C59E429F}"/>
              </a:ext>
            </a:extLst>
          </p:cNvPr>
          <p:cNvSpPr txBox="1"/>
          <p:nvPr/>
        </p:nvSpPr>
        <p:spPr>
          <a:xfrm>
            <a:off x="2345162" y="19962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3" name="Oval 252">
            <a:extLst>
              <a:ext uri="{FF2B5EF4-FFF2-40B4-BE49-F238E27FC236}">
                <a16:creationId xmlns:a16="http://schemas.microsoft.com/office/drawing/2014/main" id="{7467F735-2B3E-EC42-99EA-1382833025C2}"/>
              </a:ext>
            </a:extLst>
          </p:cNvPr>
          <p:cNvSpPr/>
          <p:nvPr/>
        </p:nvSpPr>
        <p:spPr>
          <a:xfrm>
            <a:off x="3124201" y="23437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stCxn id="79" idx="5"/>
            <a:endCxn id="253" idx="0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5" name="TextBox 254">
            <a:extLst>
              <a:ext uri="{FF2B5EF4-FFF2-40B4-BE49-F238E27FC236}">
                <a16:creationId xmlns:a16="http://schemas.microsoft.com/office/drawing/2014/main" id="{C1587225-624F-C34E-A78B-BE12CEB00326}"/>
              </a:ext>
            </a:extLst>
          </p:cNvPr>
          <p:cNvSpPr txBox="1"/>
          <p:nvPr/>
        </p:nvSpPr>
        <p:spPr>
          <a:xfrm>
            <a:off x="2886258" y="24802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77916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02F03D35-59F6-B948-A4D9-F55949A3B18A}"/>
              </a:ext>
            </a:extLst>
          </p:cNvPr>
          <p:cNvCxnSpPr>
            <a:endCxn id="256" idx="0"/>
          </p:cNvCxnSpPr>
          <p:nvPr/>
        </p:nvCxnSpPr>
        <p:spPr>
          <a:xfrm flipH="1">
            <a:off x="3227280" y="255056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>
            <a:off x="2753111" y="204963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5" name="Oval 264">
            <a:extLst>
              <a:ext uri="{FF2B5EF4-FFF2-40B4-BE49-F238E27FC236}">
                <a16:creationId xmlns:a16="http://schemas.microsoft.com/office/drawing/2014/main" id="{D24D816F-F2DA-1F41-874A-58FF3CA42A43}"/>
              </a:ext>
            </a:extLst>
          </p:cNvPr>
          <p:cNvSpPr/>
          <p:nvPr/>
        </p:nvSpPr>
        <p:spPr>
          <a:xfrm>
            <a:off x="2733339" y="99342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764E06DB-3FFB-2144-8181-25E5261C0143}"/>
              </a:ext>
            </a:extLst>
          </p:cNvPr>
          <p:cNvSpPr txBox="1"/>
          <p:nvPr/>
        </p:nvSpPr>
        <p:spPr>
          <a:xfrm>
            <a:off x="2696795" y="12516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F873554E-B5B7-964E-8366-636FA837018E}"/>
              </a:ext>
            </a:extLst>
          </p:cNvPr>
          <p:cNvCxnSpPr>
            <a:stCxn id="265" idx="5"/>
            <a:endCxn id="267" idx="0"/>
          </p:cNvCxnSpPr>
          <p:nvPr/>
        </p:nvCxnSpPr>
        <p:spPr>
          <a:xfrm>
            <a:off x="2928460" y="1188544"/>
            <a:ext cx="198171" cy="4146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322073" y="872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stCxn id="75" idx="6"/>
            <a:endCxn id="265" idx="1"/>
          </p:cNvCxnSpPr>
          <p:nvPr/>
        </p:nvCxnSpPr>
        <p:spPr>
          <a:xfrm>
            <a:off x="2109397" y="730847"/>
            <a:ext cx="657420" cy="29605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7" name="TextBox 276">
            <a:extLst>
              <a:ext uri="{FF2B5EF4-FFF2-40B4-BE49-F238E27FC236}">
                <a16:creationId xmlns:a16="http://schemas.microsoft.com/office/drawing/2014/main" id="{B8C3E3FA-A938-8B47-BBAB-2872D01844C0}"/>
              </a:ext>
            </a:extLst>
          </p:cNvPr>
          <p:cNvSpPr txBox="1"/>
          <p:nvPr/>
        </p:nvSpPr>
        <p:spPr>
          <a:xfrm>
            <a:off x="914400" y="762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265BB5EA-3C13-E847-BF82-C646E0FA4D25}"/>
              </a:ext>
            </a:extLst>
          </p:cNvPr>
          <p:cNvSpPr txBox="1"/>
          <p:nvPr/>
        </p:nvSpPr>
        <p:spPr>
          <a:xfrm>
            <a:off x="5839193" y="199632"/>
            <a:ext cx="3200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600" spc="300" dirty="0">
                <a:solidFill>
                  <a:schemeClr val="bg2"/>
                </a:solidFill>
                <a:latin typeface="Optima" panose="02000503060000020004" pitchFamily="2" charset="0"/>
              </a:rPr>
              <a:t>a</a:t>
            </a:r>
            <a:r>
              <a:rPr lang="en-US" sz="3600" spc="300" dirty="0">
                <a:latin typeface="Optima" panose="02000503060000020004" pitchFamily="2" charset="0"/>
              </a:rPr>
              <a:t>ntenna</a:t>
            </a:r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58D590CB-F6D3-F946-A49E-C1F6A1BF8BBF}"/>
              </a:ext>
            </a:extLst>
          </p:cNvPr>
          <p:cNvSpPr txBox="1"/>
          <p:nvPr/>
        </p:nvSpPr>
        <p:spPr>
          <a:xfrm>
            <a:off x="2535173" y="48342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280" name="Straight Connector 279">
            <a:extLst>
              <a:ext uri="{FF2B5EF4-FFF2-40B4-BE49-F238E27FC236}">
                <a16:creationId xmlns:a16="http://schemas.microsoft.com/office/drawing/2014/main" id="{C9B3697A-3FDE-7147-9964-B4DD8A5FDDDB}"/>
              </a:ext>
            </a:extLst>
          </p:cNvPr>
          <p:cNvCxnSpPr>
            <a:cxnSpLocks/>
          </p:cNvCxnSpPr>
          <p:nvPr/>
        </p:nvCxnSpPr>
        <p:spPr>
          <a:xfrm flipH="1">
            <a:off x="1602765" y="326590"/>
            <a:ext cx="1597635" cy="14548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1" name="TextBox 280">
            <a:extLst>
              <a:ext uri="{FF2B5EF4-FFF2-40B4-BE49-F238E27FC236}">
                <a16:creationId xmlns:a16="http://schemas.microsoft.com/office/drawing/2014/main" id="{14A5F3C4-B2AE-8C4A-93FB-2FAFEE6DAE8B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82" name="Oval 281">
            <a:extLst>
              <a:ext uri="{FF2B5EF4-FFF2-40B4-BE49-F238E27FC236}">
                <a16:creationId xmlns:a16="http://schemas.microsoft.com/office/drawing/2014/main" id="{82891026-6738-DF42-8B92-765FD8D14EF6}"/>
              </a:ext>
            </a:extLst>
          </p:cNvPr>
          <p:cNvSpPr/>
          <p:nvPr/>
        </p:nvSpPr>
        <p:spPr>
          <a:xfrm>
            <a:off x="1455811" y="35777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50892942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4C8D4CB-B407-0440-9A96-839E2112C5DD}"/>
              </a:ext>
            </a:extLst>
          </p:cNvPr>
          <p:cNvSpPr txBox="1"/>
          <p:nvPr/>
        </p:nvSpPr>
        <p:spPr>
          <a:xfrm>
            <a:off x="1699824" y="4708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F46A0BC-89BE-564C-9B4B-D9736ECF2FF5}"/>
              </a:ext>
            </a:extLst>
          </p:cNvPr>
          <p:cNvSpPr txBox="1"/>
          <p:nvPr/>
        </p:nvSpPr>
        <p:spPr>
          <a:xfrm>
            <a:off x="1699824" y="5166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4A3BCD9-8AEA-9F46-B4EC-E3F28DC20833}"/>
              </a:ext>
            </a:extLst>
          </p:cNvPr>
          <p:cNvSpPr txBox="1"/>
          <p:nvPr/>
        </p:nvSpPr>
        <p:spPr>
          <a:xfrm>
            <a:off x="1699824" y="4295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088786C-4EEB-1C41-85B9-C3C39CC420CA}"/>
              </a:ext>
            </a:extLst>
          </p:cNvPr>
          <p:cNvSpPr txBox="1"/>
          <p:nvPr/>
        </p:nvSpPr>
        <p:spPr>
          <a:xfrm>
            <a:off x="1699824" y="3838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EB8EE9D-6263-B848-B923-8547BCAC507C}"/>
              </a:ext>
            </a:extLst>
          </p:cNvPr>
          <p:cNvSpPr txBox="1"/>
          <p:nvPr/>
        </p:nvSpPr>
        <p:spPr>
          <a:xfrm>
            <a:off x="1699824" y="3340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7E813DB-FFB7-6643-8517-21BB3D92AEAD}"/>
              </a:ext>
            </a:extLst>
          </p:cNvPr>
          <p:cNvSpPr txBox="1"/>
          <p:nvPr/>
        </p:nvSpPr>
        <p:spPr>
          <a:xfrm>
            <a:off x="1699824" y="5666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2FF5E8FE-FCAD-C144-9E71-FB99D290EF09}"/>
              </a:ext>
            </a:extLst>
          </p:cNvPr>
          <p:cNvSpPr/>
          <p:nvPr/>
        </p:nvSpPr>
        <p:spPr>
          <a:xfrm>
            <a:off x="1944193" y="3225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467C296E-6CC2-4742-8265-4DC23CA28601}"/>
              </a:ext>
            </a:extLst>
          </p:cNvPr>
          <p:cNvSpPr/>
          <p:nvPr/>
        </p:nvSpPr>
        <p:spPr>
          <a:xfrm>
            <a:off x="1943143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6BF1EA94-E304-AE4E-9362-343E31B35122}"/>
              </a:ext>
            </a:extLst>
          </p:cNvPr>
          <p:cNvCxnSpPr>
            <a:endCxn id="54" idx="0"/>
          </p:cNvCxnSpPr>
          <p:nvPr/>
        </p:nvCxnSpPr>
        <p:spPr>
          <a:xfrm>
            <a:off x="2055179" y="3475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Oval 55">
            <a:extLst>
              <a:ext uri="{FF2B5EF4-FFF2-40B4-BE49-F238E27FC236}">
                <a16:creationId xmlns:a16="http://schemas.microsoft.com/office/drawing/2014/main" id="{F092F9FD-33D2-BD40-A2AF-1228D2440970}"/>
              </a:ext>
            </a:extLst>
          </p:cNvPr>
          <p:cNvSpPr/>
          <p:nvPr/>
        </p:nvSpPr>
        <p:spPr>
          <a:xfrm>
            <a:off x="1942011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B7A31CEB-C4E3-8E45-B7A4-C9795D4067BE}"/>
              </a:ext>
            </a:extLst>
          </p:cNvPr>
          <p:cNvCxnSpPr>
            <a:stCxn id="54" idx="4"/>
            <a:endCxn id="56" idx="0"/>
          </p:cNvCxnSpPr>
          <p:nvPr/>
        </p:nvCxnSpPr>
        <p:spPr>
          <a:xfrm flipH="1">
            <a:off x="2056311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844994A4-E325-FC41-80C7-491E4E72C061}"/>
              </a:ext>
            </a:extLst>
          </p:cNvPr>
          <p:cNvCxnSpPr>
            <a:stCxn id="56" idx="4"/>
            <a:endCxn id="59" idx="0"/>
          </p:cNvCxnSpPr>
          <p:nvPr/>
        </p:nvCxnSpPr>
        <p:spPr>
          <a:xfrm>
            <a:off x="2056311" y="4365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Oval 58">
            <a:extLst>
              <a:ext uri="{FF2B5EF4-FFF2-40B4-BE49-F238E27FC236}">
                <a16:creationId xmlns:a16="http://schemas.microsoft.com/office/drawing/2014/main" id="{1F2C6C2D-1BB7-024C-A480-EB05969DE772}"/>
              </a:ext>
            </a:extLst>
          </p:cNvPr>
          <p:cNvSpPr/>
          <p:nvPr/>
        </p:nvSpPr>
        <p:spPr>
          <a:xfrm>
            <a:off x="1943183" y="4594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EBB8EA0A-1A4C-C74A-AFCD-F1204E80879A}"/>
              </a:ext>
            </a:extLst>
          </p:cNvPr>
          <p:cNvSpPr/>
          <p:nvPr/>
        </p:nvSpPr>
        <p:spPr>
          <a:xfrm>
            <a:off x="1945447" y="5051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FE708EA0-906C-5A4A-B2EA-AFF41266C0D9}"/>
              </a:ext>
            </a:extLst>
          </p:cNvPr>
          <p:cNvCxnSpPr>
            <a:stCxn id="59" idx="4"/>
            <a:endCxn id="60" idx="0"/>
          </p:cNvCxnSpPr>
          <p:nvPr/>
        </p:nvCxnSpPr>
        <p:spPr>
          <a:xfrm>
            <a:off x="2057483" y="4823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Oval 61">
            <a:extLst>
              <a:ext uri="{FF2B5EF4-FFF2-40B4-BE49-F238E27FC236}">
                <a16:creationId xmlns:a16="http://schemas.microsoft.com/office/drawing/2014/main" id="{43D10A5E-F84C-8C42-884A-AE831FF2C32D}"/>
              </a:ext>
            </a:extLst>
          </p:cNvPr>
          <p:cNvSpPr/>
          <p:nvPr/>
        </p:nvSpPr>
        <p:spPr>
          <a:xfrm>
            <a:off x="1944315" y="5508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4F870F33-EBA9-4845-8703-EA0886F3179C}"/>
              </a:ext>
            </a:extLst>
          </p:cNvPr>
          <p:cNvCxnSpPr>
            <a:stCxn id="60" idx="4"/>
            <a:endCxn id="62" idx="0"/>
          </p:cNvCxnSpPr>
          <p:nvPr/>
        </p:nvCxnSpPr>
        <p:spPr>
          <a:xfrm flipH="1">
            <a:off x="2058615" y="5280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val 63">
            <a:extLst>
              <a:ext uri="{FF2B5EF4-FFF2-40B4-BE49-F238E27FC236}">
                <a16:creationId xmlns:a16="http://schemas.microsoft.com/office/drawing/2014/main" id="{10612995-4A69-3A45-90AE-7ABDB2E65DFD}"/>
              </a:ext>
            </a:extLst>
          </p:cNvPr>
          <p:cNvSpPr/>
          <p:nvPr/>
        </p:nvSpPr>
        <p:spPr>
          <a:xfrm>
            <a:off x="1937767" y="5965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7F24EEAC-758B-D947-A86F-D84299B103A7}"/>
              </a:ext>
            </a:extLst>
          </p:cNvPr>
          <p:cNvCxnSpPr>
            <a:endCxn id="64" idx="0"/>
          </p:cNvCxnSpPr>
          <p:nvPr/>
        </p:nvCxnSpPr>
        <p:spPr>
          <a:xfrm flipH="1">
            <a:off x="2052067" y="5736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04B889FC-E4A0-BF47-810E-F953E72AC63E}"/>
              </a:ext>
            </a:extLst>
          </p:cNvPr>
          <p:cNvSpPr txBox="1"/>
          <p:nvPr/>
        </p:nvSpPr>
        <p:spPr>
          <a:xfrm>
            <a:off x="1699824" y="6101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26546" y="64008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5761E276-92A6-0644-9333-7CABBCB13542}"/>
              </a:ext>
            </a:extLst>
          </p:cNvPr>
          <p:cNvCxnSpPr>
            <a:endCxn id="68" idx="0"/>
          </p:cNvCxnSpPr>
          <p:nvPr/>
        </p:nvCxnSpPr>
        <p:spPr>
          <a:xfrm flipH="1">
            <a:off x="2040846" y="6172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Box 70">
            <a:extLst>
              <a:ext uri="{FF2B5EF4-FFF2-40B4-BE49-F238E27FC236}">
                <a16:creationId xmlns:a16="http://schemas.microsoft.com/office/drawing/2014/main" id="{3DC22BE3-00C9-B347-A3A5-25AEF5FA70B1}"/>
              </a:ext>
            </a:extLst>
          </p:cNvPr>
          <p:cNvSpPr txBox="1"/>
          <p:nvPr/>
        </p:nvSpPr>
        <p:spPr>
          <a:xfrm>
            <a:off x="1935867" y="17884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CBDD6FD-B4EA-394A-8775-3C80D85903A0}"/>
              </a:ext>
            </a:extLst>
          </p:cNvPr>
          <p:cNvSpPr txBox="1"/>
          <p:nvPr/>
        </p:nvSpPr>
        <p:spPr>
          <a:xfrm>
            <a:off x="1699824" y="2431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E6430331-32D6-2C4A-8F40-6B94287AAA9B}"/>
              </a:ext>
            </a:extLst>
          </p:cNvPr>
          <p:cNvSpPr txBox="1"/>
          <p:nvPr/>
        </p:nvSpPr>
        <p:spPr>
          <a:xfrm>
            <a:off x="2235217" y="1444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2089B9B-080C-0440-872D-2ED0DDEADE63}"/>
              </a:ext>
            </a:extLst>
          </p:cNvPr>
          <p:cNvSpPr txBox="1"/>
          <p:nvPr/>
        </p:nvSpPr>
        <p:spPr>
          <a:xfrm>
            <a:off x="1850667" y="8958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22C2B9FA-5513-2140-8F0D-269530C1D720}"/>
              </a:ext>
            </a:extLst>
          </p:cNvPr>
          <p:cNvSpPr/>
          <p:nvPr/>
        </p:nvSpPr>
        <p:spPr>
          <a:xfrm>
            <a:off x="2199979" y="1256814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7D6CE7AE-C3B6-8A41-9E5F-25C4F21F9A1D}"/>
              </a:ext>
            </a:extLst>
          </p:cNvPr>
          <p:cNvCxnSpPr>
            <a:stCxn id="75" idx="5"/>
            <a:endCxn id="76" idx="0"/>
          </p:cNvCxnSpPr>
          <p:nvPr/>
        </p:nvCxnSpPr>
        <p:spPr>
          <a:xfrm>
            <a:off x="2075919" y="811669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07E8AC30-AA5E-1848-9ABF-4F4FBDE9B717}"/>
              </a:ext>
            </a:extLst>
          </p:cNvPr>
          <p:cNvCxnSpPr>
            <a:stCxn id="76" idx="5"/>
            <a:endCxn id="79" idx="1"/>
          </p:cNvCxnSpPr>
          <p:nvPr/>
        </p:nvCxnSpPr>
        <p:spPr>
          <a:xfrm>
            <a:off x="2395100" y="1451936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B38C9688-ED58-2B46-A5E6-D488A83C657A}"/>
              </a:ext>
            </a:extLst>
          </p:cNvPr>
          <p:cNvSpPr/>
          <p:nvPr/>
        </p:nvSpPr>
        <p:spPr>
          <a:xfrm>
            <a:off x="1944316" y="2316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stCxn id="79" idx="3"/>
            <a:endCxn id="80" idx="0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C1B6C3B7-ECAA-D746-81B2-F97140130744}"/>
              </a:ext>
            </a:extLst>
          </p:cNvPr>
          <p:cNvCxnSpPr>
            <a:stCxn id="80" idx="4"/>
          </p:cNvCxnSpPr>
          <p:nvPr/>
        </p:nvCxnSpPr>
        <p:spPr>
          <a:xfrm flipH="1">
            <a:off x="2057484" y="2544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>
            <a:extLst>
              <a:ext uri="{FF2B5EF4-FFF2-40B4-BE49-F238E27FC236}">
                <a16:creationId xmlns:a16="http://schemas.microsoft.com/office/drawing/2014/main" id="{768E69E2-0FC4-4043-A331-F64461B172A7}"/>
              </a:ext>
            </a:extLst>
          </p:cNvPr>
          <p:cNvSpPr txBox="1"/>
          <p:nvPr/>
        </p:nvSpPr>
        <p:spPr>
          <a:xfrm>
            <a:off x="1699824" y="2942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FF25A39F-AFB7-6F40-97D7-8814A0E85606}"/>
              </a:ext>
            </a:extLst>
          </p:cNvPr>
          <p:cNvSpPr/>
          <p:nvPr/>
        </p:nvSpPr>
        <p:spPr>
          <a:xfrm>
            <a:off x="1938911" y="2765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C5E99B1-A612-5047-8890-770A55D3804E}"/>
              </a:ext>
            </a:extLst>
          </p:cNvPr>
          <p:cNvCxnSpPr>
            <a:stCxn id="84" idx="4"/>
            <a:endCxn id="53" idx="0"/>
          </p:cNvCxnSpPr>
          <p:nvPr/>
        </p:nvCxnSpPr>
        <p:spPr>
          <a:xfrm>
            <a:off x="2053211" y="2993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F0FB156B-0FEA-214C-B325-BFF68048825F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5834D8-3E84-7941-8570-B872AAF555A7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80ED94-4E45-A449-B7D4-EA793821235B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EB0E298-1265-E549-861C-1447DA0B9DED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5D586A2-2016-6242-9A14-C79487C99B3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E29280A-971A-6349-9908-C497B5073C3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B85E2A-8DB8-C64F-86FA-DE7FCDCA5EA7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CEA38C7-C47C-EF47-97E0-5D6A2E8AB813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6A0A700A-36A2-5C4D-B02E-EB9A4DF02256}"/>
              </a:ext>
            </a:extLst>
          </p:cNvPr>
          <p:cNvCxnSpPr>
            <a:endCxn id="93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id="{B8744598-54AE-FA46-A7CB-16FEBD55EF1B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84D405E-D4E9-124C-B08B-09DF5FAC5418}"/>
              </a:ext>
            </a:extLst>
          </p:cNvPr>
          <p:cNvCxnSpPr>
            <a:stCxn id="93" idx="4"/>
            <a:endCxn id="95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79B955C-5BAB-9849-A3F5-F98590F9D7C5}"/>
              </a:ext>
            </a:extLst>
          </p:cNvPr>
          <p:cNvCxnSpPr>
            <a:stCxn id="95" idx="4"/>
            <a:endCxn id="98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val 97">
            <a:extLst>
              <a:ext uri="{FF2B5EF4-FFF2-40B4-BE49-F238E27FC236}">
                <a16:creationId xmlns:a16="http://schemas.microsoft.com/office/drawing/2014/main" id="{7C697300-9997-4C4E-A4EB-6A4F8E218648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E1E78C6A-0C5B-A645-A5BF-91DE6F42C471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92BC703-2B35-5945-B0EA-3282187FD27F}"/>
              </a:ext>
            </a:extLst>
          </p:cNvPr>
          <p:cNvCxnSpPr>
            <a:stCxn id="98" idx="4"/>
            <a:endCxn id="99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>
            <a:extLst>
              <a:ext uri="{FF2B5EF4-FFF2-40B4-BE49-F238E27FC236}">
                <a16:creationId xmlns:a16="http://schemas.microsoft.com/office/drawing/2014/main" id="{29FF1F1D-7077-D04C-989C-D7BD7375E9BB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B12C524-5B51-E744-9D40-5D75ED33C939}"/>
              </a:ext>
            </a:extLst>
          </p:cNvPr>
          <p:cNvCxnSpPr>
            <a:stCxn id="99" idx="4"/>
            <a:endCxn id="101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DEBAAF2A-214C-CD40-979E-C104F666A30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64EA81-A491-9D42-88C7-FB3A1A3A5204}"/>
              </a:ext>
            </a:extLst>
          </p:cNvPr>
          <p:cNvCxnSpPr>
            <a:endCxn id="103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CAE7D68B-7D3D-8E4E-8AC8-3CCA49E8846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8CEB8A3-E1F4-9E43-BF34-24421B04ED1E}"/>
              </a:ext>
            </a:extLst>
          </p:cNvPr>
          <p:cNvCxnSpPr>
            <a:endCxn id="106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D95C3EE5-77A5-C74B-959F-F61503C21BBA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6C89CFC-C4C0-E14A-ADDA-C43BE84B0062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41144C40-B711-E949-ACA7-BE22AA0352EB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stCxn id="115" idx="4"/>
            <a:endCxn id="116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04D2FC4-1481-8949-99D1-75DE32A55C16}"/>
              </a:ext>
            </a:extLst>
          </p:cNvPr>
          <p:cNvCxnSpPr>
            <a:stCxn id="116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0C5BA5E2-0892-7B46-B707-B19903FA2C06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46C913A-0A5C-2041-8F1B-F0B7D87BEFF1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F28F3889-31F2-3C42-9574-99A77B751426}"/>
              </a:ext>
            </a:extLst>
          </p:cNvPr>
          <p:cNvCxnSpPr>
            <a:stCxn id="120" idx="4"/>
            <a:endCxn id="92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E8FCBEAA-8DC7-B943-A937-863A942E000E}"/>
              </a:ext>
            </a:extLst>
          </p:cNvPr>
          <p:cNvSpPr txBox="1"/>
          <p:nvPr/>
        </p:nvSpPr>
        <p:spPr>
          <a:xfrm>
            <a:off x="1049778" y="3946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10F3C621-4FEE-B84F-A56D-A1B618D3D8D5}"/>
              </a:ext>
            </a:extLst>
          </p:cNvPr>
          <p:cNvSpPr txBox="1"/>
          <p:nvPr/>
        </p:nvSpPr>
        <p:spPr>
          <a:xfrm>
            <a:off x="1049778" y="4404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96BB0863-09C1-5440-B364-9EA77DD1B3F9}"/>
              </a:ext>
            </a:extLst>
          </p:cNvPr>
          <p:cNvSpPr txBox="1"/>
          <p:nvPr/>
        </p:nvSpPr>
        <p:spPr>
          <a:xfrm>
            <a:off x="1049778" y="3533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0BAD43D8-761C-1B44-9099-B9CBDF63464A}"/>
              </a:ext>
            </a:extLst>
          </p:cNvPr>
          <p:cNvSpPr txBox="1"/>
          <p:nvPr/>
        </p:nvSpPr>
        <p:spPr>
          <a:xfrm>
            <a:off x="1049778" y="3076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3C16751F-CF0A-0E48-9D37-13971F86D671}"/>
              </a:ext>
            </a:extLst>
          </p:cNvPr>
          <p:cNvSpPr txBox="1"/>
          <p:nvPr/>
        </p:nvSpPr>
        <p:spPr>
          <a:xfrm>
            <a:off x="1049778" y="2578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B86FE87E-43B6-6D4B-947D-49F1AA784814}"/>
              </a:ext>
            </a:extLst>
          </p:cNvPr>
          <p:cNvSpPr txBox="1"/>
          <p:nvPr/>
        </p:nvSpPr>
        <p:spPr>
          <a:xfrm>
            <a:off x="1049778" y="4904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28" name="Oval 127">
            <a:extLst>
              <a:ext uri="{FF2B5EF4-FFF2-40B4-BE49-F238E27FC236}">
                <a16:creationId xmlns:a16="http://schemas.microsoft.com/office/drawing/2014/main" id="{8BF30085-377F-C046-AF46-F4C228DDA54F}"/>
              </a:ext>
            </a:extLst>
          </p:cNvPr>
          <p:cNvSpPr/>
          <p:nvPr/>
        </p:nvSpPr>
        <p:spPr>
          <a:xfrm>
            <a:off x="1294147" y="2463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8FD1AB61-296B-7941-8A11-99F9574A1D15}"/>
              </a:ext>
            </a:extLst>
          </p:cNvPr>
          <p:cNvSpPr/>
          <p:nvPr/>
        </p:nvSpPr>
        <p:spPr>
          <a:xfrm>
            <a:off x="1293097" y="2918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F022ACAD-F007-DF4C-A95D-B67618917446}"/>
              </a:ext>
            </a:extLst>
          </p:cNvPr>
          <p:cNvCxnSpPr>
            <a:endCxn id="129" idx="0"/>
          </p:cNvCxnSpPr>
          <p:nvPr/>
        </p:nvCxnSpPr>
        <p:spPr>
          <a:xfrm>
            <a:off x="1405133" y="2713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Oval 130">
            <a:extLst>
              <a:ext uri="{FF2B5EF4-FFF2-40B4-BE49-F238E27FC236}">
                <a16:creationId xmlns:a16="http://schemas.microsoft.com/office/drawing/2014/main" id="{F2F9815A-5FC2-3F4C-BC39-44921734C4B1}"/>
              </a:ext>
            </a:extLst>
          </p:cNvPr>
          <p:cNvSpPr/>
          <p:nvPr/>
        </p:nvSpPr>
        <p:spPr>
          <a:xfrm>
            <a:off x="1291965" y="3375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CABF80DA-E80C-3647-80A0-F5C74A09AF12}"/>
              </a:ext>
            </a:extLst>
          </p:cNvPr>
          <p:cNvCxnSpPr>
            <a:stCxn id="129" idx="4"/>
            <a:endCxn id="131" idx="0"/>
          </p:cNvCxnSpPr>
          <p:nvPr/>
        </p:nvCxnSpPr>
        <p:spPr>
          <a:xfrm flipH="1">
            <a:off x="1406265" y="3146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8D247746-46EA-C642-90A2-50C156951338}"/>
              </a:ext>
            </a:extLst>
          </p:cNvPr>
          <p:cNvCxnSpPr>
            <a:stCxn id="131" idx="4"/>
            <a:endCxn id="134" idx="0"/>
          </p:cNvCxnSpPr>
          <p:nvPr/>
        </p:nvCxnSpPr>
        <p:spPr>
          <a:xfrm>
            <a:off x="1406265" y="3603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Oval 133">
            <a:extLst>
              <a:ext uri="{FF2B5EF4-FFF2-40B4-BE49-F238E27FC236}">
                <a16:creationId xmlns:a16="http://schemas.microsoft.com/office/drawing/2014/main" id="{A2BAF0C4-1C77-E54E-944D-09A58368A3A2}"/>
              </a:ext>
            </a:extLst>
          </p:cNvPr>
          <p:cNvSpPr/>
          <p:nvPr/>
        </p:nvSpPr>
        <p:spPr>
          <a:xfrm>
            <a:off x="1293137" y="3832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5" name="Oval 134">
            <a:extLst>
              <a:ext uri="{FF2B5EF4-FFF2-40B4-BE49-F238E27FC236}">
                <a16:creationId xmlns:a16="http://schemas.microsoft.com/office/drawing/2014/main" id="{C6D11935-7E37-0349-8D97-1E9DBAD3534A}"/>
              </a:ext>
            </a:extLst>
          </p:cNvPr>
          <p:cNvSpPr/>
          <p:nvPr/>
        </p:nvSpPr>
        <p:spPr>
          <a:xfrm>
            <a:off x="1295401" y="4289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35A46693-E50C-2149-9D05-47CFA37649F1}"/>
              </a:ext>
            </a:extLst>
          </p:cNvPr>
          <p:cNvCxnSpPr>
            <a:stCxn id="134" idx="4"/>
            <a:endCxn id="135" idx="0"/>
          </p:cNvCxnSpPr>
          <p:nvPr/>
        </p:nvCxnSpPr>
        <p:spPr>
          <a:xfrm>
            <a:off x="1407437" y="4061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Oval 136">
            <a:extLst>
              <a:ext uri="{FF2B5EF4-FFF2-40B4-BE49-F238E27FC236}">
                <a16:creationId xmlns:a16="http://schemas.microsoft.com/office/drawing/2014/main" id="{0BA6D564-1DA6-1C4A-8BCF-AD07334521AB}"/>
              </a:ext>
            </a:extLst>
          </p:cNvPr>
          <p:cNvSpPr/>
          <p:nvPr/>
        </p:nvSpPr>
        <p:spPr>
          <a:xfrm>
            <a:off x="1294269" y="4746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00F31C6B-E9CD-B041-AB84-C5EF0AB63293}"/>
              </a:ext>
            </a:extLst>
          </p:cNvPr>
          <p:cNvCxnSpPr>
            <a:stCxn id="135" idx="4"/>
            <a:endCxn id="137" idx="0"/>
          </p:cNvCxnSpPr>
          <p:nvPr/>
        </p:nvCxnSpPr>
        <p:spPr>
          <a:xfrm flipH="1">
            <a:off x="1408569" y="4518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9" name="Oval 138">
            <a:extLst>
              <a:ext uri="{FF2B5EF4-FFF2-40B4-BE49-F238E27FC236}">
                <a16:creationId xmlns:a16="http://schemas.microsoft.com/office/drawing/2014/main" id="{938C730E-90A8-7747-808C-CBFAD4C09510}"/>
              </a:ext>
            </a:extLst>
          </p:cNvPr>
          <p:cNvSpPr/>
          <p:nvPr/>
        </p:nvSpPr>
        <p:spPr>
          <a:xfrm>
            <a:off x="1287721" y="5203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66712C6C-DF98-3A4B-B8C6-1C0054724431}"/>
              </a:ext>
            </a:extLst>
          </p:cNvPr>
          <p:cNvCxnSpPr>
            <a:endCxn id="139" idx="0"/>
          </p:cNvCxnSpPr>
          <p:nvPr/>
        </p:nvCxnSpPr>
        <p:spPr>
          <a:xfrm flipH="1">
            <a:off x="1402021" y="4974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" name="TextBox 140">
            <a:extLst>
              <a:ext uri="{FF2B5EF4-FFF2-40B4-BE49-F238E27FC236}">
                <a16:creationId xmlns:a16="http://schemas.microsoft.com/office/drawing/2014/main" id="{D57AE3BB-E0E5-214A-979E-EBE18F1C11F0}"/>
              </a:ext>
            </a:extLst>
          </p:cNvPr>
          <p:cNvSpPr txBox="1"/>
          <p:nvPr/>
        </p:nvSpPr>
        <p:spPr>
          <a:xfrm>
            <a:off x="1049778" y="5339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56388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B79F84C7-6686-6A4D-BFEA-A6B31DC59C8F}"/>
              </a:ext>
            </a:extLst>
          </p:cNvPr>
          <p:cNvCxnSpPr>
            <a:endCxn id="142" idx="0"/>
          </p:cNvCxnSpPr>
          <p:nvPr/>
        </p:nvCxnSpPr>
        <p:spPr>
          <a:xfrm flipH="1">
            <a:off x="1390800" y="5410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" name="TextBox 143">
            <a:extLst>
              <a:ext uri="{FF2B5EF4-FFF2-40B4-BE49-F238E27FC236}">
                <a16:creationId xmlns:a16="http://schemas.microsoft.com/office/drawing/2014/main" id="{CA9514D8-0ACE-924B-9668-00DCBBA92E9F}"/>
              </a:ext>
            </a:extLst>
          </p:cNvPr>
          <p:cNvSpPr txBox="1"/>
          <p:nvPr/>
        </p:nvSpPr>
        <p:spPr>
          <a:xfrm>
            <a:off x="1049778" y="1669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45" name="Oval 144">
            <a:extLst>
              <a:ext uri="{FF2B5EF4-FFF2-40B4-BE49-F238E27FC236}">
                <a16:creationId xmlns:a16="http://schemas.microsoft.com/office/drawing/2014/main" id="{027543C4-8ED7-B741-82EE-AA99A61F0F2E}"/>
              </a:ext>
            </a:extLst>
          </p:cNvPr>
          <p:cNvSpPr/>
          <p:nvPr/>
        </p:nvSpPr>
        <p:spPr>
          <a:xfrm>
            <a:off x="1294270" y="1554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stCxn id="75" idx="3"/>
            <a:endCxn id="145" idx="0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8E04EC9B-FB6D-2A46-AB20-AAB70543325A}"/>
              </a:ext>
            </a:extLst>
          </p:cNvPr>
          <p:cNvCxnSpPr>
            <a:stCxn id="145" idx="4"/>
          </p:cNvCxnSpPr>
          <p:nvPr/>
        </p:nvCxnSpPr>
        <p:spPr>
          <a:xfrm flipH="1">
            <a:off x="1407438" y="1782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>
            <a:extLst>
              <a:ext uri="{FF2B5EF4-FFF2-40B4-BE49-F238E27FC236}">
                <a16:creationId xmlns:a16="http://schemas.microsoft.com/office/drawing/2014/main" id="{E4E7366F-1022-E644-AB49-97254E8D8056}"/>
              </a:ext>
            </a:extLst>
          </p:cNvPr>
          <p:cNvSpPr txBox="1"/>
          <p:nvPr/>
        </p:nvSpPr>
        <p:spPr>
          <a:xfrm>
            <a:off x="1049778" y="2180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49" name="Oval 148">
            <a:extLst>
              <a:ext uri="{FF2B5EF4-FFF2-40B4-BE49-F238E27FC236}">
                <a16:creationId xmlns:a16="http://schemas.microsoft.com/office/drawing/2014/main" id="{6FA1A212-B00B-2746-B245-FEE4EE30745E}"/>
              </a:ext>
            </a:extLst>
          </p:cNvPr>
          <p:cNvSpPr/>
          <p:nvPr/>
        </p:nvSpPr>
        <p:spPr>
          <a:xfrm>
            <a:off x="1288865" y="2003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E9B34679-411E-8245-98D0-6B7382BA1DE3}"/>
              </a:ext>
            </a:extLst>
          </p:cNvPr>
          <p:cNvCxnSpPr>
            <a:stCxn id="149" idx="4"/>
            <a:endCxn id="128" idx="0"/>
          </p:cNvCxnSpPr>
          <p:nvPr/>
        </p:nvCxnSpPr>
        <p:spPr>
          <a:xfrm>
            <a:off x="1403165" y="2231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1" name="TextBox 150">
            <a:extLst>
              <a:ext uri="{FF2B5EF4-FFF2-40B4-BE49-F238E27FC236}">
                <a16:creationId xmlns:a16="http://schemas.microsoft.com/office/drawing/2014/main" id="{0B8363DC-E947-9D47-BEC6-AD5299164A56}"/>
              </a:ext>
            </a:extLst>
          </p:cNvPr>
          <p:cNvSpPr txBox="1"/>
          <p:nvPr/>
        </p:nvSpPr>
        <p:spPr>
          <a:xfrm>
            <a:off x="1225195" y="10078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20F7BD5C-C3D0-364A-A756-3BA59B2B76D1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33A9FF0A-9F7B-444E-910A-581BC79181DD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D7F2618-0636-8243-B489-923C6AACC909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66A46DFD-D0C6-3746-A887-EB10E5A48343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9D024F5-C229-974A-85BF-3EB5237478A0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9C408D67-4B65-174F-9FC1-87FCC4161A94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1DDE6840-359C-3747-9AFA-DFB0F1325B8C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3AEB85C8-45D0-9D43-8619-2DDD941E6563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9F71070D-CF69-E24C-8E78-111BC6CF1396}"/>
              </a:ext>
            </a:extLst>
          </p:cNvPr>
          <p:cNvCxnSpPr>
            <a:endCxn id="159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Oval 160">
            <a:extLst>
              <a:ext uri="{FF2B5EF4-FFF2-40B4-BE49-F238E27FC236}">
                <a16:creationId xmlns:a16="http://schemas.microsoft.com/office/drawing/2014/main" id="{CD8AA623-9B17-4C44-A314-E96DC001B219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42660FE3-4127-5A4F-8616-BFD1D6A603DE}"/>
              </a:ext>
            </a:extLst>
          </p:cNvPr>
          <p:cNvCxnSpPr>
            <a:stCxn id="159" idx="4"/>
            <a:endCxn id="161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F11882FA-A977-224E-B8AB-98E0E4D004AD}"/>
              </a:ext>
            </a:extLst>
          </p:cNvPr>
          <p:cNvCxnSpPr>
            <a:stCxn id="161" idx="4"/>
            <a:endCxn id="164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Oval 163">
            <a:extLst>
              <a:ext uri="{FF2B5EF4-FFF2-40B4-BE49-F238E27FC236}">
                <a16:creationId xmlns:a16="http://schemas.microsoft.com/office/drawing/2014/main" id="{5151B645-B1FA-4A4D-9E37-53A96FF93528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027F4397-FE18-9F4F-B3E6-07C599A66304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824962FF-3D62-8D4A-89E8-C808B06EDA56}"/>
              </a:ext>
            </a:extLst>
          </p:cNvPr>
          <p:cNvCxnSpPr>
            <a:stCxn id="164" idx="4"/>
            <a:endCxn id="165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Oval 166">
            <a:extLst>
              <a:ext uri="{FF2B5EF4-FFF2-40B4-BE49-F238E27FC236}">
                <a16:creationId xmlns:a16="http://schemas.microsoft.com/office/drawing/2014/main" id="{F2CDD4F5-A5EF-084D-BEC0-ECAF54A27ACE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50AD51E-C673-624E-9287-7C7649786421}"/>
              </a:ext>
            </a:extLst>
          </p:cNvPr>
          <p:cNvCxnSpPr>
            <a:stCxn id="165" idx="4"/>
            <a:endCxn id="167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Oval 168">
            <a:extLst>
              <a:ext uri="{FF2B5EF4-FFF2-40B4-BE49-F238E27FC236}">
                <a16:creationId xmlns:a16="http://schemas.microsoft.com/office/drawing/2014/main" id="{EA1572D3-6631-2A4A-BD73-15604EE5D379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27869A2C-D4D2-F440-B956-5FE7B9CB23C0}"/>
              </a:ext>
            </a:extLst>
          </p:cNvPr>
          <p:cNvCxnSpPr>
            <a:endCxn id="169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6AD0C6E2-8154-E940-96DF-2FEC48856C6F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12BD899F-33DA-CD44-9264-C1A78479DE77}"/>
              </a:ext>
            </a:extLst>
          </p:cNvPr>
          <p:cNvCxnSpPr>
            <a:endCxn id="172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>
            <a:extLst>
              <a:ext uri="{FF2B5EF4-FFF2-40B4-BE49-F238E27FC236}">
                <a16:creationId xmlns:a16="http://schemas.microsoft.com/office/drawing/2014/main" id="{D1DBF96F-6EA9-D043-939B-9042CDFEDC06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FA6CD911-CB87-2043-9027-EACBC223B2E7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stCxn id="3" idx="4"/>
            <a:endCxn id="175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C7A2941-A065-F14C-82A8-4FA5EA767E19}"/>
              </a:ext>
            </a:extLst>
          </p:cNvPr>
          <p:cNvCxnSpPr>
            <a:stCxn id="175" idx="4"/>
            <a:endCxn id="179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TextBox 177">
            <a:extLst>
              <a:ext uri="{FF2B5EF4-FFF2-40B4-BE49-F238E27FC236}">
                <a16:creationId xmlns:a16="http://schemas.microsoft.com/office/drawing/2014/main" id="{449D8DF8-DCC9-8447-88FD-07C5E3E137B6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79" name="Oval 178">
            <a:extLst>
              <a:ext uri="{FF2B5EF4-FFF2-40B4-BE49-F238E27FC236}">
                <a16:creationId xmlns:a16="http://schemas.microsoft.com/office/drawing/2014/main" id="{539D3586-8900-514D-9CD4-CE5EDD4ED7FB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9127ADB1-D45B-D34A-B86C-A8BF01EB69B5}"/>
              </a:ext>
            </a:extLst>
          </p:cNvPr>
          <p:cNvCxnSpPr>
            <a:stCxn id="179" idx="4"/>
            <a:endCxn id="158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>
            <a:extLst>
              <a:ext uri="{FF2B5EF4-FFF2-40B4-BE49-F238E27FC236}">
                <a16:creationId xmlns:a16="http://schemas.microsoft.com/office/drawing/2014/main" id="{BE927778-8C0B-DF4F-AD28-07E66290D8BE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821801A-A72F-5141-8B00-DE0FE114D6D0}"/>
              </a:ext>
            </a:extLst>
          </p:cNvPr>
          <p:cNvSpPr txBox="1"/>
          <p:nvPr/>
        </p:nvSpPr>
        <p:spPr>
          <a:xfrm>
            <a:off x="381000" y="28799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E0712ECE-3339-5649-9A51-D632CBD073E1}"/>
              </a:ext>
            </a:extLst>
          </p:cNvPr>
          <p:cNvSpPr txBox="1"/>
          <p:nvPr/>
        </p:nvSpPr>
        <p:spPr>
          <a:xfrm>
            <a:off x="381000" y="33381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FAFF7E91-D81F-D345-871C-9C1B73C2277C}"/>
              </a:ext>
            </a:extLst>
          </p:cNvPr>
          <p:cNvSpPr txBox="1"/>
          <p:nvPr/>
        </p:nvSpPr>
        <p:spPr>
          <a:xfrm>
            <a:off x="381000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01B76F7D-B8A0-5A4D-89EB-51F98D33DF5C}"/>
              </a:ext>
            </a:extLst>
          </p:cNvPr>
          <p:cNvSpPr txBox="1"/>
          <p:nvPr/>
        </p:nvSpPr>
        <p:spPr>
          <a:xfrm>
            <a:off x="381000" y="2009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C221B761-7417-704D-BD7F-DDECEE5C6CAD}"/>
              </a:ext>
            </a:extLst>
          </p:cNvPr>
          <p:cNvSpPr txBox="1"/>
          <p:nvPr/>
        </p:nvSpPr>
        <p:spPr>
          <a:xfrm>
            <a:off x="381000" y="15112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77002325-A13D-3E42-9F24-F6C8D2C4AA18}"/>
              </a:ext>
            </a:extLst>
          </p:cNvPr>
          <p:cNvSpPr txBox="1"/>
          <p:nvPr/>
        </p:nvSpPr>
        <p:spPr>
          <a:xfrm>
            <a:off x="381000" y="38375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88" name="Oval 187">
            <a:extLst>
              <a:ext uri="{FF2B5EF4-FFF2-40B4-BE49-F238E27FC236}">
                <a16:creationId xmlns:a16="http://schemas.microsoft.com/office/drawing/2014/main" id="{52BD641B-949D-4649-8AE8-ECD0ADB43CD8}"/>
              </a:ext>
            </a:extLst>
          </p:cNvPr>
          <p:cNvSpPr/>
          <p:nvPr/>
        </p:nvSpPr>
        <p:spPr>
          <a:xfrm>
            <a:off x="624319" y="1851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9" name="Straight Connector 188">
            <a:extLst>
              <a:ext uri="{FF2B5EF4-FFF2-40B4-BE49-F238E27FC236}">
                <a16:creationId xmlns:a16="http://schemas.microsoft.com/office/drawing/2014/main" id="{56639482-F327-CC4A-80B5-B47419825992}"/>
              </a:ext>
            </a:extLst>
          </p:cNvPr>
          <p:cNvCxnSpPr>
            <a:stCxn id="203" idx="4"/>
            <a:endCxn id="188" idx="0"/>
          </p:cNvCxnSpPr>
          <p:nvPr/>
        </p:nvCxnSpPr>
        <p:spPr>
          <a:xfrm>
            <a:off x="734387" y="1545815"/>
            <a:ext cx="4232" cy="3054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Oval 189">
            <a:extLst>
              <a:ext uri="{FF2B5EF4-FFF2-40B4-BE49-F238E27FC236}">
                <a16:creationId xmlns:a16="http://schemas.microsoft.com/office/drawing/2014/main" id="{793DD416-B956-A74E-93FC-2E5142507707}"/>
              </a:ext>
            </a:extLst>
          </p:cNvPr>
          <p:cNvSpPr/>
          <p:nvPr/>
        </p:nvSpPr>
        <p:spPr>
          <a:xfrm>
            <a:off x="623187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1" name="Straight Connector 190">
            <a:extLst>
              <a:ext uri="{FF2B5EF4-FFF2-40B4-BE49-F238E27FC236}">
                <a16:creationId xmlns:a16="http://schemas.microsoft.com/office/drawing/2014/main" id="{66E4DA87-E088-694F-B612-FABCA3025C6E}"/>
              </a:ext>
            </a:extLst>
          </p:cNvPr>
          <p:cNvCxnSpPr>
            <a:stCxn id="188" idx="4"/>
            <a:endCxn id="190" idx="0"/>
          </p:cNvCxnSpPr>
          <p:nvPr/>
        </p:nvCxnSpPr>
        <p:spPr>
          <a:xfrm flipH="1">
            <a:off x="737487" y="20798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16B51F0B-1DFC-FE46-B1D4-EE359DC5ACD1}"/>
              </a:ext>
            </a:extLst>
          </p:cNvPr>
          <p:cNvCxnSpPr>
            <a:stCxn id="190" idx="4"/>
            <a:endCxn id="193" idx="0"/>
          </p:cNvCxnSpPr>
          <p:nvPr/>
        </p:nvCxnSpPr>
        <p:spPr>
          <a:xfrm>
            <a:off x="737487" y="25370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3" name="Oval 192">
            <a:extLst>
              <a:ext uri="{FF2B5EF4-FFF2-40B4-BE49-F238E27FC236}">
                <a16:creationId xmlns:a16="http://schemas.microsoft.com/office/drawing/2014/main" id="{0C4ED29D-4375-AA45-ABD1-6025C0C1F314}"/>
              </a:ext>
            </a:extLst>
          </p:cNvPr>
          <p:cNvSpPr/>
          <p:nvPr/>
        </p:nvSpPr>
        <p:spPr>
          <a:xfrm>
            <a:off x="624359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94" name="Oval 193">
            <a:extLst>
              <a:ext uri="{FF2B5EF4-FFF2-40B4-BE49-F238E27FC236}">
                <a16:creationId xmlns:a16="http://schemas.microsoft.com/office/drawing/2014/main" id="{F07F353C-C6E3-A14D-92D7-D9790D52C320}"/>
              </a:ext>
            </a:extLst>
          </p:cNvPr>
          <p:cNvSpPr/>
          <p:nvPr/>
        </p:nvSpPr>
        <p:spPr>
          <a:xfrm>
            <a:off x="626623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26FF2BF9-05BF-1847-AAD8-364AB2EF2B48}"/>
              </a:ext>
            </a:extLst>
          </p:cNvPr>
          <p:cNvCxnSpPr>
            <a:stCxn id="193" idx="4"/>
            <a:endCxn id="194" idx="0"/>
          </p:cNvCxnSpPr>
          <p:nvPr/>
        </p:nvCxnSpPr>
        <p:spPr>
          <a:xfrm>
            <a:off x="738659" y="29942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6" name="Oval 195">
            <a:extLst>
              <a:ext uri="{FF2B5EF4-FFF2-40B4-BE49-F238E27FC236}">
                <a16:creationId xmlns:a16="http://schemas.microsoft.com/office/drawing/2014/main" id="{C5324928-9ED7-C244-8D35-64AF71459308}"/>
              </a:ext>
            </a:extLst>
          </p:cNvPr>
          <p:cNvSpPr/>
          <p:nvPr/>
        </p:nvSpPr>
        <p:spPr>
          <a:xfrm>
            <a:off x="625491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7" name="Straight Connector 196">
            <a:extLst>
              <a:ext uri="{FF2B5EF4-FFF2-40B4-BE49-F238E27FC236}">
                <a16:creationId xmlns:a16="http://schemas.microsoft.com/office/drawing/2014/main" id="{B6741729-9F7B-E945-B31B-B7E69C2911AA}"/>
              </a:ext>
            </a:extLst>
          </p:cNvPr>
          <p:cNvCxnSpPr>
            <a:stCxn id="194" idx="4"/>
            <a:endCxn id="196" idx="0"/>
          </p:cNvCxnSpPr>
          <p:nvPr/>
        </p:nvCxnSpPr>
        <p:spPr>
          <a:xfrm flipH="1">
            <a:off x="739791" y="34514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" name="Oval 197">
            <a:extLst>
              <a:ext uri="{FF2B5EF4-FFF2-40B4-BE49-F238E27FC236}">
                <a16:creationId xmlns:a16="http://schemas.microsoft.com/office/drawing/2014/main" id="{88572C88-53C9-F24A-8CCC-62509945D71E}"/>
              </a:ext>
            </a:extLst>
          </p:cNvPr>
          <p:cNvSpPr/>
          <p:nvPr/>
        </p:nvSpPr>
        <p:spPr>
          <a:xfrm>
            <a:off x="618943" y="41365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FEAC93B7-5C01-3048-B5E4-0DA183EEC820}"/>
              </a:ext>
            </a:extLst>
          </p:cNvPr>
          <p:cNvCxnSpPr>
            <a:endCxn id="198" idx="0"/>
          </p:cNvCxnSpPr>
          <p:nvPr/>
        </p:nvCxnSpPr>
        <p:spPr>
          <a:xfrm flipH="1">
            <a:off x="733243" y="39079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0" name="TextBox 199">
            <a:extLst>
              <a:ext uri="{FF2B5EF4-FFF2-40B4-BE49-F238E27FC236}">
                <a16:creationId xmlns:a16="http://schemas.microsoft.com/office/drawing/2014/main" id="{52C0E187-BD51-A64A-A531-F3FB85CD8E1C}"/>
              </a:ext>
            </a:extLst>
          </p:cNvPr>
          <p:cNvSpPr txBox="1"/>
          <p:nvPr/>
        </p:nvSpPr>
        <p:spPr>
          <a:xfrm>
            <a:off x="381000" y="42730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45720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43F3B76D-3D60-B24F-B382-26AC31B90D4B}"/>
              </a:ext>
            </a:extLst>
          </p:cNvPr>
          <p:cNvCxnSpPr>
            <a:endCxn id="201" idx="0"/>
          </p:cNvCxnSpPr>
          <p:nvPr/>
        </p:nvCxnSpPr>
        <p:spPr>
          <a:xfrm flipH="1">
            <a:off x="722022" y="43434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Oval 202">
            <a:extLst>
              <a:ext uri="{FF2B5EF4-FFF2-40B4-BE49-F238E27FC236}">
                <a16:creationId xmlns:a16="http://schemas.microsoft.com/office/drawing/2014/main" id="{9D685424-D983-334E-A463-100CC0598C16}"/>
              </a:ext>
            </a:extLst>
          </p:cNvPr>
          <p:cNvSpPr/>
          <p:nvPr/>
        </p:nvSpPr>
        <p:spPr>
          <a:xfrm>
            <a:off x="620087" y="13172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stCxn id="75" idx="2"/>
            <a:endCxn id="203" idx="7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EF0D17A2-3923-7C49-B576-7FC8B2C8CCEF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0D13B896-9995-F141-B6B8-52C824DAEADB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A9D1E2D2-36D7-524A-8BFA-A1A9D5E77373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9EBAD28F-56E9-DA47-ABE0-9C0F1E6EA6B6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0479995B-9143-CA4F-919F-59C08F00ABEF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4F5FFC70-BE43-2D41-B71E-553110049B21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1" name="Oval 210">
            <a:extLst>
              <a:ext uri="{FF2B5EF4-FFF2-40B4-BE49-F238E27FC236}">
                <a16:creationId xmlns:a16="http://schemas.microsoft.com/office/drawing/2014/main" id="{62939CDC-7491-1145-A543-AA27404638B5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F8D1C12E-D24B-6E4C-88E1-DDE4E42363BA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3" name="Straight Connector 212">
            <a:extLst>
              <a:ext uri="{FF2B5EF4-FFF2-40B4-BE49-F238E27FC236}">
                <a16:creationId xmlns:a16="http://schemas.microsoft.com/office/drawing/2014/main" id="{E82AB79A-C090-8E42-9DF4-50D0FE969169}"/>
              </a:ext>
            </a:extLst>
          </p:cNvPr>
          <p:cNvCxnSpPr>
            <a:endCxn id="212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213">
            <a:extLst>
              <a:ext uri="{FF2B5EF4-FFF2-40B4-BE49-F238E27FC236}">
                <a16:creationId xmlns:a16="http://schemas.microsoft.com/office/drawing/2014/main" id="{7EA16CBF-0CB6-FC47-9C16-AA108F02E7D0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5" name="Straight Connector 214">
            <a:extLst>
              <a:ext uri="{FF2B5EF4-FFF2-40B4-BE49-F238E27FC236}">
                <a16:creationId xmlns:a16="http://schemas.microsoft.com/office/drawing/2014/main" id="{7DA1D841-8F7A-F04F-8690-793B05CF16EF}"/>
              </a:ext>
            </a:extLst>
          </p:cNvPr>
          <p:cNvCxnSpPr>
            <a:stCxn id="212" idx="4"/>
            <a:endCxn id="214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1BB6ECF5-4C32-614F-A07F-43AE0E5FC23B}"/>
              </a:ext>
            </a:extLst>
          </p:cNvPr>
          <p:cNvCxnSpPr>
            <a:stCxn id="214" idx="4"/>
            <a:endCxn id="217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Oval 216">
            <a:extLst>
              <a:ext uri="{FF2B5EF4-FFF2-40B4-BE49-F238E27FC236}">
                <a16:creationId xmlns:a16="http://schemas.microsoft.com/office/drawing/2014/main" id="{7AC3D51C-F64B-8343-8D2F-3DAE5D6D9587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8" name="Oval 217">
            <a:extLst>
              <a:ext uri="{FF2B5EF4-FFF2-40B4-BE49-F238E27FC236}">
                <a16:creationId xmlns:a16="http://schemas.microsoft.com/office/drawing/2014/main" id="{D3593D2D-296B-B148-ADBB-243A8AFC5949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45BC2AF3-BDD4-294D-B440-3FA37F58B6EE}"/>
              </a:ext>
            </a:extLst>
          </p:cNvPr>
          <p:cNvCxnSpPr>
            <a:stCxn id="217" idx="4"/>
            <a:endCxn id="218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Oval 219">
            <a:extLst>
              <a:ext uri="{FF2B5EF4-FFF2-40B4-BE49-F238E27FC236}">
                <a16:creationId xmlns:a16="http://schemas.microsoft.com/office/drawing/2014/main" id="{02ABFF81-62DE-A64E-81F3-49D7D2040FD1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ECC85A4F-F295-F049-88F8-EA3FE8322A8F}"/>
              </a:ext>
            </a:extLst>
          </p:cNvPr>
          <p:cNvCxnSpPr>
            <a:stCxn id="218" idx="4"/>
            <a:endCxn id="220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2" name="Oval 221">
            <a:extLst>
              <a:ext uri="{FF2B5EF4-FFF2-40B4-BE49-F238E27FC236}">
                <a16:creationId xmlns:a16="http://schemas.microsoft.com/office/drawing/2014/main" id="{D82A1DF4-31FD-C441-AD02-EC09268591DB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2F1DCCB1-1445-C140-99D7-4612A5C91602}"/>
              </a:ext>
            </a:extLst>
          </p:cNvPr>
          <p:cNvCxnSpPr>
            <a:endCxn id="222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>
            <a:extLst>
              <a:ext uri="{FF2B5EF4-FFF2-40B4-BE49-F238E27FC236}">
                <a16:creationId xmlns:a16="http://schemas.microsoft.com/office/drawing/2014/main" id="{05B020F5-2AAF-1F4A-8306-825AC9270B58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4C557D32-28D9-A547-A1AB-702793730355}"/>
              </a:ext>
            </a:extLst>
          </p:cNvPr>
          <p:cNvCxnSpPr>
            <a:endCxn id="225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TextBox 226">
            <a:extLst>
              <a:ext uri="{FF2B5EF4-FFF2-40B4-BE49-F238E27FC236}">
                <a16:creationId xmlns:a16="http://schemas.microsoft.com/office/drawing/2014/main" id="{479A8997-29F8-F449-B5AF-FEA38F26CF19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stCxn id="3" idx="4"/>
            <a:endCxn id="211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768EBF41-9959-CA41-A331-6C76D551E9A4}"/>
              </a:ext>
            </a:extLst>
          </p:cNvPr>
          <p:cNvSpPr txBox="1"/>
          <p:nvPr/>
        </p:nvSpPr>
        <p:spPr>
          <a:xfrm>
            <a:off x="2286000" y="24815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C2C1375D-01A0-5941-BE40-79AF06C78B20}"/>
              </a:ext>
            </a:extLst>
          </p:cNvPr>
          <p:cNvSpPr txBox="1"/>
          <p:nvPr/>
        </p:nvSpPr>
        <p:spPr>
          <a:xfrm>
            <a:off x="2286000" y="298090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31" name="Oval 230">
            <a:extLst>
              <a:ext uri="{FF2B5EF4-FFF2-40B4-BE49-F238E27FC236}">
                <a16:creationId xmlns:a16="http://schemas.microsoft.com/office/drawing/2014/main" id="{8D52F2A9-8629-7744-A82F-22833FB01EE5}"/>
              </a:ext>
            </a:extLst>
          </p:cNvPr>
          <p:cNvSpPr/>
          <p:nvPr/>
        </p:nvSpPr>
        <p:spPr>
          <a:xfrm>
            <a:off x="2531623" y="23662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stCxn id="79" idx="4"/>
            <a:endCxn id="231" idx="0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3" name="Oval 232">
            <a:extLst>
              <a:ext uri="{FF2B5EF4-FFF2-40B4-BE49-F238E27FC236}">
                <a16:creationId xmlns:a16="http://schemas.microsoft.com/office/drawing/2014/main" id="{1F744646-4EE2-3C4A-925A-624AB50FAB08}"/>
              </a:ext>
            </a:extLst>
          </p:cNvPr>
          <p:cNvSpPr/>
          <p:nvPr/>
        </p:nvSpPr>
        <p:spPr>
          <a:xfrm>
            <a:off x="2530491" y="28234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4" name="Straight Connector 233">
            <a:extLst>
              <a:ext uri="{FF2B5EF4-FFF2-40B4-BE49-F238E27FC236}">
                <a16:creationId xmlns:a16="http://schemas.microsoft.com/office/drawing/2014/main" id="{D990D93B-C2ED-1E49-92D5-487C9B66221D}"/>
              </a:ext>
            </a:extLst>
          </p:cNvPr>
          <p:cNvCxnSpPr>
            <a:stCxn id="231" idx="4"/>
            <a:endCxn id="233" idx="0"/>
          </p:cNvCxnSpPr>
          <p:nvPr/>
        </p:nvCxnSpPr>
        <p:spPr>
          <a:xfrm flipH="1">
            <a:off x="2644791" y="259480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5" name="Oval 234">
            <a:extLst>
              <a:ext uri="{FF2B5EF4-FFF2-40B4-BE49-F238E27FC236}">
                <a16:creationId xmlns:a16="http://schemas.microsoft.com/office/drawing/2014/main" id="{9B4AAB79-EEEC-6141-88FA-E936CC6A1E0E}"/>
              </a:ext>
            </a:extLst>
          </p:cNvPr>
          <p:cNvSpPr/>
          <p:nvPr/>
        </p:nvSpPr>
        <p:spPr>
          <a:xfrm>
            <a:off x="2523943" y="327987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6" name="Straight Connector 235">
            <a:extLst>
              <a:ext uri="{FF2B5EF4-FFF2-40B4-BE49-F238E27FC236}">
                <a16:creationId xmlns:a16="http://schemas.microsoft.com/office/drawing/2014/main" id="{342B0C20-E148-BC42-B0CE-820F3E162AC5}"/>
              </a:ext>
            </a:extLst>
          </p:cNvPr>
          <p:cNvCxnSpPr>
            <a:endCxn id="235" idx="0"/>
          </p:cNvCxnSpPr>
          <p:nvPr/>
        </p:nvCxnSpPr>
        <p:spPr>
          <a:xfrm flipH="1">
            <a:off x="2638243" y="305127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7" name="TextBox 236">
            <a:extLst>
              <a:ext uri="{FF2B5EF4-FFF2-40B4-BE49-F238E27FC236}">
                <a16:creationId xmlns:a16="http://schemas.microsoft.com/office/drawing/2014/main" id="{8DFB88DC-C691-AE48-B140-FAABE6D23B48}"/>
              </a:ext>
            </a:extLst>
          </p:cNvPr>
          <p:cNvSpPr txBox="1"/>
          <p:nvPr/>
        </p:nvSpPr>
        <p:spPr>
          <a:xfrm>
            <a:off x="2286000" y="341635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37153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AE9F4521-2E79-DB46-A2DA-9C6D4DB2B1EF}"/>
              </a:ext>
            </a:extLst>
          </p:cNvPr>
          <p:cNvCxnSpPr>
            <a:endCxn id="238" idx="0"/>
          </p:cNvCxnSpPr>
          <p:nvPr/>
        </p:nvCxnSpPr>
        <p:spPr>
          <a:xfrm flipH="1">
            <a:off x="2627022" y="348671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0" name="TextBox 239">
            <a:extLst>
              <a:ext uri="{FF2B5EF4-FFF2-40B4-BE49-F238E27FC236}">
                <a16:creationId xmlns:a16="http://schemas.microsoft.com/office/drawing/2014/main" id="{7CEA093A-47DD-F74A-B2C3-7326C59E429F}"/>
              </a:ext>
            </a:extLst>
          </p:cNvPr>
          <p:cNvSpPr txBox="1"/>
          <p:nvPr/>
        </p:nvSpPr>
        <p:spPr>
          <a:xfrm>
            <a:off x="2345162" y="19962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3" name="Oval 252">
            <a:extLst>
              <a:ext uri="{FF2B5EF4-FFF2-40B4-BE49-F238E27FC236}">
                <a16:creationId xmlns:a16="http://schemas.microsoft.com/office/drawing/2014/main" id="{7467F735-2B3E-EC42-99EA-1382833025C2}"/>
              </a:ext>
            </a:extLst>
          </p:cNvPr>
          <p:cNvSpPr/>
          <p:nvPr/>
        </p:nvSpPr>
        <p:spPr>
          <a:xfrm>
            <a:off x="3124201" y="23437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stCxn id="79" idx="5"/>
            <a:endCxn id="253" idx="0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5" name="TextBox 254">
            <a:extLst>
              <a:ext uri="{FF2B5EF4-FFF2-40B4-BE49-F238E27FC236}">
                <a16:creationId xmlns:a16="http://schemas.microsoft.com/office/drawing/2014/main" id="{C1587225-624F-C34E-A78B-BE12CEB00326}"/>
              </a:ext>
            </a:extLst>
          </p:cNvPr>
          <p:cNvSpPr txBox="1"/>
          <p:nvPr/>
        </p:nvSpPr>
        <p:spPr>
          <a:xfrm>
            <a:off x="2886258" y="24802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77916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02F03D35-59F6-B948-A4D9-F55949A3B18A}"/>
              </a:ext>
            </a:extLst>
          </p:cNvPr>
          <p:cNvCxnSpPr>
            <a:endCxn id="256" idx="0"/>
          </p:cNvCxnSpPr>
          <p:nvPr/>
        </p:nvCxnSpPr>
        <p:spPr>
          <a:xfrm flipH="1">
            <a:off x="3227280" y="255056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>
            <a:off x="2753111" y="204963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5" name="Oval 264">
            <a:extLst>
              <a:ext uri="{FF2B5EF4-FFF2-40B4-BE49-F238E27FC236}">
                <a16:creationId xmlns:a16="http://schemas.microsoft.com/office/drawing/2014/main" id="{D24D816F-F2DA-1F41-874A-58FF3CA42A43}"/>
              </a:ext>
            </a:extLst>
          </p:cNvPr>
          <p:cNvSpPr/>
          <p:nvPr/>
        </p:nvSpPr>
        <p:spPr>
          <a:xfrm>
            <a:off x="2733339" y="99342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764E06DB-3FFB-2144-8181-25E5261C0143}"/>
              </a:ext>
            </a:extLst>
          </p:cNvPr>
          <p:cNvSpPr txBox="1"/>
          <p:nvPr/>
        </p:nvSpPr>
        <p:spPr>
          <a:xfrm>
            <a:off x="2696795" y="12516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F873554E-B5B7-964E-8366-636FA837018E}"/>
              </a:ext>
            </a:extLst>
          </p:cNvPr>
          <p:cNvCxnSpPr>
            <a:stCxn id="265" idx="5"/>
            <a:endCxn id="267" idx="0"/>
          </p:cNvCxnSpPr>
          <p:nvPr/>
        </p:nvCxnSpPr>
        <p:spPr>
          <a:xfrm>
            <a:off x="2928460" y="1188544"/>
            <a:ext cx="198171" cy="4146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322073" y="872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stCxn id="75" idx="6"/>
            <a:endCxn id="265" idx="1"/>
          </p:cNvCxnSpPr>
          <p:nvPr/>
        </p:nvCxnSpPr>
        <p:spPr>
          <a:xfrm>
            <a:off x="2109397" y="730847"/>
            <a:ext cx="657420" cy="29605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7" name="TextBox 276">
            <a:extLst>
              <a:ext uri="{FF2B5EF4-FFF2-40B4-BE49-F238E27FC236}">
                <a16:creationId xmlns:a16="http://schemas.microsoft.com/office/drawing/2014/main" id="{B8C3E3FA-A938-8B47-BBAB-2872D01844C0}"/>
              </a:ext>
            </a:extLst>
          </p:cNvPr>
          <p:cNvSpPr txBox="1"/>
          <p:nvPr/>
        </p:nvSpPr>
        <p:spPr>
          <a:xfrm>
            <a:off x="914400" y="762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265BB5EA-3C13-E847-BF82-C646E0FA4D25}"/>
              </a:ext>
            </a:extLst>
          </p:cNvPr>
          <p:cNvSpPr txBox="1"/>
          <p:nvPr/>
        </p:nvSpPr>
        <p:spPr>
          <a:xfrm>
            <a:off x="5839193" y="199632"/>
            <a:ext cx="3200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600" spc="300" dirty="0">
                <a:solidFill>
                  <a:schemeClr val="bg2"/>
                </a:solidFill>
                <a:latin typeface="Optima" panose="02000503060000020004" pitchFamily="2" charset="0"/>
              </a:rPr>
              <a:t>an</a:t>
            </a:r>
            <a:r>
              <a:rPr lang="en-US" sz="3600" spc="300" dirty="0">
                <a:latin typeface="Optima" panose="02000503060000020004" pitchFamily="2" charset="0"/>
              </a:rPr>
              <a:t>tenna</a:t>
            </a:r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73387131-A710-1B48-A8AB-0B60DD9F6539}"/>
              </a:ext>
            </a:extLst>
          </p:cNvPr>
          <p:cNvSpPr txBox="1"/>
          <p:nvPr/>
        </p:nvSpPr>
        <p:spPr>
          <a:xfrm>
            <a:off x="2535173" y="48342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280" name="Straight Connector 279">
            <a:extLst>
              <a:ext uri="{FF2B5EF4-FFF2-40B4-BE49-F238E27FC236}">
                <a16:creationId xmlns:a16="http://schemas.microsoft.com/office/drawing/2014/main" id="{231D8B3E-7ACD-D640-962A-CEC4085854CA}"/>
              </a:ext>
            </a:extLst>
          </p:cNvPr>
          <p:cNvCxnSpPr>
            <a:cxnSpLocks/>
          </p:cNvCxnSpPr>
          <p:nvPr/>
        </p:nvCxnSpPr>
        <p:spPr>
          <a:xfrm flipH="1">
            <a:off x="1602765" y="326590"/>
            <a:ext cx="1597635" cy="14548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1" name="TextBox 280">
            <a:extLst>
              <a:ext uri="{FF2B5EF4-FFF2-40B4-BE49-F238E27FC236}">
                <a16:creationId xmlns:a16="http://schemas.microsoft.com/office/drawing/2014/main" id="{A2692356-3C78-864B-872B-7A6D339CA36D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82" name="Oval 281">
            <a:extLst>
              <a:ext uri="{FF2B5EF4-FFF2-40B4-BE49-F238E27FC236}">
                <a16:creationId xmlns:a16="http://schemas.microsoft.com/office/drawing/2014/main" id="{D91CE428-0748-C24D-8B63-EF92497A5FCC}"/>
              </a:ext>
            </a:extLst>
          </p:cNvPr>
          <p:cNvSpPr/>
          <p:nvPr/>
        </p:nvSpPr>
        <p:spPr>
          <a:xfrm>
            <a:off x="1455811" y="35777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5483370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F21F2D8-FF03-2B4F-97EC-C9EADC5C93F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Wait: Isn’t This Too Simple?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EAD91FC-F023-654A-972F-9C62D40AD36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86DC4B1-7709-5E43-A317-3CDE928860F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1F0C4CDB-F5A5-9C43-B78F-621EDE995050}"/>
              </a:ext>
            </a:extLst>
          </p:cNvPr>
          <p:cNvSpPr/>
          <p:nvPr/>
        </p:nvSpPr>
        <p:spPr>
          <a:xfrm>
            <a:off x="457200" y="1593274"/>
            <a:ext cx="8229600" cy="1384995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4"/>
            </a:solidFill>
          </a:ln>
        </p:spPr>
        <p:txBody>
          <a:bodyPr wrap="square">
            <a:spAutoFit/>
          </a:bodyPr>
          <a:lstStyle/>
          <a:p>
            <a:r>
              <a:rPr lang="en-US" sz="2800" b="1" dirty="0">
                <a:solidFill>
                  <a:schemeClr val="accent4"/>
                </a:solidFill>
                <a:latin typeface="Optima" panose="02000503060000020004" pitchFamily="2" charset="0"/>
              </a:rPr>
              <a:t>Exercise: </a:t>
            </a:r>
            <a:r>
              <a:rPr lang="en-US" sz="2800" dirty="0">
                <a:solidFill>
                  <a:srgbClr val="000000"/>
                </a:solidFill>
                <a:latin typeface="Optima" panose="02000503060000020004" pitchFamily="2" charset="0"/>
              </a:rPr>
              <a:t>What is the probability of a randomly selected 250-mer matching in two genomes with 99.9% similarity?  (Assume mutations are uniform.)</a:t>
            </a:r>
            <a:endParaRPr lang="en-US" sz="2800" b="1" dirty="0">
              <a:latin typeface="Optima" panose="02000503060000020004" pitchFamily="2" charset="0"/>
            </a:endParaRPr>
          </a:p>
        </p:txBody>
      </p:sp>
      <p:sp>
        <p:nvSpPr>
          <p:cNvPr id="7" name="Content Placeholder 3">
            <a:extLst>
              <a:ext uri="{FF2B5EF4-FFF2-40B4-BE49-F238E27FC236}">
                <a16:creationId xmlns:a16="http://schemas.microsoft.com/office/drawing/2014/main" id="{73290247-9182-8E47-BAB9-BD70A2CCB548}"/>
              </a:ext>
            </a:extLst>
          </p:cNvPr>
          <p:cNvSpPr txBox="1">
            <a:spLocks/>
          </p:cNvSpPr>
          <p:nvPr/>
        </p:nvSpPr>
        <p:spPr>
          <a:xfrm>
            <a:off x="457200" y="3453938"/>
            <a:ext cx="8229600" cy="285944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b="1" dirty="0">
                <a:latin typeface="Optima" panose="02000503060000020004" pitchFamily="2" charset="0"/>
              </a:rPr>
              <a:t>Multiple Pattern Matching Problem: </a:t>
            </a:r>
            <a:r>
              <a:rPr lang="en-US" sz="2800" i="1" dirty="0"/>
              <a:t>Find all occurrences of a collection of patterns in a text.</a:t>
            </a:r>
          </a:p>
          <a:p>
            <a:r>
              <a:rPr lang="en-US" sz="2800" b="1" dirty="0"/>
              <a:t>Input: </a:t>
            </a:r>
            <a:r>
              <a:rPr lang="en-US" sz="2800" dirty="0"/>
              <a:t>A string </a:t>
            </a:r>
            <a:r>
              <a:rPr lang="en-US" sz="2800" i="1" dirty="0"/>
              <a:t>Text</a:t>
            </a:r>
            <a:r>
              <a:rPr lang="en-US" sz="2800" dirty="0"/>
              <a:t> and a collection </a:t>
            </a:r>
            <a:r>
              <a:rPr lang="en-US" sz="2800" i="1" dirty="0"/>
              <a:t>Patterns </a:t>
            </a:r>
            <a:r>
              <a:rPr lang="en-US" sz="2800" dirty="0"/>
              <a:t>containing (shorter) strings.</a:t>
            </a:r>
          </a:p>
          <a:p>
            <a:r>
              <a:rPr lang="en-US" sz="2800" b="1" dirty="0"/>
              <a:t>Output: </a:t>
            </a:r>
            <a:r>
              <a:rPr lang="en-US" sz="2800" dirty="0"/>
              <a:t>All starting positions in </a:t>
            </a:r>
            <a:r>
              <a:rPr lang="en-US" sz="2800" i="1" dirty="0"/>
              <a:t>Text</a:t>
            </a:r>
            <a:r>
              <a:rPr lang="en-US" sz="2800" dirty="0"/>
              <a:t> where a string from </a:t>
            </a:r>
            <a:r>
              <a:rPr lang="en-US" sz="2800" i="1" dirty="0"/>
              <a:t>Patterns</a:t>
            </a:r>
            <a:r>
              <a:rPr lang="en-US" sz="2800" dirty="0"/>
              <a:t> appears as a substring.</a:t>
            </a:r>
            <a:endParaRPr lang="en-US" sz="2800" b="1" dirty="0"/>
          </a:p>
        </p:txBody>
      </p:sp>
    </p:spTree>
    <p:extLst>
      <p:ext uri="{BB962C8B-B14F-4D97-AF65-F5344CB8AC3E}">
        <p14:creationId xmlns:p14="http://schemas.microsoft.com/office/powerpoint/2010/main" val="2526088614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4C8D4CB-B407-0440-9A96-839E2112C5DD}"/>
              </a:ext>
            </a:extLst>
          </p:cNvPr>
          <p:cNvSpPr txBox="1"/>
          <p:nvPr/>
        </p:nvSpPr>
        <p:spPr>
          <a:xfrm>
            <a:off x="1699824" y="4708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F46A0BC-89BE-564C-9B4B-D9736ECF2FF5}"/>
              </a:ext>
            </a:extLst>
          </p:cNvPr>
          <p:cNvSpPr txBox="1"/>
          <p:nvPr/>
        </p:nvSpPr>
        <p:spPr>
          <a:xfrm>
            <a:off x="1699824" y="5166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4A3BCD9-8AEA-9F46-B4EC-E3F28DC20833}"/>
              </a:ext>
            </a:extLst>
          </p:cNvPr>
          <p:cNvSpPr txBox="1"/>
          <p:nvPr/>
        </p:nvSpPr>
        <p:spPr>
          <a:xfrm>
            <a:off x="1699824" y="4295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088786C-4EEB-1C41-85B9-C3C39CC420CA}"/>
              </a:ext>
            </a:extLst>
          </p:cNvPr>
          <p:cNvSpPr txBox="1"/>
          <p:nvPr/>
        </p:nvSpPr>
        <p:spPr>
          <a:xfrm>
            <a:off x="1699824" y="3838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EB8EE9D-6263-B848-B923-8547BCAC507C}"/>
              </a:ext>
            </a:extLst>
          </p:cNvPr>
          <p:cNvSpPr txBox="1"/>
          <p:nvPr/>
        </p:nvSpPr>
        <p:spPr>
          <a:xfrm>
            <a:off x="1699824" y="3340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7E813DB-FFB7-6643-8517-21BB3D92AEAD}"/>
              </a:ext>
            </a:extLst>
          </p:cNvPr>
          <p:cNvSpPr txBox="1"/>
          <p:nvPr/>
        </p:nvSpPr>
        <p:spPr>
          <a:xfrm>
            <a:off x="1699824" y="5666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2FF5E8FE-FCAD-C144-9E71-FB99D290EF09}"/>
              </a:ext>
            </a:extLst>
          </p:cNvPr>
          <p:cNvSpPr/>
          <p:nvPr/>
        </p:nvSpPr>
        <p:spPr>
          <a:xfrm>
            <a:off x="1944193" y="3225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467C296E-6CC2-4742-8265-4DC23CA28601}"/>
              </a:ext>
            </a:extLst>
          </p:cNvPr>
          <p:cNvSpPr/>
          <p:nvPr/>
        </p:nvSpPr>
        <p:spPr>
          <a:xfrm>
            <a:off x="1943143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6BF1EA94-E304-AE4E-9362-343E31B35122}"/>
              </a:ext>
            </a:extLst>
          </p:cNvPr>
          <p:cNvCxnSpPr>
            <a:endCxn id="54" idx="0"/>
          </p:cNvCxnSpPr>
          <p:nvPr/>
        </p:nvCxnSpPr>
        <p:spPr>
          <a:xfrm>
            <a:off x="2055179" y="3475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Oval 55">
            <a:extLst>
              <a:ext uri="{FF2B5EF4-FFF2-40B4-BE49-F238E27FC236}">
                <a16:creationId xmlns:a16="http://schemas.microsoft.com/office/drawing/2014/main" id="{F092F9FD-33D2-BD40-A2AF-1228D2440970}"/>
              </a:ext>
            </a:extLst>
          </p:cNvPr>
          <p:cNvSpPr/>
          <p:nvPr/>
        </p:nvSpPr>
        <p:spPr>
          <a:xfrm>
            <a:off x="1942011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B7A31CEB-C4E3-8E45-B7A4-C9795D4067BE}"/>
              </a:ext>
            </a:extLst>
          </p:cNvPr>
          <p:cNvCxnSpPr>
            <a:stCxn id="54" idx="4"/>
            <a:endCxn id="56" idx="0"/>
          </p:cNvCxnSpPr>
          <p:nvPr/>
        </p:nvCxnSpPr>
        <p:spPr>
          <a:xfrm flipH="1">
            <a:off x="2056311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844994A4-E325-FC41-80C7-491E4E72C061}"/>
              </a:ext>
            </a:extLst>
          </p:cNvPr>
          <p:cNvCxnSpPr>
            <a:stCxn id="56" idx="4"/>
            <a:endCxn id="59" idx="0"/>
          </p:cNvCxnSpPr>
          <p:nvPr/>
        </p:nvCxnSpPr>
        <p:spPr>
          <a:xfrm>
            <a:off x="2056311" y="4365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Oval 58">
            <a:extLst>
              <a:ext uri="{FF2B5EF4-FFF2-40B4-BE49-F238E27FC236}">
                <a16:creationId xmlns:a16="http://schemas.microsoft.com/office/drawing/2014/main" id="{1F2C6C2D-1BB7-024C-A480-EB05969DE772}"/>
              </a:ext>
            </a:extLst>
          </p:cNvPr>
          <p:cNvSpPr/>
          <p:nvPr/>
        </p:nvSpPr>
        <p:spPr>
          <a:xfrm>
            <a:off x="1943183" y="4594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EBB8EA0A-1A4C-C74A-AFCD-F1204E80879A}"/>
              </a:ext>
            </a:extLst>
          </p:cNvPr>
          <p:cNvSpPr/>
          <p:nvPr/>
        </p:nvSpPr>
        <p:spPr>
          <a:xfrm>
            <a:off x="1945447" y="5051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FE708EA0-906C-5A4A-B2EA-AFF41266C0D9}"/>
              </a:ext>
            </a:extLst>
          </p:cNvPr>
          <p:cNvCxnSpPr>
            <a:stCxn id="59" idx="4"/>
            <a:endCxn id="60" idx="0"/>
          </p:cNvCxnSpPr>
          <p:nvPr/>
        </p:nvCxnSpPr>
        <p:spPr>
          <a:xfrm>
            <a:off x="2057483" y="4823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Oval 61">
            <a:extLst>
              <a:ext uri="{FF2B5EF4-FFF2-40B4-BE49-F238E27FC236}">
                <a16:creationId xmlns:a16="http://schemas.microsoft.com/office/drawing/2014/main" id="{43D10A5E-F84C-8C42-884A-AE831FF2C32D}"/>
              </a:ext>
            </a:extLst>
          </p:cNvPr>
          <p:cNvSpPr/>
          <p:nvPr/>
        </p:nvSpPr>
        <p:spPr>
          <a:xfrm>
            <a:off x="1944315" y="5508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4F870F33-EBA9-4845-8703-EA0886F3179C}"/>
              </a:ext>
            </a:extLst>
          </p:cNvPr>
          <p:cNvCxnSpPr>
            <a:stCxn id="60" idx="4"/>
            <a:endCxn id="62" idx="0"/>
          </p:cNvCxnSpPr>
          <p:nvPr/>
        </p:nvCxnSpPr>
        <p:spPr>
          <a:xfrm flipH="1">
            <a:off x="2058615" y="5280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val 63">
            <a:extLst>
              <a:ext uri="{FF2B5EF4-FFF2-40B4-BE49-F238E27FC236}">
                <a16:creationId xmlns:a16="http://schemas.microsoft.com/office/drawing/2014/main" id="{10612995-4A69-3A45-90AE-7ABDB2E65DFD}"/>
              </a:ext>
            </a:extLst>
          </p:cNvPr>
          <p:cNvSpPr/>
          <p:nvPr/>
        </p:nvSpPr>
        <p:spPr>
          <a:xfrm>
            <a:off x="1937767" y="5965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7F24EEAC-758B-D947-A86F-D84299B103A7}"/>
              </a:ext>
            </a:extLst>
          </p:cNvPr>
          <p:cNvCxnSpPr>
            <a:endCxn id="64" idx="0"/>
          </p:cNvCxnSpPr>
          <p:nvPr/>
        </p:nvCxnSpPr>
        <p:spPr>
          <a:xfrm flipH="1">
            <a:off x="2052067" y="5736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04B889FC-E4A0-BF47-810E-F953E72AC63E}"/>
              </a:ext>
            </a:extLst>
          </p:cNvPr>
          <p:cNvSpPr txBox="1"/>
          <p:nvPr/>
        </p:nvSpPr>
        <p:spPr>
          <a:xfrm>
            <a:off x="1699824" y="6101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26546" y="64008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5761E276-92A6-0644-9333-7CABBCB13542}"/>
              </a:ext>
            </a:extLst>
          </p:cNvPr>
          <p:cNvCxnSpPr>
            <a:endCxn id="68" idx="0"/>
          </p:cNvCxnSpPr>
          <p:nvPr/>
        </p:nvCxnSpPr>
        <p:spPr>
          <a:xfrm flipH="1">
            <a:off x="2040846" y="6172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Box 70">
            <a:extLst>
              <a:ext uri="{FF2B5EF4-FFF2-40B4-BE49-F238E27FC236}">
                <a16:creationId xmlns:a16="http://schemas.microsoft.com/office/drawing/2014/main" id="{3DC22BE3-00C9-B347-A3A5-25AEF5FA70B1}"/>
              </a:ext>
            </a:extLst>
          </p:cNvPr>
          <p:cNvSpPr txBox="1"/>
          <p:nvPr/>
        </p:nvSpPr>
        <p:spPr>
          <a:xfrm>
            <a:off x="1935867" y="17884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CBDD6FD-B4EA-394A-8775-3C80D85903A0}"/>
              </a:ext>
            </a:extLst>
          </p:cNvPr>
          <p:cNvSpPr txBox="1"/>
          <p:nvPr/>
        </p:nvSpPr>
        <p:spPr>
          <a:xfrm>
            <a:off x="1699824" y="2431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E6430331-32D6-2C4A-8F40-6B94287AAA9B}"/>
              </a:ext>
            </a:extLst>
          </p:cNvPr>
          <p:cNvSpPr txBox="1"/>
          <p:nvPr/>
        </p:nvSpPr>
        <p:spPr>
          <a:xfrm>
            <a:off x="2235217" y="1444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2089B9B-080C-0440-872D-2ED0DDEADE63}"/>
              </a:ext>
            </a:extLst>
          </p:cNvPr>
          <p:cNvSpPr txBox="1"/>
          <p:nvPr/>
        </p:nvSpPr>
        <p:spPr>
          <a:xfrm>
            <a:off x="1850667" y="8958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22C2B9FA-5513-2140-8F0D-269530C1D720}"/>
              </a:ext>
            </a:extLst>
          </p:cNvPr>
          <p:cNvSpPr/>
          <p:nvPr/>
        </p:nvSpPr>
        <p:spPr>
          <a:xfrm>
            <a:off x="2199979" y="1256814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7D6CE7AE-C3B6-8A41-9E5F-25C4F21F9A1D}"/>
              </a:ext>
            </a:extLst>
          </p:cNvPr>
          <p:cNvCxnSpPr>
            <a:stCxn id="75" idx="5"/>
            <a:endCxn id="76" idx="0"/>
          </p:cNvCxnSpPr>
          <p:nvPr/>
        </p:nvCxnSpPr>
        <p:spPr>
          <a:xfrm>
            <a:off x="2075919" y="811669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07E8AC30-AA5E-1848-9ABF-4F4FBDE9B717}"/>
              </a:ext>
            </a:extLst>
          </p:cNvPr>
          <p:cNvCxnSpPr>
            <a:stCxn id="76" idx="5"/>
            <a:endCxn id="79" idx="1"/>
          </p:cNvCxnSpPr>
          <p:nvPr/>
        </p:nvCxnSpPr>
        <p:spPr>
          <a:xfrm>
            <a:off x="2395100" y="1451936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B38C9688-ED58-2B46-A5E6-D488A83C657A}"/>
              </a:ext>
            </a:extLst>
          </p:cNvPr>
          <p:cNvSpPr/>
          <p:nvPr/>
        </p:nvSpPr>
        <p:spPr>
          <a:xfrm>
            <a:off x="1944316" y="2316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stCxn id="79" idx="3"/>
            <a:endCxn id="80" idx="0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C1B6C3B7-ECAA-D746-81B2-F97140130744}"/>
              </a:ext>
            </a:extLst>
          </p:cNvPr>
          <p:cNvCxnSpPr>
            <a:stCxn id="80" idx="4"/>
          </p:cNvCxnSpPr>
          <p:nvPr/>
        </p:nvCxnSpPr>
        <p:spPr>
          <a:xfrm flipH="1">
            <a:off x="2057484" y="2544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>
            <a:extLst>
              <a:ext uri="{FF2B5EF4-FFF2-40B4-BE49-F238E27FC236}">
                <a16:creationId xmlns:a16="http://schemas.microsoft.com/office/drawing/2014/main" id="{768E69E2-0FC4-4043-A331-F64461B172A7}"/>
              </a:ext>
            </a:extLst>
          </p:cNvPr>
          <p:cNvSpPr txBox="1"/>
          <p:nvPr/>
        </p:nvSpPr>
        <p:spPr>
          <a:xfrm>
            <a:off x="1699824" y="2942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FF25A39F-AFB7-6F40-97D7-8814A0E85606}"/>
              </a:ext>
            </a:extLst>
          </p:cNvPr>
          <p:cNvSpPr/>
          <p:nvPr/>
        </p:nvSpPr>
        <p:spPr>
          <a:xfrm>
            <a:off x="1938911" y="2765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C5E99B1-A612-5047-8890-770A55D3804E}"/>
              </a:ext>
            </a:extLst>
          </p:cNvPr>
          <p:cNvCxnSpPr>
            <a:stCxn id="84" idx="4"/>
            <a:endCxn id="53" idx="0"/>
          </p:cNvCxnSpPr>
          <p:nvPr/>
        </p:nvCxnSpPr>
        <p:spPr>
          <a:xfrm>
            <a:off x="2053211" y="2993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F0FB156B-0FEA-214C-B325-BFF68048825F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5834D8-3E84-7941-8570-B872AAF555A7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80ED94-4E45-A449-B7D4-EA793821235B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EB0E298-1265-E549-861C-1447DA0B9DED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5D586A2-2016-6242-9A14-C79487C99B3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E29280A-971A-6349-9908-C497B5073C3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B85E2A-8DB8-C64F-86FA-DE7FCDCA5EA7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CEA38C7-C47C-EF47-97E0-5D6A2E8AB813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6A0A700A-36A2-5C4D-B02E-EB9A4DF02256}"/>
              </a:ext>
            </a:extLst>
          </p:cNvPr>
          <p:cNvCxnSpPr>
            <a:endCxn id="93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id="{B8744598-54AE-FA46-A7CB-16FEBD55EF1B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84D405E-D4E9-124C-B08B-09DF5FAC5418}"/>
              </a:ext>
            </a:extLst>
          </p:cNvPr>
          <p:cNvCxnSpPr>
            <a:stCxn id="93" idx="4"/>
            <a:endCxn id="95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79B955C-5BAB-9849-A3F5-F98590F9D7C5}"/>
              </a:ext>
            </a:extLst>
          </p:cNvPr>
          <p:cNvCxnSpPr>
            <a:stCxn id="95" idx="4"/>
            <a:endCxn id="98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val 97">
            <a:extLst>
              <a:ext uri="{FF2B5EF4-FFF2-40B4-BE49-F238E27FC236}">
                <a16:creationId xmlns:a16="http://schemas.microsoft.com/office/drawing/2014/main" id="{7C697300-9997-4C4E-A4EB-6A4F8E218648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E1E78C6A-0C5B-A645-A5BF-91DE6F42C471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92BC703-2B35-5945-B0EA-3282187FD27F}"/>
              </a:ext>
            </a:extLst>
          </p:cNvPr>
          <p:cNvCxnSpPr>
            <a:stCxn id="98" idx="4"/>
            <a:endCxn id="99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>
            <a:extLst>
              <a:ext uri="{FF2B5EF4-FFF2-40B4-BE49-F238E27FC236}">
                <a16:creationId xmlns:a16="http://schemas.microsoft.com/office/drawing/2014/main" id="{29FF1F1D-7077-D04C-989C-D7BD7375E9BB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B12C524-5B51-E744-9D40-5D75ED33C939}"/>
              </a:ext>
            </a:extLst>
          </p:cNvPr>
          <p:cNvCxnSpPr>
            <a:stCxn id="99" idx="4"/>
            <a:endCxn id="101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DEBAAF2A-214C-CD40-979E-C104F666A30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64EA81-A491-9D42-88C7-FB3A1A3A5204}"/>
              </a:ext>
            </a:extLst>
          </p:cNvPr>
          <p:cNvCxnSpPr>
            <a:endCxn id="103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CAE7D68B-7D3D-8E4E-8AC8-3CCA49E8846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8CEB8A3-E1F4-9E43-BF34-24421B04ED1E}"/>
              </a:ext>
            </a:extLst>
          </p:cNvPr>
          <p:cNvCxnSpPr>
            <a:endCxn id="106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D95C3EE5-77A5-C74B-959F-F61503C21BBA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6C89CFC-C4C0-E14A-ADDA-C43BE84B0062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41144C40-B711-E949-ACA7-BE22AA0352EB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stCxn id="115" idx="4"/>
            <a:endCxn id="116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04D2FC4-1481-8949-99D1-75DE32A55C16}"/>
              </a:ext>
            </a:extLst>
          </p:cNvPr>
          <p:cNvCxnSpPr>
            <a:stCxn id="116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0C5BA5E2-0892-7B46-B707-B19903FA2C06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46C913A-0A5C-2041-8F1B-F0B7D87BEFF1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F28F3889-31F2-3C42-9574-99A77B751426}"/>
              </a:ext>
            </a:extLst>
          </p:cNvPr>
          <p:cNvCxnSpPr>
            <a:stCxn id="120" idx="4"/>
            <a:endCxn id="92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E8FCBEAA-8DC7-B943-A937-863A942E000E}"/>
              </a:ext>
            </a:extLst>
          </p:cNvPr>
          <p:cNvSpPr txBox="1"/>
          <p:nvPr/>
        </p:nvSpPr>
        <p:spPr>
          <a:xfrm>
            <a:off x="1049778" y="3946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10F3C621-4FEE-B84F-A56D-A1B618D3D8D5}"/>
              </a:ext>
            </a:extLst>
          </p:cNvPr>
          <p:cNvSpPr txBox="1"/>
          <p:nvPr/>
        </p:nvSpPr>
        <p:spPr>
          <a:xfrm>
            <a:off x="1049778" y="4404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96BB0863-09C1-5440-B364-9EA77DD1B3F9}"/>
              </a:ext>
            </a:extLst>
          </p:cNvPr>
          <p:cNvSpPr txBox="1"/>
          <p:nvPr/>
        </p:nvSpPr>
        <p:spPr>
          <a:xfrm>
            <a:off x="1049778" y="3533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0BAD43D8-761C-1B44-9099-B9CBDF63464A}"/>
              </a:ext>
            </a:extLst>
          </p:cNvPr>
          <p:cNvSpPr txBox="1"/>
          <p:nvPr/>
        </p:nvSpPr>
        <p:spPr>
          <a:xfrm>
            <a:off x="1049778" y="3076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3C16751F-CF0A-0E48-9D37-13971F86D671}"/>
              </a:ext>
            </a:extLst>
          </p:cNvPr>
          <p:cNvSpPr txBox="1"/>
          <p:nvPr/>
        </p:nvSpPr>
        <p:spPr>
          <a:xfrm>
            <a:off x="1049778" y="2578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B86FE87E-43B6-6D4B-947D-49F1AA784814}"/>
              </a:ext>
            </a:extLst>
          </p:cNvPr>
          <p:cNvSpPr txBox="1"/>
          <p:nvPr/>
        </p:nvSpPr>
        <p:spPr>
          <a:xfrm>
            <a:off x="1049778" y="4904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28" name="Oval 127">
            <a:extLst>
              <a:ext uri="{FF2B5EF4-FFF2-40B4-BE49-F238E27FC236}">
                <a16:creationId xmlns:a16="http://schemas.microsoft.com/office/drawing/2014/main" id="{8BF30085-377F-C046-AF46-F4C228DDA54F}"/>
              </a:ext>
            </a:extLst>
          </p:cNvPr>
          <p:cNvSpPr/>
          <p:nvPr/>
        </p:nvSpPr>
        <p:spPr>
          <a:xfrm>
            <a:off x="1294147" y="2463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8FD1AB61-296B-7941-8A11-99F9574A1D15}"/>
              </a:ext>
            </a:extLst>
          </p:cNvPr>
          <p:cNvSpPr/>
          <p:nvPr/>
        </p:nvSpPr>
        <p:spPr>
          <a:xfrm>
            <a:off x="1293097" y="2918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F022ACAD-F007-DF4C-A95D-B67618917446}"/>
              </a:ext>
            </a:extLst>
          </p:cNvPr>
          <p:cNvCxnSpPr>
            <a:endCxn id="129" idx="0"/>
          </p:cNvCxnSpPr>
          <p:nvPr/>
        </p:nvCxnSpPr>
        <p:spPr>
          <a:xfrm>
            <a:off x="1405133" y="2713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Oval 130">
            <a:extLst>
              <a:ext uri="{FF2B5EF4-FFF2-40B4-BE49-F238E27FC236}">
                <a16:creationId xmlns:a16="http://schemas.microsoft.com/office/drawing/2014/main" id="{F2F9815A-5FC2-3F4C-BC39-44921734C4B1}"/>
              </a:ext>
            </a:extLst>
          </p:cNvPr>
          <p:cNvSpPr/>
          <p:nvPr/>
        </p:nvSpPr>
        <p:spPr>
          <a:xfrm>
            <a:off x="1291965" y="3375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CABF80DA-E80C-3647-80A0-F5C74A09AF12}"/>
              </a:ext>
            </a:extLst>
          </p:cNvPr>
          <p:cNvCxnSpPr>
            <a:stCxn id="129" idx="4"/>
            <a:endCxn id="131" idx="0"/>
          </p:cNvCxnSpPr>
          <p:nvPr/>
        </p:nvCxnSpPr>
        <p:spPr>
          <a:xfrm flipH="1">
            <a:off x="1406265" y="3146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8D247746-46EA-C642-90A2-50C156951338}"/>
              </a:ext>
            </a:extLst>
          </p:cNvPr>
          <p:cNvCxnSpPr>
            <a:stCxn id="131" idx="4"/>
            <a:endCxn id="134" idx="0"/>
          </p:cNvCxnSpPr>
          <p:nvPr/>
        </p:nvCxnSpPr>
        <p:spPr>
          <a:xfrm>
            <a:off x="1406265" y="3603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Oval 133">
            <a:extLst>
              <a:ext uri="{FF2B5EF4-FFF2-40B4-BE49-F238E27FC236}">
                <a16:creationId xmlns:a16="http://schemas.microsoft.com/office/drawing/2014/main" id="{A2BAF0C4-1C77-E54E-944D-09A58368A3A2}"/>
              </a:ext>
            </a:extLst>
          </p:cNvPr>
          <p:cNvSpPr/>
          <p:nvPr/>
        </p:nvSpPr>
        <p:spPr>
          <a:xfrm>
            <a:off x="1293137" y="3832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5" name="Oval 134">
            <a:extLst>
              <a:ext uri="{FF2B5EF4-FFF2-40B4-BE49-F238E27FC236}">
                <a16:creationId xmlns:a16="http://schemas.microsoft.com/office/drawing/2014/main" id="{C6D11935-7E37-0349-8D97-1E9DBAD3534A}"/>
              </a:ext>
            </a:extLst>
          </p:cNvPr>
          <p:cNvSpPr/>
          <p:nvPr/>
        </p:nvSpPr>
        <p:spPr>
          <a:xfrm>
            <a:off x="1295401" y="4289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35A46693-E50C-2149-9D05-47CFA37649F1}"/>
              </a:ext>
            </a:extLst>
          </p:cNvPr>
          <p:cNvCxnSpPr>
            <a:stCxn id="134" idx="4"/>
            <a:endCxn id="135" idx="0"/>
          </p:cNvCxnSpPr>
          <p:nvPr/>
        </p:nvCxnSpPr>
        <p:spPr>
          <a:xfrm>
            <a:off x="1407437" y="4061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Oval 136">
            <a:extLst>
              <a:ext uri="{FF2B5EF4-FFF2-40B4-BE49-F238E27FC236}">
                <a16:creationId xmlns:a16="http://schemas.microsoft.com/office/drawing/2014/main" id="{0BA6D564-1DA6-1C4A-8BCF-AD07334521AB}"/>
              </a:ext>
            </a:extLst>
          </p:cNvPr>
          <p:cNvSpPr/>
          <p:nvPr/>
        </p:nvSpPr>
        <p:spPr>
          <a:xfrm>
            <a:off x="1294269" y="4746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00F31C6B-E9CD-B041-AB84-C5EF0AB63293}"/>
              </a:ext>
            </a:extLst>
          </p:cNvPr>
          <p:cNvCxnSpPr>
            <a:stCxn id="135" idx="4"/>
            <a:endCxn id="137" idx="0"/>
          </p:cNvCxnSpPr>
          <p:nvPr/>
        </p:nvCxnSpPr>
        <p:spPr>
          <a:xfrm flipH="1">
            <a:off x="1408569" y="4518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9" name="Oval 138">
            <a:extLst>
              <a:ext uri="{FF2B5EF4-FFF2-40B4-BE49-F238E27FC236}">
                <a16:creationId xmlns:a16="http://schemas.microsoft.com/office/drawing/2014/main" id="{938C730E-90A8-7747-808C-CBFAD4C09510}"/>
              </a:ext>
            </a:extLst>
          </p:cNvPr>
          <p:cNvSpPr/>
          <p:nvPr/>
        </p:nvSpPr>
        <p:spPr>
          <a:xfrm>
            <a:off x="1287721" y="5203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66712C6C-DF98-3A4B-B8C6-1C0054724431}"/>
              </a:ext>
            </a:extLst>
          </p:cNvPr>
          <p:cNvCxnSpPr>
            <a:endCxn id="139" idx="0"/>
          </p:cNvCxnSpPr>
          <p:nvPr/>
        </p:nvCxnSpPr>
        <p:spPr>
          <a:xfrm flipH="1">
            <a:off x="1402021" y="4974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" name="TextBox 140">
            <a:extLst>
              <a:ext uri="{FF2B5EF4-FFF2-40B4-BE49-F238E27FC236}">
                <a16:creationId xmlns:a16="http://schemas.microsoft.com/office/drawing/2014/main" id="{D57AE3BB-E0E5-214A-979E-EBE18F1C11F0}"/>
              </a:ext>
            </a:extLst>
          </p:cNvPr>
          <p:cNvSpPr txBox="1"/>
          <p:nvPr/>
        </p:nvSpPr>
        <p:spPr>
          <a:xfrm>
            <a:off x="1049778" y="5339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56388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B79F84C7-6686-6A4D-BFEA-A6B31DC59C8F}"/>
              </a:ext>
            </a:extLst>
          </p:cNvPr>
          <p:cNvCxnSpPr>
            <a:endCxn id="142" idx="0"/>
          </p:cNvCxnSpPr>
          <p:nvPr/>
        </p:nvCxnSpPr>
        <p:spPr>
          <a:xfrm flipH="1">
            <a:off x="1390800" y="5410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" name="TextBox 143">
            <a:extLst>
              <a:ext uri="{FF2B5EF4-FFF2-40B4-BE49-F238E27FC236}">
                <a16:creationId xmlns:a16="http://schemas.microsoft.com/office/drawing/2014/main" id="{CA9514D8-0ACE-924B-9668-00DCBBA92E9F}"/>
              </a:ext>
            </a:extLst>
          </p:cNvPr>
          <p:cNvSpPr txBox="1"/>
          <p:nvPr/>
        </p:nvSpPr>
        <p:spPr>
          <a:xfrm>
            <a:off x="1049778" y="1669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45" name="Oval 144">
            <a:extLst>
              <a:ext uri="{FF2B5EF4-FFF2-40B4-BE49-F238E27FC236}">
                <a16:creationId xmlns:a16="http://schemas.microsoft.com/office/drawing/2014/main" id="{027543C4-8ED7-B741-82EE-AA99A61F0F2E}"/>
              </a:ext>
            </a:extLst>
          </p:cNvPr>
          <p:cNvSpPr/>
          <p:nvPr/>
        </p:nvSpPr>
        <p:spPr>
          <a:xfrm>
            <a:off x="1294270" y="1554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stCxn id="75" idx="3"/>
            <a:endCxn id="145" idx="0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8E04EC9B-FB6D-2A46-AB20-AAB70543325A}"/>
              </a:ext>
            </a:extLst>
          </p:cNvPr>
          <p:cNvCxnSpPr>
            <a:stCxn id="145" idx="4"/>
          </p:cNvCxnSpPr>
          <p:nvPr/>
        </p:nvCxnSpPr>
        <p:spPr>
          <a:xfrm flipH="1">
            <a:off x="1407438" y="1782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>
            <a:extLst>
              <a:ext uri="{FF2B5EF4-FFF2-40B4-BE49-F238E27FC236}">
                <a16:creationId xmlns:a16="http://schemas.microsoft.com/office/drawing/2014/main" id="{E4E7366F-1022-E644-AB49-97254E8D8056}"/>
              </a:ext>
            </a:extLst>
          </p:cNvPr>
          <p:cNvSpPr txBox="1"/>
          <p:nvPr/>
        </p:nvSpPr>
        <p:spPr>
          <a:xfrm>
            <a:off x="1049778" y="2180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49" name="Oval 148">
            <a:extLst>
              <a:ext uri="{FF2B5EF4-FFF2-40B4-BE49-F238E27FC236}">
                <a16:creationId xmlns:a16="http://schemas.microsoft.com/office/drawing/2014/main" id="{6FA1A212-B00B-2746-B245-FEE4EE30745E}"/>
              </a:ext>
            </a:extLst>
          </p:cNvPr>
          <p:cNvSpPr/>
          <p:nvPr/>
        </p:nvSpPr>
        <p:spPr>
          <a:xfrm>
            <a:off x="1288865" y="2003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E9B34679-411E-8245-98D0-6B7382BA1DE3}"/>
              </a:ext>
            </a:extLst>
          </p:cNvPr>
          <p:cNvCxnSpPr>
            <a:stCxn id="149" idx="4"/>
            <a:endCxn id="128" idx="0"/>
          </p:cNvCxnSpPr>
          <p:nvPr/>
        </p:nvCxnSpPr>
        <p:spPr>
          <a:xfrm>
            <a:off x="1403165" y="2231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1" name="TextBox 150">
            <a:extLst>
              <a:ext uri="{FF2B5EF4-FFF2-40B4-BE49-F238E27FC236}">
                <a16:creationId xmlns:a16="http://schemas.microsoft.com/office/drawing/2014/main" id="{0B8363DC-E947-9D47-BEC6-AD5299164A56}"/>
              </a:ext>
            </a:extLst>
          </p:cNvPr>
          <p:cNvSpPr txBox="1"/>
          <p:nvPr/>
        </p:nvSpPr>
        <p:spPr>
          <a:xfrm>
            <a:off x="1225195" y="10078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20F7BD5C-C3D0-364A-A756-3BA59B2B76D1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33A9FF0A-9F7B-444E-910A-581BC79181DD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D7F2618-0636-8243-B489-923C6AACC909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66A46DFD-D0C6-3746-A887-EB10E5A48343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9D024F5-C229-974A-85BF-3EB5237478A0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9C408D67-4B65-174F-9FC1-87FCC4161A94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1DDE6840-359C-3747-9AFA-DFB0F1325B8C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3AEB85C8-45D0-9D43-8619-2DDD941E6563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9F71070D-CF69-E24C-8E78-111BC6CF1396}"/>
              </a:ext>
            </a:extLst>
          </p:cNvPr>
          <p:cNvCxnSpPr>
            <a:endCxn id="159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Oval 160">
            <a:extLst>
              <a:ext uri="{FF2B5EF4-FFF2-40B4-BE49-F238E27FC236}">
                <a16:creationId xmlns:a16="http://schemas.microsoft.com/office/drawing/2014/main" id="{CD8AA623-9B17-4C44-A314-E96DC001B219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42660FE3-4127-5A4F-8616-BFD1D6A603DE}"/>
              </a:ext>
            </a:extLst>
          </p:cNvPr>
          <p:cNvCxnSpPr>
            <a:stCxn id="159" idx="4"/>
            <a:endCxn id="161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F11882FA-A977-224E-B8AB-98E0E4D004AD}"/>
              </a:ext>
            </a:extLst>
          </p:cNvPr>
          <p:cNvCxnSpPr>
            <a:stCxn id="161" idx="4"/>
            <a:endCxn id="164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Oval 163">
            <a:extLst>
              <a:ext uri="{FF2B5EF4-FFF2-40B4-BE49-F238E27FC236}">
                <a16:creationId xmlns:a16="http://schemas.microsoft.com/office/drawing/2014/main" id="{5151B645-B1FA-4A4D-9E37-53A96FF93528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027F4397-FE18-9F4F-B3E6-07C599A66304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824962FF-3D62-8D4A-89E8-C808B06EDA56}"/>
              </a:ext>
            </a:extLst>
          </p:cNvPr>
          <p:cNvCxnSpPr>
            <a:stCxn id="164" idx="4"/>
            <a:endCxn id="165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Oval 166">
            <a:extLst>
              <a:ext uri="{FF2B5EF4-FFF2-40B4-BE49-F238E27FC236}">
                <a16:creationId xmlns:a16="http://schemas.microsoft.com/office/drawing/2014/main" id="{F2CDD4F5-A5EF-084D-BEC0-ECAF54A27ACE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50AD51E-C673-624E-9287-7C7649786421}"/>
              </a:ext>
            </a:extLst>
          </p:cNvPr>
          <p:cNvCxnSpPr>
            <a:stCxn id="165" idx="4"/>
            <a:endCxn id="167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Oval 168">
            <a:extLst>
              <a:ext uri="{FF2B5EF4-FFF2-40B4-BE49-F238E27FC236}">
                <a16:creationId xmlns:a16="http://schemas.microsoft.com/office/drawing/2014/main" id="{EA1572D3-6631-2A4A-BD73-15604EE5D379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27869A2C-D4D2-F440-B956-5FE7B9CB23C0}"/>
              </a:ext>
            </a:extLst>
          </p:cNvPr>
          <p:cNvCxnSpPr>
            <a:endCxn id="169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6AD0C6E2-8154-E940-96DF-2FEC48856C6F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12BD899F-33DA-CD44-9264-C1A78479DE77}"/>
              </a:ext>
            </a:extLst>
          </p:cNvPr>
          <p:cNvCxnSpPr>
            <a:endCxn id="172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>
            <a:extLst>
              <a:ext uri="{FF2B5EF4-FFF2-40B4-BE49-F238E27FC236}">
                <a16:creationId xmlns:a16="http://schemas.microsoft.com/office/drawing/2014/main" id="{D1DBF96F-6EA9-D043-939B-9042CDFEDC06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FA6CD911-CB87-2043-9027-EACBC223B2E7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stCxn id="3" idx="4"/>
            <a:endCxn id="175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C7A2941-A065-F14C-82A8-4FA5EA767E19}"/>
              </a:ext>
            </a:extLst>
          </p:cNvPr>
          <p:cNvCxnSpPr>
            <a:stCxn id="175" idx="4"/>
            <a:endCxn id="179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TextBox 177">
            <a:extLst>
              <a:ext uri="{FF2B5EF4-FFF2-40B4-BE49-F238E27FC236}">
                <a16:creationId xmlns:a16="http://schemas.microsoft.com/office/drawing/2014/main" id="{449D8DF8-DCC9-8447-88FD-07C5E3E137B6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79" name="Oval 178">
            <a:extLst>
              <a:ext uri="{FF2B5EF4-FFF2-40B4-BE49-F238E27FC236}">
                <a16:creationId xmlns:a16="http://schemas.microsoft.com/office/drawing/2014/main" id="{539D3586-8900-514D-9CD4-CE5EDD4ED7FB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9127ADB1-D45B-D34A-B86C-A8BF01EB69B5}"/>
              </a:ext>
            </a:extLst>
          </p:cNvPr>
          <p:cNvCxnSpPr>
            <a:stCxn id="179" idx="4"/>
            <a:endCxn id="158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>
            <a:extLst>
              <a:ext uri="{FF2B5EF4-FFF2-40B4-BE49-F238E27FC236}">
                <a16:creationId xmlns:a16="http://schemas.microsoft.com/office/drawing/2014/main" id="{BE927778-8C0B-DF4F-AD28-07E66290D8BE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821801A-A72F-5141-8B00-DE0FE114D6D0}"/>
              </a:ext>
            </a:extLst>
          </p:cNvPr>
          <p:cNvSpPr txBox="1"/>
          <p:nvPr/>
        </p:nvSpPr>
        <p:spPr>
          <a:xfrm>
            <a:off x="381000" y="28799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E0712ECE-3339-5649-9A51-D632CBD073E1}"/>
              </a:ext>
            </a:extLst>
          </p:cNvPr>
          <p:cNvSpPr txBox="1"/>
          <p:nvPr/>
        </p:nvSpPr>
        <p:spPr>
          <a:xfrm>
            <a:off x="381000" y="33381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FAFF7E91-D81F-D345-871C-9C1B73C2277C}"/>
              </a:ext>
            </a:extLst>
          </p:cNvPr>
          <p:cNvSpPr txBox="1"/>
          <p:nvPr/>
        </p:nvSpPr>
        <p:spPr>
          <a:xfrm>
            <a:off x="381000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01B76F7D-B8A0-5A4D-89EB-51F98D33DF5C}"/>
              </a:ext>
            </a:extLst>
          </p:cNvPr>
          <p:cNvSpPr txBox="1"/>
          <p:nvPr/>
        </p:nvSpPr>
        <p:spPr>
          <a:xfrm>
            <a:off x="381000" y="2009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C221B761-7417-704D-BD7F-DDECEE5C6CAD}"/>
              </a:ext>
            </a:extLst>
          </p:cNvPr>
          <p:cNvSpPr txBox="1"/>
          <p:nvPr/>
        </p:nvSpPr>
        <p:spPr>
          <a:xfrm>
            <a:off x="381000" y="15112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77002325-A13D-3E42-9F24-F6C8D2C4AA18}"/>
              </a:ext>
            </a:extLst>
          </p:cNvPr>
          <p:cNvSpPr txBox="1"/>
          <p:nvPr/>
        </p:nvSpPr>
        <p:spPr>
          <a:xfrm>
            <a:off x="381000" y="38375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88" name="Oval 187">
            <a:extLst>
              <a:ext uri="{FF2B5EF4-FFF2-40B4-BE49-F238E27FC236}">
                <a16:creationId xmlns:a16="http://schemas.microsoft.com/office/drawing/2014/main" id="{52BD641B-949D-4649-8AE8-ECD0ADB43CD8}"/>
              </a:ext>
            </a:extLst>
          </p:cNvPr>
          <p:cNvSpPr/>
          <p:nvPr/>
        </p:nvSpPr>
        <p:spPr>
          <a:xfrm>
            <a:off x="624319" y="1851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9" name="Straight Connector 188">
            <a:extLst>
              <a:ext uri="{FF2B5EF4-FFF2-40B4-BE49-F238E27FC236}">
                <a16:creationId xmlns:a16="http://schemas.microsoft.com/office/drawing/2014/main" id="{56639482-F327-CC4A-80B5-B47419825992}"/>
              </a:ext>
            </a:extLst>
          </p:cNvPr>
          <p:cNvCxnSpPr>
            <a:stCxn id="203" idx="4"/>
            <a:endCxn id="188" idx="0"/>
          </p:cNvCxnSpPr>
          <p:nvPr/>
        </p:nvCxnSpPr>
        <p:spPr>
          <a:xfrm>
            <a:off x="734387" y="1545815"/>
            <a:ext cx="4232" cy="3054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Oval 189">
            <a:extLst>
              <a:ext uri="{FF2B5EF4-FFF2-40B4-BE49-F238E27FC236}">
                <a16:creationId xmlns:a16="http://schemas.microsoft.com/office/drawing/2014/main" id="{793DD416-B956-A74E-93FC-2E5142507707}"/>
              </a:ext>
            </a:extLst>
          </p:cNvPr>
          <p:cNvSpPr/>
          <p:nvPr/>
        </p:nvSpPr>
        <p:spPr>
          <a:xfrm>
            <a:off x="623187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1" name="Straight Connector 190">
            <a:extLst>
              <a:ext uri="{FF2B5EF4-FFF2-40B4-BE49-F238E27FC236}">
                <a16:creationId xmlns:a16="http://schemas.microsoft.com/office/drawing/2014/main" id="{66E4DA87-E088-694F-B612-FABCA3025C6E}"/>
              </a:ext>
            </a:extLst>
          </p:cNvPr>
          <p:cNvCxnSpPr>
            <a:stCxn id="188" idx="4"/>
            <a:endCxn id="190" idx="0"/>
          </p:cNvCxnSpPr>
          <p:nvPr/>
        </p:nvCxnSpPr>
        <p:spPr>
          <a:xfrm flipH="1">
            <a:off x="737487" y="20798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16B51F0B-1DFC-FE46-B1D4-EE359DC5ACD1}"/>
              </a:ext>
            </a:extLst>
          </p:cNvPr>
          <p:cNvCxnSpPr>
            <a:stCxn id="190" idx="4"/>
            <a:endCxn id="193" idx="0"/>
          </p:cNvCxnSpPr>
          <p:nvPr/>
        </p:nvCxnSpPr>
        <p:spPr>
          <a:xfrm>
            <a:off x="737487" y="25370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3" name="Oval 192">
            <a:extLst>
              <a:ext uri="{FF2B5EF4-FFF2-40B4-BE49-F238E27FC236}">
                <a16:creationId xmlns:a16="http://schemas.microsoft.com/office/drawing/2014/main" id="{0C4ED29D-4375-AA45-ABD1-6025C0C1F314}"/>
              </a:ext>
            </a:extLst>
          </p:cNvPr>
          <p:cNvSpPr/>
          <p:nvPr/>
        </p:nvSpPr>
        <p:spPr>
          <a:xfrm>
            <a:off x="624359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94" name="Oval 193">
            <a:extLst>
              <a:ext uri="{FF2B5EF4-FFF2-40B4-BE49-F238E27FC236}">
                <a16:creationId xmlns:a16="http://schemas.microsoft.com/office/drawing/2014/main" id="{F07F353C-C6E3-A14D-92D7-D9790D52C320}"/>
              </a:ext>
            </a:extLst>
          </p:cNvPr>
          <p:cNvSpPr/>
          <p:nvPr/>
        </p:nvSpPr>
        <p:spPr>
          <a:xfrm>
            <a:off x="626623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26FF2BF9-05BF-1847-AAD8-364AB2EF2B48}"/>
              </a:ext>
            </a:extLst>
          </p:cNvPr>
          <p:cNvCxnSpPr>
            <a:stCxn id="193" idx="4"/>
            <a:endCxn id="194" idx="0"/>
          </p:cNvCxnSpPr>
          <p:nvPr/>
        </p:nvCxnSpPr>
        <p:spPr>
          <a:xfrm>
            <a:off x="738659" y="29942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6" name="Oval 195">
            <a:extLst>
              <a:ext uri="{FF2B5EF4-FFF2-40B4-BE49-F238E27FC236}">
                <a16:creationId xmlns:a16="http://schemas.microsoft.com/office/drawing/2014/main" id="{C5324928-9ED7-C244-8D35-64AF71459308}"/>
              </a:ext>
            </a:extLst>
          </p:cNvPr>
          <p:cNvSpPr/>
          <p:nvPr/>
        </p:nvSpPr>
        <p:spPr>
          <a:xfrm>
            <a:off x="625491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7" name="Straight Connector 196">
            <a:extLst>
              <a:ext uri="{FF2B5EF4-FFF2-40B4-BE49-F238E27FC236}">
                <a16:creationId xmlns:a16="http://schemas.microsoft.com/office/drawing/2014/main" id="{B6741729-9F7B-E945-B31B-B7E69C2911AA}"/>
              </a:ext>
            </a:extLst>
          </p:cNvPr>
          <p:cNvCxnSpPr>
            <a:stCxn id="194" idx="4"/>
            <a:endCxn id="196" idx="0"/>
          </p:cNvCxnSpPr>
          <p:nvPr/>
        </p:nvCxnSpPr>
        <p:spPr>
          <a:xfrm flipH="1">
            <a:off x="739791" y="34514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" name="Oval 197">
            <a:extLst>
              <a:ext uri="{FF2B5EF4-FFF2-40B4-BE49-F238E27FC236}">
                <a16:creationId xmlns:a16="http://schemas.microsoft.com/office/drawing/2014/main" id="{88572C88-53C9-F24A-8CCC-62509945D71E}"/>
              </a:ext>
            </a:extLst>
          </p:cNvPr>
          <p:cNvSpPr/>
          <p:nvPr/>
        </p:nvSpPr>
        <p:spPr>
          <a:xfrm>
            <a:off x="618943" y="41365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FEAC93B7-5C01-3048-B5E4-0DA183EEC820}"/>
              </a:ext>
            </a:extLst>
          </p:cNvPr>
          <p:cNvCxnSpPr>
            <a:endCxn id="198" idx="0"/>
          </p:cNvCxnSpPr>
          <p:nvPr/>
        </p:nvCxnSpPr>
        <p:spPr>
          <a:xfrm flipH="1">
            <a:off x="733243" y="39079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0" name="TextBox 199">
            <a:extLst>
              <a:ext uri="{FF2B5EF4-FFF2-40B4-BE49-F238E27FC236}">
                <a16:creationId xmlns:a16="http://schemas.microsoft.com/office/drawing/2014/main" id="{52C0E187-BD51-A64A-A531-F3FB85CD8E1C}"/>
              </a:ext>
            </a:extLst>
          </p:cNvPr>
          <p:cNvSpPr txBox="1"/>
          <p:nvPr/>
        </p:nvSpPr>
        <p:spPr>
          <a:xfrm>
            <a:off x="381000" y="42730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45720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43F3B76D-3D60-B24F-B382-26AC31B90D4B}"/>
              </a:ext>
            </a:extLst>
          </p:cNvPr>
          <p:cNvCxnSpPr>
            <a:endCxn id="201" idx="0"/>
          </p:cNvCxnSpPr>
          <p:nvPr/>
        </p:nvCxnSpPr>
        <p:spPr>
          <a:xfrm flipH="1">
            <a:off x="722022" y="43434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Oval 202">
            <a:extLst>
              <a:ext uri="{FF2B5EF4-FFF2-40B4-BE49-F238E27FC236}">
                <a16:creationId xmlns:a16="http://schemas.microsoft.com/office/drawing/2014/main" id="{9D685424-D983-334E-A463-100CC0598C16}"/>
              </a:ext>
            </a:extLst>
          </p:cNvPr>
          <p:cNvSpPr/>
          <p:nvPr/>
        </p:nvSpPr>
        <p:spPr>
          <a:xfrm>
            <a:off x="620087" y="13172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stCxn id="75" idx="2"/>
            <a:endCxn id="203" idx="7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EF0D17A2-3923-7C49-B576-7FC8B2C8CCEF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0D13B896-9995-F141-B6B8-52C824DAEADB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A9D1E2D2-36D7-524A-8BFA-A1A9D5E77373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9EBAD28F-56E9-DA47-ABE0-9C0F1E6EA6B6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0479995B-9143-CA4F-919F-59C08F00ABEF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4F5FFC70-BE43-2D41-B71E-553110049B21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1" name="Oval 210">
            <a:extLst>
              <a:ext uri="{FF2B5EF4-FFF2-40B4-BE49-F238E27FC236}">
                <a16:creationId xmlns:a16="http://schemas.microsoft.com/office/drawing/2014/main" id="{62939CDC-7491-1145-A543-AA27404638B5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F8D1C12E-D24B-6E4C-88E1-DDE4E42363BA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3" name="Straight Connector 212">
            <a:extLst>
              <a:ext uri="{FF2B5EF4-FFF2-40B4-BE49-F238E27FC236}">
                <a16:creationId xmlns:a16="http://schemas.microsoft.com/office/drawing/2014/main" id="{E82AB79A-C090-8E42-9DF4-50D0FE969169}"/>
              </a:ext>
            </a:extLst>
          </p:cNvPr>
          <p:cNvCxnSpPr>
            <a:endCxn id="212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213">
            <a:extLst>
              <a:ext uri="{FF2B5EF4-FFF2-40B4-BE49-F238E27FC236}">
                <a16:creationId xmlns:a16="http://schemas.microsoft.com/office/drawing/2014/main" id="{7EA16CBF-0CB6-FC47-9C16-AA108F02E7D0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5" name="Straight Connector 214">
            <a:extLst>
              <a:ext uri="{FF2B5EF4-FFF2-40B4-BE49-F238E27FC236}">
                <a16:creationId xmlns:a16="http://schemas.microsoft.com/office/drawing/2014/main" id="{7DA1D841-8F7A-F04F-8690-793B05CF16EF}"/>
              </a:ext>
            </a:extLst>
          </p:cNvPr>
          <p:cNvCxnSpPr>
            <a:stCxn id="212" idx="4"/>
            <a:endCxn id="214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1BB6ECF5-4C32-614F-A07F-43AE0E5FC23B}"/>
              </a:ext>
            </a:extLst>
          </p:cNvPr>
          <p:cNvCxnSpPr>
            <a:stCxn id="214" idx="4"/>
            <a:endCxn id="217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Oval 216">
            <a:extLst>
              <a:ext uri="{FF2B5EF4-FFF2-40B4-BE49-F238E27FC236}">
                <a16:creationId xmlns:a16="http://schemas.microsoft.com/office/drawing/2014/main" id="{7AC3D51C-F64B-8343-8D2F-3DAE5D6D9587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8" name="Oval 217">
            <a:extLst>
              <a:ext uri="{FF2B5EF4-FFF2-40B4-BE49-F238E27FC236}">
                <a16:creationId xmlns:a16="http://schemas.microsoft.com/office/drawing/2014/main" id="{D3593D2D-296B-B148-ADBB-243A8AFC5949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45BC2AF3-BDD4-294D-B440-3FA37F58B6EE}"/>
              </a:ext>
            </a:extLst>
          </p:cNvPr>
          <p:cNvCxnSpPr>
            <a:stCxn id="217" idx="4"/>
            <a:endCxn id="218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Oval 219">
            <a:extLst>
              <a:ext uri="{FF2B5EF4-FFF2-40B4-BE49-F238E27FC236}">
                <a16:creationId xmlns:a16="http://schemas.microsoft.com/office/drawing/2014/main" id="{02ABFF81-62DE-A64E-81F3-49D7D2040FD1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ECC85A4F-F295-F049-88F8-EA3FE8322A8F}"/>
              </a:ext>
            </a:extLst>
          </p:cNvPr>
          <p:cNvCxnSpPr>
            <a:stCxn id="218" idx="4"/>
            <a:endCxn id="220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2" name="Oval 221">
            <a:extLst>
              <a:ext uri="{FF2B5EF4-FFF2-40B4-BE49-F238E27FC236}">
                <a16:creationId xmlns:a16="http://schemas.microsoft.com/office/drawing/2014/main" id="{D82A1DF4-31FD-C441-AD02-EC09268591DB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2F1DCCB1-1445-C140-99D7-4612A5C91602}"/>
              </a:ext>
            </a:extLst>
          </p:cNvPr>
          <p:cNvCxnSpPr>
            <a:endCxn id="222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>
            <a:extLst>
              <a:ext uri="{FF2B5EF4-FFF2-40B4-BE49-F238E27FC236}">
                <a16:creationId xmlns:a16="http://schemas.microsoft.com/office/drawing/2014/main" id="{05B020F5-2AAF-1F4A-8306-825AC9270B58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4C557D32-28D9-A547-A1AB-702793730355}"/>
              </a:ext>
            </a:extLst>
          </p:cNvPr>
          <p:cNvCxnSpPr>
            <a:endCxn id="225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TextBox 226">
            <a:extLst>
              <a:ext uri="{FF2B5EF4-FFF2-40B4-BE49-F238E27FC236}">
                <a16:creationId xmlns:a16="http://schemas.microsoft.com/office/drawing/2014/main" id="{479A8997-29F8-F449-B5AF-FEA38F26CF19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stCxn id="3" idx="4"/>
            <a:endCxn id="211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768EBF41-9959-CA41-A331-6C76D551E9A4}"/>
              </a:ext>
            </a:extLst>
          </p:cNvPr>
          <p:cNvSpPr txBox="1"/>
          <p:nvPr/>
        </p:nvSpPr>
        <p:spPr>
          <a:xfrm>
            <a:off x="2286000" y="24815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C2C1375D-01A0-5941-BE40-79AF06C78B20}"/>
              </a:ext>
            </a:extLst>
          </p:cNvPr>
          <p:cNvSpPr txBox="1"/>
          <p:nvPr/>
        </p:nvSpPr>
        <p:spPr>
          <a:xfrm>
            <a:off x="2286000" y="298090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31" name="Oval 230">
            <a:extLst>
              <a:ext uri="{FF2B5EF4-FFF2-40B4-BE49-F238E27FC236}">
                <a16:creationId xmlns:a16="http://schemas.microsoft.com/office/drawing/2014/main" id="{8D52F2A9-8629-7744-A82F-22833FB01EE5}"/>
              </a:ext>
            </a:extLst>
          </p:cNvPr>
          <p:cNvSpPr/>
          <p:nvPr/>
        </p:nvSpPr>
        <p:spPr>
          <a:xfrm>
            <a:off x="2531623" y="23662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stCxn id="79" idx="4"/>
            <a:endCxn id="231" idx="0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3" name="Oval 232">
            <a:extLst>
              <a:ext uri="{FF2B5EF4-FFF2-40B4-BE49-F238E27FC236}">
                <a16:creationId xmlns:a16="http://schemas.microsoft.com/office/drawing/2014/main" id="{1F744646-4EE2-3C4A-925A-624AB50FAB08}"/>
              </a:ext>
            </a:extLst>
          </p:cNvPr>
          <p:cNvSpPr/>
          <p:nvPr/>
        </p:nvSpPr>
        <p:spPr>
          <a:xfrm>
            <a:off x="2530491" y="28234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4" name="Straight Connector 233">
            <a:extLst>
              <a:ext uri="{FF2B5EF4-FFF2-40B4-BE49-F238E27FC236}">
                <a16:creationId xmlns:a16="http://schemas.microsoft.com/office/drawing/2014/main" id="{D990D93B-C2ED-1E49-92D5-487C9B66221D}"/>
              </a:ext>
            </a:extLst>
          </p:cNvPr>
          <p:cNvCxnSpPr>
            <a:stCxn id="231" idx="4"/>
            <a:endCxn id="233" idx="0"/>
          </p:cNvCxnSpPr>
          <p:nvPr/>
        </p:nvCxnSpPr>
        <p:spPr>
          <a:xfrm flipH="1">
            <a:off x="2644791" y="259480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5" name="Oval 234">
            <a:extLst>
              <a:ext uri="{FF2B5EF4-FFF2-40B4-BE49-F238E27FC236}">
                <a16:creationId xmlns:a16="http://schemas.microsoft.com/office/drawing/2014/main" id="{9B4AAB79-EEEC-6141-88FA-E936CC6A1E0E}"/>
              </a:ext>
            </a:extLst>
          </p:cNvPr>
          <p:cNvSpPr/>
          <p:nvPr/>
        </p:nvSpPr>
        <p:spPr>
          <a:xfrm>
            <a:off x="2523943" y="327987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6" name="Straight Connector 235">
            <a:extLst>
              <a:ext uri="{FF2B5EF4-FFF2-40B4-BE49-F238E27FC236}">
                <a16:creationId xmlns:a16="http://schemas.microsoft.com/office/drawing/2014/main" id="{342B0C20-E148-BC42-B0CE-820F3E162AC5}"/>
              </a:ext>
            </a:extLst>
          </p:cNvPr>
          <p:cNvCxnSpPr>
            <a:endCxn id="235" idx="0"/>
          </p:cNvCxnSpPr>
          <p:nvPr/>
        </p:nvCxnSpPr>
        <p:spPr>
          <a:xfrm flipH="1">
            <a:off x="2638243" y="305127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7" name="TextBox 236">
            <a:extLst>
              <a:ext uri="{FF2B5EF4-FFF2-40B4-BE49-F238E27FC236}">
                <a16:creationId xmlns:a16="http://schemas.microsoft.com/office/drawing/2014/main" id="{8DFB88DC-C691-AE48-B140-FAABE6D23B48}"/>
              </a:ext>
            </a:extLst>
          </p:cNvPr>
          <p:cNvSpPr txBox="1"/>
          <p:nvPr/>
        </p:nvSpPr>
        <p:spPr>
          <a:xfrm>
            <a:off x="2286000" y="341635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37153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AE9F4521-2E79-DB46-A2DA-9C6D4DB2B1EF}"/>
              </a:ext>
            </a:extLst>
          </p:cNvPr>
          <p:cNvCxnSpPr>
            <a:endCxn id="238" idx="0"/>
          </p:cNvCxnSpPr>
          <p:nvPr/>
        </p:nvCxnSpPr>
        <p:spPr>
          <a:xfrm flipH="1">
            <a:off x="2627022" y="348671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0" name="TextBox 239">
            <a:extLst>
              <a:ext uri="{FF2B5EF4-FFF2-40B4-BE49-F238E27FC236}">
                <a16:creationId xmlns:a16="http://schemas.microsoft.com/office/drawing/2014/main" id="{7CEA093A-47DD-F74A-B2C3-7326C59E429F}"/>
              </a:ext>
            </a:extLst>
          </p:cNvPr>
          <p:cNvSpPr txBox="1"/>
          <p:nvPr/>
        </p:nvSpPr>
        <p:spPr>
          <a:xfrm>
            <a:off x="2345162" y="19962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3" name="Oval 252">
            <a:extLst>
              <a:ext uri="{FF2B5EF4-FFF2-40B4-BE49-F238E27FC236}">
                <a16:creationId xmlns:a16="http://schemas.microsoft.com/office/drawing/2014/main" id="{7467F735-2B3E-EC42-99EA-1382833025C2}"/>
              </a:ext>
            </a:extLst>
          </p:cNvPr>
          <p:cNvSpPr/>
          <p:nvPr/>
        </p:nvSpPr>
        <p:spPr>
          <a:xfrm>
            <a:off x="3124201" y="23437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stCxn id="79" idx="5"/>
            <a:endCxn id="253" idx="0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5" name="TextBox 254">
            <a:extLst>
              <a:ext uri="{FF2B5EF4-FFF2-40B4-BE49-F238E27FC236}">
                <a16:creationId xmlns:a16="http://schemas.microsoft.com/office/drawing/2014/main" id="{C1587225-624F-C34E-A78B-BE12CEB00326}"/>
              </a:ext>
            </a:extLst>
          </p:cNvPr>
          <p:cNvSpPr txBox="1"/>
          <p:nvPr/>
        </p:nvSpPr>
        <p:spPr>
          <a:xfrm>
            <a:off x="2886258" y="24802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77916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02F03D35-59F6-B948-A4D9-F55949A3B18A}"/>
              </a:ext>
            </a:extLst>
          </p:cNvPr>
          <p:cNvCxnSpPr>
            <a:endCxn id="256" idx="0"/>
          </p:cNvCxnSpPr>
          <p:nvPr/>
        </p:nvCxnSpPr>
        <p:spPr>
          <a:xfrm flipH="1">
            <a:off x="3227280" y="255056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>
            <a:off x="2753111" y="204963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5" name="Oval 264">
            <a:extLst>
              <a:ext uri="{FF2B5EF4-FFF2-40B4-BE49-F238E27FC236}">
                <a16:creationId xmlns:a16="http://schemas.microsoft.com/office/drawing/2014/main" id="{D24D816F-F2DA-1F41-874A-58FF3CA42A43}"/>
              </a:ext>
            </a:extLst>
          </p:cNvPr>
          <p:cNvSpPr/>
          <p:nvPr/>
        </p:nvSpPr>
        <p:spPr>
          <a:xfrm>
            <a:off x="2733339" y="99342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764E06DB-3FFB-2144-8181-25E5261C0143}"/>
              </a:ext>
            </a:extLst>
          </p:cNvPr>
          <p:cNvSpPr txBox="1"/>
          <p:nvPr/>
        </p:nvSpPr>
        <p:spPr>
          <a:xfrm>
            <a:off x="2696795" y="12516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F873554E-B5B7-964E-8366-636FA837018E}"/>
              </a:ext>
            </a:extLst>
          </p:cNvPr>
          <p:cNvCxnSpPr>
            <a:stCxn id="265" idx="5"/>
            <a:endCxn id="267" idx="0"/>
          </p:cNvCxnSpPr>
          <p:nvPr/>
        </p:nvCxnSpPr>
        <p:spPr>
          <a:xfrm>
            <a:off x="2928460" y="1188544"/>
            <a:ext cx="198171" cy="4146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322073" y="872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stCxn id="75" idx="6"/>
            <a:endCxn id="265" idx="1"/>
          </p:cNvCxnSpPr>
          <p:nvPr/>
        </p:nvCxnSpPr>
        <p:spPr>
          <a:xfrm>
            <a:off x="2109397" y="730847"/>
            <a:ext cx="657420" cy="29605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7" name="TextBox 276">
            <a:extLst>
              <a:ext uri="{FF2B5EF4-FFF2-40B4-BE49-F238E27FC236}">
                <a16:creationId xmlns:a16="http://schemas.microsoft.com/office/drawing/2014/main" id="{B8C3E3FA-A938-8B47-BBAB-2872D01844C0}"/>
              </a:ext>
            </a:extLst>
          </p:cNvPr>
          <p:cNvSpPr txBox="1"/>
          <p:nvPr/>
        </p:nvSpPr>
        <p:spPr>
          <a:xfrm>
            <a:off x="914400" y="762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265BB5EA-3C13-E847-BF82-C646E0FA4D25}"/>
              </a:ext>
            </a:extLst>
          </p:cNvPr>
          <p:cNvSpPr txBox="1"/>
          <p:nvPr/>
        </p:nvSpPr>
        <p:spPr>
          <a:xfrm>
            <a:off x="5839193" y="199632"/>
            <a:ext cx="3200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600" spc="300" dirty="0">
                <a:solidFill>
                  <a:schemeClr val="bg2"/>
                </a:solidFill>
                <a:latin typeface="Optima" panose="02000503060000020004" pitchFamily="2" charset="0"/>
              </a:rPr>
              <a:t>an</a:t>
            </a:r>
            <a:r>
              <a:rPr lang="en-US" sz="3600" spc="300" dirty="0">
                <a:solidFill>
                  <a:schemeClr val="tx2"/>
                </a:solidFill>
                <a:latin typeface="Optima" panose="02000503060000020004" pitchFamily="2" charset="0"/>
              </a:rPr>
              <a:t>t</a:t>
            </a:r>
            <a:r>
              <a:rPr lang="en-US" sz="3600" spc="300" dirty="0">
                <a:latin typeface="Optima" panose="02000503060000020004" pitchFamily="2" charset="0"/>
              </a:rPr>
              <a:t>enna</a:t>
            </a:r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76673B0F-6956-294B-B59D-694FB875A920}"/>
              </a:ext>
            </a:extLst>
          </p:cNvPr>
          <p:cNvSpPr txBox="1"/>
          <p:nvPr/>
        </p:nvSpPr>
        <p:spPr>
          <a:xfrm>
            <a:off x="2535173" y="48342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280" name="Straight Connector 279">
            <a:extLst>
              <a:ext uri="{FF2B5EF4-FFF2-40B4-BE49-F238E27FC236}">
                <a16:creationId xmlns:a16="http://schemas.microsoft.com/office/drawing/2014/main" id="{D1A831B4-7FF5-2943-9C97-5AA63F930E9D}"/>
              </a:ext>
            </a:extLst>
          </p:cNvPr>
          <p:cNvCxnSpPr>
            <a:cxnSpLocks/>
          </p:cNvCxnSpPr>
          <p:nvPr/>
        </p:nvCxnSpPr>
        <p:spPr>
          <a:xfrm flipH="1">
            <a:off x="1602765" y="326590"/>
            <a:ext cx="1597635" cy="14548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1" name="TextBox 280">
            <a:extLst>
              <a:ext uri="{FF2B5EF4-FFF2-40B4-BE49-F238E27FC236}">
                <a16:creationId xmlns:a16="http://schemas.microsoft.com/office/drawing/2014/main" id="{8C85AFA5-D602-4542-890E-3D446EF10F7C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82" name="Oval 281">
            <a:extLst>
              <a:ext uri="{FF2B5EF4-FFF2-40B4-BE49-F238E27FC236}">
                <a16:creationId xmlns:a16="http://schemas.microsoft.com/office/drawing/2014/main" id="{3FAE5EA9-5030-4B46-8BDE-FD8B3C6584BE}"/>
              </a:ext>
            </a:extLst>
          </p:cNvPr>
          <p:cNvSpPr/>
          <p:nvPr/>
        </p:nvSpPr>
        <p:spPr>
          <a:xfrm>
            <a:off x="1455811" y="35777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40688694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4C8D4CB-B407-0440-9A96-839E2112C5DD}"/>
              </a:ext>
            </a:extLst>
          </p:cNvPr>
          <p:cNvSpPr txBox="1"/>
          <p:nvPr/>
        </p:nvSpPr>
        <p:spPr>
          <a:xfrm>
            <a:off x="1699824" y="4708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F46A0BC-89BE-564C-9B4B-D9736ECF2FF5}"/>
              </a:ext>
            </a:extLst>
          </p:cNvPr>
          <p:cNvSpPr txBox="1"/>
          <p:nvPr/>
        </p:nvSpPr>
        <p:spPr>
          <a:xfrm>
            <a:off x="1699824" y="5166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4A3BCD9-8AEA-9F46-B4EC-E3F28DC20833}"/>
              </a:ext>
            </a:extLst>
          </p:cNvPr>
          <p:cNvSpPr txBox="1"/>
          <p:nvPr/>
        </p:nvSpPr>
        <p:spPr>
          <a:xfrm>
            <a:off x="1699824" y="4295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088786C-4EEB-1C41-85B9-C3C39CC420CA}"/>
              </a:ext>
            </a:extLst>
          </p:cNvPr>
          <p:cNvSpPr txBox="1"/>
          <p:nvPr/>
        </p:nvSpPr>
        <p:spPr>
          <a:xfrm>
            <a:off x="1699824" y="3838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EB8EE9D-6263-B848-B923-8547BCAC507C}"/>
              </a:ext>
            </a:extLst>
          </p:cNvPr>
          <p:cNvSpPr txBox="1"/>
          <p:nvPr/>
        </p:nvSpPr>
        <p:spPr>
          <a:xfrm>
            <a:off x="1699824" y="3340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7E813DB-FFB7-6643-8517-21BB3D92AEAD}"/>
              </a:ext>
            </a:extLst>
          </p:cNvPr>
          <p:cNvSpPr txBox="1"/>
          <p:nvPr/>
        </p:nvSpPr>
        <p:spPr>
          <a:xfrm>
            <a:off x="1699824" y="5666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2FF5E8FE-FCAD-C144-9E71-FB99D290EF09}"/>
              </a:ext>
            </a:extLst>
          </p:cNvPr>
          <p:cNvSpPr/>
          <p:nvPr/>
        </p:nvSpPr>
        <p:spPr>
          <a:xfrm>
            <a:off x="1944193" y="3225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467C296E-6CC2-4742-8265-4DC23CA28601}"/>
              </a:ext>
            </a:extLst>
          </p:cNvPr>
          <p:cNvSpPr/>
          <p:nvPr/>
        </p:nvSpPr>
        <p:spPr>
          <a:xfrm>
            <a:off x="1943143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6BF1EA94-E304-AE4E-9362-343E31B35122}"/>
              </a:ext>
            </a:extLst>
          </p:cNvPr>
          <p:cNvCxnSpPr>
            <a:endCxn id="54" idx="0"/>
          </p:cNvCxnSpPr>
          <p:nvPr/>
        </p:nvCxnSpPr>
        <p:spPr>
          <a:xfrm>
            <a:off x="2055179" y="3475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Oval 55">
            <a:extLst>
              <a:ext uri="{FF2B5EF4-FFF2-40B4-BE49-F238E27FC236}">
                <a16:creationId xmlns:a16="http://schemas.microsoft.com/office/drawing/2014/main" id="{F092F9FD-33D2-BD40-A2AF-1228D2440970}"/>
              </a:ext>
            </a:extLst>
          </p:cNvPr>
          <p:cNvSpPr/>
          <p:nvPr/>
        </p:nvSpPr>
        <p:spPr>
          <a:xfrm>
            <a:off x="1942011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B7A31CEB-C4E3-8E45-B7A4-C9795D4067BE}"/>
              </a:ext>
            </a:extLst>
          </p:cNvPr>
          <p:cNvCxnSpPr>
            <a:stCxn id="54" idx="4"/>
            <a:endCxn id="56" idx="0"/>
          </p:cNvCxnSpPr>
          <p:nvPr/>
        </p:nvCxnSpPr>
        <p:spPr>
          <a:xfrm flipH="1">
            <a:off x="2056311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844994A4-E325-FC41-80C7-491E4E72C061}"/>
              </a:ext>
            </a:extLst>
          </p:cNvPr>
          <p:cNvCxnSpPr>
            <a:stCxn id="56" idx="4"/>
            <a:endCxn id="59" idx="0"/>
          </p:cNvCxnSpPr>
          <p:nvPr/>
        </p:nvCxnSpPr>
        <p:spPr>
          <a:xfrm>
            <a:off x="2056311" y="4365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Oval 58">
            <a:extLst>
              <a:ext uri="{FF2B5EF4-FFF2-40B4-BE49-F238E27FC236}">
                <a16:creationId xmlns:a16="http://schemas.microsoft.com/office/drawing/2014/main" id="{1F2C6C2D-1BB7-024C-A480-EB05969DE772}"/>
              </a:ext>
            </a:extLst>
          </p:cNvPr>
          <p:cNvSpPr/>
          <p:nvPr/>
        </p:nvSpPr>
        <p:spPr>
          <a:xfrm>
            <a:off x="1943183" y="4594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EBB8EA0A-1A4C-C74A-AFCD-F1204E80879A}"/>
              </a:ext>
            </a:extLst>
          </p:cNvPr>
          <p:cNvSpPr/>
          <p:nvPr/>
        </p:nvSpPr>
        <p:spPr>
          <a:xfrm>
            <a:off x="1945447" y="5051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FE708EA0-906C-5A4A-B2EA-AFF41266C0D9}"/>
              </a:ext>
            </a:extLst>
          </p:cNvPr>
          <p:cNvCxnSpPr>
            <a:stCxn id="59" idx="4"/>
            <a:endCxn id="60" idx="0"/>
          </p:cNvCxnSpPr>
          <p:nvPr/>
        </p:nvCxnSpPr>
        <p:spPr>
          <a:xfrm>
            <a:off x="2057483" y="4823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Oval 61">
            <a:extLst>
              <a:ext uri="{FF2B5EF4-FFF2-40B4-BE49-F238E27FC236}">
                <a16:creationId xmlns:a16="http://schemas.microsoft.com/office/drawing/2014/main" id="{43D10A5E-F84C-8C42-884A-AE831FF2C32D}"/>
              </a:ext>
            </a:extLst>
          </p:cNvPr>
          <p:cNvSpPr/>
          <p:nvPr/>
        </p:nvSpPr>
        <p:spPr>
          <a:xfrm>
            <a:off x="1944315" y="5508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4F870F33-EBA9-4845-8703-EA0886F3179C}"/>
              </a:ext>
            </a:extLst>
          </p:cNvPr>
          <p:cNvCxnSpPr>
            <a:stCxn id="60" idx="4"/>
            <a:endCxn id="62" idx="0"/>
          </p:cNvCxnSpPr>
          <p:nvPr/>
        </p:nvCxnSpPr>
        <p:spPr>
          <a:xfrm flipH="1">
            <a:off x="2058615" y="5280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val 63">
            <a:extLst>
              <a:ext uri="{FF2B5EF4-FFF2-40B4-BE49-F238E27FC236}">
                <a16:creationId xmlns:a16="http://schemas.microsoft.com/office/drawing/2014/main" id="{10612995-4A69-3A45-90AE-7ABDB2E65DFD}"/>
              </a:ext>
            </a:extLst>
          </p:cNvPr>
          <p:cNvSpPr/>
          <p:nvPr/>
        </p:nvSpPr>
        <p:spPr>
          <a:xfrm>
            <a:off x="1937767" y="5965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7F24EEAC-758B-D947-A86F-D84299B103A7}"/>
              </a:ext>
            </a:extLst>
          </p:cNvPr>
          <p:cNvCxnSpPr>
            <a:endCxn id="64" idx="0"/>
          </p:cNvCxnSpPr>
          <p:nvPr/>
        </p:nvCxnSpPr>
        <p:spPr>
          <a:xfrm flipH="1">
            <a:off x="2052067" y="5736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04B889FC-E4A0-BF47-810E-F953E72AC63E}"/>
              </a:ext>
            </a:extLst>
          </p:cNvPr>
          <p:cNvSpPr txBox="1"/>
          <p:nvPr/>
        </p:nvSpPr>
        <p:spPr>
          <a:xfrm>
            <a:off x="1699824" y="6101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26546" y="64008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5761E276-92A6-0644-9333-7CABBCB13542}"/>
              </a:ext>
            </a:extLst>
          </p:cNvPr>
          <p:cNvCxnSpPr>
            <a:endCxn id="68" idx="0"/>
          </p:cNvCxnSpPr>
          <p:nvPr/>
        </p:nvCxnSpPr>
        <p:spPr>
          <a:xfrm flipH="1">
            <a:off x="2040846" y="6172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Box 70">
            <a:extLst>
              <a:ext uri="{FF2B5EF4-FFF2-40B4-BE49-F238E27FC236}">
                <a16:creationId xmlns:a16="http://schemas.microsoft.com/office/drawing/2014/main" id="{3DC22BE3-00C9-B347-A3A5-25AEF5FA70B1}"/>
              </a:ext>
            </a:extLst>
          </p:cNvPr>
          <p:cNvSpPr txBox="1"/>
          <p:nvPr/>
        </p:nvSpPr>
        <p:spPr>
          <a:xfrm>
            <a:off x="1935867" y="17884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CBDD6FD-B4EA-394A-8775-3C80D85903A0}"/>
              </a:ext>
            </a:extLst>
          </p:cNvPr>
          <p:cNvSpPr txBox="1"/>
          <p:nvPr/>
        </p:nvSpPr>
        <p:spPr>
          <a:xfrm>
            <a:off x="1699824" y="2431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E6430331-32D6-2C4A-8F40-6B94287AAA9B}"/>
              </a:ext>
            </a:extLst>
          </p:cNvPr>
          <p:cNvSpPr txBox="1"/>
          <p:nvPr/>
        </p:nvSpPr>
        <p:spPr>
          <a:xfrm>
            <a:off x="2235217" y="1444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2089B9B-080C-0440-872D-2ED0DDEADE63}"/>
              </a:ext>
            </a:extLst>
          </p:cNvPr>
          <p:cNvSpPr txBox="1"/>
          <p:nvPr/>
        </p:nvSpPr>
        <p:spPr>
          <a:xfrm>
            <a:off x="1850667" y="8958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22C2B9FA-5513-2140-8F0D-269530C1D720}"/>
              </a:ext>
            </a:extLst>
          </p:cNvPr>
          <p:cNvSpPr/>
          <p:nvPr/>
        </p:nvSpPr>
        <p:spPr>
          <a:xfrm>
            <a:off x="2199979" y="12568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7D6CE7AE-C3B6-8A41-9E5F-25C4F21F9A1D}"/>
              </a:ext>
            </a:extLst>
          </p:cNvPr>
          <p:cNvCxnSpPr>
            <a:stCxn id="75" idx="5"/>
            <a:endCxn id="76" idx="0"/>
          </p:cNvCxnSpPr>
          <p:nvPr/>
        </p:nvCxnSpPr>
        <p:spPr>
          <a:xfrm>
            <a:off x="2075919" y="811669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07E8AC30-AA5E-1848-9ABF-4F4FBDE9B717}"/>
              </a:ext>
            </a:extLst>
          </p:cNvPr>
          <p:cNvCxnSpPr>
            <a:stCxn id="76" idx="5"/>
            <a:endCxn id="79" idx="1"/>
          </p:cNvCxnSpPr>
          <p:nvPr/>
        </p:nvCxnSpPr>
        <p:spPr>
          <a:xfrm>
            <a:off x="2395100" y="1451936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B38C9688-ED58-2B46-A5E6-D488A83C657A}"/>
              </a:ext>
            </a:extLst>
          </p:cNvPr>
          <p:cNvSpPr/>
          <p:nvPr/>
        </p:nvSpPr>
        <p:spPr>
          <a:xfrm>
            <a:off x="1944316" y="2316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stCxn id="79" idx="3"/>
            <a:endCxn id="80" idx="0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C1B6C3B7-ECAA-D746-81B2-F97140130744}"/>
              </a:ext>
            </a:extLst>
          </p:cNvPr>
          <p:cNvCxnSpPr>
            <a:stCxn id="80" idx="4"/>
          </p:cNvCxnSpPr>
          <p:nvPr/>
        </p:nvCxnSpPr>
        <p:spPr>
          <a:xfrm flipH="1">
            <a:off x="2057484" y="2544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>
            <a:extLst>
              <a:ext uri="{FF2B5EF4-FFF2-40B4-BE49-F238E27FC236}">
                <a16:creationId xmlns:a16="http://schemas.microsoft.com/office/drawing/2014/main" id="{768E69E2-0FC4-4043-A331-F64461B172A7}"/>
              </a:ext>
            </a:extLst>
          </p:cNvPr>
          <p:cNvSpPr txBox="1"/>
          <p:nvPr/>
        </p:nvSpPr>
        <p:spPr>
          <a:xfrm>
            <a:off x="1699824" y="2942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FF25A39F-AFB7-6F40-97D7-8814A0E85606}"/>
              </a:ext>
            </a:extLst>
          </p:cNvPr>
          <p:cNvSpPr/>
          <p:nvPr/>
        </p:nvSpPr>
        <p:spPr>
          <a:xfrm>
            <a:off x="1938911" y="2765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C5E99B1-A612-5047-8890-770A55D3804E}"/>
              </a:ext>
            </a:extLst>
          </p:cNvPr>
          <p:cNvCxnSpPr>
            <a:stCxn id="84" idx="4"/>
            <a:endCxn id="53" idx="0"/>
          </p:cNvCxnSpPr>
          <p:nvPr/>
        </p:nvCxnSpPr>
        <p:spPr>
          <a:xfrm>
            <a:off x="2053211" y="2993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F0FB156B-0FEA-214C-B325-BFF68048825F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5834D8-3E84-7941-8570-B872AAF555A7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80ED94-4E45-A449-B7D4-EA793821235B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EB0E298-1265-E549-861C-1447DA0B9DED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5D586A2-2016-6242-9A14-C79487C99B3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E29280A-971A-6349-9908-C497B5073C3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B85E2A-8DB8-C64F-86FA-DE7FCDCA5EA7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CEA38C7-C47C-EF47-97E0-5D6A2E8AB813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6A0A700A-36A2-5C4D-B02E-EB9A4DF02256}"/>
              </a:ext>
            </a:extLst>
          </p:cNvPr>
          <p:cNvCxnSpPr>
            <a:endCxn id="93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id="{B8744598-54AE-FA46-A7CB-16FEBD55EF1B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84D405E-D4E9-124C-B08B-09DF5FAC5418}"/>
              </a:ext>
            </a:extLst>
          </p:cNvPr>
          <p:cNvCxnSpPr>
            <a:stCxn id="93" idx="4"/>
            <a:endCxn id="95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79B955C-5BAB-9849-A3F5-F98590F9D7C5}"/>
              </a:ext>
            </a:extLst>
          </p:cNvPr>
          <p:cNvCxnSpPr>
            <a:stCxn id="95" idx="4"/>
            <a:endCxn id="98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val 97">
            <a:extLst>
              <a:ext uri="{FF2B5EF4-FFF2-40B4-BE49-F238E27FC236}">
                <a16:creationId xmlns:a16="http://schemas.microsoft.com/office/drawing/2014/main" id="{7C697300-9997-4C4E-A4EB-6A4F8E218648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E1E78C6A-0C5B-A645-A5BF-91DE6F42C471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92BC703-2B35-5945-B0EA-3282187FD27F}"/>
              </a:ext>
            </a:extLst>
          </p:cNvPr>
          <p:cNvCxnSpPr>
            <a:stCxn id="98" idx="4"/>
            <a:endCxn id="99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>
            <a:extLst>
              <a:ext uri="{FF2B5EF4-FFF2-40B4-BE49-F238E27FC236}">
                <a16:creationId xmlns:a16="http://schemas.microsoft.com/office/drawing/2014/main" id="{29FF1F1D-7077-D04C-989C-D7BD7375E9BB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B12C524-5B51-E744-9D40-5D75ED33C939}"/>
              </a:ext>
            </a:extLst>
          </p:cNvPr>
          <p:cNvCxnSpPr>
            <a:stCxn id="99" idx="4"/>
            <a:endCxn id="101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DEBAAF2A-214C-CD40-979E-C104F666A30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64EA81-A491-9D42-88C7-FB3A1A3A5204}"/>
              </a:ext>
            </a:extLst>
          </p:cNvPr>
          <p:cNvCxnSpPr>
            <a:endCxn id="103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CAE7D68B-7D3D-8E4E-8AC8-3CCA49E8846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8CEB8A3-E1F4-9E43-BF34-24421B04ED1E}"/>
              </a:ext>
            </a:extLst>
          </p:cNvPr>
          <p:cNvCxnSpPr>
            <a:endCxn id="106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D95C3EE5-77A5-C74B-959F-F61503C21BBA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6C89CFC-C4C0-E14A-ADDA-C43BE84B0062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41144C40-B711-E949-ACA7-BE22AA0352EB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stCxn id="115" idx="4"/>
            <a:endCxn id="116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04D2FC4-1481-8949-99D1-75DE32A55C16}"/>
              </a:ext>
            </a:extLst>
          </p:cNvPr>
          <p:cNvCxnSpPr>
            <a:stCxn id="116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0C5BA5E2-0892-7B46-B707-B19903FA2C06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46C913A-0A5C-2041-8F1B-F0B7D87BEFF1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F28F3889-31F2-3C42-9574-99A77B751426}"/>
              </a:ext>
            </a:extLst>
          </p:cNvPr>
          <p:cNvCxnSpPr>
            <a:stCxn id="120" idx="4"/>
            <a:endCxn id="92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E8FCBEAA-8DC7-B943-A937-863A942E000E}"/>
              </a:ext>
            </a:extLst>
          </p:cNvPr>
          <p:cNvSpPr txBox="1"/>
          <p:nvPr/>
        </p:nvSpPr>
        <p:spPr>
          <a:xfrm>
            <a:off x="1049778" y="3946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10F3C621-4FEE-B84F-A56D-A1B618D3D8D5}"/>
              </a:ext>
            </a:extLst>
          </p:cNvPr>
          <p:cNvSpPr txBox="1"/>
          <p:nvPr/>
        </p:nvSpPr>
        <p:spPr>
          <a:xfrm>
            <a:off x="1049778" y="4404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96BB0863-09C1-5440-B364-9EA77DD1B3F9}"/>
              </a:ext>
            </a:extLst>
          </p:cNvPr>
          <p:cNvSpPr txBox="1"/>
          <p:nvPr/>
        </p:nvSpPr>
        <p:spPr>
          <a:xfrm>
            <a:off x="1049778" y="3533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0BAD43D8-761C-1B44-9099-B9CBDF63464A}"/>
              </a:ext>
            </a:extLst>
          </p:cNvPr>
          <p:cNvSpPr txBox="1"/>
          <p:nvPr/>
        </p:nvSpPr>
        <p:spPr>
          <a:xfrm>
            <a:off x="1049778" y="3076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3C16751F-CF0A-0E48-9D37-13971F86D671}"/>
              </a:ext>
            </a:extLst>
          </p:cNvPr>
          <p:cNvSpPr txBox="1"/>
          <p:nvPr/>
        </p:nvSpPr>
        <p:spPr>
          <a:xfrm>
            <a:off x="1049778" y="2578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B86FE87E-43B6-6D4B-947D-49F1AA784814}"/>
              </a:ext>
            </a:extLst>
          </p:cNvPr>
          <p:cNvSpPr txBox="1"/>
          <p:nvPr/>
        </p:nvSpPr>
        <p:spPr>
          <a:xfrm>
            <a:off x="1049778" y="4904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28" name="Oval 127">
            <a:extLst>
              <a:ext uri="{FF2B5EF4-FFF2-40B4-BE49-F238E27FC236}">
                <a16:creationId xmlns:a16="http://schemas.microsoft.com/office/drawing/2014/main" id="{8BF30085-377F-C046-AF46-F4C228DDA54F}"/>
              </a:ext>
            </a:extLst>
          </p:cNvPr>
          <p:cNvSpPr/>
          <p:nvPr/>
        </p:nvSpPr>
        <p:spPr>
          <a:xfrm>
            <a:off x="1294147" y="2463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8FD1AB61-296B-7941-8A11-99F9574A1D15}"/>
              </a:ext>
            </a:extLst>
          </p:cNvPr>
          <p:cNvSpPr/>
          <p:nvPr/>
        </p:nvSpPr>
        <p:spPr>
          <a:xfrm>
            <a:off x="1293097" y="2918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F022ACAD-F007-DF4C-A95D-B67618917446}"/>
              </a:ext>
            </a:extLst>
          </p:cNvPr>
          <p:cNvCxnSpPr>
            <a:endCxn id="129" idx="0"/>
          </p:cNvCxnSpPr>
          <p:nvPr/>
        </p:nvCxnSpPr>
        <p:spPr>
          <a:xfrm>
            <a:off x="1405133" y="2713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Oval 130">
            <a:extLst>
              <a:ext uri="{FF2B5EF4-FFF2-40B4-BE49-F238E27FC236}">
                <a16:creationId xmlns:a16="http://schemas.microsoft.com/office/drawing/2014/main" id="{F2F9815A-5FC2-3F4C-BC39-44921734C4B1}"/>
              </a:ext>
            </a:extLst>
          </p:cNvPr>
          <p:cNvSpPr/>
          <p:nvPr/>
        </p:nvSpPr>
        <p:spPr>
          <a:xfrm>
            <a:off x="1291965" y="3375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CABF80DA-E80C-3647-80A0-F5C74A09AF12}"/>
              </a:ext>
            </a:extLst>
          </p:cNvPr>
          <p:cNvCxnSpPr>
            <a:stCxn id="129" idx="4"/>
            <a:endCxn id="131" idx="0"/>
          </p:cNvCxnSpPr>
          <p:nvPr/>
        </p:nvCxnSpPr>
        <p:spPr>
          <a:xfrm flipH="1">
            <a:off x="1406265" y="3146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8D247746-46EA-C642-90A2-50C156951338}"/>
              </a:ext>
            </a:extLst>
          </p:cNvPr>
          <p:cNvCxnSpPr>
            <a:stCxn id="131" idx="4"/>
            <a:endCxn id="134" idx="0"/>
          </p:cNvCxnSpPr>
          <p:nvPr/>
        </p:nvCxnSpPr>
        <p:spPr>
          <a:xfrm>
            <a:off x="1406265" y="3603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Oval 133">
            <a:extLst>
              <a:ext uri="{FF2B5EF4-FFF2-40B4-BE49-F238E27FC236}">
                <a16:creationId xmlns:a16="http://schemas.microsoft.com/office/drawing/2014/main" id="{A2BAF0C4-1C77-E54E-944D-09A58368A3A2}"/>
              </a:ext>
            </a:extLst>
          </p:cNvPr>
          <p:cNvSpPr/>
          <p:nvPr/>
        </p:nvSpPr>
        <p:spPr>
          <a:xfrm>
            <a:off x="1293137" y="3832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5" name="Oval 134">
            <a:extLst>
              <a:ext uri="{FF2B5EF4-FFF2-40B4-BE49-F238E27FC236}">
                <a16:creationId xmlns:a16="http://schemas.microsoft.com/office/drawing/2014/main" id="{C6D11935-7E37-0349-8D97-1E9DBAD3534A}"/>
              </a:ext>
            </a:extLst>
          </p:cNvPr>
          <p:cNvSpPr/>
          <p:nvPr/>
        </p:nvSpPr>
        <p:spPr>
          <a:xfrm>
            <a:off x="1295401" y="4289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35A46693-E50C-2149-9D05-47CFA37649F1}"/>
              </a:ext>
            </a:extLst>
          </p:cNvPr>
          <p:cNvCxnSpPr>
            <a:stCxn id="134" idx="4"/>
            <a:endCxn id="135" idx="0"/>
          </p:cNvCxnSpPr>
          <p:nvPr/>
        </p:nvCxnSpPr>
        <p:spPr>
          <a:xfrm>
            <a:off x="1407437" y="4061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Oval 136">
            <a:extLst>
              <a:ext uri="{FF2B5EF4-FFF2-40B4-BE49-F238E27FC236}">
                <a16:creationId xmlns:a16="http://schemas.microsoft.com/office/drawing/2014/main" id="{0BA6D564-1DA6-1C4A-8BCF-AD07334521AB}"/>
              </a:ext>
            </a:extLst>
          </p:cNvPr>
          <p:cNvSpPr/>
          <p:nvPr/>
        </p:nvSpPr>
        <p:spPr>
          <a:xfrm>
            <a:off x="1294269" y="4746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00F31C6B-E9CD-B041-AB84-C5EF0AB63293}"/>
              </a:ext>
            </a:extLst>
          </p:cNvPr>
          <p:cNvCxnSpPr>
            <a:stCxn id="135" idx="4"/>
            <a:endCxn id="137" idx="0"/>
          </p:cNvCxnSpPr>
          <p:nvPr/>
        </p:nvCxnSpPr>
        <p:spPr>
          <a:xfrm flipH="1">
            <a:off x="1408569" y="4518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9" name="Oval 138">
            <a:extLst>
              <a:ext uri="{FF2B5EF4-FFF2-40B4-BE49-F238E27FC236}">
                <a16:creationId xmlns:a16="http://schemas.microsoft.com/office/drawing/2014/main" id="{938C730E-90A8-7747-808C-CBFAD4C09510}"/>
              </a:ext>
            </a:extLst>
          </p:cNvPr>
          <p:cNvSpPr/>
          <p:nvPr/>
        </p:nvSpPr>
        <p:spPr>
          <a:xfrm>
            <a:off x="1287721" y="5203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66712C6C-DF98-3A4B-B8C6-1C0054724431}"/>
              </a:ext>
            </a:extLst>
          </p:cNvPr>
          <p:cNvCxnSpPr>
            <a:endCxn id="139" idx="0"/>
          </p:cNvCxnSpPr>
          <p:nvPr/>
        </p:nvCxnSpPr>
        <p:spPr>
          <a:xfrm flipH="1">
            <a:off x="1402021" y="4974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" name="TextBox 140">
            <a:extLst>
              <a:ext uri="{FF2B5EF4-FFF2-40B4-BE49-F238E27FC236}">
                <a16:creationId xmlns:a16="http://schemas.microsoft.com/office/drawing/2014/main" id="{D57AE3BB-E0E5-214A-979E-EBE18F1C11F0}"/>
              </a:ext>
            </a:extLst>
          </p:cNvPr>
          <p:cNvSpPr txBox="1"/>
          <p:nvPr/>
        </p:nvSpPr>
        <p:spPr>
          <a:xfrm>
            <a:off x="1049778" y="5339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56388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B79F84C7-6686-6A4D-BFEA-A6B31DC59C8F}"/>
              </a:ext>
            </a:extLst>
          </p:cNvPr>
          <p:cNvCxnSpPr>
            <a:endCxn id="142" idx="0"/>
          </p:cNvCxnSpPr>
          <p:nvPr/>
        </p:nvCxnSpPr>
        <p:spPr>
          <a:xfrm flipH="1">
            <a:off x="1390800" y="5410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" name="TextBox 143">
            <a:extLst>
              <a:ext uri="{FF2B5EF4-FFF2-40B4-BE49-F238E27FC236}">
                <a16:creationId xmlns:a16="http://schemas.microsoft.com/office/drawing/2014/main" id="{CA9514D8-0ACE-924B-9668-00DCBBA92E9F}"/>
              </a:ext>
            </a:extLst>
          </p:cNvPr>
          <p:cNvSpPr txBox="1"/>
          <p:nvPr/>
        </p:nvSpPr>
        <p:spPr>
          <a:xfrm>
            <a:off x="1049778" y="1669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45" name="Oval 144">
            <a:extLst>
              <a:ext uri="{FF2B5EF4-FFF2-40B4-BE49-F238E27FC236}">
                <a16:creationId xmlns:a16="http://schemas.microsoft.com/office/drawing/2014/main" id="{027543C4-8ED7-B741-82EE-AA99A61F0F2E}"/>
              </a:ext>
            </a:extLst>
          </p:cNvPr>
          <p:cNvSpPr/>
          <p:nvPr/>
        </p:nvSpPr>
        <p:spPr>
          <a:xfrm>
            <a:off x="1294270" y="1554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stCxn id="75" idx="3"/>
            <a:endCxn id="145" idx="0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8E04EC9B-FB6D-2A46-AB20-AAB70543325A}"/>
              </a:ext>
            </a:extLst>
          </p:cNvPr>
          <p:cNvCxnSpPr>
            <a:stCxn id="145" idx="4"/>
          </p:cNvCxnSpPr>
          <p:nvPr/>
        </p:nvCxnSpPr>
        <p:spPr>
          <a:xfrm flipH="1">
            <a:off x="1407438" y="1782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>
            <a:extLst>
              <a:ext uri="{FF2B5EF4-FFF2-40B4-BE49-F238E27FC236}">
                <a16:creationId xmlns:a16="http://schemas.microsoft.com/office/drawing/2014/main" id="{E4E7366F-1022-E644-AB49-97254E8D8056}"/>
              </a:ext>
            </a:extLst>
          </p:cNvPr>
          <p:cNvSpPr txBox="1"/>
          <p:nvPr/>
        </p:nvSpPr>
        <p:spPr>
          <a:xfrm>
            <a:off x="1049778" y="2180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49" name="Oval 148">
            <a:extLst>
              <a:ext uri="{FF2B5EF4-FFF2-40B4-BE49-F238E27FC236}">
                <a16:creationId xmlns:a16="http://schemas.microsoft.com/office/drawing/2014/main" id="{6FA1A212-B00B-2746-B245-FEE4EE30745E}"/>
              </a:ext>
            </a:extLst>
          </p:cNvPr>
          <p:cNvSpPr/>
          <p:nvPr/>
        </p:nvSpPr>
        <p:spPr>
          <a:xfrm>
            <a:off x="1288865" y="2003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E9B34679-411E-8245-98D0-6B7382BA1DE3}"/>
              </a:ext>
            </a:extLst>
          </p:cNvPr>
          <p:cNvCxnSpPr>
            <a:stCxn id="149" idx="4"/>
            <a:endCxn id="128" idx="0"/>
          </p:cNvCxnSpPr>
          <p:nvPr/>
        </p:nvCxnSpPr>
        <p:spPr>
          <a:xfrm>
            <a:off x="1403165" y="2231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1" name="TextBox 150">
            <a:extLst>
              <a:ext uri="{FF2B5EF4-FFF2-40B4-BE49-F238E27FC236}">
                <a16:creationId xmlns:a16="http://schemas.microsoft.com/office/drawing/2014/main" id="{0B8363DC-E947-9D47-BEC6-AD5299164A56}"/>
              </a:ext>
            </a:extLst>
          </p:cNvPr>
          <p:cNvSpPr txBox="1"/>
          <p:nvPr/>
        </p:nvSpPr>
        <p:spPr>
          <a:xfrm>
            <a:off x="1225195" y="10078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20F7BD5C-C3D0-364A-A756-3BA59B2B76D1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33A9FF0A-9F7B-444E-910A-581BC79181DD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D7F2618-0636-8243-B489-923C6AACC909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66A46DFD-D0C6-3746-A887-EB10E5A48343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9D024F5-C229-974A-85BF-3EB5237478A0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9C408D67-4B65-174F-9FC1-87FCC4161A94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1DDE6840-359C-3747-9AFA-DFB0F1325B8C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3AEB85C8-45D0-9D43-8619-2DDD941E6563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9F71070D-CF69-E24C-8E78-111BC6CF1396}"/>
              </a:ext>
            </a:extLst>
          </p:cNvPr>
          <p:cNvCxnSpPr>
            <a:endCxn id="159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Oval 160">
            <a:extLst>
              <a:ext uri="{FF2B5EF4-FFF2-40B4-BE49-F238E27FC236}">
                <a16:creationId xmlns:a16="http://schemas.microsoft.com/office/drawing/2014/main" id="{CD8AA623-9B17-4C44-A314-E96DC001B219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42660FE3-4127-5A4F-8616-BFD1D6A603DE}"/>
              </a:ext>
            </a:extLst>
          </p:cNvPr>
          <p:cNvCxnSpPr>
            <a:stCxn id="159" idx="4"/>
            <a:endCxn id="161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F11882FA-A977-224E-B8AB-98E0E4D004AD}"/>
              </a:ext>
            </a:extLst>
          </p:cNvPr>
          <p:cNvCxnSpPr>
            <a:stCxn id="161" idx="4"/>
            <a:endCxn id="164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Oval 163">
            <a:extLst>
              <a:ext uri="{FF2B5EF4-FFF2-40B4-BE49-F238E27FC236}">
                <a16:creationId xmlns:a16="http://schemas.microsoft.com/office/drawing/2014/main" id="{5151B645-B1FA-4A4D-9E37-53A96FF93528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027F4397-FE18-9F4F-B3E6-07C599A66304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824962FF-3D62-8D4A-89E8-C808B06EDA56}"/>
              </a:ext>
            </a:extLst>
          </p:cNvPr>
          <p:cNvCxnSpPr>
            <a:stCxn id="164" idx="4"/>
            <a:endCxn id="165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Oval 166">
            <a:extLst>
              <a:ext uri="{FF2B5EF4-FFF2-40B4-BE49-F238E27FC236}">
                <a16:creationId xmlns:a16="http://schemas.microsoft.com/office/drawing/2014/main" id="{F2CDD4F5-A5EF-084D-BEC0-ECAF54A27ACE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50AD51E-C673-624E-9287-7C7649786421}"/>
              </a:ext>
            </a:extLst>
          </p:cNvPr>
          <p:cNvCxnSpPr>
            <a:stCxn id="165" idx="4"/>
            <a:endCxn id="167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Oval 168">
            <a:extLst>
              <a:ext uri="{FF2B5EF4-FFF2-40B4-BE49-F238E27FC236}">
                <a16:creationId xmlns:a16="http://schemas.microsoft.com/office/drawing/2014/main" id="{EA1572D3-6631-2A4A-BD73-15604EE5D379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27869A2C-D4D2-F440-B956-5FE7B9CB23C0}"/>
              </a:ext>
            </a:extLst>
          </p:cNvPr>
          <p:cNvCxnSpPr>
            <a:endCxn id="169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6AD0C6E2-8154-E940-96DF-2FEC48856C6F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12BD899F-33DA-CD44-9264-C1A78479DE77}"/>
              </a:ext>
            </a:extLst>
          </p:cNvPr>
          <p:cNvCxnSpPr>
            <a:endCxn id="172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>
            <a:extLst>
              <a:ext uri="{FF2B5EF4-FFF2-40B4-BE49-F238E27FC236}">
                <a16:creationId xmlns:a16="http://schemas.microsoft.com/office/drawing/2014/main" id="{D1DBF96F-6EA9-D043-939B-9042CDFEDC06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FA6CD911-CB87-2043-9027-EACBC223B2E7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stCxn id="3" idx="4"/>
            <a:endCxn id="175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C7A2941-A065-F14C-82A8-4FA5EA767E19}"/>
              </a:ext>
            </a:extLst>
          </p:cNvPr>
          <p:cNvCxnSpPr>
            <a:stCxn id="175" idx="4"/>
            <a:endCxn id="179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TextBox 177">
            <a:extLst>
              <a:ext uri="{FF2B5EF4-FFF2-40B4-BE49-F238E27FC236}">
                <a16:creationId xmlns:a16="http://schemas.microsoft.com/office/drawing/2014/main" id="{449D8DF8-DCC9-8447-88FD-07C5E3E137B6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79" name="Oval 178">
            <a:extLst>
              <a:ext uri="{FF2B5EF4-FFF2-40B4-BE49-F238E27FC236}">
                <a16:creationId xmlns:a16="http://schemas.microsoft.com/office/drawing/2014/main" id="{539D3586-8900-514D-9CD4-CE5EDD4ED7FB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9127ADB1-D45B-D34A-B86C-A8BF01EB69B5}"/>
              </a:ext>
            </a:extLst>
          </p:cNvPr>
          <p:cNvCxnSpPr>
            <a:stCxn id="179" idx="4"/>
            <a:endCxn id="158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>
            <a:extLst>
              <a:ext uri="{FF2B5EF4-FFF2-40B4-BE49-F238E27FC236}">
                <a16:creationId xmlns:a16="http://schemas.microsoft.com/office/drawing/2014/main" id="{BE927778-8C0B-DF4F-AD28-07E66290D8BE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821801A-A72F-5141-8B00-DE0FE114D6D0}"/>
              </a:ext>
            </a:extLst>
          </p:cNvPr>
          <p:cNvSpPr txBox="1"/>
          <p:nvPr/>
        </p:nvSpPr>
        <p:spPr>
          <a:xfrm>
            <a:off x="381000" y="28799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E0712ECE-3339-5649-9A51-D632CBD073E1}"/>
              </a:ext>
            </a:extLst>
          </p:cNvPr>
          <p:cNvSpPr txBox="1"/>
          <p:nvPr/>
        </p:nvSpPr>
        <p:spPr>
          <a:xfrm>
            <a:off x="381000" y="33381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FAFF7E91-D81F-D345-871C-9C1B73C2277C}"/>
              </a:ext>
            </a:extLst>
          </p:cNvPr>
          <p:cNvSpPr txBox="1"/>
          <p:nvPr/>
        </p:nvSpPr>
        <p:spPr>
          <a:xfrm>
            <a:off x="381000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01B76F7D-B8A0-5A4D-89EB-51F98D33DF5C}"/>
              </a:ext>
            </a:extLst>
          </p:cNvPr>
          <p:cNvSpPr txBox="1"/>
          <p:nvPr/>
        </p:nvSpPr>
        <p:spPr>
          <a:xfrm>
            <a:off x="381000" y="2009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C221B761-7417-704D-BD7F-DDECEE5C6CAD}"/>
              </a:ext>
            </a:extLst>
          </p:cNvPr>
          <p:cNvSpPr txBox="1"/>
          <p:nvPr/>
        </p:nvSpPr>
        <p:spPr>
          <a:xfrm>
            <a:off x="381000" y="15112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77002325-A13D-3E42-9F24-F6C8D2C4AA18}"/>
              </a:ext>
            </a:extLst>
          </p:cNvPr>
          <p:cNvSpPr txBox="1"/>
          <p:nvPr/>
        </p:nvSpPr>
        <p:spPr>
          <a:xfrm>
            <a:off x="381000" y="38375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88" name="Oval 187">
            <a:extLst>
              <a:ext uri="{FF2B5EF4-FFF2-40B4-BE49-F238E27FC236}">
                <a16:creationId xmlns:a16="http://schemas.microsoft.com/office/drawing/2014/main" id="{52BD641B-949D-4649-8AE8-ECD0ADB43CD8}"/>
              </a:ext>
            </a:extLst>
          </p:cNvPr>
          <p:cNvSpPr/>
          <p:nvPr/>
        </p:nvSpPr>
        <p:spPr>
          <a:xfrm>
            <a:off x="624319" y="1851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9" name="Straight Connector 188">
            <a:extLst>
              <a:ext uri="{FF2B5EF4-FFF2-40B4-BE49-F238E27FC236}">
                <a16:creationId xmlns:a16="http://schemas.microsoft.com/office/drawing/2014/main" id="{56639482-F327-CC4A-80B5-B47419825992}"/>
              </a:ext>
            </a:extLst>
          </p:cNvPr>
          <p:cNvCxnSpPr>
            <a:stCxn id="203" idx="4"/>
            <a:endCxn id="188" idx="0"/>
          </p:cNvCxnSpPr>
          <p:nvPr/>
        </p:nvCxnSpPr>
        <p:spPr>
          <a:xfrm>
            <a:off x="734387" y="1545815"/>
            <a:ext cx="4232" cy="3054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Oval 189">
            <a:extLst>
              <a:ext uri="{FF2B5EF4-FFF2-40B4-BE49-F238E27FC236}">
                <a16:creationId xmlns:a16="http://schemas.microsoft.com/office/drawing/2014/main" id="{793DD416-B956-A74E-93FC-2E5142507707}"/>
              </a:ext>
            </a:extLst>
          </p:cNvPr>
          <p:cNvSpPr/>
          <p:nvPr/>
        </p:nvSpPr>
        <p:spPr>
          <a:xfrm>
            <a:off x="623187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1" name="Straight Connector 190">
            <a:extLst>
              <a:ext uri="{FF2B5EF4-FFF2-40B4-BE49-F238E27FC236}">
                <a16:creationId xmlns:a16="http://schemas.microsoft.com/office/drawing/2014/main" id="{66E4DA87-E088-694F-B612-FABCA3025C6E}"/>
              </a:ext>
            </a:extLst>
          </p:cNvPr>
          <p:cNvCxnSpPr>
            <a:stCxn id="188" idx="4"/>
            <a:endCxn id="190" idx="0"/>
          </p:cNvCxnSpPr>
          <p:nvPr/>
        </p:nvCxnSpPr>
        <p:spPr>
          <a:xfrm flipH="1">
            <a:off x="737487" y="20798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16B51F0B-1DFC-FE46-B1D4-EE359DC5ACD1}"/>
              </a:ext>
            </a:extLst>
          </p:cNvPr>
          <p:cNvCxnSpPr>
            <a:stCxn id="190" idx="4"/>
            <a:endCxn id="193" idx="0"/>
          </p:cNvCxnSpPr>
          <p:nvPr/>
        </p:nvCxnSpPr>
        <p:spPr>
          <a:xfrm>
            <a:off x="737487" y="25370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3" name="Oval 192">
            <a:extLst>
              <a:ext uri="{FF2B5EF4-FFF2-40B4-BE49-F238E27FC236}">
                <a16:creationId xmlns:a16="http://schemas.microsoft.com/office/drawing/2014/main" id="{0C4ED29D-4375-AA45-ABD1-6025C0C1F314}"/>
              </a:ext>
            </a:extLst>
          </p:cNvPr>
          <p:cNvSpPr/>
          <p:nvPr/>
        </p:nvSpPr>
        <p:spPr>
          <a:xfrm>
            <a:off x="624359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94" name="Oval 193">
            <a:extLst>
              <a:ext uri="{FF2B5EF4-FFF2-40B4-BE49-F238E27FC236}">
                <a16:creationId xmlns:a16="http://schemas.microsoft.com/office/drawing/2014/main" id="{F07F353C-C6E3-A14D-92D7-D9790D52C320}"/>
              </a:ext>
            </a:extLst>
          </p:cNvPr>
          <p:cNvSpPr/>
          <p:nvPr/>
        </p:nvSpPr>
        <p:spPr>
          <a:xfrm>
            <a:off x="626623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26FF2BF9-05BF-1847-AAD8-364AB2EF2B48}"/>
              </a:ext>
            </a:extLst>
          </p:cNvPr>
          <p:cNvCxnSpPr>
            <a:stCxn id="193" idx="4"/>
            <a:endCxn id="194" idx="0"/>
          </p:cNvCxnSpPr>
          <p:nvPr/>
        </p:nvCxnSpPr>
        <p:spPr>
          <a:xfrm>
            <a:off x="738659" y="29942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6" name="Oval 195">
            <a:extLst>
              <a:ext uri="{FF2B5EF4-FFF2-40B4-BE49-F238E27FC236}">
                <a16:creationId xmlns:a16="http://schemas.microsoft.com/office/drawing/2014/main" id="{C5324928-9ED7-C244-8D35-64AF71459308}"/>
              </a:ext>
            </a:extLst>
          </p:cNvPr>
          <p:cNvSpPr/>
          <p:nvPr/>
        </p:nvSpPr>
        <p:spPr>
          <a:xfrm>
            <a:off x="625491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7" name="Straight Connector 196">
            <a:extLst>
              <a:ext uri="{FF2B5EF4-FFF2-40B4-BE49-F238E27FC236}">
                <a16:creationId xmlns:a16="http://schemas.microsoft.com/office/drawing/2014/main" id="{B6741729-9F7B-E945-B31B-B7E69C2911AA}"/>
              </a:ext>
            </a:extLst>
          </p:cNvPr>
          <p:cNvCxnSpPr>
            <a:stCxn id="194" idx="4"/>
            <a:endCxn id="196" idx="0"/>
          </p:cNvCxnSpPr>
          <p:nvPr/>
        </p:nvCxnSpPr>
        <p:spPr>
          <a:xfrm flipH="1">
            <a:off x="739791" y="34514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" name="Oval 197">
            <a:extLst>
              <a:ext uri="{FF2B5EF4-FFF2-40B4-BE49-F238E27FC236}">
                <a16:creationId xmlns:a16="http://schemas.microsoft.com/office/drawing/2014/main" id="{88572C88-53C9-F24A-8CCC-62509945D71E}"/>
              </a:ext>
            </a:extLst>
          </p:cNvPr>
          <p:cNvSpPr/>
          <p:nvPr/>
        </p:nvSpPr>
        <p:spPr>
          <a:xfrm>
            <a:off x="618943" y="41365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FEAC93B7-5C01-3048-B5E4-0DA183EEC820}"/>
              </a:ext>
            </a:extLst>
          </p:cNvPr>
          <p:cNvCxnSpPr>
            <a:endCxn id="198" idx="0"/>
          </p:cNvCxnSpPr>
          <p:nvPr/>
        </p:nvCxnSpPr>
        <p:spPr>
          <a:xfrm flipH="1">
            <a:off x="733243" y="39079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0" name="TextBox 199">
            <a:extLst>
              <a:ext uri="{FF2B5EF4-FFF2-40B4-BE49-F238E27FC236}">
                <a16:creationId xmlns:a16="http://schemas.microsoft.com/office/drawing/2014/main" id="{52C0E187-BD51-A64A-A531-F3FB85CD8E1C}"/>
              </a:ext>
            </a:extLst>
          </p:cNvPr>
          <p:cNvSpPr txBox="1"/>
          <p:nvPr/>
        </p:nvSpPr>
        <p:spPr>
          <a:xfrm>
            <a:off x="381000" y="42730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45720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43F3B76D-3D60-B24F-B382-26AC31B90D4B}"/>
              </a:ext>
            </a:extLst>
          </p:cNvPr>
          <p:cNvCxnSpPr>
            <a:endCxn id="201" idx="0"/>
          </p:cNvCxnSpPr>
          <p:nvPr/>
        </p:nvCxnSpPr>
        <p:spPr>
          <a:xfrm flipH="1">
            <a:off x="722022" y="43434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Oval 202">
            <a:extLst>
              <a:ext uri="{FF2B5EF4-FFF2-40B4-BE49-F238E27FC236}">
                <a16:creationId xmlns:a16="http://schemas.microsoft.com/office/drawing/2014/main" id="{9D685424-D983-334E-A463-100CC0598C16}"/>
              </a:ext>
            </a:extLst>
          </p:cNvPr>
          <p:cNvSpPr/>
          <p:nvPr/>
        </p:nvSpPr>
        <p:spPr>
          <a:xfrm>
            <a:off x="620087" y="13172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stCxn id="75" idx="2"/>
            <a:endCxn id="203" idx="7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EF0D17A2-3923-7C49-B576-7FC8B2C8CCEF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0D13B896-9995-F141-B6B8-52C824DAEADB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A9D1E2D2-36D7-524A-8BFA-A1A9D5E77373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9EBAD28F-56E9-DA47-ABE0-9C0F1E6EA6B6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0479995B-9143-CA4F-919F-59C08F00ABEF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4F5FFC70-BE43-2D41-B71E-553110049B21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1" name="Oval 210">
            <a:extLst>
              <a:ext uri="{FF2B5EF4-FFF2-40B4-BE49-F238E27FC236}">
                <a16:creationId xmlns:a16="http://schemas.microsoft.com/office/drawing/2014/main" id="{62939CDC-7491-1145-A543-AA27404638B5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F8D1C12E-D24B-6E4C-88E1-DDE4E42363BA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3" name="Straight Connector 212">
            <a:extLst>
              <a:ext uri="{FF2B5EF4-FFF2-40B4-BE49-F238E27FC236}">
                <a16:creationId xmlns:a16="http://schemas.microsoft.com/office/drawing/2014/main" id="{E82AB79A-C090-8E42-9DF4-50D0FE969169}"/>
              </a:ext>
            </a:extLst>
          </p:cNvPr>
          <p:cNvCxnSpPr>
            <a:endCxn id="212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213">
            <a:extLst>
              <a:ext uri="{FF2B5EF4-FFF2-40B4-BE49-F238E27FC236}">
                <a16:creationId xmlns:a16="http://schemas.microsoft.com/office/drawing/2014/main" id="{7EA16CBF-0CB6-FC47-9C16-AA108F02E7D0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5" name="Straight Connector 214">
            <a:extLst>
              <a:ext uri="{FF2B5EF4-FFF2-40B4-BE49-F238E27FC236}">
                <a16:creationId xmlns:a16="http://schemas.microsoft.com/office/drawing/2014/main" id="{7DA1D841-8F7A-F04F-8690-793B05CF16EF}"/>
              </a:ext>
            </a:extLst>
          </p:cNvPr>
          <p:cNvCxnSpPr>
            <a:stCxn id="212" idx="4"/>
            <a:endCxn id="214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1BB6ECF5-4C32-614F-A07F-43AE0E5FC23B}"/>
              </a:ext>
            </a:extLst>
          </p:cNvPr>
          <p:cNvCxnSpPr>
            <a:stCxn id="214" idx="4"/>
            <a:endCxn id="217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Oval 216">
            <a:extLst>
              <a:ext uri="{FF2B5EF4-FFF2-40B4-BE49-F238E27FC236}">
                <a16:creationId xmlns:a16="http://schemas.microsoft.com/office/drawing/2014/main" id="{7AC3D51C-F64B-8343-8D2F-3DAE5D6D9587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8" name="Oval 217">
            <a:extLst>
              <a:ext uri="{FF2B5EF4-FFF2-40B4-BE49-F238E27FC236}">
                <a16:creationId xmlns:a16="http://schemas.microsoft.com/office/drawing/2014/main" id="{D3593D2D-296B-B148-ADBB-243A8AFC5949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45BC2AF3-BDD4-294D-B440-3FA37F58B6EE}"/>
              </a:ext>
            </a:extLst>
          </p:cNvPr>
          <p:cNvCxnSpPr>
            <a:stCxn id="217" idx="4"/>
            <a:endCxn id="218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Oval 219">
            <a:extLst>
              <a:ext uri="{FF2B5EF4-FFF2-40B4-BE49-F238E27FC236}">
                <a16:creationId xmlns:a16="http://schemas.microsoft.com/office/drawing/2014/main" id="{02ABFF81-62DE-A64E-81F3-49D7D2040FD1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ECC85A4F-F295-F049-88F8-EA3FE8322A8F}"/>
              </a:ext>
            </a:extLst>
          </p:cNvPr>
          <p:cNvCxnSpPr>
            <a:stCxn id="218" idx="4"/>
            <a:endCxn id="220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2" name="Oval 221">
            <a:extLst>
              <a:ext uri="{FF2B5EF4-FFF2-40B4-BE49-F238E27FC236}">
                <a16:creationId xmlns:a16="http://schemas.microsoft.com/office/drawing/2014/main" id="{D82A1DF4-31FD-C441-AD02-EC09268591DB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2F1DCCB1-1445-C140-99D7-4612A5C91602}"/>
              </a:ext>
            </a:extLst>
          </p:cNvPr>
          <p:cNvCxnSpPr>
            <a:endCxn id="222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>
            <a:extLst>
              <a:ext uri="{FF2B5EF4-FFF2-40B4-BE49-F238E27FC236}">
                <a16:creationId xmlns:a16="http://schemas.microsoft.com/office/drawing/2014/main" id="{05B020F5-2AAF-1F4A-8306-825AC9270B58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4C557D32-28D9-A547-A1AB-702793730355}"/>
              </a:ext>
            </a:extLst>
          </p:cNvPr>
          <p:cNvCxnSpPr>
            <a:endCxn id="225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TextBox 226">
            <a:extLst>
              <a:ext uri="{FF2B5EF4-FFF2-40B4-BE49-F238E27FC236}">
                <a16:creationId xmlns:a16="http://schemas.microsoft.com/office/drawing/2014/main" id="{479A8997-29F8-F449-B5AF-FEA38F26CF19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stCxn id="3" idx="4"/>
            <a:endCxn id="211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768EBF41-9959-CA41-A331-6C76D551E9A4}"/>
              </a:ext>
            </a:extLst>
          </p:cNvPr>
          <p:cNvSpPr txBox="1"/>
          <p:nvPr/>
        </p:nvSpPr>
        <p:spPr>
          <a:xfrm>
            <a:off x="2286000" y="24815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C2C1375D-01A0-5941-BE40-79AF06C78B20}"/>
              </a:ext>
            </a:extLst>
          </p:cNvPr>
          <p:cNvSpPr txBox="1"/>
          <p:nvPr/>
        </p:nvSpPr>
        <p:spPr>
          <a:xfrm>
            <a:off x="2286000" y="298090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31" name="Oval 230">
            <a:extLst>
              <a:ext uri="{FF2B5EF4-FFF2-40B4-BE49-F238E27FC236}">
                <a16:creationId xmlns:a16="http://schemas.microsoft.com/office/drawing/2014/main" id="{8D52F2A9-8629-7744-A82F-22833FB01EE5}"/>
              </a:ext>
            </a:extLst>
          </p:cNvPr>
          <p:cNvSpPr/>
          <p:nvPr/>
        </p:nvSpPr>
        <p:spPr>
          <a:xfrm>
            <a:off x="2531623" y="23662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stCxn id="79" idx="4"/>
            <a:endCxn id="231" idx="0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3" name="Oval 232">
            <a:extLst>
              <a:ext uri="{FF2B5EF4-FFF2-40B4-BE49-F238E27FC236}">
                <a16:creationId xmlns:a16="http://schemas.microsoft.com/office/drawing/2014/main" id="{1F744646-4EE2-3C4A-925A-624AB50FAB08}"/>
              </a:ext>
            </a:extLst>
          </p:cNvPr>
          <p:cNvSpPr/>
          <p:nvPr/>
        </p:nvSpPr>
        <p:spPr>
          <a:xfrm>
            <a:off x="2530491" y="28234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4" name="Straight Connector 233">
            <a:extLst>
              <a:ext uri="{FF2B5EF4-FFF2-40B4-BE49-F238E27FC236}">
                <a16:creationId xmlns:a16="http://schemas.microsoft.com/office/drawing/2014/main" id="{D990D93B-C2ED-1E49-92D5-487C9B66221D}"/>
              </a:ext>
            </a:extLst>
          </p:cNvPr>
          <p:cNvCxnSpPr>
            <a:stCxn id="231" idx="4"/>
            <a:endCxn id="233" idx="0"/>
          </p:cNvCxnSpPr>
          <p:nvPr/>
        </p:nvCxnSpPr>
        <p:spPr>
          <a:xfrm flipH="1">
            <a:off x="2644791" y="259480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5" name="Oval 234">
            <a:extLst>
              <a:ext uri="{FF2B5EF4-FFF2-40B4-BE49-F238E27FC236}">
                <a16:creationId xmlns:a16="http://schemas.microsoft.com/office/drawing/2014/main" id="{9B4AAB79-EEEC-6141-88FA-E936CC6A1E0E}"/>
              </a:ext>
            </a:extLst>
          </p:cNvPr>
          <p:cNvSpPr/>
          <p:nvPr/>
        </p:nvSpPr>
        <p:spPr>
          <a:xfrm>
            <a:off x="2523943" y="327987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6" name="Straight Connector 235">
            <a:extLst>
              <a:ext uri="{FF2B5EF4-FFF2-40B4-BE49-F238E27FC236}">
                <a16:creationId xmlns:a16="http://schemas.microsoft.com/office/drawing/2014/main" id="{342B0C20-E148-BC42-B0CE-820F3E162AC5}"/>
              </a:ext>
            </a:extLst>
          </p:cNvPr>
          <p:cNvCxnSpPr>
            <a:endCxn id="235" idx="0"/>
          </p:cNvCxnSpPr>
          <p:nvPr/>
        </p:nvCxnSpPr>
        <p:spPr>
          <a:xfrm flipH="1">
            <a:off x="2638243" y="305127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7" name="TextBox 236">
            <a:extLst>
              <a:ext uri="{FF2B5EF4-FFF2-40B4-BE49-F238E27FC236}">
                <a16:creationId xmlns:a16="http://schemas.microsoft.com/office/drawing/2014/main" id="{8DFB88DC-C691-AE48-B140-FAABE6D23B48}"/>
              </a:ext>
            </a:extLst>
          </p:cNvPr>
          <p:cNvSpPr txBox="1"/>
          <p:nvPr/>
        </p:nvSpPr>
        <p:spPr>
          <a:xfrm>
            <a:off x="2286000" y="341635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37153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AE9F4521-2E79-DB46-A2DA-9C6D4DB2B1EF}"/>
              </a:ext>
            </a:extLst>
          </p:cNvPr>
          <p:cNvCxnSpPr>
            <a:endCxn id="238" idx="0"/>
          </p:cNvCxnSpPr>
          <p:nvPr/>
        </p:nvCxnSpPr>
        <p:spPr>
          <a:xfrm flipH="1">
            <a:off x="2627022" y="348671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0" name="TextBox 239">
            <a:extLst>
              <a:ext uri="{FF2B5EF4-FFF2-40B4-BE49-F238E27FC236}">
                <a16:creationId xmlns:a16="http://schemas.microsoft.com/office/drawing/2014/main" id="{7CEA093A-47DD-F74A-B2C3-7326C59E429F}"/>
              </a:ext>
            </a:extLst>
          </p:cNvPr>
          <p:cNvSpPr txBox="1"/>
          <p:nvPr/>
        </p:nvSpPr>
        <p:spPr>
          <a:xfrm>
            <a:off x="2345162" y="19962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3" name="Oval 252">
            <a:extLst>
              <a:ext uri="{FF2B5EF4-FFF2-40B4-BE49-F238E27FC236}">
                <a16:creationId xmlns:a16="http://schemas.microsoft.com/office/drawing/2014/main" id="{7467F735-2B3E-EC42-99EA-1382833025C2}"/>
              </a:ext>
            </a:extLst>
          </p:cNvPr>
          <p:cNvSpPr/>
          <p:nvPr/>
        </p:nvSpPr>
        <p:spPr>
          <a:xfrm>
            <a:off x="3124201" y="23437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stCxn id="79" idx="5"/>
            <a:endCxn id="253" idx="0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5" name="TextBox 254">
            <a:extLst>
              <a:ext uri="{FF2B5EF4-FFF2-40B4-BE49-F238E27FC236}">
                <a16:creationId xmlns:a16="http://schemas.microsoft.com/office/drawing/2014/main" id="{C1587225-624F-C34E-A78B-BE12CEB00326}"/>
              </a:ext>
            </a:extLst>
          </p:cNvPr>
          <p:cNvSpPr txBox="1"/>
          <p:nvPr/>
        </p:nvSpPr>
        <p:spPr>
          <a:xfrm>
            <a:off x="2886258" y="24802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77916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02F03D35-59F6-B948-A4D9-F55949A3B18A}"/>
              </a:ext>
            </a:extLst>
          </p:cNvPr>
          <p:cNvCxnSpPr>
            <a:endCxn id="256" idx="0"/>
          </p:cNvCxnSpPr>
          <p:nvPr/>
        </p:nvCxnSpPr>
        <p:spPr>
          <a:xfrm flipH="1">
            <a:off x="3227280" y="255056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>
            <a:off x="2753111" y="204963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5" name="Oval 264">
            <a:extLst>
              <a:ext uri="{FF2B5EF4-FFF2-40B4-BE49-F238E27FC236}">
                <a16:creationId xmlns:a16="http://schemas.microsoft.com/office/drawing/2014/main" id="{D24D816F-F2DA-1F41-874A-58FF3CA42A43}"/>
              </a:ext>
            </a:extLst>
          </p:cNvPr>
          <p:cNvSpPr/>
          <p:nvPr/>
        </p:nvSpPr>
        <p:spPr>
          <a:xfrm>
            <a:off x="2733339" y="99342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764E06DB-3FFB-2144-8181-25E5261C0143}"/>
              </a:ext>
            </a:extLst>
          </p:cNvPr>
          <p:cNvSpPr txBox="1"/>
          <p:nvPr/>
        </p:nvSpPr>
        <p:spPr>
          <a:xfrm>
            <a:off x="2696795" y="12516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F873554E-B5B7-964E-8366-636FA837018E}"/>
              </a:ext>
            </a:extLst>
          </p:cNvPr>
          <p:cNvCxnSpPr>
            <a:stCxn id="265" idx="5"/>
            <a:endCxn id="267" idx="0"/>
          </p:cNvCxnSpPr>
          <p:nvPr/>
        </p:nvCxnSpPr>
        <p:spPr>
          <a:xfrm>
            <a:off x="2928460" y="1188544"/>
            <a:ext cx="198171" cy="4146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322073" y="872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stCxn id="75" idx="6"/>
            <a:endCxn id="265" idx="1"/>
          </p:cNvCxnSpPr>
          <p:nvPr/>
        </p:nvCxnSpPr>
        <p:spPr>
          <a:xfrm>
            <a:off x="2109397" y="730847"/>
            <a:ext cx="657420" cy="29605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7" name="TextBox 276">
            <a:extLst>
              <a:ext uri="{FF2B5EF4-FFF2-40B4-BE49-F238E27FC236}">
                <a16:creationId xmlns:a16="http://schemas.microsoft.com/office/drawing/2014/main" id="{B8C3E3FA-A938-8B47-BBAB-2872D01844C0}"/>
              </a:ext>
            </a:extLst>
          </p:cNvPr>
          <p:cNvSpPr txBox="1"/>
          <p:nvPr/>
        </p:nvSpPr>
        <p:spPr>
          <a:xfrm>
            <a:off x="914400" y="762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09A8694E-6A0F-DA45-BA44-24D1571B85B1}"/>
              </a:ext>
            </a:extLst>
          </p:cNvPr>
          <p:cNvSpPr txBox="1"/>
          <p:nvPr/>
        </p:nvSpPr>
        <p:spPr>
          <a:xfrm>
            <a:off x="5839193" y="199632"/>
            <a:ext cx="3200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600" spc="300" dirty="0">
                <a:solidFill>
                  <a:schemeClr val="bg2"/>
                </a:solidFill>
                <a:latin typeface="Optima" panose="02000503060000020004" pitchFamily="2" charset="0"/>
              </a:rPr>
              <a:t>n</a:t>
            </a:r>
            <a:r>
              <a:rPr lang="en-US" sz="3600" spc="300" dirty="0">
                <a:latin typeface="Optima" panose="02000503060000020004" pitchFamily="2" charset="0"/>
              </a:rPr>
              <a:t>ana</a:t>
            </a:r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A4F6FD6C-EE68-A448-A3E8-7443EC3CE699}"/>
              </a:ext>
            </a:extLst>
          </p:cNvPr>
          <p:cNvSpPr txBox="1"/>
          <p:nvPr/>
        </p:nvSpPr>
        <p:spPr>
          <a:xfrm>
            <a:off x="2535173" y="48342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280" name="Straight Connector 279">
            <a:extLst>
              <a:ext uri="{FF2B5EF4-FFF2-40B4-BE49-F238E27FC236}">
                <a16:creationId xmlns:a16="http://schemas.microsoft.com/office/drawing/2014/main" id="{8597E716-5C35-3C47-8807-44DD7E435414}"/>
              </a:ext>
            </a:extLst>
          </p:cNvPr>
          <p:cNvCxnSpPr>
            <a:cxnSpLocks/>
          </p:cNvCxnSpPr>
          <p:nvPr/>
        </p:nvCxnSpPr>
        <p:spPr>
          <a:xfrm flipH="1">
            <a:off x="1602765" y="326590"/>
            <a:ext cx="1597635" cy="14548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1" name="TextBox 280">
            <a:extLst>
              <a:ext uri="{FF2B5EF4-FFF2-40B4-BE49-F238E27FC236}">
                <a16:creationId xmlns:a16="http://schemas.microsoft.com/office/drawing/2014/main" id="{C3931371-698F-C343-A353-4F93D13076E8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82" name="Oval 281">
            <a:extLst>
              <a:ext uri="{FF2B5EF4-FFF2-40B4-BE49-F238E27FC236}">
                <a16:creationId xmlns:a16="http://schemas.microsoft.com/office/drawing/2014/main" id="{3E03251A-26FD-7242-A8FF-36B43A23731B}"/>
              </a:ext>
            </a:extLst>
          </p:cNvPr>
          <p:cNvSpPr/>
          <p:nvPr/>
        </p:nvSpPr>
        <p:spPr>
          <a:xfrm>
            <a:off x="1455811" y="35777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31588852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4C8D4CB-B407-0440-9A96-839E2112C5DD}"/>
              </a:ext>
            </a:extLst>
          </p:cNvPr>
          <p:cNvSpPr txBox="1"/>
          <p:nvPr/>
        </p:nvSpPr>
        <p:spPr>
          <a:xfrm>
            <a:off x="1699824" y="4708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F46A0BC-89BE-564C-9B4B-D9736ECF2FF5}"/>
              </a:ext>
            </a:extLst>
          </p:cNvPr>
          <p:cNvSpPr txBox="1"/>
          <p:nvPr/>
        </p:nvSpPr>
        <p:spPr>
          <a:xfrm>
            <a:off x="1699824" y="5166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4A3BCD9-8AEA-9F46-B4EC-E3F28DC20833}"/>
              </a:ext>
            </a:extLst>
          </p:cNvPr>
          <p:cNvSpPr txBox="1"/>
          <p:nvPr/>
        </p:nvSpPr>
        <p:spPr>
          <a:xfrm>
            <a:off x="1699824" y="4295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088786C-4EEB-1C41-85B9-C3C39CC420CA}"/>
              </a:ext>
            </a:extLst>
          </p:cNvPr>
          <p:cNvSpPr txBox="1"/>
          <p:nvPr/>
        </p:nvSpPr>
        <p:spPr>
          <a:xfrm>
            <a:off x="1699824" y="3838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EB8EE9D-6263-B848-B923-8547BCAC507C}"/>
              </a:ext>
            </a:extLst>
          </p:cNvPr>
          <p:cNvSpPr txBox="1"/>
          <p:nvPr/>
        </p:nvSpPr>
        <p:spPr>
          <a:xfrm>
            <a:off x="1699824" y="3340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7E813DB-FFB7-6643-8517-21BB3D92AEAD}"/>
              </a:ext>
            </a:extLst>
          </p:cNvPr>
          <p:cNvSpPr txBox="1"/>
          <p:nvPr/>
        </p:nvSpPr>
        <p:spPr>
          <a:xfrm>
            <a:off x="1699824" y="5666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2FF5E8FE-FCAD-C144-9E71-FB99D290EF09}"/>
              </a:ext>
            </a:extLst>
          </p:cNvPr>
          <p:cNvSpPr/>
          <p:nvPr/>
        </p:nvSpPr>
        <p:spPr>
          <a:xfrm>
            <a:off x="1944193" y="3225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467C296E-6CC2-4742-8265-4DC23CA28601}"/>
              </a:ext>
            </a:extLst>
          </p:cNvPr>
          <p:cNvSpPr/>
          <p:nvPr/>
        </p:nvSpPr>
        <p:spPr>
          <a:xfrm>
            <a:off x="1943143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6BF1EA94-E304-AE4E-9362-343E31B35122}"/>
              </a:ext>
            </a:extLst>
          </p:cNvPr>
          <p:cNvCxnSpPr>
            <a:endCxn id="54" idx="0"/>
          </p:cNvCxnSpPr>
          <p:nvPr/>
        </p:nvCxnSpPr>
        <p:spPr>
          <a:xfrm>
            <a:off x="2055179" y="3475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Oval 55">
            <a:extLst>
              <a:ext uri="{FF2B5EF4-FFF2-40B4-BE49-F238E27FC236}">
                <a16:creationId xmlns:a16="http://schemas.microsoft.com/office/drawing/2014/main" id="{F092F9FD-33D2-BD40-A2AF-1228D2440970}"/>
              </a:ext>
            </a:extLst>
          </p:cNvPr>
          <p:cNvSpPr/>
          <p:nvPr/>
        </p:nvSpPr>
        <p:spPr>
          <a:xfrm>
            <a:off x="1942011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B7A31CEB-C4E3-8E45-B7A4-C9795D4067BE}"/>
              </a:ext>
            </a:extLst>
          </p:cNvPr>
          <p:cNvCxnSpPr>
            <a:stCxn id="54" idx="4"/>
            <a:endCxn id="56" idx="0"/>
          </p:cNvCxnSpPr>
          <p:nvPr/>
        </p:nvCxnSpPr>
        <p:spPr>
          <a:xfrm flipH="1">
            <a:off x="2056311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844994A4-E325-FC41-80C7-491E4E72C061}"/>
              </a:ext>
            </a:extLst>
          </p:cNvPr>
          <p:cNvCxnSpPr>
            <a:stCxn id="56" idx="4"/>
            <a:endCxn id="59" idx="0"/>
          </p:cNvCxnSpPr>
          <p:nvPr/>
        </p:nvCxnSpPr>
        <p:spPr>
          <a:xfrm>
            <a:off x="2056311" y="4365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Oval 58">
            <a:extLst>
              <a:ext uri="{FF2B5EF4-FFF2-40B4-BE49-F238E27FC236}">
                <a16:creationId xmlns:a16="http://schemas.microsoft.com/office/drawing/2014/main" id="{1F2C6C2D-1BB7-024C-A480-EB05969DE772}"/>
              </a:ext>
            </a:extLst>
          </p:cNvPr>
          <p:cNvSpPr/>
          <p:nvPr/>
        </p:nvSpPr>
        <p:spPr>
          <a:xfrm>
            <a:off x="1943183" y="4594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EBB8EA0A-1A4C-C74A-AFCD-F1204E80879A}"/>
              </a:ext>
            </a:extLst>
          </p:cNvPr>
          <p:cNvSpPr/>
          <p:nvPr/>
        </p:nvSpPr>
        <p:spPr>
          <a:xfrm>
            <a:off x="1945447" y="5051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FE708EA0-906C-5A4A-B2EA-AFF41266C0D9}"/>
              </a:ext>
            </a:extLst>
          </p:cNvPr>
          <p:cNvCxnSpPr>
            <a:stCxn id="59" idx="4"/>
            <a:endCxn id="60" idx="0"/>
          </p:cNvCxnSpPr>
          <p:nvPr/>
        </p:nvCxnSpPr>
        <p:spPr>
          <a:xfrm>
            <a:off x="2057483" y="4823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Oval 61">
            <a:extLst>
              <a:ext uri="{FF2B5EF4-FFF2-40B4-BE49-F238E27FC236}">
                <a16:creationId xmlns:a16="http://schemas.microsoft.com/office/drawing/2014/main" id="{43D10A5E-F84C-8C42-884A-AE831FF2C32D}"/>
              </a:ext>
            </a:extLst>
          </p:cNvPr>
          <p:cNvSpPr/>
          <p:nvPr/>
        </p:nvSpPr>
        <p:spPr>
          <a:xfrm>
            <a:off x="1944315" y="5508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4F870F33-EBA9-4845-8703-EA0886F3179C}"/>
              </a:ext>
            </a:extLst>
          </p:cNvPr>
          <p:cNvCxnSpPr>
            <a:stCxn id="60" idx="4"/>
            <a:endCxn id="62" idx="0"/>
          </p:cNvCxnSpPr>
          <p:nvPr/>
        </p:nvCxnSpPr>
        <p:spPr>
          <a:xfrm flipH="1">
            <a:off x="2058615" y="5280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val 63">
            <a:extLst>
              <a:ext uri="{FF2B5EF4-FFF2-40B4-BE49-F238E27FC236}">
                <a16:creationId xmlns:a16="http://schemas.microsoft.com/office/drawing/2014/main" id="{10612995-4A69-3A45-90AE-7ABDB2E65DFD}"/>
              </a:ext>
            </a:extLst>
          </p:cNvPr>
          <p:cNvSpPr/>
          <p:nvPr/>
        </p:nvSpPr>
        <p:spPr>
          <a:xfrm>
            <a:off x="1937767" y="5965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7F24EEAC-758B-D947-A86F-D84299B103A7}"/>
              </a:ext>
            </a:extLst>
          </p:cNvPr>
          <p:cNvCxnSpPr>
            <a:endCxn id="64" idx="0"/>
          </p:cNvCxnSpPr>
          <p:nvPr/>
        </p:nvCxnSpPr>
        <p:spPr>
          <a:xfrm flipH="1">
            <a:off x="2052067" y="5736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04B889FC-E4A0-BF47-810E-F953E72AC63E}"/>
              </a:ext>
            </a:extLst>
          </p:cNvPr>
          <p:cNvSpPr txBox="1"/>
          <p:nvPr/>
        </p:nvSpPr>
        <p:spPr>
          <a:xfrm>
            <a:off x="1699824" y="6101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26546" y="64008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5761E276-92A6-0644-9333-7CABBCB13542}"/>
              </a:ext>
            </a:extLst>
          </p:cNvPr>
          <p:cNvCxnSpPr>
            <a:endCxn id="68" idx="0"/>
          </p:cNvCxnSpPr>
          <p:nvPr/>
        </p:nvCxnSpPr>
        <p:spPr>
          <a:xfrm flipH="1">
            <a:off x="2040846" y="6172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Box 70">
            <a:extLst>
              <a:ext uri="{FF2B5EF4-FFF2-40B4-BE49-F238E27FC236}">
                <a16:creationId xmlns:a16="http://schemas.microsoft.com/office/drawing/2014/main" id="{3DC22BE3-00C9-B347-A3A5-25AEF5FA70B1}"/>
              </a:ext>
            </a:extLst>
          </p:cNvPr>
          <p:cNvSpPr txBox="1"/>
          <p:nvPr/>
        </p:nvSpPr>
        <p:spPr>
          <a:xfrm>
            <a:off x="1935867" y="17884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CBDD6FD-B4EA-394A-8775-3C80D85903A0}"/>
              </a:ext>
            </a:extLst>
          </p:cNvPr>
          <p:cNvSpPr txBox="1"/>
          <p:nvPr/>
        </p:nvSpPr>
        <p:spPr>
          <a:xfrm>
            <a:off x="1699824" y="2431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E6430331-32D6-2C4A-8F40-6B94287AAA9B}"/>
              </a:ext>
            </a:extLst>
          </p:cNvPr>
          <p:cNvSpPr txBox="1"/>
          <p:nvPr/>
        </p:nvSpPr>
        <p:spPr>
          <a:xfrm>
            <a:off x="2235217" y="1444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2089B9B-080C-0440-872D-2ED0DDEADE63}"/>
              </a:ext>
            </a:extLst>
          </p:cNvPr>
          <p:cNvSpPr txBox="1"/>
          <p:nvPr/>
        </p:nvSpPr>
        <p:spPr>
          <a:xfrm>
            <a:off x="1850667" y="8958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22C2B9FA-5513-2140-8F0D-269530C1D720}"/>
              </a:ext>
            </a:extLst>
          </p:cNvPr>
          <p:cNvSpPr/>
          <p:nvPr/>
        </p:nvSpPr>
        <p:spPr>
          <a:xfrm>
            <a:off x="2199979" y="12568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7D6CE7AE-C3B6-8A41-9E5F-25C4F21F9A1D}"/>
              </a:ext>
            </a:extLst>
          </p:cNvPr>
          <p:cNvCxnSpPr>
            <a:stCxn id="75" idx="5"/>
            <a:endCxn id="76" idx="0"/>
          </p:cNvCxnSpPr>
          <p:nvPr/>
        </p:nvCxnSpPr>
        <p:spPr>
          <a:xfrm>
            <a:off x="2075919" y="811669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07E8AC30-AA5E-1848-9ABF-4F4FBDE9B717}"/>
              </a:ext>
            </a:extLst>
          </p:cNvPr>
          <p:cNvCxnSpPr>
            <a:stCxn id="76" idx="5"/>
            <a:endCxn id="79" idx="1"/>
          </p:cNvCxnSpPr>
          <p:nvPr/>
        </p:nvCxnSpPr>
        <p:spPr>
          <a:xfrm>
            <a:off x="2395100" y="1451936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B38C9688-ED58-2B46-A5E6-D488A83C657A}"/>
              </a:ext>
            </a:extLst>
          </p:cNvPr>
          <p:cNvSpPr/>
          <p:nvPr/>
        </p:nvSpPr>
        <p:spPr>
          <a:xfrm>
            <a:off x="1944316" y="2316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stCxn id="79" idx="3"/>
            <a:endCxn id="80" idx="0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C1B6C3B7-ECAA-D746-81B2-F97140130744}"/>
              </a:ext>
            </a:extLst>
          </p:cNvPr>
          <p:cNvCxnSpPr>
            <a:stCxn id="80" idx="4"/>
          </p:cNvCxnSpPr>
          <p:nvPr/>
        </p:nvCxnSpPr>
        <p:spPr>
          <a:xfrm flipH="1">
            <a:off x="2057484" y="2544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>
            <a:extLst>
              <a:ext uri="{FF2B5EF4-FFF2-40B4-BE49-F238E27FC236}">
                <a16:creationId xmlns:a16="http://schemas.microsoft.com/office/drawing/2014/main" id="{768E69E2-0FC4-4043-A331-F64461B172A7}"/>
              </a:ext>
            </a:extLst>
          </p:cNvPr>
          <p:cNvSpPr txBox="1"/>
          <p:nvPr/>
        </p:nvSpPr>
        <p:spPr>
          <a:xfrm>
            <a:off x="1699824" y="2942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FF25A39F-AFB7-6F40-97D7-8814A0E85606}"/>
              </a:ext>
            </a:extLst>
          </p:cNvPr>
          <p:cNvSpPr/>
          <p:nvPr/>
        </p:nvSpPr>
        <p:spPr>
          <a:xfrm>
            <a:off x="1938911" y="2765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C5E99B1-A612-5047-8890-770A55D3804E}"/>
              </a:ext>
            </a:extLst>
          </p:cNvPr>
          <p:cNvCxnSpPr>
            <a:stCxn id="84" idx="4"/>
            <a:endCxn id="53" idx="0"/>
          </p:cNvCxnSpPr>
          <p:nvPr/>
        </p:nvCxnSpPr>
        <p:spPr>
          <a:xfrm>
            <a:off x="2053211" y="2993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F0FB156B-0FEA-214C-B325-BFF68048825F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5834D8-3E84-7941-8570-B872AAF555A7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80ED94-4E45-A449-B7D4-EA793821235B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EB0E298-1265-E549-861C-1447DA0B9DED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5D586A2-2016-6242-9A14-C79487C99B3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E29280A-971A-6349-9908-C497B5073C3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B85E2A-8DB8-C64F-86FA-DE7FCDCA5EA7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CEA38C7-C47C-EF47-97E0-5D6A2E8AB813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6A0A700A-36A2-5C4D-B02E-EB9A4DF02256}"/>
              </a:ext>
            </a:extLst>
          </p:cNvPr>
          <p:cNvCxnSpPr>
            <a:endCxn id="93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id="{B8744598-54AE-FA46-A7CB-16FEBD55EF1B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84D405E-D4E9-124C-B08B-09DF5FAC5418}"/>
              </a:ext>
            </a:extLst>
          </p:cNvPr>
          <p:cNvCxnSpPr>
            <a:stCxn id="93" idx="4"/>
            <a:endCxn id="95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79B955C-5BAB-9849-A3F5-F98590F9D7C5}"/>
              </a:ext>
            </a:extLst>
          </p:cNvPr>
          <p:cNvCxnSpPr>
            <a:stCxn id="95" idx="4"/>
            <a:endCxn id="98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val 97">
            <a:extLst>
              <a:ext uri="{FF2B5EF4-FFF2-40B4-BE49-F238E27FC236}">
                <a16:creationId xmlns:a16="http://schemas.microsoft.com/office/drawing/2014/main" id="{7C697300-9997-4C4E-A4EB-6A4F8E218648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E1E78C6A-0C5B-A645-A5BF-91DE6F42C471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92BC703-2B35-5945-B0EA-3282187FD27F}"/>
              </a:ext>
            </a:extLst>
          </p:cNvPr>
          <p:cNvCxnSpPr>
            <a:stCxn id="98" idx="4"/>
            <a:endCxn id="99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>
            <a:extLst>
              <a:ext uri="{FF2B5EF4-FFF2-40B4-BE49-F238E27FC236}">
                <a16:creationId xmlns:a16="http://schemas.microsoft.com/office/drawing/2014/main" id="{29FF1F1D-7077-D04C-989C-D7BD7375E9BB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B12C524-5B51-E744-9D40-5D75ED33C939}"/>
              </a:ext>
            </a:extLst>
          </p:cNvPr>
          <p:cNvCxnSpPr>
            <a:stCxn id="99" idx="4"/>
            <a:endCxn id="101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DEBAAF2A-214C-CD40-979E-C104F666A30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64EA81-A491-9D42-88C7-FB3A1A3A5204}"/>
              </a:ext>
            </a:extLst>
          </p:cNvPr>
          <p:cNvCxnSpPr>
            <a:endCxn id="103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CAE7D68B-7D3D-8E4E-8AC8-3CCA49E8846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8CEB8A3-E1F4-9E43-BF34-24421B04ED1E}"/>
              </a:ext>
            </a:extLst>
          </p:cNvPr>
          <p:cNvCxnSpPr>
            <a:endCxn id="106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D95C3EE5-77A5-C74B-959F-F61503C21BBA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6C89CFC-C4C0-E14A-ADDA-C43BE84B0062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41144C40-B711-E949-ACA7-BE22AA0352EB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stCxn id="115" idx="4"/>
            <a:endCxn id="116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04D2FC4-1481-8949-99D1-75DE32A55C16}"/>
              </a:ext>
            </a:extLst>
          </p:cNvPr>
          <p:cNvCxnSpPr>
            <a:stCxn id="116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0C5BA5E2-0892-7B46-B707-B19903FA2C06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46C913A-0A5C-2041-8F1B-F0B7D87BEFF1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F28F3889-31F2-3C42-9574-99A77B751426}"/>
              </a:ext>
            </a:extLst>
          </p:cNvPr>
          <p:cNvCxnSpPr>
            <a:stCxn id="120" idx="4"/>
            <a:endCxn id="92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E8FCBEAA-8DC7-B943-A937-863A942E000E}"/>
              </a:ext>
            </a:extLst>
          </p:cNvPr>
          <p:cNvSpPr txBox="1"/>
          <p:nvPr/>
        </p:nvSpPr>
        <p:spPr>
          <a:xfrm>
            <a:off x="1049778" y="3946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10F3C621-4FEE-B84F-A56D-A1B618D3D8D5}"/>
              </a:ext>
            </a:extLst>
          </p:cNvPr>
          <p:cNvSpPr txBox="1"/>
          <p:nvPr/>
        </p:nvSpPr>
        <p:spPr>
          <a:xfrm>
            <a:off x="1049778" y="4404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96BB0863-09C1-5440-B364-9EA77DD1B3F9}"/>
              </a:ext>
            </a:extLst>
          </p:cNvPr>
          <p:cNvSpPr txBox="1"/>
          <p:nvPr/>
        </p:nvSpPr>
        <p:spPr>
          <a:xfrm>
            <a:off x="1049778" y="3533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0BAD43D8-761C-1B44-9099-B9CBDF63464A}"/>
              </a:ext>
            </a:extLst>
          </p:cNvPr>
          <p:cNvSpPr txBox="1"/>
          <p:nvPr/>
        </p:nvSpPr>
        <p:spPr>
          <a:xfrm>
            <a:off x="1049778" y="3076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3C16751F-CF0A-0E48-9D37-13971F86D671}"/>
              </a:ext>
            </a:extLst>
          </p:cNvPr>
          <p:cNvSpPr txBox="1"/>
          <p:nvPr/>
        </p:nvSpPr>
        <p:spPr>
          <a:xfrm>
            <a:off x="1049778" y="2578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B86FE87E-43B6-6D4B-947D-49F1AA784814}"/>
              </a:ext>
            </a:extLst>
          </p:cNvPr>
          <p:cNvSpPr txBox="1"/>
          <p:nvPr/>
        </p:nvSpPr>
        <p:spPr>
          <a:xfrm>
            <a:off x="1049778" y="4904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28" name="Oval 127">
            <a:extLst>
              <a:ext uri="{FF2B5EF4-FFF2-40B4-BE49-F238E27FC236}">
                <a16:creationId xmlns:a16="http://schemas.microsoft.com/office/drawing/2014/main" id="{8BF30085-377F-C046-AF46-F4C228DDA54F}"/>
              </a:ext>
            </a:extLst>
          </p:cNvPr>
          <p:cNvSpPr/>
          <p:nvPr/>
        </p:nvSpPr>
        <p:spPr>
          <a:xfrm>
            <a:off x="1294147" y="2463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8FD1AB61-296B-7941-8A11-99F9574A1D15}"/>
              </a:ext>
            </a:extLst>
          </p:cNvPr>
          <p:cNvSpPr/>
          <p:nvPr/>
        </p:nvSpPr>
        <p:spPr>
          <a:xfrm>
            <a:off x="1293097" y="2918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F022ACAD-F007-DF4C-A95D-B67618917446}"/>
              </a:ext>
            </a:extLst>
          </p:cNvPr>
          <p:cNvCxnSpPr>
            <a:endCxn id="129" idx="0"/>
          </p:cNvCxnSpPr>
          <p:nvPr/>
        </p:nvCxnSpPr>
        <p:spPr>
          <a:xfrm>
            <a:off x="1405133" y="2713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Oval 130">
            <a:extLst>
              <a:ext uri="{FF2B5EF4-FFF2-40B4-BE49-F238E27FC236}">
                <a16:creationId xmlns:a16="http://schemas.microsoft.com/office/drawing/2014/main" id="{F2F9815A-5FC2-3F4C-BC39-44921734C4B1}"/>
              </a:ext>
            </a:extLst>
          </p:cNvPr>
          <p:cNvSpPr/>
          <p:nvPr/>
        </p:nvSpPr>
        <p:spPr>
          <a:xfrm>
            <a:off x="1291965" y="3375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CABF80DA-E80C-3647-80A0-F5C74A09AF12}"/>
              </a:ext>
            </a:extLst>
          </p:cNvPr>
          <p:cNvCxnSpPr>
            <a:stCxn id="129" idx="4"/>
            <a:endCxn id="131" idx="0"/>
          </p:cNvCxnSpPr>
          <p:nvPr/>
        </p:nvCxnSpPr>
        <p:spPr>
          <a:xfrm flipH="1">
            <a:off x="1406265" y="3146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8D247746-46EA-C642-90A2-50C156951338}"/>
              </a:ext>
            </a:extLst>
          </p:cNvPr>
          <p:cNvCxnSpPr>
            <a:stCxn id="131" idx="4"/>
            <a:endCxn id="134" idx="0"/>
          </p:cNvCxnSpPr>
          <p:nvPr/>
        </p:nvCxnSpPr>
        <p:spPr>
          <a:xfrm>
            <a:off x="1406265" y="3603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Oval 133">
            <a:extLst>
              <a:ext uri="{FF2B5EF4-FFF2-40B4-BE49-F238E27FC236}">
                <a16:creationId xmlns:a16="http://schemas.microsoft.com/office/drawing/2014/main" id="{A2BAF0C4-1C77-E54E-944D-09A58368A3A2}"/>
              </a:ext>
            </a:extLst>
          </p:cNvPr>
          <p:cNvSpPr/>
          <p:nvPr/>
        </p:nvSpPr>
        <p:spPr>
          <a:xfrm>
            <a:off x="1293137" y="3832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5" name="Oval 134">
            <a:extLst>
              <a:ext uri="{FF2B5EF4-FFF2-40B4-BE49-F238E27FC236}">
                <a16:creationId xmlns:a16="http://schemas.microsoft.com/office/drawing/2014/main" id="{C6D11935-7E37-0349-8D97-1E9DBAD3534A}"/>
              </a:ext>
            </a:extLst>
          </p:cNvPr>
          <p:cNvSpPr/>
          <p:nvPr/>
        </p:nvSpPr>
        <p:spPr>
          <a:xfrm>
            <a:off x="1295401" y="4289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35A46693-E50C-2149-9D05-47CFA37649F1}"/>
              </a:ext>
            </a:extLst>
          </p:cNvPr>
          <p:cNvCxnSpPr>
            <a:stCxn id="134" idx="4"/>
            <a:endCxn id="135" idx="0"/>
          </p:cNvCxnSpPr>
          <p:nvPr/>
        </p:nvCxnSpPr>
        <p:spPr>
          <a:xfrm>
            <a:off x="1407437" y="4061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Oval 136">
            <a:extLst>
              <a:ext uri="{FF2B5EF4-FFF2-40B4-BE49-F238E27FC236}">
                <a16:creationId xmlns:a16="http://schemas.microsoft.com/office/drawing/2014/main" id="{0BA6D564-1DA6-1C4A-8BCF-AD07334521AB}"/>
              </a:ext>
            </a:extLst>
          </p:cNvPr>
          <p:cNvSpPr/>
          <p:nvPr/>
        </p:nvSpPr>
        <p:spPr>
          <a:xfrm>
            <a:off x="1294269" y="4746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00F31C6B-E9CD-B041-AB84-C5EF0AB63293}"/>
              </a:ext>
            </a:extLst>
          </p:cNvPr>
          <p:cNvCxnSpPr>
            <a:stCxn id="135" idx="4"/>
            <a:endCxn id="137" idx="0"/>
          </p:cNvCxnSpPr>
          <p:nvPr/>
        </p:nvCxnSpPr>
        <p:spPr>
          <a:xfrm flipH="1">
            <a:off x="1408569" y="4518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9" name="Oval 138">
            <a:extLst>
              <a:ext uri="{FF2B5EF4-FFF2-40B4-BE49-F238E27FC236}">
                <a16:creationId xmlns:a16="http://schemas.microsoft.com/office/drawing/2014/main" id="{938C730E-90A8-7747-808C-CBFAD4C09510}"/>
              </a:ext>
            </a:extLst>
          </p:cNvPr>
          <p:cNvSpPr/>
          <p:nvPr/>
        </p:nvSpPr>
        <p:spPr>
          <a:xfrm>
            <a:off x="1287721" y="5203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66712C6C-DF98-3A4B-B8C6-1C0054724431}"/>
              </a:ext>
            </a:extLst>
          </p:cNvPr>
          <p:cNvCxnSpPr>
            <a:endCxn id="139" idx="0"/>
          </p:cNvCxnSpPr>
          <p:nvPr/>
        </p:nvCxnSpPr>
        <p:spPr>
          <a:xfrm flipH="1">
            <a:off x="1402021" y="4974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" name="TextBox 140">
            <a:extLst>
              <a:ext uri="{FF2B5EF4-FFF2-40B4-BE49-F238E27FC236}">
                <a16:creationId xmlns:a16="http://schemas.microsoft.com/office/drawing/2014/main" id="{D57AE3BB-E0E5-214A-979E-EBE18F1C11F0}"/>
              </a:ext>
            </a:extLst>
          </p:cNvPr>
          <p:cNvSpPr txBox="1"/>
          <p:nvPr/>
        </p:nvSpPr>
        <p:spPr>
          <a:xfrm>
            <a:off x="1049778" y="5339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56388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B79F84C7-6686-6A4D-BFEA-A6B31DC59C8F}"/>
              </a:ext>
            </a:extLst>
          </p:cNvPr>
          <p:cNvCxnSpPr>
            <a:endCxn id="142" idx="0"/>
          </p:cNvCxnSpPr>
          <p:nvPr/>
        </p:nvCxnSpPr>
        <p:spPr>
          <a:xfrm flipH="1">
            <a:off x="1390800" y="5410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" name="TextBox 143">
            <a:extLst>
              <a:ext uri="{FF2B5EF4-FFF2-40B4-BE49-F238E27FC236}">
                <a16:creationId xmlns:a16="http://schemas.microsoft.com/office/drawing/2014/main" id="{CA9514D8-0ACE-924B-9668-00DCBBA92E9F}"/>
              </a:ext>
            </a:extLst>
          </p:cNvPr>
          <p:cNvSpPr txBox="1"/>
          <p:nvPr/>
        </p:nvSpPr>
        <p:spPr>
          <a:xfrm>
            <a:off x="1049778" y="1669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45" name="Oval 144">
            <a:extLst>
              <a:ext uri="{FF2B5EF4-FFF2-40B4-BE49-F238E27FC236}">
                <a16:creationId xmlns:a16="http://schemas.microsoft.com/office/drawing/2014/main" id="{027543C4-8ED7-B741-82EE-AA99A61F0F2E}"/>
              </a:ext>
            </a:extLst>
          </p:cNvPr>
          <p:cNvSpPr/>
          <p:nvPr/>
        </p:nvSpPr>
        <p:spPr>
          <a:xfrm>
            <a:off x="1294270" y="1554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stCxn id="75" idx="3"/>
            <a:endCxn id="145" idx="0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8E04EC9B-FB6D-2A46-AB20-AAB70543325A}"/>
              </a:ext>
            </a:extLst>
          </p:cNvPr>
          <p:cNvCxnSpPr>
            <a:stCxn id="145" idx="4"/>
          </p:cNvCxnSpPr>
          <p:nvPr/>
        </p:nvCxnSpPr>
        <p:spPr>
          <a:xfrm flipH="1">
            <a:off x="1407438" y="1782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>
            <a:extLst>
              <a:ext uri="{FF2B5EF4-FFF2-40B4-BE49-F238E27FC236}">
                <a16:creationId xmlns:a16="http://schemas.microsoft.com/office/drawing/2014/main" id="{E4E7366F-1022-E644-AB49-97254E8D8056}"/>
              </a:ext>
            </a:extLst>
          </p:cNvPr>
          <p:cNvSpPr txBox="1"/>
          <p:nvPr/>
        </p:nvSpPr>
        <p:spPr>
          <a:xfrm>
            <a:off x="1049778" y="2180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49" name="Oval 148">
            <a:extLst>
              <a:ext uri="{FF2B5EF4-FFF2-40B4-BE49-F238E27FC236}">
                <a16:creationId xmlns:a16="http://schemas.microsoft.com/office/drawing/2014/main" id="{6FA1A212-B00B-2746-B245-FEE4EE30745E}"/>
              </a:ext>
            </a:extLst>
          </p:cNvPr>
          <p:cNvSpPr/>
          <p:nvPr/>
        </p:nvSpPr>
        <p:spPr>
          <a:xfrm>
            <a:off x="1288865" y="2003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E9B34679-411E-8245-98D0-6B7382BA1DE3}"/>
              </a:ext>
            </a:extLst>
          </p:cNvPr>
          <p:cNvCxnSpPr>
            <a:stCxn id="149" idx="4"/>
            <a:endCxn id="128" idx="0"/>
          </p:cNvCxnSpPr>
          <p:nvPr/>
        </p:nvCxnSpPr>
        <p:spPr>
          <a:xfrm>
            <a:off x="1403165" y="2231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1" name="TextBox 150">
            <a:extLst>
              <a:ext uri="{FF2B5EF4-FFF2-40B4-BE49-F238E27FC236}">
                <a16:creationId xmlns:a16="http://schemas.microsoft.com/office/drawing/2014/main" id="{0B8363DC-E947-9D47-BEC6-AD5299164A56}"/>
              </a:ext>
            </a:extLst>
          </p:cNvPr>
          <p:cNvSpPr txBox="1"/>
          <p:nvPr/>
        </p:nvSpPr>
        <p:spPr>
          <a:xfrm>
            <a:off x="1225195" y="10078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20F7BD5C-C3D0-364A-A756-3BA59B2B76D1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33A9FF0A-9F7B-444E-910A-581BC79181DD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D7F2618-0636-8243-B489-923C6AACC909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66A46DFD-D0C6-3746-A887-EB10E5A48343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9D024F5-C229-974A-85BF-3EB5237478A0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9C408D67-4B65-174F-9FC1-87FCC4161A94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1DDE6840-359C-3747-9AFA-DFB0F1325B8C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3AEB85C8-45D0-9D43-8619-2DDD941E6563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9F71070D-CF69-E24C-8E78-111BC6CF1396}"/>
              </a:ext>
            </a:extLst>
          </p:cNvPr>
          <p:cNvCxnSpPr>
            <a:endCxn id="159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Oval 160">
            <a:extLst>
              <a:ext uri="{FF2B5EF4-FFF2-40B4-BE49-F238E27FC236}">
                <a16:creationId xmlns:a16="http://schemas.microsoft.com/office/drawing/2014/main" id="{CD8AA623-9B17-4C44-A314-E96DC001B219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42660FE3-4127-5A4F-8616-BFD1D6A603DE}"/>
              </a:ext>
            </a:extLst>
          </p:cNvPr>
          <p:cNvCxnSpPr>
            <a:stCxn id="159" idx="4"/>
            <a:endCxn id="161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F11882FA-A977-224E-B8AB-98E0E4D004AD}"/>
              </a:ext>
            </a:extLst>
          </p:cNvPr>
          <p:cNvCxnSpPr>
            <a:stCxn id="161" idx="4"/>
            <a:endCxn id="164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Oval 163">
            <a:extLst>
              <a:ext uri="{FF2B5EF4-FFF2-40B4-BE49-F238E27FC236}">
                <a16:creationId xmlns:a16="http://schemas.microsoft.com/office/drawing/2014/main" id="{5151B645-B1FA-4A4D-9E37-53A96FF93528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027F4397-FE18-9F4F-B3E6-07C599A66304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824962FF-3D62-8D4A-89E8-C808B06EDA56}"/>
              </a:ext>
            </a:extLst>
          </p:cNvPr>
          <p:cNvCxnSpPr>
            <a:stCxn id="164" idx="4"/>
            <a:endCxn id="165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Oval 166">
            <a:extLst>
              <a:ext uri="{FF2B5EF4-FFF2-40B4-BE49-F238E27FC236}">
                <a16:creationId xmlns:a16="http://schemas.microsoft.com/office/drawing/2014/main" id="{F2CDD4F5-A5EF-084D-BEC0-ECAF54A27ACE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50AD51E-C673-624E-9287-7C7649786421}"/>
              </a:ext>
            </a:extLst>
          </p:cNvPr>
          <p:cNvCxnSpPr>
            <a:stCxn id="165" idx="4"/>
            <a:endCxn id="167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Oval 168">
            <a:extLst>
              <a:ext uri="{FF2B5EF4-FFF2-40B4-BE49-F238E27FC236}">
                <a16:creationId xmlns:a16="http://schemas.microsoft.com/office/drawing/2014/main" id="{EA1572D3-6631-2A4A-BD73-15604EE5D379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27869A2C-D4D2-F440-B956-5FE7B9CB23C0}"/>
              </a:ext>
            </a:extLst>
          </p:cNvPr>
          <p:cNvCxnSpPr>
            <a:endCxn id="169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6AD0C6E2-8154-E940-96DF-2FEC48856C6F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12BD899F-33DA-CD44-9264-C1A78479DE77}"/>
              </a:ext>
            </a:extLst>
          </p:cNvPr>
          <p:cNvCxnSpPr>
            <a:endCxn id="172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>
            <a:extLst>
              <a:ext uri="{FF2B5EF4-FFF2-40B4-BE49-F238E27FC236}">
                <a16:creationId xmlns:a16="http://schemas.microsoft.com/office/drawing/2014/main" id="{D1DBF96F-6EA9-D043-939B-9042CDFEDC06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FA6CD911-CB87-2043-9027-EACBC223B2E7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stCxn id="3" idx="4"/>
            <a:endCxn id="175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C7A2941-A065-F14C-82A8-4FA5EA767E19}"/>
              </a:ext>
            </a:extLst>
          </p:cNvPr>
          <p:cNvCxnSpPr>
            <a:stCxn id="175" idx="4"/>
            <a:endCxn id="179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TextBox 177">
            <a:extLst>
              <a:ext uri="{FF2B5EF4-FFF2-40B4-BE49-F238E27FC236}">
                <a16:creationId xmlns:a16="http://schemas.microsoft.com/office/drawing/2014/main" id="{449D8DF8-DCC9-8447-88FD-07C5E3E137B6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79" name="Oval 178">
            <a:extLst>
              <a:ext uri="{FF2B5EF4-FFF2-40B4-BE49-F238E27FC236}">
                <a16:creationId xmlns:a16="http://schemas.microsoft.com/office/drawing/2014/main" id="{539D3586-8900-514D-9CD4-CE5EDD4ED7FB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9127ADB1-D45B-D34A-B86C-A8BF01EB69B5}"/>
              </a:ext>
            </a:extLst>
          </p:cNvPr>
          <p:cNvCxnSpPr>
            <a:stCxn id="179" idx="4"/>
            <a:endCxn id="158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>
            <a:extLst>
              <a:ext uri="{FF2B5EF4-FFF2-40B4-BE49-F238E27FC236}">
                <a16:creationId xmlns:a16="http://schemas.microsoft.com/office/drawing/2014/main" id="{BE927778-8C0B-DF4F-AD28-07E66290D8BE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821801A-A72F-5141-8B00-DE0FE114D6D0}"/>
              </a:ext>
            </a:extLst>
          </p:cNvPr>
          <p:cNvSpPr txBox="1"/>
          <p:nvPr/>
        </p:nvSpPr>
        <p:spPr>
          <a:xfrm>
            <a:off x="381000" y="28799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E0712ECE-3339-5649-9A51-D632CBD073E1}"/>
              </a:ext>
            </a:extLst>
          </p:cNvPr>
          <p:cNvSpPr txBox="1"/>
          <p:nvPr/>
        </p:nvSpPr>
        <p:spPr>
          <a:xfrm>
            <a:off x="381000" y="33381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FAFF7E91-D81F-D345-871C-9C1B73C2277C}"/>
              </a:ext>
            </a:extLst>
          </p:cNvPr>
          <p:cNvSpPr txBox="1"/>
          <p:nvPr/>
        </p:nvSpPr>
        <p:spPr>
          <a:xfrm>
            <a:off x="381000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01B76F7D-B8A0-5A4D-89EB-51F98D33DF5C}"/>
              </a:ext>
            </a:extLst>
          </p:cNvPr>
          <p:cNvSpPr txBox="1"/>
          <p:nvPr/>
        </p:nvSpPr>
        <p:spPr>
          <a:xfrm>
            <a:off x="381000" y="2009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C221B761-7417-704D-BD7F-DDECEE5C6CAD}"/>
              </a:ext>
            </a:extLst>
          </p:cNvPr>
          <p:cNvSpPr txBox="1"/>
          <p:nvPr/>
        </p:nvSpPr>
        <p:spPr>
          <a:xfrm>
            <a:off x="381000" y="15112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77002325-A13D-3E42-9F24-F6C8D2C4AA18}"/>
              </a:ext>
            </a:extLst>
          </p:cNvPr>
          <p:cNvSpPr txBox="1"/>
          <p:nvPr/>
        </p:nvSpPr>
        <p:spPr>
          <a:xfrm>
            <a:off x="381000" y="38375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88" name="Oval 187">
            <a:extLst>
              <a:ext uri="{FF2B5EF4-FFF2-40B4-BE49-F238E27FC236}">
                <a16:creationId xmlns:a16="http://schemas.microsoft.com/office/drawing/2014/main" id="{52BD641B-949D-4649-8AE8-ECD0ADB43CD8}"/>
              </a:ext>
            </a:extLst>
          </p:cNvPr>
          <p:cNvSpPr/>
          <p:nvPr/>
        </p:nvSpPr>
        <p:spPr>
          <a:xfrm>
            <a:off x="624319" y="1851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9" name="Straight Connector 188">
            <a:extLst>
              <a:ext uri="{FF2B5EF4-FFF2-40B4-BE49-F238E27FC236}">
                <a16:creationId xmlns:a16="http://schemas.microsoft.com/office/drawing/2014/main" id="{56639482-F327-CC4A-80B5-B47419825992}"/>
              </a:ext>
            </a:extLst>
          </p:cNvPr>
          <p:cNvCxnSpPr>
            <a:stCxn id="203" idx="4"/>
            <a:endCxn id="188" idx="0"/>
          </p:cNvCxnSpPr>
          <p:nvPr/>
        </p:nvCxnSpPr>
        <p:spPr>
          <a:xfrm>
            <a:off x="734387" y="1545815"/>
            <a:ext cx="4232" cy="3054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Oval 189">
            <a:extLst>
              <a:ext uri="{FF2B5EF4-FFF2-40B4-BE49-F238E27FC236}">
                <a16:creationId xmlns:a16="http://schemas.microsoft.com/office/drawing/2014/main" id="{793DD416-B956-A74E-93FC-2E5142507707}"/>
              </a:ext>
            </a:extLst>
          </p:cNvPr>
          <p:cNvSpPr/>
          <p:nvPr/>
        </p:nvSpPr>
        <p:spPr>
          <a:xfrm>
            <a:off x="623187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1" name="Straight Connector 190">
            <a:extLst>
              <a:ext uri="{FF2B5EF4-FFF2-40B4-BE49-F238E27FC236}">
                <a16:creationId xmlns:a16="http://schemas.microsoft.com/office/drawing/2014/main" id="{66E4DA87-E088-694F-B612-FABCA3025C6E}"/>
              </a:ext>
            </a:extLst>
          </p:cNvPr>
          <p:cNvCxnSpPr>
            <a:stCxn id="188" idx="4"/>
            <a:endCxn id="190" idx="0"/>
          </p:cNvCxnSpPr>
          <p:nvPr/>
        </p:nvCxnSpPr>
        <p:spPr>
          <a:xfrm flipH="1">
            <a:off x="737487" y="20798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16B51F0B-1DFC-FE46-B1D4-EE359DC5ACD1}"/>
              </a:ext>
            </a:extLst>
          </p:cNvPr>
          <p:cNvCxnSpPr>
            <a:stCxn id="190" idx="4"/>
            <a:endCxn id="193" idx="0"/>
          </p:cNvCxnSpPr>
          <p:nvPr/>
        </p:nvCxnSpPr>
        <p:spPr>
          <a:xfrm>
            <a:off x="737487" y="25370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3" name="Oval 192">
            <a:extLst>
              <a:ext uri="{FF2B5EF4-FFF2-40B4-BE49-F238E27FC236}">
                <a16:creationId xmlns:a16="http://schemas.microsoft.com/office/drawing/2014/main" id="{0C4ED29D-4375-AA45-ABD1-6025C0C1F314}"/>
              </a:ext>
            </a:extLst>
          </p:cNvPr>
          <p:cNvSpPr/>
          <p:nvPr/>
        </p:nvSpPr>
        <p:spPr>
          <a:xfrm>
            <a:off x="624359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94" name="Oval 193">
            <a:extLst>
              <a:ext uri="{FF2B5EF4-FFF2-40B4-BE49-F238E27FC236}">
                <a16:creationId xmlns:a16="http://schemas.microsoft.com/office/drawing/2014/main" id="{F07F353C-C6E3-A14D-92D7-D9790D52C320}"/>
              </a:ext>
            </a:extLst>
          </p:cNvPr>
          <p:cNvSpPr/>
          <p:nvPr/>
        </p:nvSpPr>
        <p:spPr>
          <a:xfrm>
            <a:off x="626623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26FF2BF9-05BF-1847-AAD8-364AB2EF2B48}"/>
              </a:ext>
            </a:extLst>
          </p:cNvPr>
          <p:cNvCxnSpPr>
            <a:stCxn id="193" idx="4"/>
            <a:endCxn id="194" idx="0"/>
          </p:cNvCxnSpPr>
          <p:nvPr/>
        </p:nvCxnSpPr>
        <p:spPr>
          <a:xfrm>
            <a:off x="738659" y="29942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6" name="Oval 195">
            <a:extLst>
              <a:ext uri="{FF2B5EF4-FFF2-40B4-BE49-F238E27FC236}">
                <a16:creationId xmlns:a16="http://schemas.microsoft.com/office/drawing/2014/main" id="{C5324928-9ED7-C244-8D35-64AF71459308}"/>
              </a:ext>
            </a:extLst>
          </p:cNvPr>
          <p:cNvSpPr/>
          <p:nvPr/>
        </p:nvSpPr>
        <p:spPr>
          <a:xfrm>
            <a:off x="625491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7" name="Straight Connector 196">
            <a:extLst>
              <a:ext uri="{FF2B5EF4-FFF2-40B4-BE49-F238E27FC236}">
                <a16:creationId xmlns:a16="http://schemas.microsoft.com/office/drawing/2014/main" id="{B6741729-9F7B-E945-B31B-B7E69C2911AA}"/>
              </a:ext>
            </a:extLst>
          </p:cNvPr>
          <p:cNvCxnSpPr>
            <a:stCxn id="194" idx="4"/>
            <a:endCxn id="196" idx="0"/>
          </p:cNvCxnSpPr>
          <p:nvPr/>
        </p:nvCxnSpPr>
        <p:spPr>
          <a:xfrm flipH="1">
            <a:off x="739791" y="34514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" name="Oval 197">
            <a:extLst>
              <a:ext uri="{FF2B5EF4-FFF2-40B4-BE49-F238E27FC236}">
                <a16:creationId xmlns:a16="http://schemas.microsoft.com/office/drawing/2014/main" id="{88572C88-53C9-F24A-8CCC-62509945D71E}"/>
              </a:ext>
            </a:extLst>
          </p:cNvPr>
          <p:cNvSpPr/>
          <p:nvPr/>
        </p:nvSpPr>
        <p:spPr>
          <a:xfrm>
            <a:off x="618943" y="41365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FEAC93B7-5C01-3048-B5E4-0DA183EEC820}"/>
              </a:ext>
            </a:extLst>
          </p:cNvPr>
          <p:cNvCxnSpPr>
            <a:endCxn id="198" idx="0"/>
          </p:cNvCxnSpPr>
          <p:nvPr/>
        </p:nvCxnSpPr>
        <p:spPr>
          <a:xfrm flipH="1">
            <a:off x="733243" y="39079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0" name="TextBox 199">
            <a:extLst>
              <a:ext uri="{FF2B5EF4-FFF2-40B4-BE49-F238E27FC236}">
                <a16:creationId xmlns:a16="http://schemas.microsoft.com/office/drawing/2014/main" id="{52C0E187-BD51-A64A-A531-F3FB85CD8E1C}"/>
              </a:ext>
            </a:extLst>
          </p:cNvPr>
          <p:cNvSpPr txBox="1"/>
          <p:nvPr/>
        </p:nvSpPr>
        <p:spPr>
          <a:xfrm>
            <a:off x="381000" y="42730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45720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43F3B76D-3D60-B24F-B382-26AC31B90D4B}"/>
              </a:ext>
            </a:extLst>
          </p:cNvPr>
          <p:cNvCxnSpPr>
            <a:endCxn id="201" idx="0"/>
          </p:cNvCxnSpPr>
          <p:nvPr/>
        </p:nvCxnSpPr>
        <p:spPr>
          <a:xfrm flipH="1">
            <a:off x="722022" y="43434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Oval 202">
            <a:extLst>
              <a:ext uri="{FF2B5EF4-FFF2-40B4-BE49-F238E27FC236}">
                <a16:creationId xmlns:a16="http://schemas.microsoft.com/office/drawing/2014/main" id="{9D685424-D983-334E-A463-100CC0598C16}"/>
              </a:ext>
            </a:extLst>
          </p:cNvPr>
          <p:cNvSpPr/>
          <p:nvPr/>
        </p:nvSpPr>
        <p:spPr>
          <a:xfrm>
            <a:off x="620087" y="13172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stCxn id="75" idx="2"/>
            <a:endCxn id="203" idx="7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EF0D17A2-3923-7C49-B576-7FC8B2C8CCEF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0D13B896-9995-F141-B6B8-52C824DAEADB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A9D1E2D2-36D7-524A-8BFA-A1A9D5E77373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9EBAD28F-56E9-DA47-ABE0-9C0F1E6EA6B6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0479995B-9143-CA4F-919F-59C08F00ABEF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4F5FFC70-BE43-2D41-B71E-553110049B21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1" name="Oval 210">
            <a:extLst>
              <a:ext uri="{FF2B5EF4-FFF2-40B4-BE49-F238E27FC236}">
                <a16:creationId xmlns:a16="http://schemas.microsoft.com/office/drawing/2014/main" id="{62939CDC-7491-1145-A543-AA27404638B5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F8D1C12E-D24B-6E4C-88E1-DDE4E42363BA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3" name="Straight Connector 212">
            <a:extLst>
              <a:ext uri="{FF2B5EF4-FFF2-40B4-BE49-F238E27FC236}">
                <a16:creationId xmlns:a16="http://schemas.microsoft.com/office/drawing/2014/main" id="{E82AB79A-C090-8E42-9DF4-50D0FE969169}"/>
              </a:ext>
            </a:extLst>
          </p:cNvPr>
          <p:cNvCxnSpPr>
            <a:endCxn id="212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213">
            <a:extLst>
              <a:ext uri="{FF2B5EF4-FFF2-40B4-BE49-F238E27FC236}">
                <a16:creationId xmlns:a16="http://schemas.microsoft.com/office/drawing/2014/main" id="{7EA16CBF-0CB6-FC47-9C16-AA108F02E7D0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5" name="Straight Connector 214">
            <a:extLst>
              <a:ext uri="{FF2B5EF4-FFF2-40B4-BE49-F238E27FC236}">
                <a16:creationId xmlns:a16="http://schemas.microsoft.com/office/drawing/2014/main" id="{7DA1D841-8F7A-F04F-8690-793B05CF16EF}"/>
              </a:ext>
            </a:extLst>
          </p:cNvPr>
          <p:cNvCxnSpPr>
            <a:stCxn id="212" idx="4"/>
            <a:endCxn id="214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1BB6ECF5-4C32-614F-A07F-43AE0E5FC23B}"/>
              </a:ext>
            </a:extLst>
          </p:cNvPr>
          <p:cNvCxnSpPr>
            <a:stCxn id="214" idx="4"/>
            <a:endCxn id="217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Oval 216">
            <a:extLst>
              <a:ext uri="{FF2B5EF4-FFF2-40B4-BE49-F238E27FC236}">
                <a16:creationId xmlns:a16="http://schemas.microsoft.com/office/drawing/2014/main" id="{7AC3D51C-F64B-8343-8D2F-3DAE5D6D9587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8" name="Oval 217">
            <a:extLst>
              <a:ext uri="{FF2B5EF4-FFF2-40B4-BE49-F238E27FC236}">
                <a16:creationId xmlns:a16="http://schemas.microsoft.com/office/drawing/2014/main" id="{D3593D2D-296B-B148-ADBB-243A8AFC5949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45BC2AF3-BDD4-294D-B440-3FA37F58B6EE}"/>
              </a:ext>
            </a:extLst>
          </p:cNvPr>
          <p:cNvCxnSpPr>
            <a:stCxn id="217" idx="4"/>
            <a:endCxn id="218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Oval 219">
            <a:extLst>
              <a:ext uri="{FF2B5EF4-FFF2-40B4-BE49-F238E27FC236}">
                <a16:creationId xmlns:a16="http://schemas.microsoft.com/office/drawing/2014/main" id="{02ABFF81-62DE-A64E-81F3-49D7D2040FD1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ECC85A4F-F295-F049-88F8-EA3FE8322A8F}"/>
              </a:ext>
            </a:extLst>
          </p:cNvPr>
          <p:cNvCxnSpPr>
            <a:stCxn id="218" idx="4"/>
            <a:endCxn id="220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2" name="Oval 221">
            <a:extLst>
              <a:ext uri="{FF2B5EF4-FFF2-40B4-BE49-F238E27FC236}">
                <a16:creationId xmlns:a16="http://schemas.microsoft.com/office/drawing/2014/main" id="{D82A1DF4-31FD-C441-AD02-EC09268591DB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2F1DCCB1-1445-C140-99D7-4612A5C91602}"/>
              </a:ext>
            </a:extLst>
          </p:cNvPr>
          <p:cNvCxnSpPr>
            <a:endCxn id="222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>
            <a:extLst>
              <a:ext uri="{FF2B5EF4-FFF2-40B4-BE49-F238E27FC236}">
                <a16:creationId xmlns:a16="http://schemas.microsoft.com/office/drawing/2014/main" id="{05B020F5-2AAF-1F4A-8306-825AC9270B58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4C557D32-28D9-A547-A1AB-702793730355}"/>
              </a:ext>
            </a:extLst>
          </p:cNvPr>
          <p:cNvCxnSpPr>
            <a:endCxn id="225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TextBox 226">
            <a:extLst>
              <a:ext uri="{FF2B5EF4-FFF2-40B4-BE49-F238E27FC236}">
                <a16:creationId xmlns:a16="http://schemas.microsoft.com/office/drawing/2014/main" id="{479A8997-29F8-F449-B5AF-FEA38F26CF19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stCxn id="3" idx="4"/>
            <a:endCxn id="211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768EBF41-9959-CA41-A331-6C76D551E9A4}"/>
              </a:ext>
            </a:extLst>
          </p:cNvPr>
          <p:cNvSpPr txBox="1"/>
          <p:nvPr/>
        </p:nvSpPr>
        <p:spPr>
          <a:xfrm>
            <a:off x="2286000" y="24815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C2C1375D-01A0-5941-BE40-79AF06C78B20}"/>
              </a:ext>
            </a:extLst>
          </p:cNvPr>
          <p:cNvSpPr txBox="1"/>
          <p:nvPr/>
        </p:nvSpPr>
        <p:spPr>
          <a:xfrm>
            <a:off x="2286000" y="298090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31" name="Oval 230">
            <a:extLst>
              <a:ext uri="{FF2B5EF4-FFF2-40B4-BE49-F238E27FC236}">
                <a16:creationId xmlns:a16="http://schemas.microsoft.com/office/drawing/2014/main" id="{8D52F2A9-8629-7744-A82F-22833FB01EE5}"/>
              </a:ext>
            </a:extLst>
          </p:cNvPr>
          <p:cNvSpPr/>
          <p:nvPr/>
        </p:nvSpPr>
        <p:spPr>
          <a:xfrm>
            <a:off x="2531623" y="23662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stCxn id="79" idx="4"/>
            <a:endCxn id="231" idx="0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3" name="Oval 232">
            <a:extLst>
              <a:ext uri="{FF2B5EF4-FFF2-40B4-BE49-F238E27FC236}">
                <a16:creationId xmlns:a16="http://schemas.microsoft.com/office/drawing/2014/main" id="{1F744646-4EE2-3C4A-925A-624AB50FAB08}"/>
              </a:ext>
            </a:extLst>
          </p:cNvPr>
          <p:cNvSpPr/>
          <p:nvPr/>
        </p:nvSpPr>
        <p:spPr>
          <a:xfrm>
            <a:off x="2530491" y="28234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4" name="Straight Connector 233">
            <a:extLst>
              <a:ext uri="{FF2B5EF4-FFF2-40B4-BE49-F238E27FC236}">
                <a16:creationId xmlns:a16="http://schemas.microsoft.com/office/drawing/2014/main" id="{D990D93B-C2ED-1E49-92D5-487C9B66221D}"/>
              </a:ext>
            </a:extLst>
          </p:cNvPr>
          <p:cNvCxnSpPr>
            <a:stCxn id="231" idx="4"/>
            <a:endCxn id="233" idx="0"/>
          </p:cNvCxnSpPr>
          <p:nvPr/>
        </p:nvCxnSpPr>
        <p:spPr>
          <a:xfrm flipH="1">
            <a:off x="2644791" y="259480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5" name="Oval 234">
            <a:extLst>
              <a:ext uri="{FF2B5EF4-FFF2-40B4-BE49-F238E27FC236}">
                <a16:creationId xmlns:a16="http://schemas.microsoft.com/office/drawing/2014/main" id="{9B4AAB79-EEEC-6141-88FA-E936CC6A1E0E}"/>
              </a:ext>
            </a:extLst>
          </p:cNvPr>
          <p:cNvSpPr/>
          <p:nvPr/>
        </p:nvSpPr>
        <p:spPr>
          <a:xfrm>
            <a:off x="2523943" y="327987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6" name="Straight Connector 235">
            <a:extLst>
              <a:ext uri="{FF2B5EF4-FFF2-40B4-BE49-F238E27FC236}">
                <a16:creationId xmlns:a16="http://schemas.microsoft.com/office/drawing/2014/main" id="{342B0C20-E148-BC42-B0CE-820F3E162AC5}"/>
              </a:ext>
            </a:extLst>
          </p:cNvPr>
          <p:cNvCxnSpPr>
            <a:endCxn id="235" idx="0"/>
          </p:cNvCxnSpPr>
          <p:nvPr/>
        </p:nvCxnSpPr>
        <p:spPr>
          <a:xfrm flipH="1">
            <a:off x="2638243" y="305127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7" name="TextBox 236">
            <a:extLst>
              <a:ext uri="{FF2B5EF4-FFF2-40B4-BE49-F238E27FC236}">
                <a16:creationId xmlns:a16="http://schemas.microsoft.com/office/drawing/2014/main" id="{8DFB88DC-C691-AE48-B140-FAABE6D23B48}"/>
              </a:ext>
            </a:extLst>
          </p:cNvPr>
          <p:cNvSpPr txBox="1"/>
          <p:nvPr/>
        </p:nvSpPr>
        <p:spPr>
          <a:xfrm>
            <a:off x="2286000" y="341635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37153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AE9F4521-2E79-DB46-A2DA-9C6D4DB2B1EF}"/>
              </a:ext>
            </a:extLst>
          </p:cNvPr>
          <p:cNvCxnSpPr>
            <a:endCxn id="238" idx="0"/>
          </p:cNvCxnSpPr>
          <p:nvPr/>
        </p:nvCxnSpPr>
        <p:spPr>
          <a:xfrm flipH="1">
            <a:off x="2627022" y="348671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0" name="TextBox 239">
            <a:extLst>
              <a:ext uri="{FF2B5EF4-FFF2-40B4-BE49-F238E27FC236}">
                <a16:creationId xmlns:a16="http://schemas.microsoft.com/office/drawing/2014/main" id="{7CEA093A-47DD-F74A-B2C3-7326C59E429F}"/>
              </a:ext>
            </a:extLst>
          </p:cNvPr>
          <p:cNvSpPr txBox="1"/>
          <p:nvPr/>
        </p:nvSpPr>
        <p:spPr>
          <a:xfrm>
            <a:off x="2345162" y="19962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3" name="Oval 252">
            <a:extLst>
              <a:ext uri="{FF2B5EF4-FFF2-40B4-BE49-F238E27FC236}">
                <a16:creationId xmlns:a16="http://schemas.microsoft.com/office/drawing/2014/main" id="{7467F735-2B3E-EC42-99EA-1382833025C2}"/>
              </a:ext>
            </a:extLst>
          </p:cNvPr>
          <p:cNvSpPr/>
          <p:nvPr/>
        </p:nvSpPr>
        <p:spPr>
          <a:xfrm>
            <a:off x="3124201" y="23437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stCxn id="79" idx="5"/>
            <a:endCxn id="253" idx="0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5" name="TextBox 254">
            <a:extLst>
              <a:ext uri="{FF2B5EF4-FFF2-40B4-BE49-F238E27FC236}">
                <a16:creationId xmlns:a16="http://schemas.microsoft.com/office/drawing/2014/main" id="{C1587225-624F-C34E-A78B-BE12CEB00326}"/>
              </a:ext>
            </a:extLst>
          </p:cNvPr>
          <p:cNvSpPr txBox="1"/>
          <p:nvPr/>
        </p:nvSpPr>
        <p:spPr>
          <a:xfrm>
            <a:off x="2886258" y="24802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77916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02F03D35-59F6-B948-A4D9-F55949A3B18A}"/>
              </a:ext>
            </a:extLst>
          </p:cNvPr>
          <p:cNvCxnSpPr>
            <a:endCxn id="256" idx="0"/>
          </p:cNvCxnSpPr>
          <p:nvPr/>
        </p:nvCxnSpPr>
        <p:spPr>
          <a:xfrm flipH="1">
            <a:off x="3227280" y="255056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>
            <a:off x="2753111" y="204963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5" name="Oval 264">
            <a:extLst>
              <a:ext uri="{FF2B5EF4-FFF2-40B4-BE49-F238E27FC236}">
                <a16:creationId xmlns:a16="http://schemas.microsoft.com/office/drawing/2014/main" id="{D24D816F-F2DA-1F41-874A-58FF3CA42A43}"/>
              </a:ext>
            </a:extLst>
          </p:cNvPr>
          <p:cNvSpPr/>
          <p:nvPr/>
        </p:nvSpPr>
        <p:spPr>
          <a:xfrm>
            <a:off x="2733339" y="99342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764E06DB-3FFB-2144-8181-25E5261C0143}"/>
              </a:ext>
            </a:extLst>
          </p:cNvPr>
          <p:cNvSpPr txBox="1"/>
          <p:nvPr/>
        </p:nvSpPr>
        <p:spPr>
          <a:xfrm>
            <a:off x="2696795" y="12516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F873554E-B5B7-964E-8366-636FA837018E}"/>
              </a:ext>
            </a:extLst>
          </p:cNvPr>
          <p:cNvCxnSpPr>
            <a:stCxn id="265" idx="5"/>
            <a:endCxn id="267" idx="0"/>
          </p:cNvCxnSpPr>
          <p:nvPr/>
        </p:nvCxnSpPr>
        <p:spPr>
          <a:xfrm>
            <a:off x="2928460" y="1188544"/>
            <a:ext cx="198171" cy="4146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322073" y="872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stCxn id="75" idx="6"/>
            <a:endCxn id="265" idx="1"/>
          </p:cNvCxnSpPr>
          <p:nvPr/>
        </p:nvCxnSpPr>
        <p:spPr>
          <a:xfrm>
            <a:off x="2109397" y="730847"/>
            <a:ext cx="657420" cy="29605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7" name="TextBox 276">
            <a:extLst>
              <a:ext uri="{FF2B5EF4-FFF2-40B4-BE49-F238E27FC236}">
                <a16:creationId xmlns:a16="http://schemas.microsoft.com/office/drawing/2014/main" id="{B8C3E3FA-A938-8B47-BBAB-2872D01844C0}"/>
              </a:ext>
            </a:extLst>
          </p:cNvPr>
          <p:cNvSpPr txBox="1"/>
          <p:nvPr/>
        </p:nvSpPr>
        <p:spPr>
          <a:xfrm>
            <a:off x="914400" y="762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09A8694E-6A0F-DA45-BA44-24D1571B85B1}"/>
              </a:ext>
            </a:extLst>
          </p:cNvPr>
          <p:cNvSpPr txBox="1"/>
          <p:nvPr/>
        </p:nvSpPr>
        <p:spPr>
          <a:xfrm>
            <a:off x="5839193" y="199632"/>
            <a:ext cx="3200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600" spc="300" dirty="0">
                <a:solidFill>
                  <a:schemeClr val="bg2"/>
                </a:solidFill>
                <a:latin typeface="Optima" panose="02000503060000020004" pitchFamily="2" charset="0"/>
              </a:rPr>
              <a:t>na</a:t>
            </a:r>
            <a:r>
              <a:rPr lang="en-US" sz="3600" spc="300" dirty="0">
                <a:latin typeface="Optima" panose="02000503060000020004" pitchFamily="2" charset="0"/>
              </a:rPr>
              <a:t>na</a:t>
            </a:r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6AC6C05B-E311-C24D-9BDB-B72FACEDA4CC}"/>
              </a:ext>
            </a:extLst>
          </p:cNvPr>
          <p:cNvSpPr txBox="1"/>
          <p:nvPr/>
        </p:nvSpPr>
        <p:spPr>
          <a:xfrm>
            <a:off x="2535173" y="48342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280" name="Straight Connector 279">
            <a:extLst>
              <a:ext uri="{FF2B5EF4-FFF2-40B4-BE49-F238E27FC236}">
                <a16:creationId xmlns:a16="http://schemas.microsoft.com/office/drawing/2014/main" id="{FE09DAEB-5363-7D43-AD00-33438A8A2896}"/>
              </a:ext>
            </a:extLst>
          </p:cNvPr>
          <p:cNvCxnSpPr>
            <a:cxnSpLocks/>
          </p:cNvCxnSpPr>
          <p:nvPr/>
        </p:nvCxnSpPr>
        <p:spPr>
          <a:xfrm flipH="1">
            <a:off x="1602765" y="326590"/>
            <a:ext cx="1597635" cy="14548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1" name="TextBox 280">
            <a:extLst>
              <a:ext uri="{FF2B5EF4-FFF2-40B4-BE49-F238E27FC236}">
                <a16:creationId xmlns:a16="http://schemas.microsoft.com/office/drawing/2014/main" id="{94D6B759-0107-2940-B683-88446275192F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82" name="Oval 281">
            <a:extLst>
              <a:ext uri="{FF2B5EF4-FFF2-40B4-BE49-F238E27FC236}">
                <a16:creationId xmlns:a16="http://schemas.microsoft.com/office/drawing/2014/main" id="{4C84C833-F704-DF49-B9A5-F86A16D782D4}"/>
              </a:ext>
            </a:extLst>
          </p:cNvPr>
          <p:cNvSpPr/>
          <p:nvPr/>
        </p:nvSpPr>
        <p:spPr>
          <a:xfrm>
            <a:off x="1455811" y="35777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20075445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4C8D4CB-B407-0440-9A96-839E2112C5DD}"/>
              </a:ext>
            </a:extLst>
          </p:cNvPr>
          <p:cNvSpPr txBox="1"/>
          <p:nvPr/>
        </p:nvSpPr>
        <p:spPr>
          <a:xfrm>
            <a:off x="1699824" y="4708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F46A0BC-89BE-564C-9B4B-D9736ECF2FF5}"/>
              </a:ext>
            </a:extLst>
          </p:cNvPr>
          <p:cNvSpPr txBox="1"/>
          <p:nvPr/>
        </p:nvSpPr>
        <p:spPr>
          <a:xfrm>
            <a:off x="1699824" y="5166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4A3BCD9-8AEA-9F46-B4EC-E3F28DC20833}"/>
              </a:ext>
            </a:extLst>
          </p:cNvPr>
          <p:cNvSpPr txBox="1"/>
          <p:nvPr/>
        </p:nvSpPr>
        <p:spPr>
          <a:xfrm>
            <a:off x="1699824" y="4295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088786C-4EEB-1C41-85B9-C3C39CC420CA}"/>
              </a:ext>
            </a:extLst>
          </p:cNvPr>
          <p:cNvSpPr txBox="1"/>
          <p:nvPr/>
        </p:nvSpPr>
        <p:spPr>
          <a:xfrm>
            <a:off x="1699824" y="3838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EB8EE9D-6263-B848-B923-8547BCAC507C}"/>
              </a:ext>
            </a:extLst>
          </p:cNvPr>
          <p:cNvSpPr txBox="1"/>
          <p:nvPr/>
        </p:nvSpPr>
        <p:spPr>
          <a:xfrm>
            <a:off x="1699824" y="3340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7E813DB-FFB7-6643-8517-21BB3D92AEAD}"/>
              </a:ext>
            </a:extLst>
          </p:cNvPr>
          <p:cNvSpPr txBox="1"/>
          <p:nvPr/>
        </p:nvSpPr>
        <p:spPr>
          <a:xfrm>
            <a:off x="1699824" y="5666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2FF5E8FE-FCAD-C144-9E71-FB99D290EF09}"/>
              </a:ext>
            </a:extLst>
          </p:cNvPr>
          <p:cNvSpPr/>
          <p:nvPr/>
        </p:nvSpPr>
        <p:spPr>
          <a:xfrm>
            <a:off x="1944193" y="3225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467C296E-6CC2-4742-8265-4DC23CA28601}"/>
              </a:ext>
            </a:extLst>
          </p:cNvPr>
          <p:cNvSpPr/>
          <p:nvPr/>
        </p:nvSpPr>
        <p:spPr>
          <a:xfrm>
            <a:off x="1943143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6BF1EA94-E304-AE4E-9362-343E31B35122}"/>
              </a:ext>
            </a:extLst>
          </p:cNvPr>
          <p:cNvCxnSpPr>
            <a:endCxn id="54" idx="0"/>
          </p:cNvCxnSpPr>
          <p:nvPr/>
        </p:nvCxnSpPr>
        <p:spPr>
          <a:xfrm>
            <a:off x="2055179" y="3475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Oval 55">
            <a:extLst>
              <a:ext uri="{FF2B5EF4-FFF2-40B4-BE49-F238E27FC236}">
                <a16:creationId xmlns:a16="http://schemas.microsoft.com/office/drawing/2014/main" id="{F092F9FD-33D2-BD40-A2AF-1228D2440970}"/>
              </a:ext>
            </a:extLst>
          </p:cNvPr>
          <p:cNvSpPr/>
          <p:nvPr/>
        </p:nvSpPr>
        <p:spPr>
          <a:xfrm>
            <a:off x="1942011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B7A31CEB-C4E3-8E45-B7A4-C9795D4067BE}"/>
              </a:ext>
            </a:extLst>
          </p:cNvPr>
          <p:cNvCxnSpPr>
            <a:stCxn id="54" idx="4"/>
            <a:endCxn id="56" idx="0"/>
          </p:cNvCxnSpPr>
          <p:nvPr/>
        </p:nvCxnSpPr>
        <p:spPr>
          <a:xfrm flipH="1">
            <a:off x="2056311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844994A4-E325-FC41-80C7-491E4E72C061}"/>
              </a:ext>
            </a:extLst>
          </p:cNvPr>
          <p:cNvCxnSpPr>
            <a:stCxn id="56" idx="4"/>
            <a:endCxn id="59" idx="0"/>
          </p:cNvCxnSpPr>
          <p:nvPr/>
        </p:nvCxnSpPr>
        <p:spPr>
          <a:xfrm>
            <a:off x="2056311" y="4365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Oval 58">
            <a:extLst>
              <a:ext uri="{FF2B5EF4-FFF2-40B4-BE49-F238E27FC236}">
                <a16:creationId xmlns:a16="http://schemas.microsoft.com/office/drawing/2014/main" id="{1F2C6C2D-1BB7-024C-A480-EB05969DE772}"/>
              </a:ext>
            </a:extLst>
          </p:cNvPr>
          <p:cNvSpPr/>
          <p:nvPr/>
        </p:nvSpPr>
        <p:spPr>
          <a:xfrm>
            <a:off x="1943183" y="4594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EBB8EA0A-1A4C-C74A-AFCD-F1204E80879A}"/>
              </a:ext>
            </a:extLst>
          </p:cNvPr>
          <p:cNvSpPr/>
          <p:nvPr/>
        </p:nvSpPr>
        <p:spPr>
          <a:xfrm>
            <a:off x="1945447" y="5051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FE708EA0-906C-5A4A-B2EA-AFF41266C0D9}"/>
              </a:ext>
            </a:extLst>
          </p:cNvPr>
          <p:cNvCxnSpPr>
            <a:stCxn id="59" idx="4"/>
            <a:endCxn id="60" idx="0"/>
          </p:cNvCxnSpPr>
          <p:nvPr/>
        </p:nvCxnSpPr>
        <p:spPr>
          <a:xfrm>
            <a:off x="2057483" y="4823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Oval 61">
            <a:extLst>
              <a:ext uri="{FF2B5EF4-FFF2-40B4-BE49-F238E27FC236}">
                <a16:creationId xmlns:a16="http://schemas.microsoft.com/office/drawing/2014/main" id="{43D10A5E-F84C-8C42-884A-AE831FF2C32D}"/>
              </a:ext>
            </a:extLst>
          </p:cNvPr>
          <p:cNvSpPr/>
          <p:nvPr/>
        </p:nvSpPr>
        <p:spPr>
          <a:xfrm>
            <a:off x="1944315" y="5508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4F870F33-EBA9-4845-8703-EA0886F3179C}"/>
              </a:ext>
            </a:extLst>
          </p:cNvPr>
          <p:cNvCxnSpPr>
            <a:stCxn id="60" idx="4"/>
            <a:endCxn id="62" idx="0"/>
          </p:cNvCxnSpPr>
          <p:nvPr/>
        </p:nvCxnSpPr>
        <p:spPr>
          <a:xfrm flipH="1">
            <a:off x="2058615" y="5280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val 63">
            <a:extLst>
              <a:ext uri="{FF2B5EF4-FFF2-40B4-BE49-F238E27FC236}">
                <a16:creationId xmlns:a16="http://schemas.microsoft.com/office/drawing/2014/main" id="{10612995-4A69-3A45-90AE-7ABDB2E65DFD}"/>
              </a:ext>
            </a:extLst>
          </p:cNvPr>
          <p:cNvSpPr/>
          <p:nvPr/>
        </p:nvSpPr>
        <p:spPr>
          <a:xfrm>
            <a:off x="1937767" y="5965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7F24EEAC-758B-D947-A86F-D84299B103A7}"/>
              </a:ext>
            </a:extLst>
          </p:cNvPr>
          <p:cNvCxnSpPr>
            <a:endCxn id="64" idx="0"/>
          </p:cNvCxnSpPr>
          <p:nvPr/>
        </p:nvCxnSpPr>
        <p:spPr>
          <a:xfrm flipH="1">
            <a:off x="2052067" y="5736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04B889FC-E4A0-BF47-810E-F953E72AC63E}"/>
              </a:ext>
            </a:extLst>
          </p:cNvPr>
          <p:cNvSpPr txBox="1"/>
          <p:nvPr/>
        </p:nvSpPr>
        <p:spPr>
          <a:xfrm>
            <a:off x="1699824" y="6101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26546" y="64008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5761E276-92A6-0644-9333-7CABBCB13542}"/>
              </a:ext>
            </a:extLst>
          </p:cNvPr>
          <p:cNvCxnSpPr>
            <a:endCxn id="68" idx="0"/>
          </p:cNvCxnSpPr>
          <p:nvPr/>
        </p:nvCxnSpPr>
        <p:spPr>
          <a:xfrm flipH="1">
            <a:off x="2040846" y="6172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Box 70">
            <a:extLst>
              <a:ext uri="{FF2B5EF4-FFF2-40B4-BE49-F238E27FC236}">
                <a16:creationId xmlns:a16="http://schemas.microsoft.com/office/drawing/2014/main" id="{3DC22BE3-00C9-B347-A3A5-25AEF5FA70B1}"/>
              </a:ext>
            </a:extLst>
          </p:cNvPr>
          <p:cNvSpPr txBox="1"/>
          <p:nvPr/>
        </p:nvSpPr>
        <p:spPr>
          <a:xfrm>
            <a:off x="1935867" y="17884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CBDD6FD-B4EA-394A-8775-3C80D85903A0}"/>
              </a:ext>
            </a:extLst>
          </p:cNvPr>
          <p:cNvSpPr txBox="1"/>
          <p:nvPr/>
        </p:nvSpPr>
        <p:spPr>
          <a:xfrm>
            <a:off x="1699824" y="2431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E6430331-32D6-2C4A-8F40-6B94287AAA9B}"/>
              </a:ext>
            </a:extLst>
          </p:cNvPr>
          <p:cNvSpPr txBox="1"/>
          <p:nvPr/>
        </p:nvSpPr>
        <p:spPr>
          <a:xfrm>
            <a:off x="2235217" y="1444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2089B9B-080C-0440-872D-2ED0DDEADE63}"/>
              </a:ext>
            </a:extLst>
          </p:cNvPr>
          <p:cNvSpPr txBox="1"/>
          <p:nvPr/>
        </p:nvSpPr>
        <p:spPr>
          <a:xfrm>
            <a:off x="1850667" y="8958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22C2B9FA-5513-2140-8F0D-269530C1D720}"/>
              </a:ext>
            </a:extLst>
          </p:cNvPr>
          <p:cNvSpPr/>
          <p:nvPr/>
        </p:nvSpPr>
        <p:spPr>
          <a:xfrm>
            <a:off x="2199979" y="12568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7D6CE7AE-C3B6-8A41-9E5F-25C4F21F9A1D}"/>
              </a:ext>
            </a:extLst>
          </p:cNvPr>
          <p:cNvCxnSpPr>
            <a:stCxn id="75" idx="5"/>
            <a:endCxn id="76" idx="0"/>
          </p:cNvCxnSpPr>
          <p:nvPr/>
        </p:nvCxnSpPr>
        <p:spPr>
          <a:xfrm>
            <a:off x="2075919" y="811669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07E8AC30-AA5E-1848-9ABF-4F4FBDE9B717}"/>
              </a:ext>
            </a:extLst>
          </p:cNvPr>
          <p:cNvCxnSpPr>
            <a:stCxn id="76" idx="5"/>
            <a:endCxn id="79" idx="1"/>
          </p:cNvCxnSpPr>
          <p:nvPr/>
        </p:nvCxnSpPr>
        <p:spPr>
          <a:xfrm>
            <a:off x="2395100" y="1451936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B38C9688-ED58-2B46-A5E6-D488A83C657A}"/>
              </a:ext>
            </a:extLst>
          </p:cNvPr>
          <p:cNvSpPr/>
          <p:nvPr/>
        </p:nvSpPr>
        <p:spPr>
          <a:xfrm>
            <a:off x="1944316" y="2316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stCxn id="79" idx="3"/>
            <a:endCxn id="80" idx="0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C1B6C3B7-ECAA-D746-81B2-F97140130744}"/>
              </a:ext>
            </a:extLst>
          </p:cNvPr>
          <p:cNvCxnSpPr>
            <a:stCxn id="80" idx="4"/>
          </p:cNvCxnSpPr>
          <p:nvPr/>
        </p:nvCxnSpPr>
        <p:spPr>
          <a:xfrm flipH="1">
            <a:off x="2057484" y="2544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>
            <a:extLst>
              <a:ext uri="{FF2B5EF4-FFF2-40B4-BE49-F238E27FC236}">
                <a16:creationId xmlns:a16="http://schemas.microsoft.com/office/drawing/2014/main" id="{768E69E2-0FC4-4043-A331-F64461B172A7}"/>
              </a:ext>
            </a:extLst>
          </p:cNvPr>
          <p:cNvSpPr txBox="1"/>
          <p:nvPr/>
        </p:nvSpPr>
        <p:spPr>
          <a:xfrm>
            <a:off x="1699824" y="2942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FF25A39F-AFB7-6F40-97D7-8814A0E85606}"/>
              </a:ext>
            </a:extLst>
          </p:cNvPr>
          <p:cNvSpPr/>
          <p:nvPr/>
        </p:nvSpPr>
        <p:spPr>
          <a:xfrm>
            <a:off x="1938911" y="2765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C5E99B1-A612-5047-8890-770A55D3804E}"/>
              </a:ext>
            </a:extLst>
          </p:cNvPr>
          <p:cNvCxnSpPr>
            <a:stCxn id="84" idx="4"/>
            <a:endCxn id="53" idx="0"/>
          </p:cNvCxnSpPr>
          <p:nvPr/>
        </p:nvCxnSpPr>
        <p:spPr>
          <a:xfrm>
            <a:off x="2053211" y="2993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F0FB156B-0FEA-214C-B325-BFF68048825F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5834D8-3E84-7941-8570-B872AAF555A7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80ED94-4E45-A449-B7D4-EA793821235B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EB0E298-1265-E549-861C-1447DA0B9DED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5D586A2-2016-6242-9A14-C79487C99B3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E29280A-971A-6349-9908-C497B5073C3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B85E2A-8DB8-C64F-86FA-DE7FCDCA5EA7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CEA38C7-C47C-EF47-97E0-5D6A2E8AB813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6A0A700A-36A2-5C4D-B02E-EB9A4DF02256}"/>
              </a:ext>
            </a:extLst>
          </p:cNvPr>
          <p:cNvCxnSpPr>
            <a:endCxn id="93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id="{B8744598-54AE-FA46-A7CB-16FEBD55EF1B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84D405E-D4E9-124C-B08B-09DF5FAC5418}"/>
              </a:ext>
            </a:extLst>
          </p:cNvPr>
          <p:cNvCxnSpPr>
            <a:stCxn id="93" idx="4"/>
            <a:endCxn id="95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79B955C-5BAB-9849-A3F5-F98590F9D7C5}"/>
              </a:ext>
            </a:extLst>
          </p:cNvPr>
          <p:cNvCxnSpPr>
            <a:stCxn id="95" idx="4"/>
            <a:endCxn id="98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val 97">
            <a:extLst>
              <a:ext uri="{FF2B5EF4-FFF2-40B4-BE49-F238E27FC236}">
                <a16:creationId xmlns:a16="http://schemas.microsoft.com/office/drawing/2014/main" id="{7C697300-9997-4C4E-A4EB-6A4F8E218648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E1E78C6A-0C5B-A645-A5BF-91DE6F42C471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92BC703-2B35-5945-B0EA-3282187FD27F}"/>
              </a:ext>
            </a:extLst>
          </p:cNvPr>
          <p:cNvCxnSpPr>
            <a:stCxn id="98" idx="4"/>
            <a:endCxn id="99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>
            <a:extLst>
              <a:ext uri="{FF2B5EF4-FFF2-40B4-BE49-F238E27FC236}">
                <a16:creationId xmlns:a16="http://schemas.microsoft.com/office/drawing/2014/main" id="{29FF1F1D-7077-D04C-989C-D7BD7375E9BB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B12C524-5B51-E744-9D40-5D75ED33C939}"/>
              </a:ext>
            </a:extLst>
          </p:cNvPr>
          <p:cNvCxnSpPr>
            <a:stCxn id="99" idx="4"/>
            <a:endCxn id="101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DEBAAF2A-214C-CD40-979E-C104F666A30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64EA81-A491-9D42-88C7-FB3A1A3A5204}"/>
              </a:ext>
            </a:extLst>
          </p:cNvPr>
          <p:cNvCxnSpPr>
            <a:endCxn id="103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CAE7D68B-7D3D-8E4E-8AC8-3CCA49E8846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8CEB8A3-E1F4-9E43-BF34-24421B04ED1E}"/>
              </a:ext>
            </a:extLst>
          </p:cNvPr>
          <p:cNvCxnSpPr>
            <a:endCxn id="106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D95C3EE5-77A5-C74B-959F-F61503C21BBA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6C89CFC-C4C0-E14A-ADDA-C43BE84B0062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41144C40-B711-E949-ACA7-BE22AA0352EB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stCxn id="115" idx="4"/>
            <a:endCxn id="116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04D2FC4-1481-8949-99D1-75DE32A55C16}"/>
              </a:ext>
            </a:extLst>
          </p:cNvPr>
          <p:cNvCxnSpPr>
            <a:stCxn id="116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0C5BA5E2-0892-7B46-B707-B19903FA2C06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46C913A-0A5C-2041-8F1B-F0B7D87BEFF1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F28F3889-31F2-3C42-9574-99A77B751426}"/>
              </a:ext>
            </a:extLst>
          </p:cNvPr>
          <p:cNvCxnSpPr>
            <a:stCxn id="120" idx="4"/>
            <a:endCxn id="92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E8FCBEAA-8DC7-B943-A937-863A942E000E}"/>
              </a:ext>
            </a:extLst>
          </p:cNvPr>
          <p:cNvSpPr txBox="1"/>
          <p:nvPr/>
        </p:nvSpPr>
        <p:spPr>
          <a:xfrm>
            <a:off x="1049778" y="3946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10F3C621-4FEE-B84F-A56D-A1B618D3D8D5}"/>
              </a:ext>
            </a:extLst>
          </p:cNvPr>
          <p:cNvSpPr txBox="1"/>
          <p:nvPr/>
        </p:nvSpPr>
        <p:spPr>
          <a:xfrm>
            <a:off x="1049778" y="4404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96BB0863-09C1-5440-B364-9EA77DD1B3F9}"/>
              </a:ext>
            </a:extLst>
          </p:cNvPr>
          <p:cNvSpPr txBox="1"/>
          <p:nvPr/>
        </p:nvSpPr>
        <p:spPr>
          <a:xfrm>
            <a:off x="1049778" y="3533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0BAD43D8-761C-1B44-9099-B9CBDF63464A}"/>
              </a:ext>
            </a:extLst>
          </p:cNvPr>
          <p:cNvSpPr txBox="1"/>
          <p:nvPr/>
        </p:nvSpPr>
        <p:spPr>
          <a:xfrm>
            <a:off x="1049778" y="3076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3C16751F-CF0A-0E48-9D37-13971F86D671}"/>
              </a:ext>
            </a:extLst>
          </p:cNvPr>
          <p:cNvSpPr txBox="1"/>
          <p:nvPr/>
        </p:nvSpPr>
        <p:spPr>
          <a:xfrm>
            <a:off x="1049778" y="2578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B86FE87E-43B6-6D4B-947D-49F1AA784814}"/>
              </a:ext>
            </a:extLst>
          </p:cNvPr>
          <p:cNvSpPr txBox="1"/>
          <p:nvPr/>
        </p:nvSpPr>
        <p:spPr>
          <a:xfrm>
            <a:off x="1049778" y="4904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28" name="Oval 127">
            <a:extLst>
              <a:ext uri="{FF2B5EF4-FFF2-40B4-BE49-F238E27FC236}">
                <a16:creationId xmlns:a16="http://schemas.microsoft.com/office/drawing/2014/main" id="{8BF30085-377F-C046-AF46-F4C228DDA54F}"/>
              </a:ext>
            </a:extLst>
          </p:cNvPr>
          <p:cNvSpPr/>
          <p:nvPr/>
        </p:nvSpPr>
        <p:spPr>
          <a:xfrm>
            <a:off x="1294147" y="2463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8FD1AB61-296B-7941-8A11-99F9574A1D15}"/>
              </a:ext>
            </a:extLst>
          </p:cNvPr>
          <p:cNvSpPr/>
          <p:nvPr/>
        </p:nvSpPr>
        <p:spPr>
          <a:xfrm>
            <a:off x="1293097" y="2918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F022ACAD-F007-DF4C-A95D-B67618917446}"/>
              </a:ext>
            </a:extLst>
          </p:cNvPr>
          <p:cNvCxnSpPr>
            <a:endCxn id="129" idx="0"/>
          </p:cNvCxnSpPr>
          <p:nvPr/>
        </p:nvCxnSpPr>
        <p:spPr>
          <a:xfrm>
            <a:off x="1405133" y="2713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Oval 130">
            <a:extLst>
              <a:ext uri="{FF2B5EF4-FFF2-40B4-BE49-F238E27FC236}">
                <a16:creationId xmlns:a16="http://schemas.microsoft.com/office/drawing/2014/main" id="{F2F9815A-5FC2-3F4C-BC39-44921734C4B1}"/>
              </a:ext>
            </a:extLst>
          </p:cNvPr>
          <p:cNvSpPr/>
          <p:nvPr/>
        </p:nvSpPr>
        <p:spPr>
          <a:xfrm>
            <a:off x="1291965" y="3375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CABF80DA-E80C-3647-80A0-F5C74A09AF12}"/>
              </a:ext>
            </a:extLst>
          </p:cNvPr>
          <p:cNvCxnSpPr>
            <a:stCxn id="129" idx="4"/>
            <a:endCxn id="131" idx="0"/>
          </p:cNvCxnSpPr>
          <p:nvPr/>
        </p:nvCxnSpPr>
        <p:spPr>
          <a:xfrm flipH="1">
            <a:off x="1406265" y="3146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8D247746-46EA-C642-90A2-50C156951338}"/>
              </a:ext>
            </a:extLst>
          </p:cNvPr>
          <p:cNvCxnSpPr>
            <a:stCxn id="131" idx="4"/>
            <a:endCxn id="134" idx="0"/>
          </p:cNvCxnSpPr>
          <p:nvPr/>
        </p:nvCxnSpPr>
        <p:spPr>
          <a:xfrm>
            <a:off x="1406265" y="3603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Oval 133">
            <a:extLst>
              <a:ext uri="{FF2B5EF4-FFF2-40B4-BE49-F238E27FC236}">
                <a16:creationId xmlns:a16="http://schemas.microsoft.com/office/drawing/2014/main" id="{A2BAF0C4-1C77-E54E-944D-09A58368A3A2}"/>
              </a:ext>
            </a:extLst>
          </p:cNvPr>
          <p:cNvSpPr/>
          <p:nvPr/>
        </p:nvSpPr>
        <p:spPr>
          <a:xfrm>
            <a:off x="1293137" y="3832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5" name="Oval 134">
            <a:extLst>
              <a:ext uri="{FF2B5EF4-FFF2-40B4-BE49-F238E27FC236}">
                <a16:creationId xmlns:a16="http://schemas.microsoft.com/office/drawing/2014/main" id="{C6D11935-7E37-0349-8D97-1E9DBAD3534A}"/>
              </a:ext>
            </a:extLst>
          </p:cNvPr>
          <p:cNvSpPr/>
          <p:nvPr/>
        </p:nvSpPr>
        <p:spPr>
          <a:xfrm>
            <a:off x="1295401" y="4289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35A46693-E50C-2149-9D05-47CFA37649F1}"/>
              </a:ext>
            </a:extLst>
          </p:cNvPr>
          <p:cNvCxnSpPr>
            <a:stCxn id="134" idx="4"/>
            <a:endCxn id="135" idx="0"/>
          </p:cNvCxnSpPr>
          <p:nvPr/>
        </p:nvCxnSpPr>
        <p:spPr>
          <a:xfrm>
            <a:off x="1407437" y="4061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Oval 136">
            <a:extLst>
              <a:ext uri="{FF2B5EF4-FFF2-40B4-BE49-F238E27FC236}">
                <a16:creationId xmlns:a16="http://schemas.microsoft.com/office/drawing/2014/main" id="{0BA6D564-1DA6-1C4A-8BCF-AD07334521AB}"/>
              </a:ext>
            </a:extLst>
          </p:cNvPr>
          <p:cNvSpPr/>
          <p:nvPr/>
        </p:nvSpPr>
        <p:spPr>
          <a:xfrm>
            <a:off x="1294269" y="4746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00F31C6B-E9CD-B041-AB84-C5EF0AB63293}"/>
              </a:ext>
            </a:extLst>
          </p:cNvPr>
          <p:cNvCxnSpPr>
            <a:stCxn id="135" idx="4"/>
            <a:endCxn id="137" idx="0"/>
          </p:cNvCxnSpPr>
          <p:nvPr/>
        </p:nvCxnSpPr>
        <p:spPr>
          <a:xfrm flipH="1">
            <a:off x="1408569" y="4518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9" name="Oval 138">
            <a:extLst>
              <a:ext uri="{FF2B5EF4-FFF2-40B4-BE49-F238E27FC236}">
                <a16:creationId xmlns:a16="http://schemas.microsoft.com/office/drawing/2014/main" id="{938C730E-90A8-7747-808C-CBFAD4C09510}"/>
              </a:ext>
            </a:extLst>
          </p:cNvPr>
          <p:cNvSpPr/>
          <p:nvPr/>
        </p:nvSpPr>
        <p:spPr>
          <a:xfrm>
            <a:off x="1287721" y="5203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66712C6C-DF98-3A4B-B8C6-1C0054724431}"/>
              </a:ext>
            </a:extLst>
          </p:cNvPr>
          <p:cNvCxnSpPr>
            <a:endCxn id="139" idx="0"/>
          </p:cNvCxnSpPr>
          <p:nvPr/>
        </p:nvCxnSpPr>
        <p:spPr>
          <a:xfrm flipH="1">
            <a:off x="1402021" y="4974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" name="TextBox 140">
            <a:extLst>
              <a:ext uri="{FF2B5EF4-FFF2-40B4-BE49-F238E27FC236}">
                <a16:creationId xmlns:a16="http://schemas.microsoft.com/office/drawing/2014/main" id="{D57AE3BB-E0E5-214A-979E-EBE18F1C11F0}"/>
              </a:ext>
            </a:extLst>
          </p:cNvPr>
          <p:cNvSpPr txBox="1"/>
          <p:nvPr/>
        </p:nvSpPr>
        <p:spPr>
          <a:xfrm>
            <a:off x="1049778" y="5339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56388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B79F84C7-6686-6A4D-BFEA-A6B31DC59C8F}"/>
              </a:ext>
            </a:extLst>
          </p:cNvPr>
          <p:cNvCxnSpPr>
            <a:endCxn id="142" idx="0"/>
          </p:cNvCxnSpPr>
          <p:nvPr/>
        </p:nvCxnSpPr>
        <p:spPr>
          <a:xfrm flipH="1">
            <a:off x="1390800" y="5410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" name="TextBox 143">
            <a:extLst>
              <a:ext uri="{FF2B5EF4-FFF2-40B4-BE49-F238E27FC236}">
                <a16:creationId xmlns:a16="http://schemas.microsoft.com/office/drawing/2014/main" id="{CA9514D8-0ACE-924B-9668-00DCBBA92E9F}"/>
              </a:ext>
            </a:extLst>
          </p:cNvPr>
          <p:cNvSpPr txBox="1"/>
          <p:nvPr/>
        </p:nvSpPr>
        <p:spPr>
          <a:xfrm>
            <a:off x="1049778" y="1669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45" name="Oval 144">
            <a:extLst>
              <a:ext uri="{FF2B5EF4-FFF2-40B4-BE49-F238E27FC236}">
                <a16:creationId xmlns:a16="http://schemas.microsoft.com/office/drawing/2014/main" id="{027543C4-8ED7-B741-82EE-AA99A61F0F2E}"/>
              </a:ext>
            </a:extLst>
          </p:cNvPr>
          <p:cNvSpPr/>
          <p:nvPr/>
        </p:nvSpPr>
        <p:spPr>
          <a:xfrm>
            <a:off x="1294270" y="1554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stCxn id="75" idx="3"/>
            <a:endCxn id="145" idx="0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8E04EC9B-FB6D-2A46-AB20-AAB70543325A}"/>
              </a:ext>
            </a:extLst>
          </p:cNvPr>
          <p:cNvCxnSpPr>
            <a:stCxn id="145" idx="4"/>
          </p:cNvCxnSpPr>
          <p:nvPr/>
        </p:nvCxnSpPr>
        <p:spPr>
          <a:xfrm flipH="1">
            <a:off x="1407438" y="1782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>
            <a:extLst>
              <a:ext uri="{FF2B5EF4-FFF2-40B4-BE49-F238E27FC236}">
                <a16:creationId xmlns:a16="http://schemas.microsoft.com/office/drawing/2014/main" id="{E4E7366F-1022-E644-AB49-97254E8D8056}"/>
              </a:ext>
            </a:extLst>
          </p:cNvPr>
          <p:cNvSpPr txBox="1"/>
          <p:nvPr/>
        </p:nvSpPr>
        <p:spPr>
          <a:xfrm>
            <a:off x="1049778" y="2180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49" name="Oval 148">
            <a:extLst>
              <a:ext uri="{FF2B5EF4-FFF2-40B4-BE49-F238E27FC236}">
                <a16:creationId xmlns:a16="http://schemas.microsoft.com/office/drawing/2014/main" id="{6FA1A212-B00B-2746-B245-FEE4EE30745E}"/>
              </a:ext>
            </a:extLst>
          </p:cNvPr>
          <p:cNvSpPr/>
          <p:nvPr/>
        </p:nvSpPr>
        <p:spPr>
          <a:xfrm>
            <a:off x="1288865" y="2003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E9B34679-411E-8245-98D0-6B7382BA1DE3}"/>
              </a:ext>
            </a:extLst>
          </p:cNvPr>
          <p:cNvCxnSpPr>
            <a:stCxn id="149" idx="4"/>
            <a:endCxn id="128" idx="0"/>
          </p:cNvCxnSpPr>
          <p:nvPr/>
        </p:nvCxnSpPr>
        <p:spPr>
          <a:xfrm>
            <a:off x="1403165" y="2231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1" name="TextBox 150">
            <a:extLst>
              <a:ext uri="{FF2B5EF4-FFF2-40B4-BE49-F238E27FC236}">
                <a16:creationId xmlns:a16="http://schemas.microsoft.com/office/drawing/2014/main" id="{0B8363DC-E947-9D47-BEC6-AD5299164A56}"/>
              </a:ext>
            </a:extLst>
          </p:cNvPr>
          <p:cNvSpPr txBox="1"/>
          <p:nvPr/>
        </p:nvSpPr>
        <p:spPr>
          <a:xfrm>
            <a:off x="1225195" y="10078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20F7BD5C-C3D0-364A-A756-3BA59B2B76D1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33A9FF0A-9F7B-444E-910A-581BC79181DD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D7F2618-0636-8243-B489-923C6AACC909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66A46DFD-D0C6-3746-A887-EB10E5A48343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9D024F5-C229-974A-85BF-3EB5237478A0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9C408D67-4B65-174F-9FC1-87FCC4161A94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1DDE6840-359C-3747-9AFA-DFB0F1325B8C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3AEB85C8-45D0-9D43-8619-2DDD941E6563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9F71070D-CF69-E24C-8E78-111BC6CF1396}"/>
              </a:ext>
            </a:extLst>
          </p:cNvPr>
          <p:cNvCxnSpPr>
            <a:endCxn id="159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Oval 160">
            <a:extLst>
              <a:ext uri="{FF2B5EF4-FFF2-40B4-BE49-F238E27FC236}">
                <a16:creationId xmlns:a16="http://schemas.microsoft.com/office/drawing/2014/main" id="{CD8AA623-9B17-4C44-A314-E96DC001B219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42660FE3-4127-5A4F-8616-BFD1D6A603DE}"/>
              </a:ext>
            </a:extLst>
          </p:cNvPr>
          <p:cNvCxnSpPr>
            <a:stCxn id="159" idx="4"/>
            <a:endCxn id="161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F11882FA-A977-224E-B8AB-98E0E4D004AD}"/>
              </a:ext>
            </a:extLst>
          </p:cNvPr>
          <p:cNvCxnSpPr>
            <a:stCxn id="161" idx="4"/>
            <a:endCxn id="164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Oval 163">
            <a:extLst>
              <a:ext uri="{FF2B5EF4-FFF2-40B4-BE49-F238E27FC236}">
                <a16:creationId xmlns:a16="http://schemas.microsoft.com/office/drawing/2014/main" id="{5151B645-B1FA-4A4D-9E37-53A96FF93528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027F4397-FE18-9F4F-B3E6-07C599A66304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824962FF-3D62-8D4A-89E8-C808B06EDA56}"/>
              </a:ext>
            </a:extLst>
          </p:cNvPr>
          <p:cNvCxnSpPr>
            <a:stCxn id="164" idx="4"/>
            <a:endCxn id="165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Oval 166">
            <a:extLst>
              <a:ext uri="{FF2B5EF4-FFF2-40B4-BE49-F238E27FC236}">
                <a16:creationId xmlns:a16="http://schemas.microsoft.com/office/drawing/2014/main" id="{F2CDD4F5-A5EF-084D-BEC0-ECAF54A27ACE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50AD51E-C673-624E-9287-7C7649786421}"/>
              </a:ext>
            </a:extLst>
          </p:cNvPr>
          <p:cNvCxnSpPr>
            <a:stCxn id="165" idx="4"/>
            <a:endCxn id="167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Oval 168">
            <a:extLst>
              <a:ext uri="{FF2B5EF4-FFF2-40B4-BE49-F238E27FC236}">
                <a16:creationId xmlns:a16="http://schemas.microsoft.com/office/drawing/2014/main" id="{EA1572D3-6631-2A4A-BD73-15604EE5D379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27869A2C-D4D2-F440-B956-5FE7B9CB23C0}"/>
              </a:ext>
            </a:extLst>
          </p:cNvPr>
          <p:cNvCxnSpPr>
            <a:endCxn id="169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6AD0C6E2-8154-E940-96DF-2FEC48856C6F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12BD899F-33DA-CD44-9264-C1A78479DE77}"/>
              </a:ext>
            </a:extLst>
          </p:cNvPr>
          <p:cNvCxnSpPr>
            <a:endCxn id="172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>
            <a:extLst>
              <a:ext uri="{FF2B5EF4-FFF2-40B4-BE49-F238E27FC236}">
                <a16:creationId xmlns:a16="http://schemas.microsoft.com/office/drawing/2014/main" id="{D1DBF96F-6EA9-D043-939B-9042CDFEDC06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FA6CD911-CB87-2043-9027-EACBC223B2E7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stCxn id="3" idx="4"/>
            <a:endCxn id="175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C7A2941-A065-F14C-82A8-4FA5EA767E19}"/>
              </a:ext>
            </a:extLst>
          </p:cNvPr>
          <p:cNvCxnSpPr>
            <a:stCxn id="175" idx="4"/>
            <a:endCxn id="179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TextBox 177">
            <a:extLst>
              <a:ext uri="{FF2B5EF4-FFF2-40B4-BE49-F238E27FC236}">
                <a16:creationId xmlns:a16="http://schemas.microsoft.com/office/drawing/2014/main" id="{449D8DF8-DCC9-8447-88FD-07C5E3E137B6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79" name="Oval 178">
            <a:extLst>
              <a:ext uri="{FF2B5EF4-FFF2-40B4-BE49-F238E27FC236}">
                <a16:creationId xmlns:a16="http://schemas.microsoft.com/office/drawing/2014/main" id="{539D3586-8900-514D-9CD4-CE5EDD4ED7FB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9127ADB1-D45B-D34A-B86C-A8BF01EB69B5}"/>
              </a:ext>
            </a:extLst>
          </p:cNvPr>
          <p:cNvCxnSpPr>
            <a:stCxn id="179" idx="4"/>
            <a:endCxn id="158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>
            <a:extLst>
              <a:ext uri="{FF2B5EF4-FFF2-40B4-BE49-F238E27FC236}">
                <a16:creationId xmlns:a16="http://schemas.microsoft.com/office/drawing/2014/main" id="{BE927778-8C0B-DF4F-AD28-07E66290D8BE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821801A-A72F-5141-8B00-DE0FE114D6D0}"/>
              </a:ext>
            </a:extLst>
          </p:cNvPr>
          <p:cNvSpPr txBox="1"/>
          <p:nvPr/>
        </p:nvSpPr>
        <p:spPr>
          <a:xfrm>
            <a:off x="381000" y="28799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E0712ECE-3339-5649-9A51-D632CBD073E1}"/>
              </a:ext>
            </a:extLst>
          </p:cNvPr>
          <p:cNvSpPr txBox="1"/>
          <p:nvPr/>
        </p:nvSpPr>
        <p:spPr>
          <a:xfrm>
            <a:off x="381000" y="33381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FAFF7E91-D81F-D345-871C-9C1B73C2277C}"/>
              </a:ext>
            </a:extLst>
          </p:cNvPr>
          <p:cNvSpPr txBox="1"/>
          <p:nvPr/>
        </p:nvSpPr>
        <p:spPr>
          <a:xfrm>
            <a:off x="381000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01B76F7D-B8A0-5A4D-89EB-51F98D33DF5C}"/>
              </a:ext>
            </a:extLst>
          </p:cNvPr>
          <p:cNvSpPr txBox="1"/>
          <p:nvPr/>
        </p:nvSpPr>
        <p:spPr>
          <a:xfrm>
            <a:off x="381000" y="2009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C221B761-7417-704D-BD7F-DDECEE5C6CAD}"/>
              </a:ext>
            </a:extLst>
          </p:cNvPr>
          <p:cNvSpPr txBox="1"/>
          <p:nvPr/>
        </p:nvSpPr>
        <p:spPr>
          <a:xfrm>
            <a:off x="381000" y="15112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77002325-A13D-3E42-9F24-F6C8D2C4AA18}"/>
              </a:ext>
            </a:extLst>
          </p:cNvPr>
          <p:cNvSpPr txBox="1"/>
          <p:nvPr/>
        </p:nvSpPr>
        <p:spPr>
          <a:xfrm>
            <a:off x="381000" y="38375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88" name="Oval 187">
            <a:extLst>
              <a:ext uri="{FF2B5EF4-FFF2-40B4-BE49-F238E27FC236}">
                <a16:creationId xmlns:a16="http://schemas.microsoft.com/office/drawing/2014/main" id="{52BD641B-949D-4649-8AE8-ECD0ADB43CD8}"/>
              </a:ext>
            </a:extLst>
          </p:cNvPr>
          <p:cNvSpPr/>
          <p:nvPr/>
        </p:nvSpPr>
        <p:spPr>
          <a:xfrm>
            <a:off x="624319" y="1851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9" name="Straight Connector 188">
            <a:extLst>
              <a:ext uri="{FF2B5EF4-FFF2-40B4-BE49-F238E27FC236}">
                <a16:creationId xmlns:a16="http://schemas.microsoft.com/office/drawing/2014/main" id="{56639482-F327-CC4A-80B5-B47419825992}"/>
              </a:ext>
            </a:extLst>
          </p:cNvPr>
          <p:cNvCxnSpPr>
            <a:stCxn id="203" idx="4"/>
            <a:endCxn id="188" idx="0"/>
          </p:cNvCxnSpPr>
          <p:nvPr/>
        </p:nvCxnSpPr>
        <p:spPr>
          <a:xfrm>
            <a:off x="734387" y="1545815"/>
            <a:ext cx="4232" cy="3054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Oval 189">
            <a:extLst>
              <a:ext uri="{FF2B5EF4-FFF2-40B4-BE49-F238E27FC236}">
                <a16:creationId xmlns:a16="http://schemas.microsoft.com/office/drawing/2014/main" id="{793DD416-B956-A74E-93FC-2E5142507707}"/>
              </a:ext>
            </a:extLst>
          </p:cNvPr>
          <p:cNvSpPr/>
          <p:nvPr/>
        </p:nvSpPr>
        <p:spPr>
          <a:xfrm>
            <a:off x="623187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1" name="Straight Connector 190">
            <a:extLst>
              <a:ext uri="{FF2B5EF4-FFF2-40B4-BE49-F238E27FC236}">
                <a16:creationId xmlns:a16="http://schemas.microsoft.com/office/drawing/2014/main" id="{66E4DA87-E088-694F-B612-FABCA3025C6E}"/>
              </a:ext>
            </a:extLst>
          </p:cNvPr>
          <p:cNvCxnSpPr>
            <a:stCxn id="188" idx="4"/>
            <a:endCxn id="190" idx="0"/>
          </p:cNvCxnSpPr>
          <p:nvPr/>
        </p:nvCxnSpPr>
        <p:spPr>
          <a:xfrm flipH="1">
            <a:off x="737487" y="20798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16B51F0B-1DFC-FE46-B1D4-EE359DC5ACD1}"/>
              </a:ext>
            </a:extLst>
          </p:cNvPr>
          <p:cNvCxnSpPr>
            <a:stCxn id="190" idx="4"/>
            <a:endCxn id="193" idx="0"/>
          </p:cNvCxnSpPr>
          <p:nvPr/>
        </p:nvCxnSpPr>
        <p:spPr>
          <a:xfrm>
            <a:off x="737487" y="25370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3" name="Oval 192">
            <a:extLst>
              <a:ext uri="{FF2B5EF4-FFF2-40B4-BE49-F238E27FC236}">
                <a16:creationId xmlns:a16="http://schemas.microsoft.com/office/drawing/2014/main" id="{0C4ED29D-4375-AA45-ABD1-6025C0C1F314}"/>
              </a:ext>
            </a:extLst>
          </p:cNvPr>
          <p:cNvSpPr/>
          <p:nvPr/>
        </p:nvSpPr>
        <p:spPr>
          <a:xfrm>
            <a:off x="624359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94" name="Oval 193">
            <a:extLst>
              <a:ext uri="{FF2B5EF4-FFF2-40B4-BE49-F238E27FC236}">
                <a16:creationId xmlns:a16="http://schemas.microsoft.com/office/drawing/2014/main" id="{F07F353C-C6E3-A14D-92D7-D9790D52C320}"/>
              </a:ext>
            </a:extLst>
          </p:cNvPr>
          <p:cNvSpPr/>
          <p:nvPr/>
        </p:nvSpPr>
        <p:spPr>
          <a:xfrm>
            <a:off x="626623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26FF2BF9-05BF-1847-AAD8-364AB2EF2B48}"/>
              </a:ext>
            </a:extLst>
          </p:cNvPr>
          <p:cNvCxnSpPr>
            <a:stCxn id="193" idx="4"/>
            <a:endCxn id="194" idx="0"/>
          </p:cNvCxnSpPr>
          <p:nvPr/>
        </p:nvCxnSpPr>
        <p:spPr>
          <a:xfrm>
            <a:off x="738659" y="29942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6" name="Oval 195">
            <a:extLst>
              <a:ext uri="{FF2B5EF4-FFF2-40B4-BE49-F238E27FC236}">
                <a16:creationId xmlns:a16="http://schemas.microsoft.com/office/drawing/2014/main" id="{C5324928-9ED7-C244-8D35-64AF71459308}"/>
              </a:ext>
            </a:extLst>
          </p:cNvPr>
          <p:cNvSpPr/>
          <p:nvPr/>
        </p:nvSpPr>
        <p:spPr>
          <a:xfrm>
            <a:off x="625491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7" name="Straight Connector 196">
            <a:extLst>
              <a:ext uri="{FF2B5EF4-FFF2-40B4-BE49-F238E27FC236}">
                <a16:creationId xmlns:a16="http://schemas.microsoft.com/office/drawing/2014/main" id="{B6741729-9F7B-E945-B31B-B7E69C2911AA}"/>
              </a:ext>
            </a:extLst>
          </p:cNvPr>
          <p:cNvCxnSpPr>
            <a:stCxn id="194" idx="4"/>
            <a:endCxn id="196" idx="0"/>
          </p:cNvCxnSpPr>
          <p:nvPr/>
        </p:nvCxnSpPr>
        <p:spPr>
          <a:xfrm flipH="1">
            <a:off x="739791" y="34514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" name="Oval 197">
            <a:extLst>
              <a:ext uri="{FF2B5EF4-FFF2-40B4-BE49-F238E27FC236}">
                <a16:creationId xmlns:a16="http://schemas.microsoft.com/office/drawing/2014/main" id="{88572C88-53C9-F24A-8CCC-62509945D71E}"/>
              </a:ext>
            </a:extLst>
          </p:cNvPr>
          <p:cNvSpPr/>
          <p:nvPr/>
        </p:nvSpPr>
        <p:spPr>
          <a:xfrm>
            <a:off x="618943" y="41365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FEAC93B7-5C01-3048-B5E4-0DA183EEC820}"/>
              </a:ext>
            </a:extLst>
          </p:cNvPr>
          <p:cNvCxnSpPr>
            <a:endCxn id="198" idx="0"/>
          </p:cNvCxnSpPr>
          <p:nvPr/>
        </p:nvCxnSpPr>
        <p:spPr>
          <a:xfrm flipH="1">
            <a:off x="733243" y="39079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0" name="TextBox 199">
            <a:extLst>
              <a:ext uri="{FF2B5EF4-FFF2-40B4-BE49-F238E27FC236}">
                <a16:creationId xmlns:a16="http://schemas.microsoft.com/office/drawing/2014/main" id="{52C0E187-BD51-A64A-A531-F3FB85CD8E1C}"/>
              </a:ext>
            </a:extLst>
          </p:cNvPr>
          <p:cNvSpPr txBox="1"/>
          <p:nvPr/>
        </p:nvSpPr>
        <p:spPr>
          <a:xfrm>
            <a:off x="381000" y="42730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45720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43F3B76D-3D60-B24F-B382-26AC31B90D4B}"/>
              </a:ext>
            </a:extLst>
          </p:cNvPr>
          <p:cNvCxnSpPr>
            <a:endCxn id="201" idx="0"/>
          </p:cNvCxnSpPr>
          <p:nvPr/>
        </p:nvCxnSpPr>
        <p:spPr>
          <a:xfrm flipH="1">
            <a:off x="722022" y="43434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Oval 202">
            <a:extLst>
              <a:ext uri="{FF2B5EF4-FFF2-40B4-BE49-F238E27FC236}">
                <a16:creationId xmlns:a16="http://schemas.microsoft.com/office/drawing/2014/main" id="{9D685424-D983-334E-A463-100CC0598C16}"/>
              </a:ext>
            </a:extLst>
          </p:cNvPr>
          <p:cNvSpPr/>
          <p:nvPr/>
        </p:nvSpPr>
        <p:spPr>
          <a:xfrm>
            <a:off x="620087" y="13172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stCxn id="75" idx="2"/>
            <a:endCxn id="203" idx="7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EF0D17A2-3923-7C49-B576-7FC8B2C8CCEF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0D13B896-9995-F141-B6B8-52C824DAEADB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A9D1E2D2-36D7-524A-8BFA-A1A9D5E77373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9EBAD28F-56E9-DA47-ABE0-9C0F1E6EA6B6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0479995B-9143-CA4F-919F-59C08F00ABEF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4F5FFC70-BE43-2D41-B71E-553110049B21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1" name="Oval 210">
            <a:extLst>
              <a:ext uri="{FF2B5EF4-FFF2-40B4-BE49-F238E27FC236}">
                <a16:creationId xmlns:a16="http://schemas.microsoft.com/office/drawing/2014/main" id="{62939CDC-7491-1145-A543-AA27404638B5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F8D1C12E-D24B-6E4C-88E1-DDE4E42363BA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3" name="Straight Connector 212">
            <a:extLst>
              <a:ext uri="{FF2B5EF4-FFF2-40B4-BE49-F238E27FC236}">
                <a16:creationId xmlns:a16="http://schemas.microsoft.com/office/drawing/2014/main" id="{E82AB79A-C090-8E42-9DF4-50D0FE969169}"/>
              </a:ext>
            </a:extLst>
          </p:cNvPr>
          <p:cNvCxnSpPr>
            <a:endCxn id="212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213">
            <a:extLst>
              <a:ext uri="{FF2B5EF4-FFF2-40B4-BE49-F238E27FC236}">
                <a16:creationId xmlns:a16="http://schemas.microsoft.com/office/drawing/2014/main" id="{7EA16CBF-0CB6-FC47-9C16-AA108F02E7D0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5" name="Straight Connector 214">
            <a:extLst>
              <a:ext uri="{FF2B5EF4-FFF2-40B4-BE49-F238E27FC236}">
                <a16:creationId xmlns:a16="http://schemas.microsoft.com/office/drawing/2014/main" id="{7DA1D841-8F7A-F04F-8690-793B05CF16EF}"/>
              </a:ext>
            </a:extLst>
          </p:cNvPr>
          <p:cNvCxnSpPr>
            <a:stCxn id="212" idx="4"/>
            <a:endCxn id="214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1BB6ECF5-4C32-614F-A07F-43AE0E5FC23B}"/>
              </a:ext>
            </a:extLst>
          </p:cNvPr>
          <p:cNvCxnSpPr>
            <a:stCxn id="214" idx="4"/>
            <a:endCxn id="217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Oval 216">
            <a:extLst>
              <a:ext uri="{FF2B5EF4-FFF2-40B4-BE49-F238E27FC236}">
                <a16:creationId xmlns:a16="http://schemas.microsoft.com/office/drawing/2014/main" id="{7AC3D51C-F64B-8343-8D2F-3DAE5D6D9587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8" name="Oval 217">
            <a:extLst>
              <a:ext uri="{FF2B5EF4-FFF2-40B4-BE49-F238E27FC236}">
                <a16:creationId xmlns:a16="http://schemas.microsoft.com/office/drawing/2014/main" id="{D3593D2D-296B-B148-ADBB-243A8AFC5949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45BC2AF3-BDD4-294D-B440-3FA37F58B6EE}"/>
              </a:ext>
            </a:extLst>
          </p:cNvPr>
          <p:cNvCxnSpPr>
            <a:stCxn id="217" idx="4"/>
            <a:endCxn id="218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Oval 219">
            <a:extLst>
              <a:ext uri="{FF2B5EF4-FFF2-40B4-BE49-F238E27FC236}">
                <a16:creationId xmlns:a16="http://schemas.microsoft.com/office/drawing/2014/main" id="{02ABFF81-62DE-A64E-81F3-49D7D2040FD1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ECC85A4F-F295-F049-88F8-EA3FE8322A8F}"/>
              </a:ext>
            </a:extLst>
          </p:cNvPr>
          <p:cNvCxnSpPr>
            <a:stCxn id="218" idx="4"/>
            <a:endCxn id="220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2" name="Oval 221">
            <a:extLst>
              <a:ext uri="{FF2B5EF4-FFF2-40B4-BE49-F238E27FC236}">
                <a16:creationId xmlns:a16="http://schemas.microsoft.com/office/drawing/2014/main" id="{D82A1DF4-31FD-C441-AD02-EC09268591DB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2F1DCCB1-1445-C140-99D7-4612A5C91602}"/>
              </a:ext>
            </a:extLst>
          </p:cNvPr>
          <p:cNvCxnSpPr>
            <a:endCxn id="222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>
            <a:extLst>
              <a:ext uri="{FF2B5EF4-FFF2-40B4-BE49-F238E27FC236}">
                <a16:creationId xmlns:a16="http://schemas.microsoft.com/office/drawing/2014/main" id="{05B020F5-2AAF-1F4A-8306-825AC9270B58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4C557D32-28D9-A547-A1AB-702793730355}"/>
              </a:ext>
            </a:extLst>
          </p:cNvPr>
          <p:cNvCxnSpPr>
            <a:endCxn id="225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TextBox 226">
            <a:extLst>
              <a:ext uri="{FF2B5EF4-FFF2-40B4-BE49-F238E27FC236}">
                <a16:creationId xmlns:a16="http://schemas.microsoft.com/office/drawing/2014/main" id="{479A8997-29F8-F449-B5AF-FEA38F26CF19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stCxn id="3" idx="4"/>
            <a:endCxn id="211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768EBF41-9959-CA41-A331-6C76D551E9A4}"/>
              </a:ext>
            </a:extLst>
          </p:cNvPr>
          <p:cNvSpPr txBox="1"/>
          <p:nvPr/>
        </p:nvSpPr>
        <p:spPr>
          <a:xfrm>
            <a:off x="2286000" y="24815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C2C1375D-01A0-5941-BE40-79AF06C78B20}"/>
              </a:ext>
            </a:extLst>
          </p:cNvPr>
          <p:cNvSpPr txBox="1"/>
          <p:nvPr/>
        </p:nvSpPr>
        <p:spPr>
          <a:xfrm>
            <a:off x="2286000" y="298090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31" name="Oval 230">
            <a:extLst>
              <a:ext uri="{FF2B5EF4-FFF2-40B4-BE49-F238E27FC236}">
                <a16:creationId xmlns:a16="http://schemas.microsoft.com/office/drawing/2014/main" id="{8D52F2A9-8629-7744-A82F-22833FB01EE5}"/>
              </a:ext>
            </a:extLst>
          </p:cNvPr>
          <p:cNvSpPr/>
          <p:nvPr/>
        </p:nvSpPr>
        <p:spPr>
          <a:xfrm>
            <a:off x="2531623" y="23662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stCxn id="79" idx="4"/>
            <a:endCxn id="231" idx="0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3" name="Oval 232">
            <a:extLst>
              <a:ext uri="{FF2B5EF4-FFF2-40B4-BE49-F238E27FC236}">
                <a16:creationId xmlns:a16="http://schemas.microsoft.com/office/drawing/2014/main" id="{1F744646-4EE2-3C4A-925A-624AB50FAB08}"/>
              </a:ext>
            </a:extLst>
          </p:cNvPr>
          <p:cNvSpPr/>
          <p:nvPr/>
        </p:nvSpPr>
        <p:spPr>
          <a:xfrm>
            <a:off x="2530491" y="28234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4" name="Straight Connector 233">
            <a:extLst>
              <a:ext uri="{FF2B5EF4-FFF2-40B4-BE49-F238E27FC236}">
                <a16:creationId xmlns:a16="http://schemas.microsoft.com/office/drawing/2014/main" id="{D990D93B-C2ED-1E49-92D5-487C9B66221D}"/>
              </a:ext>
            </a:extLst>
          </p:cNvPr>
          <p:cNvCxnSpPr>
            <a:stCxn id="231" idx="4"/>
            <a:endCxn id="233" idx="0"/>
          </p:cNvCxnSpPr>
          <p:nvPr/>
        </p:nvCxnSpPr>
        <p:spPr>
          <a:xfrm flipH="1">
            <a:off x="2644791" y="259480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5" name="Oval 234">
            <a:extLst>
              <a:ext uri="{FF2B5EF4-FFF2-40B4-BE49-F238E27FC236}">
                <a16:creationId xmlns:a16="http://schemas.microsoft.com/office/drawing/2014/main" id="{9B4AAB79-EEEC-6141-88FA-E936CC6A1E0E}"/>
              </a:ext>
            </a:extLst>
          </p:cNvPr>
          <p:cNvSpPr/>
          <p:nvPr/>
        </p:nvSpPr>
        <p:spPr>
          <a:xfrm>
            <a:off x="2523943" y="327987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6" name="Straight Connector 235">
            <a:extLst>
              <a:ext uri="{FF2B5EF4-FFF2-40B4-BE49-F238E27FC236}">
                <a16:creationId xmlns:a16="http://schemas.microsoft.com/office/drawing/2014/main" id="{342B0C20-E148-BC42-B0CE-820F3E162AC5}"/>
              </a:ext>
            </a:extLst>
          </p:cNvPr>
          <p:cNvCxnSpPr>
            <a:endCxn id="235" idx="0"/>
          </p:cNvCxnSpPr>
          <p:nvPr/>
        </p:nvCxnSpPr>
        <p:spPr>
          <a:xfrm flipH="1">
            <a:off x="2638243" y="305127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7" name="TextBox 236">
            <a:extLst>
              <a:ext uri="{FF2B5EF4-FFF2-40B4-BE49-F238E27FC236}">
                <a16:creationId xmlns:a16="http://schemas.microsoft.com/office/drawing/2014/main" id="{8DFB88DC-C691-AE48-B140-FAABE6D23B48}"/>
              </a:ext>
            </a:extLst>
          </p:cNvPr>
          <p:cNvSpPr txBox="1"/>
          <p:nvPr/>
        </p:nvSpPr>
        <p:spPr>
          <a:xfrm>
            <a:off x="2286000" y="341635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37153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AE9F4521-2E79-DB46-A2DA-9C6D4DB2B1EF}"/>
              </a:ext>
            </a:extLst>
          </p:cNvPr>
          <p:cNvCxnSpPr>
            <a:endCxn id="238" idx="0"/>
          </p:cNvCxnSpPr>
          <p:nvPr/>
        </p:nvCxnSpPr>
        <p:spPr>
          <a:xfrm flipH="1">
            <a:off x="2627022" y="348671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0" name="TextBox 239">
            <a:extLst>
              <a:ext uri="{FF2B5EF4-FFF2-40B4-BE49-F238E27FC236}">
                <a16:creationId xmlns:a16="http://schemas.microsoft.com/office/drawing/2014/main" id="{7CEA093A-47DD-F74A-B2C3-7326C59E429F}"/>
              </a:ext>
            </a:extLst>
          </p:cNvPr>
          <p:cNvSpPr txBox="1"/>
          <p:nvPr/>
        </p:nvSpPr>
        <p:spPr>
          <a:xfrm>
            <a:off x="2345162" y="19962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3" name="Oval 252">
            <a:extLst>
              <a:ext uri="{FF2B5EF4-FFF2-40B4-BE49-F238E27FC236}">
                <a16:creationId xmlns:a16="http://schemas.microsoft.com/office/drawing/2014/main" id="{7467F735-2B3E-EC42-99EA-1382833025C2}"/>
              </a:ext>
            </a:extLst>
          </p:cNvPr>
          <p:cNvSpPr/>
          <p:nvPr/>
        </p:nvSpPr>
        <p:spPr>
          <a:xfrm>
            <a:off x="3124201" y="23437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stCxn id="79" idx="5"/>
            <a:endCxn id="253" idx="0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5" name="TextBox 254">
            <a:extLst>
              <a:ext uri="{FF2B5EF4-FFF2-40B4-BE49-F238E27FC236}">
                <a16:creationId xmlns:a16="http://schemas.microsoft.com/office/drawing/2014/main" id="{C1587225-624F-C34E-A78B-BE12CEB00326}"/>
              </a:ext>
            </a:extLst>
          </p:cNvPr>
          <p:cNvSpPr txBox="1"/>
          <p:nvPr/>
        </p:nvSpPr>
        <p:spPr>
          <a:xfrm>
            <a:off x="2886258" y="24802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77916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02F03D35-59F6-B948-A4D9-F55949A3B18A}"/>
              </a:ext>
            </a:extLst>
          </p:cNvPr>
          <p:cNvCxnSpPr>
            <a:endCxn id="256" idx="0"/>
          </p:cNvCxnSpPr>
          <p:nvPr/>
        </p:nvCxnSpPr>
        <p:spPr>
          <a:xfrm flipH="1">
            <a:off x="3227280" y="255056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>
            <a:off x="2753111" y="204963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5" name="Oval 264">
            <a:extLst>
              <a:ext uri="{FF2B5EF4-FFF2-40B4-BE49-F238E27FC236}">
                <a16:creationId xmlns:a16="http://schemas.microsoft.com/office/drawing/2014/main" id="{D24D816F-F2DA-1F41-874A-58FF3CA42A43}"/>
              </a:ext>
            </a:extLst>
          </p:cNvPr>
          <p:cNvSpPr/>
          <p:nvPr/>
        </p:nvSpPr>
        <p:spPr>
          <a:xfrm>
            <a:off x="2733339" y="99342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764E06DB-3FFB-2144-8181-25E5261C0143}"/>
              </a:ext>
            </a:extLst>
          </p:cNvPr>
          <p:cNvSpPr txBox="1"/>
          <p:nvPr/>
        </p:nvSpPr>
        <p:spPr>
          <a:xfrm>
            <a:off x="2696795" y="12516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F873554E-B5B7-964E-8366-636FA837018E}"/>
              </a:ext>
            </a:extLst>
          </p:cNvPr>
          <p:cNvCxnSpPr>
            <a:stCxn id="265" idx="5"/>
            <a:endCxn id="267" idx="0"/>
          </p:cNvCxnSpPr>
          <p:nvPr/>
        </p:nvCxnSpPr>
        <p:spPr>
          <a:xfrm>
            <a:off x="2928460" y="1188544"/>
            <a:ext cx="198171" cy="4146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322073" y="872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stCxn id="75" idx="6"/>
            <a:endCxn id="265" idx="1"/>
          </p:cNvCxnSpPr>
          <p:nvPr/>
        </p:nvCxnSpPr>
        <p:spPr>
          <a:xfrm>
            <a:off x="2109397" y="730847"/>
            <a:ext cx="657420" cy="29605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7" name="TextBox 276">
            <a:extLst>
              <a:ext uri="{FF2B5EF4-FFF2-40B4-BE49-F238E27FC236}">
                <a16:creationId xmlns:a16="http://schemas.microsoft.com/office/drawing/2014/main" id="{B8C3E3FA-A938-8B47-BBAB-2872D01844C0}"/>
              </a:ext>
            </a:extLst>
          </p:cNvPr>
          <p:cNvSpPr txBox="1"/>
          <p:nvPr/>
        </p:nvSpPr>
        <p:spPr>
          <a:xfrm>
            <a:off x="914400" y="762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09A8694E-6A0F-DA45-BA44-24D1571B85B1}"/>
              </a:ext>
            </a:extLst>
          </p:cNvPr>
          <p:cNvSpPr txBox="1"/>
          <p:nvPr/>
        </p:nvSpPr>
        <p:spPr>
          <a:xfrm>
            <a:off x="5839193" y="199632"/>
            <a:ext cx="3200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600" spc="300" dirty="0">
                <a:solidFill>
                  <a:schemeClr val="bg2"/>
                </a:solidFill>
                <a:latin typeface="Optima" panose="02000503060000020004" pitchFamily="2" charset="0"/>
              </a:rPr>
              <a:t>nan</a:t>
            </a:r>
            <a:r>
              <a:rPr lang="en-US" sz="3600" spc="300" dirty="0">
                <a:latin typeface="Optima" panose="02000503060000020004" pitchFamily="2" charset="0"/>
              </a:rPr>
              <a:t>a</a:t>
            </a:r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B1179087-5AFB-764C-97FF-7DD91EBB46FD}"/>
              </a:ext>
            </a:extLst>
          </p:cNvPr>
          <p:cNvSpPr txBox="1"/>
          <p:nvPr/>
        </p:nvSpPr>
        <p:spPr>
          <a:xfrm>
            <a:off x="2535173" y="48342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280" name="Straight Connector 279">
            <a:extLst>
              <a:ext uri="{FF2B5EF4-FFF2-40B4-BE49-F238E27FC236}">
                <a16:creationId xmlns:a16="http://schemas.microsoft.com/office/drawing/2014/main" id="{3393720C-A276-2046-87AD-CE885D245F7F}"/>
              </a:ext>
            </a:extLst>
          </p:cNvPr>
          <p:cNvCxnSpPr>
            <a:cxnSpLocks/>
          </p:cNvCxnSpPr>
          <p:nvPr/>
        </p:nvCxnSpPr>
        <p:spPr>
          <a:xfrm flipH="1">
            <a:off x="1602765" y="326590"/>
            <a:ext cx="1597635" cy="14548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1" name="TextBox 280">
            <a:extLst>
              <a:ext uri="{FF2B5EF4-FFF2-40B4-BE49-F238E27FC236}">
                <a16:creationId xmlns:a16="http://schemas.microsoft.com/office/drawing/2014/main" id="{E4B8592B-9FF5-2244-BCCF-24B240112555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82" name="Oval 281">
            <a:extLst>
              <a:ext uri="{FF2B5EF4-FFF2-40B4-BE49-F238E27FC236}">
                <a16:creationId xmlns:a16="http://schemas.microsoft.com/office/drawing/2014/main" id="{7334E7D8-F29F-9E46-AE79-97E79B0F85B7}"/>
              </a:ext>
            </a:extLst>
          </p:cNvPr>
          <p:cNvSpPr/>
          <p:nvPr/>
        </p:nvSpPr>
        <p:spPr>
          <a:xfrm>
            <a:off x="1455811" y="35777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43258757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4C8D4CB-B407-0440-9A96-839E2112C5DD}"/>
              </a:ext>
            </a:extLst>
          </p:cNvPr>
          <p:cNvSpPr txBox="1"/>
          <p:nvPr/>
        </p:nvSpPr>
        <p:spPr>
          <a:xfrm>
            <a:off x="1699824" y="4708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F46A0BC-89BE-564C-9B4B-D9736ECF2FF5}"/>
              </a:ext>
            </a:extLst>
          </p:cNvPr>
          <p:cNvSpPr txBox="1"/>
          <p:nvPr/>
        </p:nvSpPr>
        <p:spPr>
          <a:xfrm>
            <a:off x="1699824" y="5166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4A3BCD9-8AEA-9F46-B4EC-E3F28DC20833}"/>
              </a:ext>
            </a:extLst>
          </p:cNvPr>
          <p:cNvSpPr txBox="1"/>
          <p:nvPr/>
        </p:nvSpPr>
        <p:spPr>
          <a:xfrm>
            <a:off x="1699824" y="4295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088786C-4EEB-1C41-85B9-C3C39CC420CA}"/>
              </a:ext>
            </a:extLst>
          </p:cNvPr>
          <p:cNvSpPr txBox="1"/>
          <p:nvPr/>
        </p:nvSpPr>
        <p:spPr>
          <a:xfrm>
            <a:off x="1699824" y="3838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EB8EE9D-6263-B848-B923-8547BCAC507C}"/>
              </a:ext>
            </a:extLst>
          </p:cNvPr>
          <p:cNvSpPr txBox="1"/>
          <p:nvPr/>
        </p:nvSpPr>
        <p:spPr>
          <a:xfrm>
            <a:off x="1699824" y="3340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7E813DB-FFB7-6643-8517-21BB3D92AEAD}"/>
              </a:ext>
            </a:extLst>
          </p:cNvPr>
          <p:cNvSpPr txBox="1"/>
          <p:nvPr/>
        </p:nvSpPr>
        <p:spPr>
          <a:xfrm>
            <a:off x="1699824" y="5666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2FF5E8FE-FCAD-C144-9E71-FB99D290EF09}"/>
              </a:ext>
            </a:extLst>
          </p:cNvPr>
          <p:cNvSpPr/>
          <p:nvPr/>
        </p:nvSpPr>
        <p:spPr>
          <a:xfrm>
            <a:off x="1944193" y="3225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467C296E-6CC2-4742-8265-4DC23CA28601}"/>
              </a:ext>
            </a:extLst>
          </p:cNvPr>
          <p:cNvSpPr/>
          <p:nvPr/>
        </p:nvSpPr>
        <p:spPr>
          <a:xfrm>
            <a:off x="1943143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6BF1EA94-E304-AE4E-9362-343E31B35122}"/>
              </a:ext>
            </a:extLst>
          </p:cNvPr>
          <p:cNvCxnSpPr>
            <a:endCxn id="54" idx="0"/>
          </p:cNvCxnSpPr>
          <p:nvPr/>
        </p:nvCxnSpPr>
        <p:spPr>
          <a:xfrm>
            <a:off x="2055179" y="3475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Oval 55">
            <a:extLst>
              <a:ext uri="{FF2B5EF4-FFF2-40B4-BE49-F238E27FC236}">
                <a16:creationId xmlns:a16="http://schemas.microsoft.com/office/drawing/2014/main" id="{F092F9FD-33D2-BD40-A2AF-1228D2440970}"/>
              </a:ext>
            </a:extLst>
          </p:cNvPr>
          <p:cNvSpPr/>
          <p:nvPr/>
        </p:nvSpPr>
        <p:spPr>
          <a:xfrm>
            <a:off x="1942011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B7A31CEB-C4E3-8E45-B7A4-C9795D4067BE}"/>
              </a:ext>
            </a:extLst>
          </p:cNvPr>
          <p:cNvCxnSpPr>
            <a:stCxn id="54" idx="4"/>
            <a:endCxn id="56" idx="0"/>
          </p:cNvCxnSpPr>
          <p:nvPr/>
        </p:nvCxnSpPr>
        <p:spPr>
          <a:xfrm flipH="1">
            <a:off x="2056311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844994A4-E325-FC41-80C7-491E4E72C061}"/>
              </a:ext>
            </a:extLst>
          </p:cNvPr>
          <p:cNvCxnSpPr>
            <a:stCxn id="56" idx="4"/>
            <a:endCxn id="59" idx="0"/>
          </p:cNvCxnSpPr>
          <p:nvPr/>
        </p:nvCxnSpPr>
        <p:spPr>
          <a:xfrm>
            <a:off x="2056311" y="4365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Oval 58">
            <a:extLst>
              <a:ext uri="{FF2B5EF4-FFF2-40B4-BE49-F238E27FC236}">
                <a16:creationId xmlns:a16="http://schemas.microsoft.com/office/drawing/2014/main" id="{1F2C6C2D-1BB7-024C-A480-EB05969DE772}"/>
              </a:ext>
            </a:extLst>
          </p:cNvPr>
          <p:cNvSpPr/>
          <p:nvPr/>
        </p:nvSpPr>
        <p:spPr>
          <a:xfrm>
            <a:off x="1943183" y="4594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EBB8EA0A-1A4C-C74A-AFCD-F1204E80879A}"/>
              </a:ext>
            </a:extLst>
          </p:cNvPr>
          <p:cNvSpPr/>
          <p:nvPr/>
        </p:nvSpPr>
        <p:spPr>
          <a:xfrm>
            <a:off x="1945447" y="5051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FE708EA0-906C-5A4A-B2EA-AFF41266C0D9}"/>
              </a:ext>
            </a:extLst>
          </p:cNvPr>
          <p:cNvCxnSpPr>
            <a:stCxn id="59" idx="4"/>
            <a:endCxn id="60" idx="0"/>
          </p:cNvCxnSpPr>
          <p:nvPr/>
        </p:nvCxnSpPr>
        <p:spPr>
          <a:xfrm>
            <a:off x="2057483" y="4823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Oval 61">
            <a:extLst>
              <a:ext uri="{FF2B5EF4-FFF2-40B4-BE49-F238E27FC236}">
                <a16:creationId xmlns:a16="http://schemas.microsoft.com/office/drawing/2014/main" id="{43D10A5E-F84C-8C42-884A-AE831FF2C32D}"/>
              </a:ext>
            </a:extLst>
          </p:cNvPr>
          <p:cNvSpPr/>
          <p:nvPr/>
        </p:nvSpPr>
        <p:spPr>
          <a:xfrm>
            <a:off x="1944315" y="5508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4F870F33-EBA9-4845-8703-EA0886F3179C}"/>
              </a:ext>
            </a:extLst>
          </p:cNvPr>
          <p:cNvCxnSpPr>
            <a:stCxn id="60" idx="4"/>
            <a:endCxn id="62" idx="0"/>
          </p:cNvCxnSpPr>
          <p:nvPr/>
        </p:nvCxnSpPr>
        <p:spPr>
          <a:xfrm flipH="1">
            <a:off x="2058615" y="5280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val 63">
            <a:extLst>
              <a:ext uri="{FF2B5EF4-FFF2-40B4-BE49-F238E27FC236}">
                <a16:creationId xmlns:a16="http://schemas.microsoft.com/office/drawing/2014/main" id="{10612995-4A69-3A45-90AE-7ABDB2E65DFD}"/>
              </a:ext>
            </a:extLst>
          </p:cNvPr>
          <p:cNvSpPr/>
          <p:nvPr/>
        </p:nvSpPr>
        <p:spPr>
          <a:xfrm>
            <a:off x="1937767" y="5965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7F24EEAC-758B-D947-A86F-D84299B103A7}"/>
              </a:ext>
            </a:extLst>
          </p:cNvPr>
          <p:cNvCxnSpPr>
            <a:endCxn id="64" idx="0"/>
          </p:cNvCxnSpPr>
          <p:nvPr/>
        </p:nvCxnSpPr>
        <p:spPr>
          <a:xfrm flipH="1">
            <a:off x="2052067" y="5736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04B889FC-E4A0-BF47-810E-F953E72AC63E}"/>
              </a:ext>
            </a:extLst>
          </p:cNvPr>
          <p:cNvSpPr txBox="1"/>
          <p:nvPr/>
        </p:nvSpPr>
        <p:spPr>
          <a:xfrm>
            <a:off x="1699824" y="6101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26546" y="64008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5761E276-92A6-0644-9333-7CABBCB13542}"/>
              </a:ext>
            </a:extLst>
          </p:cNvPr>
          <p:cNvCxnSpPr>
            <a:endCxn id="68" idx="0"/>
          </p:cNvCxnSpPr>
          <p:nvPr/>
        </p:nvCxnSpPr>
        <p:spPr>
          <a:xfrm flipH="1">
            <a:off x="2040846" y="6172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Box 70">
            <a:extLst>
              <a:ext uri="{FF2B5EF4-FFF2-40B4-BE49-F238E27FC236}">
                <a16:creationId xmlns:a16="http://schemas.microsoft.com/office/drawing/2014/main" id="{3DC22BE3-00C9-B347-A3A5-25AEF5FA70B1}"/>
              </a:ext>
            </a:extLst>
          </p:cNvPr>
          <p:cNvSpPr txBox="1"/>
          <p:nvPr/>
        </p:nvSpPr>
        <p:spPr>
          <a:xfrm>
            <a:off x="1935867" y="17884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CBDD6FD-B4EA-394A-8775-3C80D85903A0}"/>
              </a:ext>
            </a:extLst>
          </p:cNvPr>
          <p:cNvSpPr txBox="1"/>
          <p:nvPr/>
        </p:nvSpPr>
        <p:spPr>
          <a:xfrm>
            <a:off x="1699824" y="2431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E6430331-32D6-2C4A-8F40-6B94287AAA9B}"/>
              </a:ext>
            </a:extLst>
          </p:cNvPr>
          <p:cNvSpPr txBox="1"/>
          <p:nvPr/>
        </p:nvSpPr>
        <p:spPr>
          <a:xfrm>
            <a:off x="2235217" y="1444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2089B9B-080C-0440-872D-2ED0DDEADE63}"/>
              </a:ext>
            </a:extLst>
          </p:cNvPr>
          <p:cNvSpPr txBox="1"/>
          <p:nvPr/>
        </p:nvSpPr>
        <p:spPr>
          <a:xfrm>
            <a:off x="1850667" y="8958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22C2B9FA-5513-2140-8F0D-269530C1D720}"/>
              </a:ext>
            </a:extLst>
          </p:cNvPr>
          <p:cNvSpPr/>
          <p:nvPr/>
        </p:nvSpPr>
        <p:spPr>
          <a:xfrm>
            <a:off x="2199979" y="12568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7D6CE7AE-C3B6-8A41-9E5F-25C4F21F9A1D}"/>
              </a:ext>
            </a:extLst>
          </p:cNvPr>
          <p:cNvCxnSpPr>
            <a:stCxn id="75" idx="5"/>
            <a:endCxn id="76" idx="0"/>
          </p:cNvCxnSpPr>
          <p:nvPr/>
        </p:nvCxnSpPr>
        <p:spPr>
          <a:xfrm>
            <a:off x="2075919" y="811669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07E8AC30-AA5E-1848-9ABF-4F4FBDE9B717}"/>
              </a:ext>
            </a:extLst>
          </p:cNvPr>
          <p:cNvCxnSpPr>
            <a:stCxn id="76" idx="5"/>
            <a:endCxn id="79" idx="1"/>
          </p:cNvCxnSpPr>
          <p:nvPr/>
        </p:nvCxnSpPr>
        <p:spPr>
          <a:xfrm>
            <a:off x="2395100" y="1451936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B38C9688-ED58-2B46-A5E6-D488A83C657A}"/>
              </a:ext>
            </a:extLst>
          </p:cNvPr>
          <p:cNvSpPr/>
          <p:nvPr/>
        </p:nvSpPr>
        <p:spPr>
          <a:xfrm>
            <a:off x="1944316" y="2316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stCxn id="79" idx="3"/>
            <a:endCxn id="80" idx="0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C1B6C3B7-ECAA-D746-81B2-F97140130744}"/>
              </a:ext>
            </a:extLst>
          </p:cNvPr>
          <p:cNvCxnSpPr>
            <a:stCxn id="80" idx="4"/>
          </p:cNvCxnSpPr>
          <p:nvPr/>
        </p:nvCxnSpPr>
        <p:spPr>
          <a:xfrm flipH="1">
            <a:off x="2057484" y="2544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>
            <a:extLst>
              <a:ext uri="{FF2B5EF4-FFF2-40B4-BE49-F238E27FC236}">
                <a16:creationId xmlns:a16="http://schemas.microsoft.com/office/drawing/2014/main" id="{768E69E2-0FC4-4043-A331-F64461B172A7}"/>
              </a:ext>
            </a:extLst>
          </p:cNvPr>
          <p:cNvSpPr txBox="1"/>
          <p:nvPr/>
        </p:nvSpPr>
        <p:spPr>
          <a:xfrm>
            <a:off x="1699824" y="2942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FF25A39F-AFB7-6F40-97D7-8814A0E85606}"/>
              </a:ext>
            </a:extLst>
          </p:cNvPr>
          <p:cNvSpPr/>
          <p:nvPr/>
        </p:nvSpPr>
        <p:spPr>
          <a:xfrm>
            <a:off x="1938911" y="2765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C5E99B1-A612-5047-8890-770A55D3804E}"/>
              </a:ext>
            </a:extLst>
          </p:cNvPr>
          <p:cNvCxnSpPr>
            <a:stCxn id="84" idx="4"/>
            <a:endCxn id="53" idx="0"/>
          </p:cNvCxnSpPr>
          <p:nvPr/>
        </p:nvCxnSpPr>
        <p:spPr>
          <a:xfrm>
            <a:off x="2053211" y="2993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F0FB156B-0FEA-214C-B325-BFF68048825F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5834D8-3E84-7941-8570-B872AAF555A7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80ED94-4E45-A449-B7D4-EA793821235B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EB0E298-1265-E549-861C-1447DA0B9DED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5D586A2-2016-6242-9A14-C79487C99B3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E29280A-971A-6349-9908-C497B5073C3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B85E2A-8DB8-C64F-86FA-DE7FCDCA5EA7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CEA38C7-C47C-EF47-97E0-5D6A2E8AB813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6A0A700A-36A2-5C4D-B02E-EB9A4DF02256}"/>
              </a:ext>
            </a:extLst>
          </p:cNvPr>
          <p:cNvCxnSpPr>
            <a:endCxn id="93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id="{B8744598-54AE-FA46-A7CB-16FEBD55EF1B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84D405E-D4E9-124C-B08B-09DF5FAC5418}"/>
              </a:ext>
            </a:extLst>
          </p:cNvPr>
          <p:cNvCxnSpPr>
            <a:stCxn id="93" idx="4"/>
            <a:endCxn id="95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79B955C-5BAB-9849-A3F5-F98590F9D7C5}"/>
              </a:ext>
            </a:extLst>
          </p:cNvPr>
          <p:cNvCxnSpPr>
            <a:stCxn id="95" idx="4"/>
            <a:endCxn id="98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val 97">
            <a:extLst>
              <a:ext uri="{FF2B5EF4-FFF2-40B4-BE49-F238E27FC236}">
                <a16:creationId xmlns:a16="http://schemas.microsoft.com/office/drawing/2014/main" id="{7C697300-9997-4C4E-A4EB-6A4F8E218648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E1E78C6A-0C5B-A645-A5BF-91DE6F42C471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92BC703-2B35-5945-B0EA-3282187FD27F}"/>
              </a:ext>
            </a:extLst>
          </p:cNvPr>
          <p:cNvCxnSpPr>
            <a:stCxn id="98" idx="4"/>
            <a:endCxn id="99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>
            <a:extLst>
              <a:ext uri="{FF2B5EF4-FFF2-40B4-BE49-F238E27FC236}">
                <a16:creationId xmlns:a16="http://schemas.microsoft.com/office/drawing/2014/main" id="{29FF1F1D-7077-D04C-989C-D7BD7375E9BB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B12C524-5B51-E744-9D40-5D75ED33C939}"/>
              </a:ext>
            </a:extLst>
          </p:cNvPr>
          <p:cNvCxnSpPr>
            <a:stCxn id="99" idx="4"/>
            <a:endCxn id="101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DEBAAF2A-214C-CD40-979E-C104F666A30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64EA81-A491-9D42-88C7-FB3A1A3A5204}"/>
              </a:ext>
            </a:extLst>
          </p:cNvPr>
          <p:cNvCxnSpPr>
            <a:endCxn id="103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CAE7D68B-7D3D-8E4E-8AC8-3CCA49E8846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8CEB8A3-E1F4-9E43-BF34-24421B04ED1E}"/>
              </a:ext>
            </a:extLst>
          </p:cNvPr>
          <p:cNvCxnSpPr>
            <a:endCxn id="106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D95C3EE5-77A5-C74B-959F-F61503C21BBA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6C89CFC-C4C0-E14A-ADDA-C43BE84B0062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41144C40-B711-E949-ACA7-BE22AA0352EB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stCxn id="115" idx="4"/>
            <a:endCxn id="116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04D2FC4-1481-8949-99D1-75DE32A55C16}"/>
              </a:ext>
            </a:extLst>
          </p:cNvPr>
          <p:cNvCxnSpPr>
            <a:stCxn id="116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0C5BA5E2-0892-7B46-B707-B19903FA2C06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46C913A-0A5C-2041-8F1B-F0B7D87BEFF1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F28F3889-31F2-3C42-9574-99A77B751426}"/>
              </a:ext>
            </a:extLst>
          </p:cNvPr>
          <p:cNvCxnSpPr>
            <a:stCxn id="120" idx="4"/>
            <a:endCxn id="92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E8FCBEAA-8DC7-B943-A937-863A942E000E}"/>
              </a:ext>
            </a:extLst>
          </p:cNvPr>
          <p:cNvSpPr txBox="1"/>
          <p:nvPr/>
        </p:nvSpPr>
        <p:spPr>
          <a:xfrm>
            <a:off x="1049778" y="3946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10F3C621-4FEE-B84F-A56D-A1B618D3D8D5}"/>
              </a:ext>
            </a:extLst>
          </p:cNvPr>
          <p:cNvSpPr txBox="1"/>
          <p:nvPr/>
        </p:nvSpPr>
        <p:spPr>
          <a:xfrm>
            <a:off x="1049778" y="4404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96BB0863-09C1-5440-B364-9EA77DD1B3F9}"/>
              </a:ext>
            </a:extLst>
          </p:cNvPr>
          <p:cNvSpPr txBox="1"/>
          <p:nvPr/>
        </p:nvSpPr>
        <p:spPr>
          <a:xfrm>
            <a:off x="1049778" y="3533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0BAD43D8-761C-1B44-9099-B9CBDF63464A}"/>
              </a:ext>
            </a:extLst>
          </p:cNvPr>
          <p:cNvSpPr txBox="1"/>
          <p:nvPr/>
        </p:nvSpPr>
        <p:spPr>
          <a:xfrm>
            <a:off x="1049778" y="3076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3C16751F-CF0A-0E48-9D37-13971F86D671}"/>
              </a:ext>
            </a:extLst>
          </p:cNvPr>
          <p:cNvSpPr txBox="1"/>
          <p:nvPr/>
        </p:nvSpPr>
        <p:spPr>
          <a:xfrm>
            <a:off x="1049778" y="2578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B86FE87E-43B6-6D4B-947D-49F1AA784814}"/>
              </a:ext>
            </a:extLst>
          </p:cNvPr>
          <p:cNvSpPr txBox="1"/>
          <p:nvPr/>
        </p:nvSpPr>
        <p:spPr>
          <a:xfrm>
            <a:off x="1049778" y="4904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28" name="Oval 127">
            <a:extLst>
              <a:ext uri="{FF2B5EF4-FFF2-40B4-BE49-F238E27FC236}">
                <a16:creationId xmlns:a16="http://schemas.microsoft.com/office/drawing/2014/main" id="{8BF30085-377F-C046-AF46-F4C228DDA54F}"/>
              </a:ext>
            </a:extLst>
          </p:cNvPr>
          <p:cNvSpPr/>
          <p:nvPr/>
        </p:nvSpPr>
        <p:spPr>
          <a:xfrm>
            <a:off x="1294147" y="2463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8FD1AB61-296B-7941-8A11-99F9574A1D15}"/>
              </a:ext>
            </a:extLst>
          </p:cNvPr>
          <p:cNvSpPr/>
          <p:nvPr/>
        </p:nvSpPr>
        <p:spPr>
          <a:xfrm>
            <a:off x="1293097" y="2918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F022ACAD-F007-DF4C-A95D-B67618917446}"/>
              </a:ext>
            </a:extLst>
          </p:cNvPr>
          <p:cNvCxnSpPr>
            <a:endCxn id="129" idx="0"/>
          </p:cNvCxnSpPr>
          <p:nvPr/>
        </p:nvCxnSpPr>
        <p:spPr>
          <a:xfrm>
            <a:off x="1405133" y="2713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Oval 130">
            <a:extLst>
              <a:ext uri="{FF2B5EF4-FFF2-40B4-BE49-F238E27FC236}">
                <a16:creationId xmlns:a16="http://schemas.microsoft.com/office/drawing/2014/main" id="{F2F9815A-5FC2-3F4C-BC39-44921734C4B1}"/>
              </a:ext>
            </a:extLst>
          </p:cNvPr>
          <p:cNvSpPr/>
          <p:nvPr/>
        </p:nvSpPr>
        <p:spPr>
          <a:xfrm>
            <a:off x="1291965" y="3375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CABF80DA-E80C-3647-80A0-F5C74A09AF12}"/>
              </a:ext>
            </a:extLst>
          </p:cNvPr>
          <p:cNvCxnSpPr>
            <a:stCxn id="129" idx="4"/>
            <a:endCxn id="131" idx="0"/>
          </p:cNvCxnSpPr>
          <p:nvPr/>
        </p:nvCxnSpPr>
        <p:spPr>
          <a:xfrm flipH="1">
            <a:off x="1406265" y="3146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8D247746-46EA-C642-90A2-50C156951338}"/>
              </a:ext>
            </a:extLst>
          </p:cNvPr>
          <p:cNvCxnSpPr>
            <a:stCxn id="131" idx="4"/>
            <a:endCxn id="134" idx="0"/>
          </p:cNvCxnSpPr>
          <p:nvPr/>
        </p:nvCxnSpPr>
        <p:spPr>
          <a:xfrm>
            <a:off x="1406265" y="3603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Oval 133">
            <a:extLst>
              <a:ext uri="{FF2B5EF4-FFF2-40B4-BE49-F238E27FC236}">
                <a16:creationId xmlns:a16="http://schemas.microsoft.com/office/drawing/2014/main" id="{A2BAF0C4-1C77-E54E-944D-09A58368A3A2}"/>
              </a:ext>
            </a:extLst>
          </p:cNvPr>
          <p:cNvSpPr/>
          <p:nvPr/>
        </p:nvSpPr>
        <p:spPr>
          <a:xfrm>
            <a:off x="1293137" y="3832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5" name="Oval 134">
            <a:extLst>
              <a:ext uri="{FF2B5EF4-FFF2-40B4-BE49-F238E27FC236}">
                <a16:creationId xmlns:a16="http://schemas.microsoft.com/office/drawing/2014/main" id="{C6D11935-7E37-0349-8D97-1E9DBAD3534A}"/>
              </a:ext>
            </a:extLst>
          </p:cNvPr>
          <p:cNvSpPr/>
          <p:nvPr/>
        </p:nvSpPr>
        <p:spPr>
          <a:xfrm>
            <a:off x="1295401" y="4289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35A46693-E50C-2149-9D05-47CFA37649F1}"/>
              </a:ext>
            </a:extLst>
          </p:cNvPr>
          <p:cNvCxnSpPr>
            <a:stCxn id="134" idx="4"/>
            <a:endCxn id="135" idx="0"/>
          </p:cNvCxnSpPr>
          <p:nvPr/>
        </p:nvCxnSpPr>
        <p:spPr>
          <a:xfrm>
            <a:off x="1407437" y="4061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Oval 136">
            <a:extLst>
              <a:ext uri="{FF2B5EF4-FFF2-40B4-BE49-F238E27FC236}">
                <a16:creationId xmlns:a16="http://schemas.microsoft.com/office/drawing/2014/main" id="{0BA6D564-1DA6-1C4A-8BCF-AD07334521AB}"/>
              </a:ext>
            </a:extLst>
          </p:cNvPr>
          <p:cNvSpPr/>
          <p:nvPr/>
        </p:nvSpPr>
        <p:spPr>
          <a:xfrm>
            <a:off x="1294269" y="4746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00F31C6B-E9CD-B041-AB84-C5EF0AB63293}"/>
              </a:ext>
            </a:extLst>
          </p:cNvPr>
          <p:cNvCxnSpPr>
            <a:stCxn id="135" idx="4"/>
            <a:endCxn id="137" idx="0"/>
          </p:cNvCxnSpPr>
          <p:nvPr/>
        </p:nvCxnSpPr>
        <p:spPr>
          <a:xfrm flipH="1">
            <a:off x="1408569" y="4518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9" name="Oval 138">
            <a:extLst>
              <a:ext uri="{FF2B5EF4-FFF2-40B4-BE49-F238E27FC236}">
                <a16:creationId xmlns:a16="http://schemas.microsoft.com/office/drawing/2014/main" id="{938C730E-90A8-7747-808C-CBFAD4C09510}"/>
              </a:ext>
            </a:extLst>
          </p:cNvPr>
          <p:cNvSpPr/>
          <p:nvPr/>
        </p:nvSpPr>
        <p:spPr>
          <a:xfrm>
            <a:off x="1287721" y="5203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66712C6C-DF98-3A4B-B8C6-1C0054724431}"/>
              </a:ext>
            </a:extLst>
          </p:cNvPr>
          <p:cNvCxnSpPr>
            <a:endCxn id="139" idx="0"/>
          </p:cNvCxnSpPr>
          <p:nvPr/>
        </p:nvCxnSpPr>
        <p:spPr>
          <a:xfrm flipH="1">
            <a:off x="1402021" y="4974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" name="TextBox 140">
            <a:extLst>
              <a:ext uri="{FF2B5EF4-FFF2-40B4-BE49-F238E27FC236}">
                <a16:creationId xmlns:a16="http://schemas.microsoft.com/office/drawing/2014/main" id="{D57AE3BB-E0E5-214A-979E-EBE18F1C11F0}"/>
              </a:ext>
            </a:extLst>
          </p:cNvPr>
          <p:cNvSpPr txBox="1"/>
          <p:nvPr/>
        </p:nvSpPr>
        <p:spPr>
          <a:xfrm>
            <a:off x="1049778" y="5339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56388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B79F84C7-6686-6A4D-BFEA-A6B31DC59C8F}"/>
              </a:ext>
            </a:extLst>
          </p:cNvPr>
          <p:cNvCxnSpPr>
            <a:endCxn id="142" idx="0"/>
          </p:cNvCxnSpPr>
          <p:nvPr/>
        </p:nvCxnSpPr>
        <p:spPr>
          <a:xfrm flipH="1">
            <a:off x="1390800" y="5410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" name="TextBox 143">
            <a:extLst>
              <a:ext uri="{FF2B5EF4-FFF2-40B4-BE49-F238E27FC236}">
                <a16:creationId xmlns:a16="http://schemas.microsoft.com/office/drawing/2014/main" id="{CA9514D8-0ACE-924B-9668-00DCBBA92E9F}"/>
              </a:ext>
            </a:extLst>
          </p:cNvPr>
          <p:cNvSpPr txBox="1"/>
          <p:nvPr/>
        </p:nvSpPr>
        <p:spPr>
          <a:xfrm>
            <a:off x="1049778" y="1669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45" name="Oval 144">
            <a:extLst>
              <a:ext uri="{FF2B5EF4-FFF2-40B4-BE49-F238E27FC236}">
                <a16:creationId xmlns:a16="http://schemas.microsoft.com/office/drawing/2014/main" id="{027543C4-8ED7-B741-82EE-AA99A61F0F2E}"/>
              </a:ext>
            </a:extLst>
          </p:cNvPr>
          <p:cNvSpPr/>
          <p:nvPr/>
        </p:nvSpPr>
        <p:spPr>
          <a:xfrm>
            <a:off x="1294270" y="1554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stCxn id="75" idx="3"/>
            <a:endCxn id="145" idx="0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8E04EC9B-FB6D-2A46-AB20-AAB70543325A}"/>
              </a:ext>
            </a:extLst>
          </p:cNvPr>
          <p:cNvCxnSpPr>
            <a:stCxn id="145" idx="4"/>
          </p:cNvCxnSpPr>
          <p:nvPr/>
        </p:nvCxnSpPr>
        <p:spPr>
          <a:xfrm flipH="1">
            <a:off x="1407438" y="1782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>
            <a:extLst>
              <a:ext uri="{FF2B5EF4-FFF2-40B4-BE49-F238E27FC236}">
                <a16:creationId xmlns:a16="http://schemas.microsoft.com/office/drawing/2014/main" id="{E4E7366F-1022-E644-AB49-97254E8D8056}"/>
              </a:ext>
            </a:extLst>
          </p:cNvPr>
          <p:cNvSpPr txBox="1"/>
          <p:nvPr/>
        </p:nvSpPr>
        <p:spPr>
          <a:xfrm>
            <a:off x="1049778" y="2180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49" name="Oval 148">
            <a:extLst>
              <a:ext uri="{FF2B5EF4-FFF2-40B4-BE49-F238E27FC236}">
                <a16:creationId xmlns:a16="http://schemas.microsoft.com/office/drawing/2014/main" id="{6FA1A212-B00B-2746-B245-FEE4EE30745E}"/>
              </a:ext>
            </a:extLst>
          </p:cNvPr>
          <p:cNvSpPr/>
          <p:nvPr/>
        </p:nvSpPr>
        <p:spPr>
          <a:xfrm>
            <a:off x="1288865" y="2003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E9B34679-411E-8245-98D0-6B7382BA1DE3}"/>
              </a:ext>
            </a:extLst>
          </p:cNvPr>
          <p:cNvCxnSpPr>
            <a:stCxn id="149" idx="4"/>
            <a:endCxn id="128" idx="0"/>
          </p:cNvCxnSpPr>
          <p:nvPr/>
        </p:nvCxnSpPr>
        <p:spPr>
          <a:xfrm>
            <a:off x="1403165" y="2231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1" name="TextBox 150">
            <a:extLst>
              <a:ext uri="{FF2B5EF4-FFF2-40B4-BE49-F238E27FC236}">
                <a16:creationId xmlns:a16="http://schemas.microsoft.com/office/drawing/2014/main" id="{0B8363DC-E947-9D47-BEC6-AD5299164A56}"/>
              </a:ext>
            </a:extLst>
          </p:cNvPr>
          <p:cNvSpPr txBox="1"/>
          <p:nvPr/>
        </p:nvSpPr>
        <p:spPr>
          <a:xfrm>
            <a:off x="1225195" y="10078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20F7BD5C-C3D0-364A-A756-3BA59B2B76D1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33A9FF0A-9F7B-444E-910A-581BC79181DD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D7F2618-0636-8243-B489-923C6AACC909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66A46DFD-D0C6-3746-A887-EB10E5A48343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9D024F5-C229-974A-85BF-3EB5237478A0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9C408D67-4B65-174F-9FC1-87FCC4161A94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1DDE6840-359C-3747-9AFA-DFB0F1325B8C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3AEB85C8-45D0-9D43-8619-2DDD941E6563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9F71070D-CF69-E24C-8E78-111BC6CF1396}"/>
              </a:ext>
            </a:extLst>
          </p:cNvPr>
          <p:cNvCxnSpPr>
            <a:endCxn id="159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Oval 160">
            <a:extLst>
              <a:ext uri="{FF2B5EF4-FFF2-40B4-BE49-F238E27FC236}">
                <a16:creationId xmlns:a16="http://schemas.microsoft.com/office/drawing/2014/main" id="{CD8AA623-9B17-4C44-A314-E96DC001B219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42660FE3-4127-5A4F-8616-BFD1D6A603DE}"/>
              </a:ext>
            </a:extLst>
          </p:cNvPr>
          <p:cNvCxnSpPr>
            <a:stCxn id="159" idx="4"/>
            <a:endCxn id="161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F11882FA-A977-224E-B8AB-98E0E4D004AD}"/>
              </a:ext>
            </a:extLst>
          </p:cNvPr>
          <p:cNvCxnSpPr>
            <a:stCxn id="161" idx="4"/>
            <a:endCxn id="164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Oval 163">
            <a:extLst>
              <a:ext uri="{FF2B5EF4-FFF2-40B4-BE49-F238E27FC236}">
                <a16:creationId xmlns:a16="http://schemas.microsoft.com/office/drawing/2014/main" id="{5151B645-B1FA-4A4D-9E37-53A96FF93528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027F4397-FE18-9F4F-B3E6-07C599A66304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824962FF-3D62-8D4A-89E8-C808B06EDA56}"/>
              </a:ext>
            </a:extLst>
          </p:cNvPr>
          <p:cNvCxnSpPr>
            <a:stCxn id="164" idx="4"/>
            <a:endCxn id="165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Oval 166">
            <a:extLst>
              <a:ext uri="{FF2B5EF4-FFF2-40B4-BE49-F238E27FC236}">
                <a16:creationId xmlns:a16="http://schemas.microsoft.com/office/drawing/2014/main" id="{F2CDD4F5-A5EF-084D-BEC0-ECAF54A27ACE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50AD51E-C673-624E-9287-7C7649786421}"/>
              </a:ext>
            </a:extLst>
          </p:cNvPr>
          <p:cNvCxnSpPr>
            <a:stCxn id="165" idx="4"/>
            <a:endCxn id="167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Oval 168">
            <a:extLst>
              <a:ext uri="{FF2B5EF4-FFF2-40B4-BE49-F238E27FC236}">
                <a16:creationId xmlns:a16="http://schemas.microsoft.com/office/drawing/2014/main" id="{EA1572D3-6631-2A4A-BD73-15604EE5D379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27869A2C-D4D2-F440-B956-5FE7B9CB23C0}"/>
              </a:ext>
            </a:extLst>
          </p:cNvPr>
          <p:cNvCxnSpPr>
            <a:endCxn id="169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6AD0C6E2-8154-E940-96DF-2FEC48856C6F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12BD899F-33DA-CD44-9264-C1A78479DE77}"/>
              </a:ext>
            </a:extLst>
          </p:cNvPr>
          <p:cNvCxnSpPr>
            <a:endCxn id="172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>
            <a:extLst>
              <a:ext uri="{FF2B5EF4-FFF2-40B4-BE49-F238E27FC236}">
                <a16:creationId xmlns:a16="http://schemas.microsoft.com/office/drawing/2014/main" id="{D1DBF96F-6EA9-D043-939B-9042CDFEDC06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FA6CD911-CB87-2043-9027-EACBC223B2E7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stCxn id="3" idx="4"/>
            <a:endCxn id="175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C7A2941-A065-F14C-82A8-4FA5EA767E19}"/>
              </a:ext>
            </a:extLst>
          </p:cNvPr>
          <p:cNvCxnSpPr>
            <a:stCxn id="175" idx="4"/>
            <a:endCxn id="179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TextBox 177">
            <a:extLst>
              <a:ext uri="{FF2B5EF4-FFF2-40B4-BE49-F238E27FC236}">
                <a16:creationId xmlns:a16="http://schemas.microsoft.com/office/drawing/2014/main" id="{449D8DF8-DCC9-8447-88FD-07C5E3E137B6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79" name="Oval 178">
            <a:extLst>
              <a:ext uri="{FF2B5EF4-FFF2-40B4-BE49-F238E27FC236}">
                <a16:creationId xmlns:a16="http://schemas.microsoft.com/office/drawing/2014/main" id="{539D3586-8900-514D-9CD4-CE5EDD4ED7FB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9127ADB1-D45B-D34A-B86C-A8BF01EB69B5}"/>
              </a:ext>
            </a:extLst>
          </p:cNvPr>
          <p:cNvCxnSpPr>
            <a:stCxn id="179" idx="4"/>
            <a:endCxn id="158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>
            <a:extLst>
              <a:ext uri="{FF2B5EF4-FFF2-40B4-BE49-F238E27FC236}">
                <a16:creationId xmlns:a16="http://schemas.microsoft.com/office/drawing/2014/main" id="{BE927778-8C0B-DF4F-AD28-07E66290D8BE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821801A-A72F-5141-8B00-DE0FE114D6D0}"/>
              </a:ext>
            </a:extLst>
          </p:cNvPr>
          <p:cNvSpPr txBox="1"/>
          <p:nvPr/>
        </p:nvSpPr>
        <p:spPr>
          <a:xfrm>
            <a:off x="381000" y="28799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E0712ECE-3339-5649-9A51-D632CBD073E1}"/>
              </a:ext>
            </a:extLst>
          </p:cNvPr>
          <p:cNvSpPr txBox="1"/>
          <p:nvPr/>
        </p:nvSpPr>
        <p:spPr>
          <a:xfrm>
            <a:off x="381000" y="33381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FAFF7E91-D81F-D345-871C-9C1B73C2277C}"/>
              </a:ext>
            </a:extLst>
          </p:cNvPr>
          <p:cNvSpPr txBox="1"/>
          <p:nvPr/>
        </p:nvSpPr>
        <p:spPr>
          <a:xfrm>
            <a:off x="381000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01B76F7D-B8A0-5A4D-89EB-51F98D33DF5C}"/>
              </a:ext>
            </a:extLst>
          </p:cNvPr>
          <p:cNvSpPr txBox="1"/>
          <p:nvPr/>
        </p:nvSpPr>
        <p:spPr>
          <a:xfrm>
            <a:off x="381000" y="2009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C221B761-7417-704D-BD7F-DDECEE5C6CAD}"/>
              </a:ext>
            </a:extLst>
          </p:cNvPr>
          <p:cNvSpPr txBox="1"/>
          <p:nvPr/>
        </p:nvSpPr>
        <p:spPr>
          <a:xfrm>
            <a:off x="381000" y="15112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77002325-A13D-3E42-9F24-F6C8D2C4AA18}"/>
              </a:ext>
            </a:extLst>
          </p:cNvPr>
          <p:cNvSpPr txBox="1"/>
          <p:nvPr/>
        </p:nvSpPr>
        <p:spPr>
          <a:xfrm>
            <a:off x="381000" y="38375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88" name="Oval 187">
            <a:extLst>
              <a:ext uri="{FF2B5EF4-FFF2-40B4-BE49-F238E27FC236}">
                <a16:creationId xmlns:a16="http://schemas.microsoft.com/office/drawing/2014/main" id="{52BD641B-949D-4649-8AE8-ECD0ADB43CD8}"/>
              </a:ext>
            </a:extLst>
          </p:cNvPr>
          <p:cNvSpPr/>
          <p:nvPr/>
        </p:nvSpPr>
        <p:spPr>
          <a:xfrm>
            <a:off x="624319" y="1851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9" name="Straight Connector 188">
            <a:extLst>
              <a:ext uri="{FF2B5EF4-FFF2-40B4-BE49-F238E27FC236}">
                <a16:creationId xmlns:a16="http://schemas.microsoft.com/office/drawing/2014/main" id="{56639482-F327-CC4A-80B5-B47419825992}"/>
              </a:ext>
            </a:extLst>
          </p:cNvPr>
          <p:cNvCxnSpPr>
            <a:stCxn id="203" idx="4"/>
            <a:endCxn id="188" idx="0"/>
          </p:cNvCxnSpPr>
          <p:nvPr/>
        </p:nvCxnSpPr>
        <p:spPr>
          <a:xfrm>
            <a:off x="734387" y="1545815"/>
            <a:ext cx="4232" cy="3054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Oval 189">
            <a:extLst>
              <a:ext uri="{FF2B5EF4-FFF2-40B4-BE49-F238E27FC236}">
                <a16:creationId xmlns:a16="http://schemas.microsoft.com/office/drawing/2014/main" id="{793DD416-B956-A74E-93FC-2E5142507707}"/>
              </a:ext>
            </a:extLst>
          </p:cNvPr>
          <p:cNvSpPr/>
          <p:nvPr/>
        </p:nvSpPr>
        <p:spPr>
          <a:xfrm>
            <a:off x="623187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1" name="Straight Connector 190">
            <a:extLst>
              <a:ext uri="{FF2B5EF4-FFF2-40B4-BE49-F238E27FC236}">
                <a16:creationId xmlns:a16="http://schemas.microsoft.com/office/drawing/2014/main" id="{66E4DA87-E088-694F-B612-FABCA3025C6E}"/>
              </a:ext>
            </a:extLst>
          </p:cNvPr>
          <p:cNvCxnSpPr>
            <a:stCxn id="188" idx="4"/>
            <a:endCxn id="190" idx="0"/>
          </p:cNvCxnSpPr>
          <p:nvPr/>
        </p:nvCxnSpPr>
        <p:spPr>
          <a:xfrm flipH="1">
            <a:off x="737487" y="20798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16B51F0B-1DFC-FE46-B1D4-EE359DC5ACD1}"/>
              </a:ext>
            </a:extLst>
          </p:cNvPr>
          <p:cNvCxnSpPr>
            <a:stCxn id="190" idx="4"/>
            <a:endCxn id="193" idx="0"/>
          </p:cNvCxnSpPr>
          <p:nvPr/>
        </p:nvCxnSpPr>
        <p:spPr>
          <a:xfrm>
            <a:off x="737487" y="25370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3" name="Oval 192">
            <a:extLst>
              <a:ext uri="{FF2B5EF4-FFF2-40B4-BE49-F238E27FC236}">
                <a16:creationId xmlns:a16="http://schemas.microsoft.com/office/drawing/2014/main" id="{0C4ED29D-4375-AA45-ABD1-6025C0C1F314}"/>
              </a:ext>
            </a:extLst>
          </p:cNvPr>
          <p:cNvSpPr/>
          <p:nvPr/>
        </p:nvSpPr>
        <p:spPr>
          <a:xfrm>
            <a:off x="624359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94" name="Oval 193">
            <a:extLst>
              <a:ext uri="{FF2B5EF4-FFF2-40B4-BE49-F238E27FC236}">
                <a16:creationId xmlns:a16="http://schemas.microsoft.com/office/drawing/2014/main" id="{F07F353C-C6E3-A14D-92D7-D9790D52C320}"/>
              </a:ext>
            </a:extLst>
          </p:cNvPr>
          <p:cNvSpPr/>
          <p:nvPr/>
        </p:nvSpPr>
        <p:spPr>
          <a:xfrm>
            <a:off x="626623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26FF2BF9-05BF-1847-AAD8-364AB2EF2B48}"/>
              </a:ext>
            </a:extLst>
          </p:cNvPr>
          <p:cNvCxnSpPr>
            <a:stCxn id="193" idx="4"/>
            <a:endCxn id="194" idx="0"/>
          </p:cNvCxnSpPr>
          <p:nvPr/>
        </p:nvCxnSpPr>
        <p:spPr>
          <a:xfrm>
            <a:off x="738659" y="29942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6" name="Oval 195">
            <a:extLst>
              <a:ext uri="{FF2B5EF4-FFF2-40B4-BE49-F238E27FC236}">
                <a16:creationId xmlns:a16="http://schemas.microsoft.com/office/drawing/2014/main" id="{C5324928-9ED7-C244-8D35-64AF71459308}"/>
              </a:ext>
            </a:extLst>
          </p:cNvPr>
          <p:cNvSpPr/>
          <p:nvPr/>
        </p:nvSpPr>
        <p:spPr>
          <a:xfrm>
            <a:off x="625491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7" name="Straight Connector 196">
            <a:extLst>
              <a:ext uri="{FF2B5EF4-FFF2-40B4-BE49-F238E27FC236}">
                <a16:creationId xmlns:a16="http://schemas.microsoft.com/office/drawing/2014/main" id="{B6741729-9F7B-E945-B31B-B7E69C2911AA}"/>
              </a:ext>
            </a:extLst>
          </p:cNvPr>
          <p:cNvCxnSpPr>
            <a:stCxn id="194" idx="4"/>
            <a:endCxn id="196" idx="0"/>
          </p:cNvCxnSpPr>
          <p:nvPr/>
        </p:nvCxnSpPr>
        <p:spPr>
          <a:xfrm flipH="1">
            <a:off x="739791" y="34514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" name="Oval 197">
            <a:extLst>
              <a:ext uri="{FF2B5EF4-FFF2-40B4-BE49-F238E27FC236}">
                <a16:creationId xmlns:a16="http://schemas.microsoft.com/office/drawing/2014/main" id="{88572C88-53C9-F24A-8CCC-62509945D71E}"/>
              </a:ext>
            </a:extLst>
          </p:cNvPr>
          <p:cNvSpPr/>
          <p:nvPr/>
        </p:nvSpPr>
        <p:spPr>
          <a:xfrm>
            <a:off x="618943" y="41365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FEAC93B7-5C01-3048-B5E4-0DA183EEC820}"/>
              </a:ext>
            </a:extLst>
          </p:cNvPr>
          <p:cNvCxnSpPr>
            <a:endCxn id="198" idx="0"/>
          </p:cNvCxnSpPr>
          <p:nvPr/>
        </p:nvCxnSpPr>
        <p:spPr>
          <a:xfrm flipH="1">
            <a:off x="733243" y="39079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0" name="TextBox 199">
            <a:extLst>
              <a:ext uri="{FF2B5EF4-FFF2-40B4-BE49-F238E27FC236}">
                <a16:creationId xmlns:a16="http://schemas.microsoft.com/office/drawing/2014/main" id="{52C0E187-BD51-A64A-A531-F3FB85CD8E1C}"/>
              </a:ext>
            </a:extLst>
          </p:cNvPr>
          <p:cNvSpPr txBox="1"/>
          <p:nvPr/>
        </p:nvSpPr>
        <p:spPr>
          <a:xfrm>
            <a:off x="381000" y="42730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45720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43F3B76D-3D60-B24F-B382-26AC31B90D4B}"/>
              </a:ext>
            </a:extLst>
          </p:cNvPr>
          <p:cNvCxnSpPr>
            <a:endCxn id="201" idx="0"/>
          </p:cNvCxnSpPr>
          <p:nvPr/>
        </p:nvCxnSpPr>
        <p:spPr>
          <a:xfrm flipH="1">
            <a:off x="722022" y="43434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Oval 202">
            <a:extLst>
              <a:ext uri="{FF2B5EF4-FFF2-40B4-BE49-F238E27FC236}">
                <a16:creationId xmlns:a16="http://schemas.microsoft.com/office/drawing/2014/main" id="{9D685424-D983-334E-A463-100CC0598C16}"/>
              </a:ext>
            </a:extLst>
          </p:cNvPr>
          <p:cNvSpPr/>
          <p:nvPr/>
        </p:nvSpPr>
        <p:spPr>
          <a:xfrm>
            <a:off x="620087" y="13172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stCxn id="75" idx="2"/>
            <a:endCxn id="203" idx="7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EF0D17A2-3923-7C49-B576-7FC8B2C8CCEF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0D13B896-9995-F141-B6B8-52C824DAEADB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A9D1E2D2-36D7-524A-8BFA-A1A9D5E77373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9EBAD28F-56E9-DA47-ABE0-9C0F1E6EA6B6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0479995B-9143-CA4F-919F-59C08F00ABEF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4F5FFC70-BE43-2D41-B71E-553110049B21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1" name="Oval 210">
            <a:extLst>
              <a:ext uri="{FF2B5EF4-FFF2-40B4-BE49-F238E27FC236}">
                <a16:creationId xmlns:a16="http://schemas.microsoft.com/office/drawing/2014/main" id="{62939CDC-7491-1145-A543-AA27404638B5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F8D1C12E-D24B-6E4C-88E1-DDE4E42363BA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3" name="Straight Connector 212">
            <a:extLst>
              <a:ext uri="{FF2B5EF4-FFF2-40B4-BE49-F238E27FC236}">
                <a16:creationId xmlns:a16="http://schemas.microsoft.com/office/drawing/2014/main" id="{E82AB79A-C090-8E42-9DF4-50D0FE969169}"/>
              </a:ext>
            </a:extLst>
          </p:cNvPr>
          <p:cNvCxnSpPr>
            <a:endCxn id="212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213">
            <a:extLst>
              <a:ext uri="{FF2B5EF4-FFF2-40B4-BE49-F238E27FC236}">
                <a16:creationId xmlns:a16="http://schemas.microsoft.com/office/drawing/2014/main" id="{7EA16CBF-0CB6-FC47-9C16-AA108F02E7D0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5" name="Straight Connector 214">
            <a:extLst>
              <a:ext uri="{FF2B5EF4-FFF2-40B4-BE49-F238E27FC236}">
                <a16:creationId xmlns:a16="http://schemas.microsoft.com/office/drawing/2014/main" id="{7DA1D841-8F7A-F04F-8690-793B05CF16EF}"/>
              </a:ext>
            </a:extLst>
          </p:cNvPr>
          <p:cNvCxnSpPr>
            <a:stCxn id="212" idx="4"/>
            <a:endCxn id="214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1BB6ECF5-4C32-614F-A07F-43AE0E5FC23B}"/>
              </a:ext>
            </a:extLst>
          </p:cNvPr>
          <p:cNvCxnSpPr>
            <a:stCxn id="214" idx="4"/>
            <a:endCxn id="217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Oval 216">
            <a:extLst>
              <a:ext uri="{FF2B5EF4-FFF2-40B4-BE49-F238E27FC236}">
                <a16:creationId xmlns:a16="http://schemas.microsoft.com/office/drawing/2014/main" id="{7AC3D51C-F64B-8343-8D2F-3DAE5D6D9587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8" name="Oval 217">
            <a:extLst>
              <a:ext uri="{FF2B5EF4-FFF2-40B4-BE49-F238E27FC236}">
                <a16:creationId xmlns:a16="http://schemas.microsoft.com/office/drawing/2014/main" id="{D3593D2D-296B-B148-ADBB-243A8AFC5949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45BC2AF3-BDD4-294D-B440-3FA37F58B6EE}"/>
              </a:ext>
            </a:extLst>
          </p:cNvPr>
          <p:cNvCxnSpPr>
            <a:stCxn id="217" idx="4"/>
            <a:endCxn id="218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Oval 219">
            <a:extLst>
              <a:ext uri="{FF2B5EF4-FFF2-40B4-BE49-F238E27FC236}">
                <a16:creationId xmlns:a16="http://schemas.microsoft.com/office/drawing/2014/main" id="{02ABFF81-62DE-A64E-81F3-49D7D2040FD1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ECC85A4F-F295-F049-88F8-EA3FE8322A8F}"/>
              </a:ext>
            </a:extLst>
          </p:cNvPr>
          <p:cNvCxnSpPr>
            <a:stCxn id="218" idx="4"/>
            <a:endCxn id="220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2" name="Oval 221">
            <a:extLst>
              <a:ext uri="{FF2B5EF4-FFF2-40B4-BE49-F238E27FC236}">
                <a16:creationId xmlns:a16="http://schemas.microsoft.com/office/drawing/2014/main" id="{D82A1DF4-31FD-C441-AD02-EC09268591DB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2F1DCCB1-1445-C140-99D7-4612A5C91602}"/>
              </a:ext>
            </a:extLst>
          </p:cNvPr>
          <p:cNvCxnSpPr>
            <a:endCxn id="222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>
            <a:extLst>
              <a:ext uri="{FF2B5EF4-FFF2-40B4-BE49-F238E27FC236}">
                <a16:creationId xmlns:a16="http://schemas.microsoft.com/office/drawing/2014/main" id="{05B020F5-2AAF-1F4A-8306-825AC9270B58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4C557D32-28D9-A547-A1AB-702793730355}"/>
              </a:ext>
            </a:extLst>
          </p:cNvPr>
          <p:cNvCxnSpPr>
            <a:endCxn id="225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TextBox 226">
            <a:extLst>
              <a:ext uri="{FF2B5EF4-FFF2-40B4-BE49-F238E27FC236}">
                <a16:creationId xmlns:a16="http://schemas.microsoft.com/office/drawing/2014/main" id="{479A8997-29F8-F449-B5AF-FEA38F26CF19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stCxn id="3" idx="4"/>
            <a:endCxn id="211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768EBF41-9959-CA41-A331-6C76D551E9A4}"/>
              </a:ext>
            </a:extLst>
          </p:cNvPr>
          <p:cNvSpPr txBox="1"/>
          <p:nvPr/>
        </p:nvSpPr>
        <p:spPr>
          <a:xfrm>
            <a:off x="2286000" y="24815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C2C1375D-01A0-5941-BE40-79AF06C78B20}"/>
              </a:ext>
            </a:extLst>
          </p:cNvPr>
          <p:cNvSpPr txBox="1"/>
          <p:nvPr/>
        </p:nvSpPr>
        <p:spPr>
          <a:xfrm>
            <a:off x="2286000" y="298090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31" name="Oval 230">
            <a:extLst>
              <a:ext uri="{FF2B5EF4-FFF2-40B4-BE49-F238E27FC236}">
                <a16:creationId xmlns:a16="http://schemas.microsoft.com/office/drawing/2014/main" id="{8D52F2A9-8629-7744-A82F-22833FB01EE5}"/>
              </a:ext>
            </a:extLst>
          </p:cNvPr>
          <p:cNvSpPr/>
          <p:nvPr/>
        </p:nvSpPr>
        <p:spPr>
          <a:xfrm>
            <a:off x="2531623" y="23662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stCxn id="79" idx="4"/>
            <a:endCxn id="231" idx="0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3" name="Oval 232">
            <a:extLst>
              <a:ext uri="{FF2B5EF4-FFF2-40B4-BE49-F238E27FC236}">
                <a16:creationId xmlns:a16="http://schemas.microsoft.com/office/drawing/2014/main" id="{1F744646-4EE2-3C4A-925A-624AB50FAB08}"/>
              </a:ext>
            </a:extLst>
          </p:cNvPr>
          <p:cNvSpPr/>
          <p:nvPr/>
        </p:nvSpPr>
        <p:spPr>
          <a:xfrm>
            <a:off x="2530491" y="28234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4" name="Straight Connector 233">
            <a:extLst>
              <a:ext uri="{FF2B5EF4-FFF2-40B4-BE49-F238E27FC236}">
                <a16:creationId xmlns:a16="http://schemas.microsoft.com/office/drawing/2014/main" id="{D990D93B-C2ED-1E49-92D5-487C9B66221D}"/>
              </a:ext>
            </a:extLst>
          </p:cNvPr>
          <p:cNvCxnSpPr>
            <a:stCxn id="231" idx="4"/>
            <a:endCxn id="233" idx="0"/>
          </p:cNvCxnSpPr>
          <p:nvPr/>
        </p:nvCxnSpPr>
        <p:spPr>
          <a:xfrm flipH="1">
            <a:off x="2644791" y="259480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5" name="Oval 234">
            <a:extLst>
              <a:ext uri="{FF2B5EF4-FFF2-40B4-BE49-F238E27FC236}">
                <a16:creationId xmlns:a16="http://schemas.microsoft.com/office/drawing/2014/main" id="{9B4AAB79-EEEC-6141-88FA-E936CC6A1E0E}"/>
              </a:ext>
            </a:extLst>
          </p:cNvPr>
          <p:cNvSpPr/>
          <p:nvPr/>
        </p:nvSpPr>
        <p:spPr>
          <a:xfrm>
            <a:off x="2523943" y="327987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6" name="Straight Connector 235">
            <a:extLst>
              <a:ext uri="{FF2B5EF4-FFF2-40B4-BE49-F238E27FC236}">
                <a16:creationId xmlns:a16="http://schemas.microsoft.com/office/drawing/2014/main" id="{342B0C20-E148-BC42-B0CE-820F3E162AC5}"/>
              </a:ext>
            </a:extLst>
          </p:cNvPr>
          <p:cNvCxnSpPr>
            <a:endCxn id="235" idx="0"/>
          </p:cNvCxnSpPr>
          <p:nvPr/>
        </p:nvCxnSpPr>
        <p:spPr>
          <a:xfrm flipH="1">
            <a:off x="2638243" y="305127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7" name="TextBox 236">
            <a:extLst>
              <a:ext uri="{FF2B5EF4-FFF2-40B4-BE49-F238E27FC236}">
                <a16:creationId xmlns:a16="http://schemas.microsoft.com/office/drawing/2014/main" id="{8DFB88DC-C691-AE48-B140-FAABE6D23B48}"/>
              </a:ext>
            </a:extLst>
          </p:cNvPr>
          <p:cNvSpPr txBox="1"/>
          <p:nvPr/>
        </p:nvSpPr>
        <p:spPr>
          <a:xfrm>
            <a:off x="2286000" y="341635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37153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AE9F4521-2E79-DB46-A2DA-9C6D4DB2B1EF}"/>
              </a:ext>
            </a:extLst>
          </p:cNvPr>
          <p:cNvCxnSpPr>
            <a:endCxn id="238" idx="0"/>
          </p:cNvCxnSpPr>
          <p:nvPr/>
        </p:nvCxnSpPr>
        <p:spPr>
          <a:xfrm flipH="1">
            <a:off x="2627022" y="348671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0" name="TextBox 239">
            <a:extLst>
              <a:ext uri="{FF2B5EF4-FFF2-40B4-BE49-F238E27FC236}">
                <a16:creationId xmlns:a16="http://schemas.microsoft.com/office/drawing/2014/main" id="{7CEA093A-47DD-F74A-B2C3-7326C59E429F}"/>
              </a:ext>
            </a:extLst>
          </p:cNvPr>
          <p:cNvSpPr txBox="1"/>
          <p:nvPr/>
        </p:nvSpPr>
        <p:spPr>
          <a:xfrm>
            <a:off x="2345162" y="19962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3" name="Oval 252">
            <a:extLst>
              <a:ext uri="{FF2B5EF4-FFF2-40B4-BE49-F238E27FC236}">
                <a16:creationId xmlns:a16="http://schemas.microsoft.com/office/drawing/2014/main" id="{7467F735-2B3E-EC42-99EA-1382833025C2}"/>
              </a:ext>
            </a:extLst>
          </p:cNvPr>
          <p:cNvSpPr/>
          <p:nvPr/>
        </p:nvSpPr>
        <p:spPr>
          <a:xfrm>
            <a:off x="3124201" y="23437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stCxn id="79" idx="5"/>
            <a:endCxn id="253" idx="0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5" name="TextBox 254">
            <a:extLst>
              <a:ext uri="{FF2B5EF4-FFF2-40B4-BE49-F238E27FC236}">
                <a16:creationId xmlns:a16="http://schemas.microsoft.com/office/drawing/2014/main" id="{C1587225-624F-C34E-A78B-BE12CEB00326}"/>
              </a:ext>
            </a:extLst>
          </p:cNvPr>
          <p:cNvSpPr txBox="1"/>
          <p:nvPr/>
        </p:nvSpPr>
        <p:spPr>
          <a:xfrm>
            <a:off x="2886258" y="24802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77916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02F03D35-59F6-B948-A4D9-F55949A3B18A}"/>
              </a:ext>
            </a:extLst>
          </p:cNvPr>
          <p:cNvCxnSpPr>
            <a:endCxn id="256" idx="0"/>
          </p:cNvCxnSpPr>
          <p:nvPr/>
        </p:nvCxnSpPr>
        <p:spPr>
          <a:xfrm flipH="1">
            <a:off x="3227280" y="255056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>
            <a:off x="2753111" y="204963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5" name="Oval 264">
            <a:extLst>
              <a:ext uri="{FF2B5EF4-FFF2-40B4-BE49-F238E27FC236}">
                <a16:creationId xmlns:a16="http://schemas.microsoft.com/office/drawing/2014/main" id="{D24D816F-F2DA-1F41-874A-58FF3CA42A43}"/>
              </a:ext>
            </a:extLst>
          </p:cNvPr>
          <p:cNvSpPr/>
          <p:nvPr/>
        </p:nvSpPr>
        <p:spPr>
          <a:xfrm>
            <a:off x="2733339" y="99342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764E06DB-3FFB-2144-8181-25E5261C0143}"/>
              </a:ext>
            </a:extLst>
          </p:cNvPr>
          <p:cNvSpPr txBox="1"/>
          <p:nvPr/>
        </p:nvSpPr>
        <p:spPr>
          <a:xfrm>
            <a:off x="2696795" y="12516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F873554E-B5B7-964E-8366-636FA837018E}"/>
              </a:ext>
            </a:extLst>
          </p:cNvPr>
          <p:cNvCxnSpPr>
            <a:stCxn id="265" idx="5"/>
            <a:endCxn id="267" idx="0"/>
          </p:cNvCxnSpPr>
          <p:nvPr/>
        </p:nvCxnSpPr>
        <p:spPr>
          <a:xfrm>
            <a:off x="2928460" y="1188544"/>
            <a:ext cx="198171" cy="4146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322073" y="872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stCxn id="75" idx="6"/>
            <a:endCxn id="265" idx="1"/>
          </p:cNvCxnSpPr>
          <p:nvPr/>
        </p:nvCxnSpPr>
        <p:spPr>
          <a:xfrm>
            <a:off x="2109397" y="730847"/>
            <a:ext cx="657420" cy="29605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7" name="TextBox 276">
            <a:extLst>
              <a:ext uri="{FF2B5EF4-FFF2-40B4-BE49-F238E27FC236}">
                <a16:creationId xmlns:a16="http://schemas.microsoft.com/office/drawing/2014/main" id="{B8C3E3FA-A938-8B47-BBAB-2872D01844C0}"/>
              </a:ext>
            </a:extLst>
          </p:cNvPr>
          <p:cNvSpPr txBox="1"/>
          <p:nvPr/>
        </p:nvSpPr>
        <p:spPr>
          <a:xfrm>
            <a:off x="914400" y="762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09A8694E-6A0F-DA45-BA44-24D1571B85B1}"/>
              </a:ext>
            </a:extLst>
          </p:cNvPr>
          <p:cNvSpPr txBox="1"/>
          <p:nvPr/>
        </p:nvSpPr>
        <p:spPr>
          <a:xfrm>
            <a:off x="5839193" y="199632"/>
            <a:ext cx="3200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600" spc="300" dirty="0">
                <a:solidFill>
                  <a:schemeClr val="bg2"/>
                </a:solidFill>
                <a:latin typeface="Optima" panose="02000503060000020004" pitchFamily="2" charset="0"/>
              </a:rPr>
              <a:t>nana</a:t>
            </a:r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95E9B098-EDF4-5443-ABF0-048BBFEE0D25}"/>
              </a:ext>
            </a:extLst>
          </p:cNvPr>
          <p:cNvSpPr txBox="1"/>
          <p:nvPr/>
        </p:nvSpPr>
        <p:spPr>
          <a:xfrm>
            <a:off x="2535173" y="48342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280" name="Straight Connector 279">
            <a:extLst>
              <a:ext uri="{FF2B5EF4-FFF2-40B4-BE49-F238E27FC236}">
                <a16:creationId xmlns:a16="http://schemas.microsoft.com/office/drawing/2014/main" id="{9F2DF90D-F0D4-DD42-9C27-C458C093EC11}"/>
              </a:ext>
            </a:extLst>
          </p:cNvPr>
          <p:cNvCxnSpPr>
            <a:cxnSpLocks/>
          </p:cNvCxnSpPr>
          <p:nvPr/>
        </p:nvCxnSpPr>
        <p:spPr>
          <a:xfrm flipH="1">
            <a:off x="1602765" y="326590"/>
            <a:ext cx="1597635" cy="14548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1" name="TextBox 280">
            <a:extLst>
              <a:ext uri="{FF2B5EF4-FFF2-40B4-BE49-F238E27FC236}">
                <a16:creationId xmlns:a16="http://schemas.microsoft.com/office/drawing/2014/main" id="{A8B6E634-D1A4-E248-9E43-A0F056B18F38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82" name="Oval 281">
            <a:extLst>
              <a:ext uri="{FF2B5EF4-FFF2-40B4-BE49-F238E27FC236}">
                <a16:creationId xmlns:a16="http://schemas.microsoft.com/office/drawing/2014/main" id="{C5741CC3-E8B4-F14B-936A-D781D4C73D8A}"/>
              </a:ext>
            </a:extLst>
          </p:cNvPr>
          <p:cNvSpPr/>
          <p:nvPr/>
        </p:nvSpPr>
        <p:spPr>
          <a:xfrm>
            <a:off x="1455811" y="35777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6287246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4C8D4CB-B407-0440-9A96-839E2112C5DD}"/>
              </a:ext>
            </a:extLst>
          </p:cNvPr>
          <p:cNvSpPr txBox="1"/>
          <p:nvPr/>
        </p:nvSpPr>
        <p:spPr>
          <a:xfrm>
            <a:off x="1699824" y="4708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F46A0BC-89BE-564C-9B4B-D9736ECF2FF5}"/>
              </a:ext>
            </a:extLst>
          </p:cNvPr>
          <p:cNvSpPr txBox="1"/>
          <p:nvPr/>
        </p:nvSpPr>
        <p:spPr>
          <a:xfrm>
            <a:off x="1699824" y="5166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4A3BCD9-8AEA-9F46-B4EC-E3F28DC20833}"/>
              </a:ext>
            </a:extLst>
          </p:cNvPr>
          <p:cNvSpPr txBox="1"/>
          <p:nvPr/>
        </p:nvSpPr>
        <p:spPr>
          <a:xfrm>
            <a:off x="1699824" y="4295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088786C-4EEB-1C41-85B9-C3C39CC420CA}"/>
              </a:ext>
            </a:extLst>
          </p:cNvPr>
          <p:cNvSpPr txBox="1"/>
          <p:nvPr/>
        </p:nvSpPr>
        <p:spPr>
          <a:xfrm>
            <a:off x="1699824" y="3838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EB8EE9D-6263-B848-B923-8547BCAC507C}"/>
              </a:ext>
            </a:extLst>
          </p:cNvPr>
          <p:cNvSpPr txBox="1"/>
          <p:nvPr/>
        </p:nvSpPr>
        <p:spPr>
          <a:xfrm>
            <a:off x="1699824" y="3340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7E813DB-FFB7-6643-8517-21BB3D92AEAD}"/>
              </a:ext>
            </a:extLst>
          </p:cNvPr>
          <p:cNvSpPr txBox="1"/>
          <p:nvPr/>
        </p:nvSpPr>
        <p:spPr>
          <a:xfrm>
            <a:off x="1699824" y="5666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2FF5E8FE-FCAD-C144-9E71-FB99D290EF09}"/>
              </a:ext>
            </a:extLst>
          </p:cNvPr>
          <p:cNvSpPr/>
          <p:nvPr/>
        </p:nvSpPr>
        <p:spPr>
          <a:xfrm>
            <a:off x="1944193" y="3225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467C296E-6CC2-4742-8265-4DC23CA28601}"/>
              </a:ext>
            </a:extLst>
          </p:cNvPr>
          <p:cNvSpPr/>
          <p:nvPr/>
        </p:nvSpPr>
        <p:spPr>
          <a:xfrm>
            <a:off x="1943143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6BF1EA94-E304-AE4E-9362-343E31B35122}"/>
              </a:ext>
            </a:extLst>
          </p:cNvPr>
          <p:cNvCxnSpPr>
            <a:endCxn id="54" idx="0"/>
          </p:cNvCxnSpPr>
          <p:nvPr/>
        </p:nvCxnSpPr>
        <p:spPr>
          <a:xfrm>
            <a:off x="2055179" y="3475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Oval 55">
            <a:extLst>
              <a:ext uri="{FF2B5EF4-FFF2-40B4-BE49-F238E27FC236}">
                <a16:creationId xmlns:a16="http://schemas.microsoft.com/office/drawing/2014/main" id="{F092F9FD-33D2-BD40-A2AF-1228D2440970}"/>
              </a:ext>
            </a:extLst>
          </p:cNvPr>
          <p:cNvSpPr/>
          <p:nvPr/>
        </p:nvSpPr>
        <p:spPr>
          <a:xfrm>
            <a:off x="1942011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B7A31CEB-C4E3-8E45-B7A4-C9795D4067BE}"/>
              </a:ext>
            </a:extLst>
          </p:cNvPr>
          <p:cNvCxnSpPr>
            <a:stCxn id="54" idx="4"/>
            <a:endCxn id="56" idx="0"/>
          </p:cNvCxnSpPr>
          <p:nvPr/>
        </p:nvCxnSpPr>
        <p:spPr>
          <a:xfrm flipH="1">
            <a:off x="2056311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844994A4-E325-FC41-80C7-491E4E72C061}"/>
              </a:ext>
            </a:extLst>
          </p:cNvPr>
          <p:cNvCxnSpPr>
            <a:stCxn id="56" idx="4"/>
            <a:endCxn id="59" idx="0"/>
          </p:cNvCxnSpPr>
          <p:nvPr/>
        </p:nvCxnSpPr>
        <p:spPr>
          <a:xfrm>
            <a:off x="2056311" y="4365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Oval 58">
            <a:extLst>
              <a:ext uri="{FF2B5EF4-FFF2-40B4-BE49-F238E27FC236}">
                <a16:creationId xmlns:a16="http://schemas.microsoft.com/office/drawing/2014/main" id="{1F2C6C2D-1BB7-024C-A480-EB05969DE772}"/>
              </a:ext>
            </a:extLst>
          </p:cNvPr>
          <p:cNvSpPr/>
          <p:nvPr/>
        </p:nvSpPr>
        <p:spPr>
          <a:xfrm>
            <a:off x="1943183" y="4594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EBB8EA0A-1A4C-C74A-AFCD-F1204E80879A}"/>
              </a:ext>
            </a:extLst>
          </p:cNvPr>
          <p:cNvSpPr/>
          <p:nvPr/>
        </p:nvSpPr>
        <p:spPr>
          <a:xfrm>
            <a:off x="1945447" y="5051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FE708EA0-906C-5A4A-B2EA-AFF41266C0D9}"/>
              </a:ext>
            </a:extLst>
          </p:cNvPr>
          <p:cNvCxnSpPr>
            <a:stCxn id="59" idx="4"/>
            <a:endCxn id="60" idx="0"/>
          </p:cNvCxnSpPr>
          <p:nvPr/>
        </p:nvCxnSpPr>
        <p:spPr>
          <a:xfrm>
            <a:off x="2057483" y="4823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Oval 61">
            <a:extLst>
              <a:ext uri="{FF2B5EF4-FFF2-40B4-BE49-F238E27FC236}">
                <a16:creationId xmlns:a16="http://schemas.microsoft.com/office/drawing/2014/main" id="{43D10A5E-F84C-8C42-884A-AE831FF2C32D}"/>
              </a:ext>
            </a:extLst>
          </p:cNvPr>
          <p:cNvSpPr/>
          <p:nvPr/>
        </p:nvSpPr>
        <p:spPr>
          <a:xfrm>
            <a:off x="1944315" y="5508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4F870F33-EBA9-4845-8703-EA0886F3179C}"/>
              </a:ext>
            </a:extLst>
          </p:cNvPr>
          <p:cNvCxnSpPr>
            <a:stCxn id="60" idx="4"/>
            <a:endCxn id="62" idx="0"/>
          </p:cNvCxnSpPr>
          <p:nvPr/>
        </p:nvCxnSpPr>
        <p:spPr>
          <a:xfrm flipH="1">
            <a:off x="2058615" y="5280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val 63">
            <a:extLst>
              <a:ext uri="{FF2B5EF4-FFF2-40B4-BE49-F238E27FC236}">
                <a16:creationId xmlns:a16="http://schemas.microsoft.com/office/drawing/2014/main" id="{10612995-4A69-3A45-90AE-7ABDB2E65DFD}"/>
              </a:ext>
            </a:extLst>
          </p:cNvPr>
          <p:cNvSpPr/>
          <p:nvPr/>
        </p:nvSpPr>
        <p:spPr>
          <a:xfrm>
            <a:off x="1937767" y="5965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7F24EEAC-758B-D947-A86F-D84299B103A7}"/>
              </a:ext>
            </a:extLst>
          </p:cNvPr>
          <p:cNvCxnSpPr>
            <a:endCxn id="64" idx="0"/>
          </p:cNvCxnSpPr>
          <p:nvPr/>
        </p:nvCxnSpPr>
        <p:spPr>
          <a:xfrm flipH="1">
            <a:off x="2052067" y="5736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04B889FC-E4A0-BF47-810E-F953E72AC63E}"/>
              </a:ext>
            </a:extLst>
          </p:cNvPr>
          <p:cNvSpPr txBox="1"/>
          <p:nvPr/>
        </p:nvSpPr>
        <p:spPr>
          <a:xfrm>
            <a:off x="1699824" y="6101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26546" y="64008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5761E276-92A6-0644-9333-7CABBCB13542}"/>
              </a:ext>
            </a:extLst>
          </p:cNvPr>
          <p:cNvCxnSpPr>
            <a:endCxn id="68" idx="0"/>
          </p:cNvCxnSpPr>
          <p:nvPr/>
        </p:nvCxnSpPr>
        <p:spPr>
          <a:xfrm flipH="1">
            <a:off x="2040846" y="6172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Box 70">
            <a:extLst>
              <a:ext uri="{FF2B5EF4-FFF2-40B4-BE49-F238E27FC236}">
                <a16:creationId xmlns:a16="http://schemas.microsoft.com/office/drawing/2014/main" id="{3DC22BE3-00C9-B347-A3A5-25AEF5FA70B1}"/>
              </a:ext>
            </a:extLst>
          </p:cNvPr>
          <p:cNvSpPr txBox="1"/>
          <p:nvPr/>
        </p:nvSpPr>
        <p:spPr>
          <a:xfrm>
            <a:off x="1935867" y="17884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CBDD6FD-B4EA-394A-8775-3C80D85903A0}"/>
              </a:ext>
            </a:extLst>
          </p:cNvPr>
          <p:cNvSpPr txBox="1"/>
          <p:nvPr/>
        </p:nvSpPr>
        <p:spPr>
          <a:xfrm>
            <a:off x="1699824" y="2431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E6430331-32D6-2C4A-8F40-6B94287AAA9B}"/>
              </a:ext>
            </a:extLst>
          </p:cNvPr>
          <p:cNvSpPr txBox="1"/>
          <p:nvPr/>
        </p:nvSpPr>
        <p:spPr>
          <a:xfrm>
            <a:off x="2235217" y="1444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2089B9B-080C-0440-872D-2ED0DDEADE63}"/>
              </a:ext>
            </a:extLst>
          </p:cNvPr>
          <p:cNvSpPr txBox="1"/>
          <p:nvPr/>
        </p:nvSpPr>
        <p:spPr>
          <a:xfrm>
            <a:off x="1850667" y="8958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22C2B9FA-5513-2140-8F0D-269530C1D720}"/>
              </a:ext>
            </a:extLst>
          </p:cNvPr>
          <p:cNvSpPr/>
          <p:nvPr/>
        </p:nvSpPr>
        <p:spPr>
          <a:xfrm>
            <a:off x="2199979" y="12568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7D6CE7AE-C3B6-8A41-9E5F-25C4F21F9A1D}"/>
              </a:ext>
            </a:extLst>
          </p:cNvPr>
          <p:cNvCxnSpPr>
            <a:stCxn id="75" idx="5"/>
            <a:endCxn id="76" idx="0"/>
          </p:cNvCxnSpPr>
          <p:nvPr/>
        </p:nvCxnSpPr>
        <p:spPr>
          <a:xfrm>
            <a:off x="2075919" y="811669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07E8AC30-AA5E-1848-9ABF-4F4FBDE9B717}"/>
              </a:ext>
            </a:extLst>
          </p:cNvPr>
          <p:cNvCxnSpPr>
            <a:stCxn id="76" idx="5"/>
            <a:endCxn id="79" idx="1"/>
          </p:cNvCxnSpPr>
          <p:nvPr/>
        </p:nvCxnSpPr>
        <p:spPr>
          <a:xfrm>
            <a:off x="2395100" y="1451936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B38C9688-ED58-2B46-A5E6-D488A83C657A}"/>
              </a:ext>
            </a:extLst>
          </p:cNvPr>
          <p:cNvSpPr/>
          <p:nvPr/>
        </p:nvSpPr>
        <p:spPr>
          <a:xfrm>
            <a:off x="1944316" y="2316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stCxn id="79" idx="3"/>
            <a:endCxn id="80" idx="0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C1B6C3B7-ECAA-D746-81B2-F97140130744}"/>
              </a:ext>
            </a:extLst>
          </p:cNvPr>
          <p:cNvCxnSpPr>
            <a:stCxn id="80" idx="4"/>
          </p:cNvCxnSpPr>
          <p:nvPr/>
        </p:nvCxnSpPr>
        <p:spPr>
          <a:xfrm flipH="1">
            <a:off x="2057484" y="2544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>
            <a:extLst>
              <a:ext uri="{FF2B5EF4-FFF2-40B4-BE49-F238E27FC236}">
                <a16:creationId xmlns:a16="http://schemas.microsoft.com/office/drawing/2014/main" id="{768E69E2-0FC4-4043-A331-F64461B172A7}"/>
              </a:ext>
            </a:extLst>
          </p:cNvPr>
          <p:cNvSpPr txBox="1"/>
          <p:nvPr/>
        </p:nvSpPr>
        <p:spPr>
          <a:xfrm>
            <a:off x="1699824" y="2942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FF25A39F-AFB7-6F40-97D7-8814A0E85606}"/>
              </a:ext>
            </a:extLst>
          </p:cNvPr>
          <p:cNvSpPr/>
          <p:nvPr/>
        </p:nvSpPr>
        <p:spPr>
          <a:xfrm>
            <a:off x="1938911" y="2765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C5E99B1-A612-5047-8890-770A55D3804E}"/>
              </a:ext>
            </a:extLst>
          </p:cNvPr>
          <p:cNvCxnSpPr>
            <a:stCxn id="84" idx="4"/>
            <a:endCxn id="53" idx="0"/>
          </p:cNvCxnSpPr>
          <p:nvPr/>
        </p:nvCxnSpPr>
        <p:spPr>
          <a:xfrm>
            <a:off x="2053211" y="2993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F0FB156B-0FEA-214C-B325-BFF68048825F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5834D8-3E84-7941-8570-B872AAF555A7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80ED94-4E45-A449-B7D4-EA793821235B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EB0E298-1265-E549-861C-1447DA0B9DED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5D586A2-2016-6242-9A14-C79487C99B3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E29280A-971A-6349-9908-C497B5073C3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B85E2A-8DB8-C64F-86FA-DE7FCDCA5EA7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CEA38C7-C47C-EF47-97E0-5D6A2E8AB813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6A0A700A-36A2-5C4D-B02E-EB9A4DF02256}"/>
              </a:ext>
            </a:extLst>
          </p:cNvPr>
          <p:cNvCxnSpPr>
            <a:endCxn id="93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id="{B8744598-54AE-FA46-A7CB-16FEBD55EF1B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84D405E-D4E9-124C-B08B-09DF5FAC5418}"/>
              </a:ext>
            </a:extLst>
          </p:cNvPr>
          <p:cNvCxnSpPr>
            <a:stCxn id="93" idx="4"/>
            <a:endCxn id="95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79B955C-5BAB-9849-A3F5-F98590F9D7C5}"/>
              </a:ext>
            </a:extLst>
          </p:cNvPr>
          <p:cNvCxnSpPr>
            <a:stCxn id="95" idx="4"/>
            <a:endCxn id="98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val 97">
            <a:extLst>
              <a:ext uri="{FF2B5EF4-FFF2-40B4-BE49-F238E27FC236}">
                <a16:creationId xmlns:a16="http://schemas.microsoft.com/office/drawing/2014/main" id="{7C697300-9997-4C4E-A4EB-6A4F8E218648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E1E78C6A-0C5B-A645-A5BF-91DE6F42C471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92BC703-2B35-5945-B0EA-3282187FD27F}"/>
              </a:ext>
            </a:extLst>
          </p:cNvPr>
          <p:cNvCxnSpPr>
            <a:stCxn id="98" idx="4"/>
            <a:endCxn id="99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>
            <a:extLst>
              <a:ext uri="{FF2B5EF4-FFF2-40B4-BE49-F238E27FC236}">
                <a16:creationId xmlns:a16="http://schemas.microsoft.com/office/drawing/2014/main" id="{29FF1F1D-7077-D04C-989C-D7BD7375E9BB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B12C524-5B51-E744-9D40-5D75ED33C939}"/>
              </a:ext>
            </a:extLst>
          </p:cNvPr>
          <p:cNvCxnSpPr>
            <a:stCxn id="99" idx="4"/>
            <a:endCxn id="101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DEBAAF2A-214C-CD40-979E-C104F666A30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64EA81-A491-9D42-88C7-FB3A1A3A5204}"/>
              </a:ext>
            </a:extLst>
          </p:cNvPr>
          <p:cNvCxnSpPr>
            <a:endCxn id="103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CAE7D68B-7D3D-8E4E-8AC8-3CCA49E8846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8CEB8A3-E1F4-9E43-BF34-24421B04ED1E}"/>
              </a:ext>
            </a:extLst>
          </p:cNvPr>
          <p:cNvCxnSpPr>
            <a:endCxn id="106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D95C3EE5-77A5-C74B-959F-F61503C21BBA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6C89CFC-C4C0-E14A-ADDA-C43BE84B0062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41144C40-B711-E949-ACA7-BE22AA0352EB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stCxn id="115" idx="4"/>
            <a:endCxn id="116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04D2FC4-1481-8949-99D1-75DE32A55C16}"/>
              </a:ext>
            </a:extLst>
          </p:cNvPr>
          <p:cNvCxnSpPr>
            <a:stCxn id="116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0C5BA5E2-0892-7B46-B707-B19903FA2C06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46C913A-0A5C-2041-8F1B-F0B7D87BEFF1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F28F3889-31F2-3C42-9574-99A77B751426}"/>
              </a:ext>
            </a:extLst>
          </p:cNvPr>
          <p:cNvCxnSpPr>
            <a:stCxn id="120" idx="4"/>
            <a:endCxn id="92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E8FCBEAA-8DC7-B943-A937-863A942E000E}"/>
              </a:ext>
            </a:extLst>
          </p:cNvPr>
          <p:cNvSpPr txBox="1"/>
          <p:nvPr/>
        </p:nvSpPr>
        <p:spPr>
          <a:xfrm>
            <a:off x="1049778" y="3946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10F3C621-4FEE-B84F-A56D-A1B618D3D8D5}"/>
              </a:ext>
            </a:extLst>
          </p:cNvPr>
          <p:cNvSpPr txBox="1"/>
          <p:nvPr/>
        </p:nvSpPr>
        <p:spPr>
          <a:xfrm>
            <a:off x="1049778" y="4404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96BB0863-09C1-5440-B364-9EA77DD1B3F9}"/>
              </a:ext>
            </a:extLst>
          </p:cNvPr>
          <p:cNvSpPr txBox="1"/>
          <p:nvPr/>
        </p:nvSpPr>
        <p:spPr>
          <a:xfrm>
            <a:off x="1049778" y="3533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0BAD43D8-761C-1B44-9099-B9CBDF63464A}"/>
              </a:ext>
            </a:extLst>
          </p:cNvPr>
          <p:cNvSpPr txBox="1"/>
          <p:nvPr/>
        </p:nvSpPr>
        <p:spPr>
          <a:xfrm>
            <a:off x="1049778" y="3076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3C16751F-CF0A-0E48-9D37-13971F86D671}"/>
              </a:ext>
            </a:extLst>
          </p:cNvPr>
          <p:cNvSpPr txBox="1"/>
          <p:nvPr/>
        </p:nvSpPr>
        <p:spPr>
          <a:xfrm>
            <a:off x="1049778" y="2578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B86FE87E-43B6-6D4B-947D-49F1AA784814}"/>
              </a:ext>
            </a:extLst>
          </p:cNvPr>
          <p:cNvSpPr txBox="1"/>
          <p:nvPr/>
        </p:nvSpPr>
        <p:spPr>
          <a:xfrm>
            <a:off x="1049778" y="4904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28" name="Oval 127">
            <a:extLst>
              <a:ext uri="{FF2B5EF4-FFF2-40B4-BE49-F238E27FC236}">
                <a16:creationId xmlns:a16="http://schemas.microsoft.com/office/drawing/2014/main" id="{8BF30085-377F-C046-AF46-F4C228DDA54F}"/>
              </a:ext>
            </a:extLst>
          </p:cNvPr>
          <p:cNvSpPr/>
          <p:nvPr/>
        </p:nvSpPr>
        <p:spPr>
          <a:xfrm>
            <a:off x="1294147" y="2463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8FD1AB61-296B-7941-8A11-99F9574A1D15}"/>
              </a:ext>
            </a:extLst>
          </p:cNvPr>
          <p:cNvSpPr/>
          <p:nvPr/>
        </p:nvSpPr>
        <p:spPr>
          <a:xfrm>
            <a:off x="1293097" y="2918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F022ACAD-F007-DF4C-A95D-B67618917446}"/>
              </a:ext>
            </a:extLst>
          </p:cNvPr>
          <p:cNvCxnSpPr>
            <a:endCxn id="129" idx="0"/>
          </p:cNvCxnSpPr>
          <p:nvPr/>
        </p:nvCxnSpPr>
        <p:spPr>
          <a:xfrm>
            <a:off x="1405133" y="2713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Oval 130">
            <a:extLst>
              <a:ext uri="{FF2B5EF4-FFF2-40B4-BE49-F238E27FC236}">
                <a16:creationId xmlns:a16="http://schemas.microsoft.com/office/drawing/2014/main" id="{F2F9815A-5FC2-3F4C-BC39-44921734C4B1}"/>
              </a:ext>
            </a:extLst>
          </p:cNvPr>
          <p:cNvSpPr/>
          <p:nvPr/>
        </p:nvSpPr>
        <p:spPr>
          <a:xfrm>
            <a:off x="1291965" y="3375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CABF80DA-E80C-3647-80A0-F5C74A09AF12}"/>
              </a:ext>
            </a:extLst>
          </p:cNvPr>
          <p:cNvCxnSpPr>
            <a:stCxn id="129" idx="4"/>
            <a:endCxn id="131" idx="0"/>
          </p:cNvCxnSpPr>
          <p:nvPr/>
        </p:nvCxnSpPr>
        <p:spPr>
          <a:xfrm flipH="1">
            <a:off x="1406265" y="3146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8D247746-46EA-C642-90A2-50C156951338}"/>
              </a:ext>
            </a:extLst>
          </p:cNvPr>
          <p:cNvCxnSpPr>
            <a:stCxn id="131" idx="4"/>
            <a:endCxn id="134" idx="0"/>
          </p:cNvCxnSpPr>
          <p:nvPr/>
        </p:nvCxnSpPr>
        <p:spPr>
          <a:xfrm>
            <a:off x="1406265" y="3603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Oval 133">
            <a:extLst>
              <a:ext uri="{FF2B5EF4-FFF2-40B4-BE49-F238E27FC236}">
                <a16:creationId xmlns:a16="http://schemas.microsoft.com/office/drawing/2014/main" id="{A2BAF0C4-1C77-E54E-944D-09A58368A3A2}"/>
              </a:ext>
            </a:extLst>
          </p:cNvPr>
          <p:cNvSpPr/>
          <p:nvPr/>
        </p:nvSpPr>
        <p:spPr>
          <a:xfrm>
            <a:off x="1293137" y="3832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5" name="Oval 134">
            <a:extLst>
              <a:ext uri="{FF2B5EF4-FFF2-40B4-BE49-F238E27FC236}">
                <a16:creationId xmlns:a16="http://schemas.microsoft.com/office/drawing/2014/main" id="{C6D11935-7E37-0349-8D97-1E9DBAD3534A}"/>
              </a:ext>
            </a:extLst>
          </p:cNvPr>
          <p:cNvSpPr/>
          <p:nvPr/>
        </p:nvSpPr>
        <p:spPr>
          <a:xfrm>
            <a:off x="1295401" y="4289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35A46693-E50C-2149-9D05-47CFA37649F1}"/>
              </a:ext>
            </a:extLst>
          </p:cNvPr>
          <p:cNvCxnSpPr>
            <a:stCxn id="134" idx="4"/>
            <a:endCxn id="135" idx="0"/>
          </p:cNvCxnSpPr>
          <p:nvPr/>
        </p:nvCxnSpPr>
        <p:spPr>
          <a:xfrm>
            <a:off x="1407437" y="4061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Oval 136">
            <a:extLst>
              <a:ext uri="{FF2B5EF4-FFF2-40B4-BE49-F238E27FC236}">
                <a16:creationId xmlns:a16="http://schemas.microsoft.com/office/drawing/2014/main" id="{0BA6D564-1DA6-1C4A-8BCF-AD07334521AB}"/>
              </a:ext>
            </a:extLst>
          </p:cNvPr>
          <p:cNvSpPr/>
          <p:nvPr/>
        </p:nvSpPr>
        <p:spPr>
          <a:xfrm>
            <a:off x="1294269" y="4746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00F31C6B-E9CD-B041-AB84-C5EF0AB63293}"/>
              </a:ext>
            </a:extLst>
          </p:cNvPr>
          <p:cNvCxnSpPr>
            <a:stCxn id="135" idx="4"/>
            <a:endCxn id="137" idx="0"/>
          </p:cNvCxnSpPr>
          <p:nvPr/>
        </p:nvCxnSpPr>
        <p:spPr>
          <a:xfrm flipH="1">
            <a:off x="1408569" y="4518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9" name="Oval 138">
            <a:extLst>
              <a:ext uri="{FF2B5EF4-FFF2-40B4-BE49-F238E27FC236}">
                <a16:creationId xmlns:a16="http://schemas.microsoft.com/office/drawing/2014/main" id="{938C730E-90A8-7747-808C-CBFAD4C09510}"/>
              </a:ext>
            </a:extLst>
          </p:cNvPr>
          <p:cNvSpPr/>
          <p:nvPr/>
        </p:nvSpPr>
        <p:spPr>
          <a:xfrm>
            <a:off x="1287721" y="5203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66712C6C-DF98-3A4B-B8C6-1C0054724431}"/>
              </a:ext>
            </a:extLst>
          </p:cNvPr>
          <p:cNvCxnSpPr>
            <a:endCxn id="139" idx="0"/>
          </p:cNvCxnSpPr>
          <p:nvPr/>
        </p:nvCxnSpPr>
        <p:spPr>
          <a:xfrm flipH="1">
            <a:off x="1402021" y="4974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" name="TextBox 140">
            <a:extLst>
              <a:ext uri="{FF2B5EF4-FFF2-40B4-BE49-F238E27FC236}">
                <a16:creationId xmlns:a16="http://schemas.microsoft.com/office/drawing/2014/main" id="{D57AE3BB-E0E5-214A-979E-EBE18F1C11F0}"/>
              </a:ext>
            </a:extLst>
          </p:cNvPr>
          <p:cNvSpPr txBox="1"/>
          <p:nvPr/>
        </p:nvSpPr>
        <p:spPr>
          <a:xfrm>
            <a:off x="1049778" y="5339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56388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B79F84C7-6686-6A4D-BFEA-A6B31DC59C8F}"/>
              </a:ext>
            </a:extLst>
          </p:cNvPr>
          <p:cNvCxnSpPr>
            <a:endCxn id="142" idx="0"/>
          </p:cNvCxnSpPr>
          <p:nvPr/>
        </p:nvCxnSpPr>
        <p:spPr>
          <a:xfrm flipH="1">
            <a:off x="1390800" y="5410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" name="TextBox 143">
            <a:extLst>
              <a:ext uri="{FF2B5EF4-FFF2-40B4-BE49-F238E27FC236}">
                <a16:creationId xmlns:a16="http://schemas.microsoft.com/office/drawing/2014/main" id="{CA9514D8-0ACE-924B-9668-00DCBBA92E9F}"/>
              </a:ext>
            </a:extLst>
          </p:cNvPr>
          <p:cNvSpPr txBox="1"/>
          <p:nvPr/>
        </p:nvSpPr>
        <p:spPr>
          <a:xfrm>
            <a:off x="1049778" y="1669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45" name="Oval 144">
            <a:extLst>
              <a:ext uri="{FF2B5EF4-FFF2-40B4-BE49-F238E27FC236}">
                <a16:creationId xmlns:a16="http://schemas.microsoft.com/office/drawing/2014/main" id="{027543C4-8ED7-B741-82EE-AA99A61F0F2E}"/>
              </a:ext>
            </a:extLst>
          </p:cNvPr>
          <p:cNvSpPr/>
          <p:nvPr/>
        </p:nvSpPr>
        <p:spPr>
          <a:xfrm>
            <a:off x="1294270" y="1554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stCxn id="75" idx="3"/>
            <a:endCxn id="145" idx="0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8E04EC9B-FB6D-2A46-AB20-AAB70543325A}"/>
              </a:ext>
            </a:extLst>
          </p:cNvPr>
          <p:cNvCxnSpPr>
            <a:stCxn id="145" idx="4"/>
          </p:cNvCxnSpPr>
          <p:nvPr/>
        </p:nvCxnSpPr>
        <p:spPr>
          <a:xfrm flipH="1">
            <a:off x="1407438" y="1782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>
            <a:extLst>
              <a:ext uri="{FF2B5EF4-FFF2-40B4-BE49-F238E27FC236}">
                <a16:creationId xmlns:a16="http://schemas.microsoft.com/office/drawing/2014/main" id="{E4E7366F-1022-E644-AB49-97254E8D8056}"/>
              </a:ext>
            </a:extLst>
          </p:cNvPr>
          <p:cNvSpPr txBox="1"/>
          <p:nvPr/>
        </p:nvSpPr>
        <p:spPr>
          <a:xfrm>
            <a:off x="1049778" y="2180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49" name="Oval 148">
            <a:extLst>
              <a:ext uri="{FF2B5EF4-FFF2-40B4-BE49-F238E27FC236}">
                <a16:creationId xmlns:a16="http://schemas.microsoft.com/office/drawing/2014/main" id="{6FA1A212-B00B-2746-B245-FEE4EE30745E}"/>
              </a:ext>
            </a:extLst>
          </p:cNvPr>
          <p:cNvSpPr/>
          <p:nvPr/>
        </p:nvSpPr>
        <p:spPr>
          <a:xfrm>
            <a:off x="1288865" y="2003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E9B34679-411E-8245-98D0-6B7382BA1DE3}"/>
              </a:ext>
            </a:extLst>
          </p:cNvPr>
          <p:cNvCxnSpPr>
            <a:stCxn id="149" idx="4"/>
            <a:endCxn id="128" idx="0"/>
          </p:cNvCxnSpPr>
          <p:nvPr/>
        </p:nvCxnSpPr>
        <p:spPr>
          <a:xfrm>
            <a:off x="1403165" y="2231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1" name="TextBox 150">
            <a:extLst>
              <a:ext uri="{FF2B5EF4-FFF2-40B4-BE49-F238E27FC236}">
                <a16:creationId xmlns:a16="http://schemas.microsoft.com/office/drawing/2014/main" id="{0B8363DC-E947-9D47-BEC6-AD5299164A56}"/>
              </a:ext>
            </a:extLst>
          </p:cNvPr>
          <p:cNvSpPr txBox="1"/>
          <p:nvPr/>
        </p:nvSpPr>
        <p:spPr>
          <a:xfrm>
            <a:off x="1225195" y="10078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20F7BD5C-C3D0-364A-A756-3BA59B2B76D1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33A9FF0A-9F7B-444E-910A-581BC79181DD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D7F2618-0636-8243-B489-923C6AACC909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66A46DFD-D0C6-3746-A887-EB10E5A48343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9D024F5-C229-974A-85BF-3EB5237478A0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9C408D67-4B65-174F-9FC1-87FCC4161A94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1DDE6840-359C-3747-9AFA-DFB0F1325B8C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3AEB85C8-45D0-9D43-8619-2DDD941E6563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9F71070D-CF69-E24C-8E78-111BC6CF1396}"/>
              </a:ext>
            </a:extLst>
          </p:cNvPr>
          <p:cNvCxnSpPr>
            <a:endCxn id="159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Oval 160">
            <a:extLst>
              <a:ext uri="{FF2B5EF4-FFF2-40B4-BE49-F238E27FC236}">
                <a16:creationId xmlns:a16="http://schemas.microsoft.com/office/drawing/2014/main" id="{CD8AA623-9B17-4C44-A314-E96DC001B219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42660FE3-4127-5A4F-8616-BFD1D6A603DE}"/>
              </a:ext>
            </a:extLst>
          </p:cNvPr>
          <p:cNvCxnSpPr>
            <a:stCxn id="159" idx="4"/>
            <a:endCxn id="161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F11882FA-A977-224E-B8AB-98E0E4D004AD}"/>
              </a:ext>
            </a:extLst>
          </p:cNvPr>
          <p:cNvCxnSpPr>
            <a:stCxn id="161" idx="4"/>
            <a:endCxn id="164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Oval 163">
            <a:extLst>
              <a:ext uri="{FF2B5EF4-FFF2-40B4-BE49-F238E27FC236}">
                <a16:creationId xmlns:a16="http://schemas.microsoft.com/office/drawing/2014/main" id="{5151B645-B1FA-4A4D-9E37-53A96FF93528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027F4397-FE18-9F4F-B3E6-07C599A66304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824962FF-3D62-8D4A-89E8-C808B06EDA56}"/>
              </a:ext>
            </a:extLst>
          </p:cNvPr>
          <p:cNvCxnSpPr>
            <a:stCxn id="164" idx="4"/>
            <a:endCxn id="165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Oval 166">
            <a:extLst>
              <a:ext uri="{FF2B5EF4-FFF2-40B4-BE49-F238E27FC236}">
                <a16:creationId xmlns:a16="http://schemas.microsoft.com/office/drawing/2014/main" id="{F2CDD4F5-A5EF-084D-BEC0-ECAF54A27ACE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50AD51E-C673-624E-9287-7C7649786421}"/>
              </a:ext>
            </a:extLst>
          </p:cNvPr>
          <p:cNvCxnSpPr>
            <a:stCxn id="165" idx="4"/>
            <a:endCxn id="167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Oval 168">
            <a:extLst>
              <a:ext uri="{FF2B5EF4-FFF2-40B4-BE49-F238E27FC236}">
                <a16:creationId xmlns:a16="http://schemas.microsoft.com/office/drawing/2014/main" id="{EA1572D3-6631-2A4A-BD73-15604EE5D379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27869A2C-D4D2-F440-B956-5FE7B9CB23C0}"/>
              </a:ext>
            </a:extLst>
          </p:cNvPr>
          <p:cNvCxnSpPr>
            <a:endCxn id="169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6AD0C6E2-8154-E940-96DF-2FEC48856C6F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12BD899F-33DA-CD44-9264-C1A78479DE77}"/>
              </a:ext>
            </a:extLst>
          </p:cNvPr>
          <p:cNvCxnSpPr>
            <a:endCxn id="172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>
            <a:extLst>
              <a:ext uri="{FF2B5EF4-FFF2-40B4-BE49-F238E27FC236}">
                <a16:creationId xmlns:a16="http://schemas.microsoft.com/office/drawing/2014/main" id="{D1DBF96F-6EA9-D043-939B-9042CDFEDC06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FA6CD911-CB87-2043-9027-EACBC223B2E7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stCxn id="3" idx="4"/>
            <a:endCxn id="175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C7A2941-A065-F14C-82A8-4FA5EA767E19}"/>
              </a:ext>
            </a:extLst>
          </p:cNvPr>
          <p:cNvCxnSpPr>
            <a:stCxn id="175" idx="4"/>
            <a:endCxn id="179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TextBox 177">
            <a:extLst>
              <a:ext uri="{FF2B5EF4-FFF2-40B4-BE49-F238E27FC236}">
                <a16:creationId xmlns:a16="http://schemas.microsoft.com/office/drawing/2014/main" id="{449D8DF8-DCC9-8447-88FD-07C5E3E137B6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79" name="Oval 178">
            <a:extLst>
              <a:ext uri="{FF2B5EF4-FFF2-40B4-BE49-F238E27FC236}">
                <a16:creationId xmlns:a16="http://schemas.microsoft.com/office/drawing/2014/main" id="{539D3586-8900-514D-9CD4-CE5EDD4ED7FB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9127ADB1-D45B-D34A-B86C-A8BF01EB69B5}"/>
              </a:ext>
            </a:extLst>
          </p:cNvPr>
          <p:cNvCxnSpPr>
            <a:stCxn id="179" idx="4"/>
            <a:endCxn id="158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>
            <a:extLst>
              <a:ext uri="{FF2B5EF4-FFF2-40B4-BE49-F238E27FC236}">
                <a16:creationId xmlns:a16="http://schemas.microsoft.com/office/drawing/2014/main" id="{BE927778-8C0B-DF4F-AD28-07E66290D8BE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821801A-A72F-5141-8B00-DE0FE114D6D0}"/>
              </a:ext>
            </a:extLst>
          </p:cNvPr>
          <p:cNvSpPr txBox="1"/>
          <p:nvPr/>
        </p:nvSpPr>
        <p:spPr>
          <a:xfrm>
            <a:off x="381000" y="28799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E0712ECE-3339-5649-9A51-D632CBD073E1}"/>
              </a:ext>
            </a:extLst>
          </p:cNvPr>
          <p:cNvSpPr txBox="1"/>
          <p:nvPr/>
        </p:nvSpPr>
        <p:spPr>
          <a:xfrm>
            <a:off x="381000" y="33381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FAFF7E91-D81F-D345-871C-9C1B73C2277C}"/>
              </a:ext>
            </a:extLst>
          </p:cNvPr>
          <p:cNvSpPr txBox="1"/>
          <p:nvPr/>
        </p:nvSpPr>
        <p:spPr>
          <a:xfrm>
            <a:off x="381000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01B76F7D-B8A0-5A4D-89EB-51F98D33DF5C}"/>
              </a:ext>
            </a:extLst>
          </p:cNvPr>
          <p:cNvSpPr txBox="1"/>
          <p:nvPr/>
        </p:nvSpPr>
        <p:spPr>
          <a:xfrm>
            <a:off x="381000" y="2009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C221B761-7417-704D-BD7F-DDECEE5C6CAD}"/>
              </a:ext>
            </a:extLst>
          </p:cNvPr>
          <p:cNvSpPr txBox="1"/>
          <p:nvPr/>
        </p:nvSpPr>
        <p:spPr>
          <a:xfrm>
            <a:off x="381000" y="15112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77002325-A13D-3E42-9F24-F6C8D2C4AA18}"/>
              </a:ext>
            </a:extLst>
          </p:cNvPr>
          <p:cNvSpPr txBox="1"/>
          <p:nvPr/>
        </p:nvSpPr>
        <p:spPr>
          <a:xfrm>
            <a:off x="381000" y="38375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88" name="Oval 187">
            <a:extLst>
              <a:ext uri="{FF2B5EF4-FFF2-40B4-BE49-F238E27FC236}">
                <a16:creationId xmlns:a16="http://schemas.microsoft.com/office/drawing/2014/main" id="{52BD641B-949D-4649-8AE8-ECD0ADB43CD8}"/>
              </a:ext>
            </a:extLst>
          </p:cNvPr>
          <p:cNvSpPr/>
          <p:nvPr/>
        </p:nvSpPr>
        <p:spPr>
          <a:xfrm>
            <a:off x="624319" y="1851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9" name="Straight Connector 188">
            <a:extLst>
              <a:ext uri="{FF2B5EF4-FFF2-40B4-BE49-F238E27FC236}">
                <a16:creationId xmlns:a16="http://schemas.microsoft.com/office/drawing/2014/main" id="{56639482-F327-CC4A-80B5-B47419825992}"/>
              </a:ext>
            </a:extLst>
          </p:cNvPr>
          <p:cNvCxnSpPr>
            <a:stCxn id="203" idx="4"/>
            <a:endCxn id="188" idx="0"/>
          </p:cNvCxnSpPr>
          <p:nvPr/>
        </p:nvCxnSpPr>
        <p:spPr>
          <a:xfrm>
            <a:off x="734387" y="1545815"/>
            <a:ext cx="4232" cy="3054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Oval 189">
            <a:extLst>
              <a:ext uri="{FF2B5EF4-FFF2-40B4-BE49-F238E27FC236}">
                <a16:creationId xmlns:a16="http://schemas.microsoft.com/office/drawing/2014/main" id="{793DD416-B956-A74E-93FC-2E5142507707}"/>
              </a:ext>
            </a:extLst>
          </p:cNvPr>
          <p:cNvSpPr/>
          <p:nvPr/>
        </p:nvSpPr>
        <p:spPr>
          <a:xfrm>
            <a:off x="623187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1" name="Straight Connector 190">
            <a:extLst>
              <a:ext uri="{FF2B5EF4-FFF2-40B4-BE49-F238E27FC236}">
                <a16:creationId xmlns:a16="http://schemas.microsoft.com/office/drawing/2014/main" id="{66E4DA87-E088-694F-B612-FABCA3025C6E}"/>
              </a:ext>
            </a:extLst>
          </p:cNvPr>
          <p:cNvCxnSpPr>
            <a:stCxn id="188" idx="4"/>
            <a:endCxn id="190" idx="0"/>
          </p:cNvCxnSpPr>
          <p:nvPr/>
        </p:nvCxnSpPr>
        <p:spPr>
          <a:xfrm flipH="1">
            <a:off x="737487" y="20798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16B51F0B-1DFC-FE46-B1D4-EE359DC5ACD1}"/>
              </a:ext>
            </a:extLst>
          </p:cNvPr>
          <p:cNvCxnSpPr>
            <a:stCxn id="190" idx="4"/>
            <a:endCxn id="193" idx="0"/>
          </p:cNvCxnSpPr>
          <p:nvPr/>
        </p:nvCxnSpPr>
        <p:spPr>
          <a:xfrm>
            <a:off x="737487" y="25370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3" name="Oval 192">
            <a:extLst>
              <a:ext uri="{FF2B5EF4-FFF2-40B4-BE49-F238E27FC236}">
                <a16:creationId xmlns:a16="http://schemas.microsoft.com/office/drawing/2014/main" id="{0C4ED29D-4375-AA45-ABD1-6025C0C1F314}"/>
              </a:ext>
            </a:extLst>
          </p:cNvPr>
          <p:cNvSpPr/>
          <p:nvPr/>
        </p:nvSpPr>
        <p:spPr>
          <a:xfrm>
            <a:off x="624359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94" name="Oval 193">
            <a:extLst>
              <a:ext uri="{FF2B5EF4-FFF2-40B4-BE49-F238E27FC236}">
                <a16:creationId xmlns:a16="http://schemas.microsoft.com/office/drawing/2014/main" id="{F07F353C-C6E3-A14D-92D7-D9790D52C320}"/>
              </a:ext>
            </a:extLst>
          </p:cNvPr>
          <p:cNvSpPr/>
          <p:nvPr/>
        </p:nvSpPr>
        <p:spPr>
          <a:xfrm>
            <a:off x="626623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26FF2BF9-05BF-1847-AAD8-364AB2EF2B48}"/>
              </a:ext>
            </a:extLst>
          </p:cNvPr>
          <p:cNvCxnSpPr>
            <a:stCxn id="193" idx="4"/>
            <a:endCxn id="194" idx="0"/>
          </p:cNvCxnSpPr>
          <p:nvPr/>
        </p:nvCxnSpPr>
        <p:spPr>
          <a:xfrm>
            <a:off x="738659" y="29942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6" name="Oval 195">
            <a:extLst>
              <a:ext uri="{FF2B5EF4-FFF2-40B4-BE49-F238E27FC236}">
                <a16:creationId xmlns:a16="http://schemas.microsoft.com/office/drawing/2014/main" id="{C5324928-9ED7-C244-8D35-64AF71459308}"/>
              </a:ext>
            </a:extLst>
          </p:cNvPr>
          <p:cNvSpPr/>
          <p:nvPr/>
        </p:nvSpPr>
        <p:spPr>
          <a:xfrm>
            <a:off x="625491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7" name="Straight Connector 196">
            <a:extLst>
              <a:ext uri="{FF2B5EF4-FFF2-40B4-BE49-F238E27FC236}">
                <a16:creationId xmlns:a16="http://schemas.microsoft.com/office/drawing/2014/main" id="{B6741729-9F7B-E945-B31B-B7E69C2911AA}"/>
              </a:ext>
            </a:extLst>
          </p:cNvPr>
          <p:cNvCxnSpPr>
            <a:stCxn id="194" idx="4"/>
            <a:endCxn id="196" idx="0"/>
          </p:cNvCxnSpPr>
          <p:nvPr/>
        </p:nvCxnSpPr>
        <p:spPr>
          <a:xfrm flipH="1">
            <a:off x="739791" y="34514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" name="Oval 197">
            <a:extLst>
              <a:ext uri="{FF2B5EF4-FFF2-40B4-BE49-F238E27FC236}">
                <a16:creationId xmlns:a16="http://schemas.microsoft.com/office/drawing/2014/main" id="{88572C88-53C9-F24A-8CCC-62509945D71E}"/>
              </a:ext>
            </a:extLst>
          </p:cNvPr>
          <p:cNvSpPr/>
          <p:nvPr/>
        </p:nvSpPr>
        <p:spPr>
          <a:xfrm>
            <a:off x="618943" y="41365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FEAC93B7-5C01-3048-B5E4-0DA183EEC820}"/>
              </a:ext>
            </a:extLst>
          </p:cNvPr>
          <p:cNvCxnSpPr>
            <a:endCxn id="198" idx="0"/>
          </p:cNvCxnSpPr>
          <p:nvPr/>
        </p:nvCxnSpPr>
        <p:spPr>
          <a:xfrm flipH="1">
            <a:off x="733243" y="39079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0" name="TextBox 199">
            <a:extLst>
              <a:ext uri="{FF2B5EF4-FFF2-40B4-BE49-F238E27FC236}">
                <a16:creationId xmlns:a16="http://schemas.microsoft.com/office/drawing/2014/main" id="{52C0E187-BD51-A64A-A531-F3FB85CD8E1C}"/>
              </a:ext>
            </a:extLst>
          </p:cNvPr>
          <p:cNvSpPr txBox="1"/>
          <p:nvPr/>
        </p:nvSpPr>
        <p:spPr>
          <a:xfrm>
            <a:off x="381000" y="42730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45720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43F3B76D-3D60-B24F-B382-26AC31B90D4B}"/>
              </a:ext>
            </a:extLst>
          </p:cNvPr>
          <p:cNvCxnSpPr>
            <a:endCxn id="201" idx="0"/>
          </p:cNvCxnSpPr>
          <p:nvPr/>
        </p:nvCxnSpPr>
        <p:spPr>
          <a:xfrm flipH="1">
            <a:off x="722022" y="43434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Oval 202">
            <a:extLst>
              <a:ext uri="{FF2B5EF4-FFF2-40B4-BE49-F238E27FC236}">
                <a16:creationId xmlns:a16="http://schemas.microsoft.com/office/drawing/2014/main" id="{9D685424-D983-334E-A463-100CC0598C16}"/>
              </a:ext>
            </a:extLst>
          </p:cNvPr>
          <p:cNvSpPr/>
          <p:nvPr/>
        </p:nvSpPr>
        <p:spPr>
          <a:xfrm>
            <a:off x="620087" y="13172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stCxn id="75" idx="2"/>
            <a:endCxn id="203" idx="7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EF0D17A2-3923-7C49-B576-7FC8B2C8CCEF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0D13B896-9995-F141-B6B8-52C824DAEADB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A9D1E2D2-36D7-524A-8BFA-A1A9D5E77373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9EBAD28F-56E9-DA47-ABE0-9C0F1E6EA6B6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0479995B-9143-CA4F-919F-59C08F00ABEF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4F5FFC70-BE43-2D41-B71E-553110049B21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1" name="Oval 210">
            <a:extLst>
              <a:ext uri="{FF2B5EF4-FFF2-40B4-BE49-F238E27FC236}">
                <a16:creationId xmlns:a16="http://schemas.microsoft.com/office/drawing/2014/main" id="{62939CDC-7491-1145-A543-AA27404638B5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F8D1C12E-D24B-6E4C-88E1-DDE4E42363BA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3" name="Straight Connector 212">
            <a:extLst>
              <a:ext uri="{FF2B5EF4-FFF2-40B4-BE49-F238E27FC236}">
                <a16:creationId xmlns:a16="http://schemas.microsoft.com/office/drawing/2014/main" id="{E82AB79A-C090-8E42-9DF4-50D0FE969169}"/>
              </a:ext>
            </a:extLst>
          </p:cNvPr>
          <p:cNvCxnSpPr>
            <a:endCxn id="212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213">
            <a:extLst>
              <a:ext uri="{FF2B5EF4-FFF2-40B4-BE49-F238E27FC236}">
                <a16:creationId xmlns:a16="http://schemas.microsoft.com/office/drawing/2014/main" id="{7EA16CBF-0CB6-FC47-9C16-AA108F02E7D0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5" name="Straight Connector 214">
            <a:extLst>
              <a:ext uri="{FF2B5EF4-FFF2-40B4-BE49-F238E27FC236}">
                <a16:creationId xmlns:a16="http://schemas.microsoft.com/office/drawing/2014/main" id="{7DA1D841-8F7A-F04F-8690-793B05CF16EF}"/>
              </a:ext>
            </a:extLst>
          </p:cNvPr>
          <p:cNvCxnSpPr>
            <a:stCxn id="212" idx="4"/>
            <a:endCxn id="214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1BB6ECF5-4C32-614F-A07F-43AE0E5FC23B}"/>
              </a:ext>
            </a:extLst>
          </p:cNvPr>
          <p:cNvCxnSpPr>
            <a:stCxn id="214" idx="4"/>
            <a:endCxn id="217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Oval 216">
            <a:extLst>
              <a:ext uri="{FF2B5EF4-FFF2-40B4-BE49-F238E27FC236}">
                <a16:creationId xmlns:a16="http://schemas.microsoft.com/office/drawing/2014/main" id="{7AC3D51C-F64B-8343-8D2F-3DAE5D6D9587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8" name="Oval 217">
            <a:extLst>
              <a:ext uri="{FF2B5EF4-FFF2-40B4-BE49-F238E27FC236}">
                <a16:creationId xmlns:a16="http://schemas.microsoft.com/office/drawing/2014/main" id="{D3593D2D-296B-B148-ADBB-243A8AFC5949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45BC2AF3-BDD4-294D-B440-3FA37F58B6EE}"/>
              </a:ext>
            </a:extLst>
          </p:cNvPr>
          <p:cNvCxnSpPr>
            <a:stCxn id="217" idx="4"/>
            <a:endCxn id="218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Oval 219">
            <a:extLst>
              <a:ext uri="{FF2B5EF4-FFF2-40B4-BE49-F238E27FC236}">
                <a16:creationId xmlns:a16="http://schemas.microsoft.com/office/drawing/2014/main" id="{02ABFF81-62DE-A64E-81F3-49D7D2040FD1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ECC85A4F-F295-F049-88F8-EA3FE8322A8F}"/>
              </a:ext>
            </a:extLst>
          </p:cNvPr>
          <p:cNvCxnSpPr>
            <a:stCxn id="218" idx="4"/>
            <a:endCxn id="220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2" name="Oval 221">
            <a:extLst>
              <a:ext uri="{FF2B5EF4-FFF2-40B4-BE49-F238E27FC236}">
                <a16:creationId xmlns:a16="http://schemas.microsoft.com/office/drawing/2014/main" id="{D82A1DF4-31FD-C441-AD02-EC09268591DB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2F1DCCB1-1445-C140-99D7-4612A5C91602}"/>
              </a:ext>
            </a:extLst>
          </p:cNvPr>
          <p:cNvCxnSpPr>
            <a:endCxn id="222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>
            <a:extLst>
              <a:ext uri="{FF2B5EF4-FFF2-40B4-BE49-F238E27FC236}">
                <a16:creationId xmlns:a16="http://schemas.microsoft.com/office/drawing/2014/main" id="{05B020F5-2AAF-1F4A-8306-825AC9270B58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4C557D32-28D9-A547-A1AB-702793730355}"/>
              </a:ext>
            </a:extLst>
          </p:cNvPr>
          <p:cNvCxnSpPr>
            <a:endCxn id="225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TextBox 226">
            <a:extLst>
              <a:ext uri="{FF2B5EF4-FFF2-40B4-BE49-F238E27FC236}">
                <a16:creationId xmlns:a16="http://schemas.microsoft.com/office/drawing/2014/main" id="{479A8997-29F8-F449-B5AF-FEA38F26CF19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stCxn id="3" idx="4"/>
            <a:endCxn id="211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768EBF41-9959-CA41-A331-6C76D551E9A4}"/>
              </a:ext>
            </a:extLst>
          </p:cNvPr>
          <p:cNvSpPr txBox="1"/>
          <p:nvPr/>
        </p:nvSpPr>
        <p:spPr>
          <a:xfrm>
            <a:off x="2286000" y="24815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C2C1375D-01A0-5941-BE40-79AF06C78B20}"/>
              </a:ext>
            </a:extLst>
          </p:cNvPr>
          <p:cNvSpPr txBox="1"/>
          <p:nvPr/>
        </p:nvSpPr>
        <p:spPr>
          <a:xfrm>
            <a:off x="2286000" y="298090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31" name="Oval 230">
            <a:extLst>
              <a:ext uri="{FF2B5EF4-FFF2-40B4-BE49-F238E27FC236}">
                <a16:creationId xmlns:a16="http://schemas.microsoft.com/office/drawing/2014/main" id="{8D52F2A9-8629-7744-A82F-22833FB01EE5}"/>
              </a:ext>
            </a:extLst>
          </p:cNvPr>
          <p:cNvSpPr/>
          <p:nvPr/>
        </p:nvSpPr>
        <p:spPr>
          <a:xfrm>
            <a:off x="2531623" y="23662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stCxn id="79" idx="4"/>
            <a:endCxn id="231" idx="0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3" name="Oval 232">
            <a:extLst>
              <a:ext uri="{FF2B5EF4-FFF2-40B4-BE49-F238E27FC236}">
                <a16:creationId xmlns:a16="http://schemas.microsoft.com/office/drawing/2014/main" id="{1F744646-4EE2-3C4A-925A-624AB50FAB08}"/>
              </a:ext>
            </a:extLst>
          </p:cNvPr>
          <p:cNvSpPr/>
          <p:nvPr/>
        </p:nvSpPr>
        <p:spPr>
          <a:xfrm>
            <a:off x="2530491" y="28234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4" name="Straight Connector 233">
            <a:extLst>
              <a:ext uri="{FF2B5EF4-FFF2-40B4-BE49-F238E27FC236}">
                <a16:creationId xmlns:a16="http://schemas.microsoft.com/office/drawing/2014/main" id="{D990D93B-C2ED-1E49-92D5-487C9B66221D}"/>
              </a:ext>
            </a:extLst>
          </p:cNvPr>
          <p:cNvCxnSpPr>
            <a:stCxn id="231" idx="4"/>
            <a:endCxn id="233" idx="0"/>
          </p:cNvCxnSpPr>
          <p:nvPr/>
        </p:nvCxnSpPr>
        <p:spPr>
          <a:xfrm flipH="1">
            <a:off x="2644791" y="259480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5" name="Oval 234">
            <a:extLst>
              <a:ext uri="{FF2B5EF4-FFF2-40B4-BE49-F238E27FC236}">
                <a16:creationId xmlns:a16="http://schemas.microsoft.com/office/drawing/2014/main" id="{9B4AAB79-EEEC-6141-88FA-E936CC6A1E0E}"/>
              </a:ext>
            </a:extLst>
          </p:cNvPr>
          <p:cNvSpPr/>
          <p:nvPr/>
        </p:nvSpPr>
        <p:spPr>
          <a:xfrm>
            <a:off x="2523943" y="327987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6" name="Straight Connector 235">
            <a:extLst>
              <a:ext uri="{FF2B5EF4-FFF2-40B4-BE49-F238E27FC236}">
                <a16:creationId xmlns:a16="http://schemas.microsoft.com/office/drawing/2014/main" id="{342B0C20-E148-BC42-B0CE-820F3E162AC5}"/>
              </a:ext>
            </a:extLst>
          </p:cNvPr>
          <p:cNvCxnSpPr>
            <a:endCxn id="235" idx="0"/>
          </p:cNvCxnSpPr>
          <p:nvPr/>
        </p:nvCxnSpPr>
        <p:spPr>
          <a:xfrm flipH="1">
            <a:off x="2638243" y="305127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7" name="TextBox 236">
            <a:extLst>
              <a:ext uri="{FF2B5EF4-FFF2-40B4-BE49-F238E27FC236}">
                <a16:creationId xmlns:a16="http://schemas.microsoft.com/office/drawing/2014/main" id="{8DFB88DC-C691-AE48-B140-FAABE6D23B48}"/>
              </a:ext>
            </a:extLst>
          </p:cNvPr>
          <p:cNvSpPr txBox="1"/>
          <p:nvPr/>
        </p:nvSpPr>
        <p:spPr>
          <a:xfrm>
            <a:off x="2286000" y="341635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37153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AE9F4521-2E79-DB46-A2DA-9C6D4DB2B1EF}"/>
              </a:ext>
            </a:extLst>
          </p:cNvPr>
          <p:cNvCxnSpPr>
            <a:endCxn id="238" idx="0"/>
          </p:cNvCxnSpPr>
          <p:nvPr/>
        </p:nvCxnSpPr>
        <p:spPr>
          <a:xfrm flipH="1">
            <a:off x="2627022" y="348671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0" name="TextBox 239">
            <a:extLst>
              <a:ext uri="{FF2B5EF4-FFF2-40B4-BE49-F238E27FC236}">
                <a16:creationId xmlns:a16="http://schemas.microsoft.com/office/drawing/2014/main" id="{7CEA093A-47DD-F74A-B2C3-7326C59E429F}"/>
              </a:ext>
            </a:extLst>
          </p:cNvPr>
          <p:cNvSpPr txBox="1"/>
          <p:nvPr/>
        </p:nvSpPr>
        <p:spPr>
          <a:xfrm>
            <a:off x="2345162" y="19962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3" name="Oval 252">
            <a:extLst>
              <a:ext uri="{FF2B5EF4-FFF2-40B4-BE49-F238E27FC236}">
                <a16:creationId xmlns:a16="http://schemas.microsoft.com/office/drawing/2014/main" id="{7467F735-2B3E-EC42-99EA-1382833025C2}"/>
              </a:ext>
            </a:extLst>
          </p:cNvPr>
          <p:cNvSpPr/>
          <p:nvPr/>
        </p:nvSpPr>
        <p:spPr>
          <a:xfrm>
            <a:off x="3124201" y="23437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stCxn id="79" idx="5"/>
            <a:endCxn id="253" idx="0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5" name="TextBox 254">
            <a:extLst>
              <a:ext uri="{FF2B5EF4-FFF2-40B4-BE49-F238E27FC236}">
                <a16:creationId xmlns:a16="http://schemas.microsoft.com/office/drawing/2014/main" id="{C1587225-624F-C34E-A78B-BE12CEB00326}"/>
              </a:ext>
            </a:extLst>
          </p:cNvPr>
          <p:cNvSpPr txBox="1"/>
          <p:nvPr/>
        </p:nvSpPr>
        <p:spPr>
          <a:xfrm>
            <a:off x="2886258" y="24802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77916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02F03D35-59F6-B948-A4D9-F55949A3B18A}"/>
              </a:ext>
            </a:extLst>
          </p:cNvPr>
          <p:cNvCxnSpPr>
            <a:endCxn id="256" idx="0"/>
          </p:cNvCxnSpPr>
          <p:nvPr/>
        </p:nvCxnSpPr>
        <p:spPr>
          <a:xfrm flipH="1">
            <a:off x="3227280" y="255056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>
            <a:off x="2753111" y="204963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5" name="Oval 264">
            <a:extLst>
              <a:ext uri="{FF2B5EF4-FFF2-40B4-BE49-F238E27FC236}">
                <a16:creationId xmlns:a16="http://schemas.microsoft.com/office/drawing/2014/main" id="{D24D816F-F2DA-1F41-874A-58FF3CA42A43}"/>
              </a:ext>
            </a:extLst>
          </p:cNvPr>
          <p:cNvSpPr/>
          <p:nvPr/>
        </p:nvSpPr>
        <p:spPr>
          <a:xfrm>
            <a:off x="2733339" y="99342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764E06DB-3FFB-2144-8181-25E5261C0143}"/>
              </a:ext>
            </a:extLst>
          </p:cNvPr>
          <p:cNvSpPr txBox="1"/>
          <p:nvPr/>
        </p:nvSpPr>
        <p:spPr>
          <a:xfrm>
            <a:off x="2696795" y="12516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F873554E-B5B7-964E-8366-636FA837018E}"/>
              </a:ext>
            </a:extLst>
          </p:cNvPr>
          <p:cNvCxnSpPr>
            <a:stCxn id="265" idx="5"/>
            <a:endCxn id="267" idx="0"/>
          </p:cNvCxnSpPr>
          <p:nvPr/>
        </p:nvCxnSpPr>
        <p:spPr>
          <a:xfrm>
            <a:off x="2928460" y="1188544"/>
            <a:ext cx="198171" cy="4146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322073" y="872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stCxn id="75" idx="6"/>
            <a:endCxn id="265" idx="1"/>
          </p:cNvCxnSpPr>
          <p:nvPr/>
        </p:nvCxnSpPr>
        <p:spPr>
          <a:xfrm>
            <a:off x="2109397" y="730847"/>
            <a:ext cx="657420" cy="29605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7" name="TextBox 276">
            <a:extLst>
              <a:ext uri="{FF2B5EF4-FFF2-40B4-BE49-F238E27FC236}">
                <a16:creationId xmlns:a16="http://schemas.microsoft.com/office/drawing/2014/main" id="{B8C3E3FA-A938-8B47-BBAB-2872D01844C0}"/>
              </a:ext>
            </a:extLst>
          </p:cNvPr>
          <p:cNvSpPr txBox="1"/>
          <p:nvPr/>
        </p:nvSpPr>
        <p:spPr>
          <a:xfrm>
            <a:off x="914400" y="762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09A8694E-6A0F-DA45-BA44-24D1571B85B1}"/>
              </a:ext>
            </a:extLst>
          </p:cNvPr>
          <p:cNvSpPr txBox="1"/>
          <p:nvPr/>
        </p:nvSpPr>
        <p:spPr>
          <a:xfrm>
            <a:off x="5839193" y="199632"/>
            <a:ext cx="3200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600" spc="300" dirty="0">
                <a:solidFill>
                  <a:schemeClr val="bg2"/>
                </a:solidFill>
                <a:latin typeface="Optima" panose="02000503060000020004" pitchFamily="2" charset="0"/>
              </a:rPr>
              <a:t>nana</a:t>
            </a:r>
          </a:p>
        </p:txBody>
      </p:sp>
      <p:sp>
        <p:nvSpPr>
          <p:cNvPr id="279" name="Content Placeholder 3">
            <a:extLst>
              <a:ext uri="{FF2B5EF4-FFF2-40B4-BE49-F238E27FC236}">
                <a16:creationId xmlns:a16="http://schemas.microsoft.com/office/drawing/2014/main" id="{707B8D62-98DD-CE47-BC39-9BAF2D780170}"/>
              </a:ext>
            </a:extLst>
          </p:cNvPr>
          <p:cNvSpPr txBox="1">
            <a:spLocks/>
          </p:cNvSpPr>
          <p:nvPr/>
        </p:nvSpPr>
        <p:spPr>
          <a:xfrm>
            <a:off x="5712370" y="4116538"/>
            <a:ext cx="3085607" cy="1786809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b="1" dirty="0">
                <a:solidFill>
                  <a:schemeClr val="tx2"/>
                </a:solidFill>
              </a:rPr>
              <a:t>Checkpoint: </a:t>
            </a:r>
            <a:r>
              <a:rPr lang="en-US" sz="2800" dirty="0"/>
              <a:t>How can we know where this pattern occurs in </a:t>
            </a:r>
            <a:r>
              <a:rPr lang="en-US" sz="2800" i="1" dirty="0"/>
              <a:t>Text</a:t>
            </a:r>
            <a:r>
              <a:rPr lang="en-US" sz="2800" dirty="0"/>
              <a:t>?</a:t>
            </a:r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4B030320-C0A0-1D4E-89E4-53F19B4B566A}"/>
              </a:ext>
            </a:extLst>
          </p:cNvPr>
          <p:cNvSpPr txBox="1"/>
          <p:nvPr/>
        </p:nvSpPr>
        <p:spPr>
          <a:xfrm>
            <a:off x="2535173" y="48342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281" name="Straight Connector 280">
            <a:extLst>
              <a:ext uri="{FF2B5EF4-FFF2-40B4-BE49-F238E27FC236}">
                <a16:creationId xmlns:a16="http://schemas.microsoft.com/office/drawing/2014/main" id="{248E73F9-F045-9A42-8408-4D91A8690665}"/>
              </a:ext>
            </a:extLst>
          </p:cNvPr>
          <p:cNvCxnSpPr>
            <a:cxnSpLocks/>
          </p:cNvCxnSpPr>
          <p:nvPr/>
        </p:nvCxnSpPr>
        <p:spPr>
          <a:xfrm flipH="1">
            <a:off x="1602765" y="326590"/>
            <a:ext cx="1597635" cy="14548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2" name="TextBox 281">
            <a:extLst>
              <a:ext uri="{FF2B5EF4-FFF2-40B4-BE49-F238E27FC236}">
                <a16:creationId xmlns:a16="http://schemas.microsoft.com/office/drawing/2014/main" id="{205442EA-98A2-0C46-B993-0878F9DDAB74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83" name="Oval 282">
            <a:extLst>
              <a:ext uri="{FF2B5EF4-FFF2-40B4-BE49-F238E27FC236}">
                <a16:creationId xmlns:a16="http://schemas.microsoft.com/office/drawing/2014/main" id="{E45D1267-3D81-C540-878D-0153FAA05050}"/>
              </a:ext>
            </a:extLst>
          </p:cNvPr>
          <p:cNvSpPr/>
          <p:nvPr/>
        </p:nvSpPr>
        <p:spPr>
          <a:xfrm>
            <a:off x="1455811" y="35777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52829847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4C8D4CB-B407-0440-9A96-839E2112C5DD}"/>
              </a:ext>
            </a:extLst>
          </p:cNvPr>
          <p:cNvSpPr txBox="1"/>
          <p:nvPr/>
        </p:nvSpPr>
        <p:spPr>
          <a:xfrm>
            <a:off x="1699824" y="4708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F46A0BC-89BE-564C-9B4B-D9736ECF2FF5}"/>
              </a:ext>
            </a:extLst>
          </p:cNvPr>
          <p:cNvSpPr txBox="1"/>
          <p:nvPr/>
        </p:nvSpPr>
        <p:spPr>
          <a:xfrm>
            <a:off x="1699824" y="5166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4A3BCD9-8AEA-9F46-B4EC-E3F28DC20833}"/>
              </a:ext>
            </a:extLst>
          </p:cNvPr>
          <p:cNvSpPr txBox="1"/>
          <p:nvPr/>
        </p:nvSpPr>
        <p:spPr>
          <a:xfrm>
            <a:off x="1699824" y="4295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088786C-4EEB-1C41-85B9-C3C39CC420CA}"/>
              </a:ext>
            </a:extLst>
          </p:cNvPr>
          <p:cNvSpPr txBox="1"/>
          <p:nvPr/>
        </p:nvSpPr>
        <p:spPr>
          <a:xfrm>
            <a:off x="1699824" y="3838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EB8EE9D-6263-B848-B923-8547BCAC507C}"/>
              </a:ext>
            </a:extLst>
          </p:cNvPr>
          <p:cNvSpPr txBox="1"/>
          <p:nvPr/>
        </p:nvSpPr>
        <p:spPr>
          <a:xfrm>
            <a:off x="1699824" y="3340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7E813DB-FFB7-6643-8517-21BB3D92AEAD}"/>
              </a:ext>
            </a:extLst>
          </p:cNvPr>
          <p:cNvSpPr txBox="1"/>
          <p:nvPr/>
        </p:nvSpPr>
        <p:spPr>
          <a:xfrm>
            <a:off x="1699824" y="5666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2FF5E8FE-FCAD-C144-9E71-FB99D290EF09}"/>
              </a:ext>
            </a:extLst>
          </p:cNvPr>
          <p:cNvSpPr/>
          <p:nvPr/>
        </p:nvSpPr>
        <p:spPr>
          <a:xfrm>
            <a:off x="1944193" y="3225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467C296E-6CC2-4742-8265-4DC23CA28601}"/>
              </a:ext>
            </a:extLst>
          </p:cNvPr>
          <p:cNvSpPr/>
          <p:nvPr/>
        </p:nvSpPr>
        <p:spPr>
          <a:xfrm>
            <a:off x="1943143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6BF1EA94-E304-AE4E-9362-343E31B35122}"/>
              </a:ext>
            </a:extLst>
          </p:cNvPr>
          <p:cNvCxnSpPr>
            <a:endCxn id="54" idx="0"/>
          </p:cNvCxnSpPr>
          <p:nvPr/>
        </p:nvCxnSpPr>
        <p:spPr>
          <a:xfrm>
            <a:off x="2055179" y="3475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Oval 55">
            <a:extLst>
              <a:ext uri="{FF2B5EF4-FFF2-40B4-BE49-F238E27FC236}">
                <a16:creationId xmlns:a16="http://schemas.microsoft.com/office/drawing/2014/main" id="{F092F9FD-33D2-BD40-A2AF-1228D2440970}"/>
              </a:ext>
            </a:extLst>
          </p:cNvPr>
          <p:cNvSpPr/>
          <p:nvPr/>
        </p:nvSpPr>
        <p:spPr>
          <a:xfrm>
            <a:off x="1942011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B7A31CEB-C4E3-8E45-B7A4-C9795D4067BE}"/>
              </a:ext>
            </a:extLst>
          </p:cNvPr>
          <p:cNvCxnSpPr>
            <a:stCxn id="54" idx="4"/>
            <a:endCxn id="56" idx="0"/>
          </p:cNvCxnSpPr>
          <p:nvPr/>
        </p:nvCxnSpPr>
        <p:spPr>
          <a:xfrm flipH="1">
            <a:off x="2056311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844994A4-E325-FC41-80C7-491E4E72C061}"/>
              </a:ext>
            </a:extLst>
          </p:cNvPr>
          <p:cNvCxnSpPr>
            <a:stCxn id="56" idx="4"/>
            <a:endCxn id="59" idx="0"/>
          </p:cNvCxnSpPr>
          <p:nvPr/>
        </p:nvCxnSpPr>
        <p:spPr>
          <a:xfrm>
            <a:off x="2056311" y="4365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Oval 58">
            <a:extLst>
              <a:ext uri="{FF2B5EF4-FFF2-40B4-BE49-F238E27FC236}">
                <a16:creationId xmlns:a16="http://schemas.microsoft.com/office/drawing/2014/main" id="{1F2C6C2D-1BB7-024C-A480-EB05969DE772}"/>
              </a:ext>
            </a:extLst>
          </p:cNvPr>
          <p:cNvSpPr/>
          <p:nvPr/>
        </p:nvSpPr>
        <p:spPr>
          <a:xfrm>
            <a:off x="1943183" y="4594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EBB8EA0A-1A4C-C74A-AFCD-F1204E80879A}"/>
              </a:ext>
            </a:extLst>
          </p:cNvPr>
          <p:cNvSpPr/>
          <p:nvPr/>
        </p:nvSpPr>
        <p:spPr>
          <a:xfrm>
            <a:off x="1945447" y="5051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FE708EA0-906C-5A4A-B2EA-AFF41266C0D9}"/>
              </a:ext>
            </a:extLst>
          </p:cNvPr>
          <p:cNvCxnSpPr>
            <a:stCxn id="59" idx="4"/>
            <a:endCxn id="60" idx="0"/>
          </p:cNvCxnSpPr>
          <p:nvPr/>
        </p:nvCxnSpPr>
        <p:spPr>
          <a:xfrm>
            <a:off x="2057483" y="4823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Oval 61">
            <a:extLst>
              <a:ext uri="{FF2B5EF4-FFF2-40B4-BE49-F238E27FC236}">
                <a16:creationId xmlns:a16="http://schemas.microsoft.com/office/drawing/2014/main" id="{43D10A5E-F84C-8C42-884A-AE831FF2C32D}"/>
              </a:ext>
            </a:extLst>
          </p:cNvPr>
          <p:cNvSpPr/>
          <p:nvPr/>
        </p:nvSpPr>
        <p:spPr>
          <a:xfrm>
            <a:off x="1944315" y="5508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4F870F33-EBA9-4845-8703-EA0886F3179C}"/>
              </a:ext>
            </a:extLst>
          </p:cNvPr>
          <p:cNvCxnSpPr>
            <a:stCxn id="60" idx="4"/>
            <a:endCxn id="62" idx="0"/>
          </p:cNvCxnSpPr>
          <p:nvPr/>
        </p:nvCxnSpPr>
        <p:spPr>
          <a:xfrm flipH="1">
            <a:off x="2058615" y="5280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val 63">
            <a:extLst>
              <a:ext uri="{FF2B5EF4-FFF2-40B4-BE49-F238E27FC236}">
                <a16:creationId xmlns:a16="http://schemas.microsoft.com/office/drawing/2014/main" id="{10612995-4A69-3A45-90AE-7ABDB2E65DFD}"/>
              </a:ext>
            </a:extLst>
          </p:cNvPr>
          <p:cNvSpPr/>
          <p:nvPr/>
        </p:nvSpPr>
        <p:spPr>
          <a:xfrm>
            <a:off x="1937767" y="5965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7F24EEAC-758B-D947-A86F-D84299B103A7}"/>
              </a:ext>
            </a:extLst>
          </p:cNvPr>
          <p:cNvCxnSpPr>
            <a:endCxn id="64" idx="0"/>
          </p:cNvCxnSpPr>
          <p:nvPr/>
        </p:nvCxnSpPr>
        <p:spPr>
          <a:xfrm flipH="1">
            <a:off x="2052067" y="5736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04B889FC-E4A0-BF47-810E-F953E72AC63E}"/>
              </a:ext>
            </a:extLst>
          </p:cNvPr>
          <p:cNvSpPr txBox="1"/>
          <p:nvPr/>
        </p:nvSpPr>
        <p:spPr>
          <a:xfrm>
            <a:off x="1699824" y="6101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26546" y="64008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5761E276-92A6-0644-9333-7CABBCB13542}"/>
              </a:ext>
            </a:extLst>
          </p:cNvPr>
          <p:cNvCxnSpPr>
            <a:endCxn id="68" idx="0"/>
          </p:cNvCxnSpPr>
          <p:nvPr/>
        </p:nvCxnSpPr>
        <p:spPr>
          <a:xfrm flipH="1">
            <a:off x="2040846" y="6172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Box 70">
            <a:extLst>
              <a:ext uri="{FF2B5EF4-FFF2-40B4-BE49-F238E27FC236}">
                <a16:creationId xmlns:a16="http://schemas.microsoft.com/office/drawing/2014/main" id="{3DC22BE3-00C9-B347-A3A5-25AEF5FA70B1}"/>
              </a:ext>
            </a:extLst>
          </p:cNvPr>
          <p:cNvSpPr txBox="1"/>
          <p:nvPr/>
        </p:nvSpPr>
        <p:spPr>
          <a:xfrm>
            <a:off x="1935867" y="17884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CBDD6FD-B4EA-394A-8775-3C80D85903A0}"/>
              </a:ext>
            </a:extLst>
          </p:cNvPr>
          <p:cNvSpPr txBox="1"/>
          <p:nvPr/>
        </p:nvSpPr>
        <p:spPr>
          <a:xfrm>
            <a:off x="1699824" y="2431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E6430331-32D6-2C4A-8F40-6B94287AAA9B}"/>
              </a:ext>
            </a:extLst>
          </p:cNvPr>
          <p:cNvSpPr txBox="1"/>
          <p:nvPr/>
        </p:nvSpPr>
        <p:spPr>
          <a:xfrm>
            <a:off x="2235217" y="1444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2089B9B-080C-0440-872D-2ED0DDEADE63}"/>
              </a:ext>
            </a:extLst>
          </p:cNvPr>
          <p:cNvSpPr txBox="1"/>
          <p:nvPr/>
        </p:nvSpPr>
        <p:spPr>
          <a:xfrm>
            <a:off x="1850667" y="8958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22C2B9FA-5513-2140-8F0D-269530C1D720}"/>
              </a:ext>
            </a:extLst>
          </p:cNvPr>
          <p:cNvSpPr/>
          <p:nvPr/>
        </p:nvSpPr>
        <p:spPr>
          <a:xfrm>
            <a:off x="2199979" y="12568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7D6CE7AE-C3B6-8A41-9E5F-25C4F21F9A1D}"/>
              </a:ext>
            </a:extLst>
          </p:cNvPr>
          <p:cNvCxnSpPr>
            <a:stCxn id="75" idx="5"/>
            <a:endCxn id="76" idx="0"/>
          </p:cNvCxnSpPr>
          <p:nvPr/>
        </p:nvCxnSpPr>
        <p:spPr>
          <a:xfrm>
            <a:off x="2075919" y="811669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07E8AC30-AA5E-1848-9ABF-4F4FBDE9B717}"/>
              </a:ext>
            </a:extLst>
          </p:cNvPr>
          <p:cNvCxnSpPr>
            <a:stCxn id="76" idx="5"/>
            <a:endCxn id="79" idx="1"/>
          </p:cNvCxnSpPr>
          <p:nvPr/>
        </p:nvCxnSpPr>
        <p:spPr>
          <a:xfrm>
            <a:off x="2395100" y="1451936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B38C9688-ED58-2B46-A5E6-D488A83C657A}"/>
              </a:ext>
            </a:extLst>
          </p:cNvPr>
          <p:cNvSpPr/>
          <p:nvPr/>
        </p:nvSpPr>
        <p:spPr>
          <a:xfrm>
            <a:off x="1944316" y="2316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stCxn id="79" idx="3"/>
            <a:endCxn id="80" idx="0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C1B6C3B7-ECAA-D746-81B2-F97140130744}"/>
              </a:ext>
            </a:extLst>
          </p:cNvPr>
          <p:cNvCxnSpPr>
            <a:stCxn id="80" idx="4"/>
          </p:cNvCxnSpPr>
          <p:nvPr/>
        </p:nvCxnSpPr>
        <p:spPr>
          <a:xfrm flipH="1">
            <a:off x="2057484" y="2544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>
            <a:extLst>
              <a:ext uri="{FF2B5EF4-FFF2-40B4-BE49-F238E27FC236}">
                <a16:creationId xmlns:a16="http://schemas.microsoft.com/office/drawing/2014/main" id="{768E69E2-0FC4-4043-A331-F64461B172A7}"/>
              </a:ext>
            </a:extLst>
          </p:cNvPr>
          <p:cNvSpPr txBox="1"/>
          <p:nvPr/>
        </p:nvSpPr>
        <p:spPr>
          <a:xfrm>
            <a:off x="1699824" y="2942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FF25A39F-AFB7-6F40-97D7-8814A0E85606}"/>
              </a:ext>
            </a:extLst>
          </p:cNvPr>
          <p:cNvSpPr/>
          <p:nvPr/>
        </p:nvSpPr>
        <p:spPr>
          <a:xfrm>
            <a:off x="1938911" y="2765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C5E99B1-A612-5047-8890-770A55D3804E}"/>
              </a:ext>
            </a:extLst>
          </p:cNvPr>
          <p:cNvCxnSpPr>
            <a:stCxn id="84" idx="4"/>
            <a:endCxn id="53" idx="0"/>
          </p:cNvCxnSpPr>
          <p:nvPr/>
        </p:nvCxnSpPr>
        <p:spPr>
          <a:xfrm>
            <a:off x="2053211" y="2993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F0FB156B-0FEA-214C-B325-BFF68048825F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5834D8-3E84-7941-8570-B872AAF555A7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80ED94-4E45-A449-B7D4-EA793821235B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EB0E298-1265-E549-861C-1447DA0B9DED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5D586A2-2016-6242-9A14-C79487C99B3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E29280A-971A-6349-9908-C497B5073C3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B85E2A-8DB8-C64F-86FA-DE7FCDCA5EA7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CEA38C7-C47C-EF47-97E0-5D6A2E8AB813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6A0A700A-36A2-5C4D-B02E-EB9A4DF02256}"/>
              </a:ext>
            </a:extLst>
          </p:cNvPr>
          <p:cNvCxnSpPr>
            <a:endCxn id="93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id="{B8744598-54AE-FA46-A7CB-16FEBD55EF1B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84D405E-D4E9-124C-B08B-09DF5FAC5418}"/>
              </a:ext>
            </a:extLst>
          </p:cNvPr>
          <p:cNvCxnSpPr>
            <a:stCxn id="93" idx="4"/>
            <a:endCxn id="95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79B955C-5BAB-9849-A3F5-F98590F9D7C5}"/>
              </a:ext>
            </a:extLst>
          </p:cNvPr>
          <p:cNvCxnSpPr>
            <a:stCxn id="95" idx="4"/>
            <a:endCxn id="98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val 97">
            <a:extLst>
              <a:ext uri="{FF2B5EF4-FFF2-40B4-BE49-F238E27FC236}">
                <a16:creationId xmlns:a16="http://schemas.microsoft.com/office/drawing/2014/main" id="{7C697300-9997-4C4E-A4EB-6A4F8E218648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E1E78C6A-0C5B-A645-A5BF-91DE6F42C471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92BC703-2B35-5945-B0EA-3282187FD27F}"/>
              </a:ext>
            </a:extLst>
          </p:cNvPr>
          <p:cNvCxnSpPr>
            <a:stCxn id="98" idx="4"/>
            <a:endCxn id="99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>
            <a:extLst>
              <a:ext uri="{FF2B5EF4-FFF2-40B4-BE49-F238E27FC236}">
                <a16:creationId xmlns:a16="http://schemas.microsoft.com/office/drawing/2014/main" id="{29FF1F1D-7077-D04C-989C-D7BD7375E9BB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B12C524-5B51-E744-9D40-5D75ED33C939}"/>
              </a:ext>
            </a:extLst>
          </p:cNvPr>
          <p:cNvCxnSpPr>
            <a:stCxn id="99" idx="4"/>
            <a:endCxn id="101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DEBAAF2A-214C-CD40-979E-C104F666A30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64EA81-A491-9D42-88C7-FB3A1A3A5204}"/>
              </a:ext>
            </a:extLst>
          </p:cNvPr>
          <p:cNvCxnSpPr>
            <a:endCxn id="103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CAE7D68B-7D3D-8E4E-8AC8-3CCA49E8846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8CEB8A3-E1F4-9E43-BF34-24421B04ED1E}"/>
              </a:ext>
            </a:extLst>
          </p:cNvPr>
          <p:cNvCxnSpPr>
            <a:endCxn id="106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D95C3EE5-77A5-C74B-959F-F61503C21BBA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6C89CFC-C4C0-E14A-ADDA-C43BE84B0062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41144C40-B711-E949-ACA7-BE22AA0352EB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stCxn id="115" idx="4"/>
            <a:endCxn id="116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04D2FC4-1481-8949-99D1-75DE32A55C16}"/>
              </a:ext>
            </a:extLst>
          </p:cNvPr>
          <p:cNvCxnSpPr>
            <a:stCxn id="116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0C5BA5E2-0892-7B46-B707-B19903FA2C06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46C913A-0A5C-2041-8F1B-F0B7D87BEFF1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F28F3889-31F2-3C42-9574-99A77B751426}"/>
              </a:ext>
            </a:extLst>
          </p:cNvPr>
          <p:cNvCxnSpPr>
            <a:stCxn id="120" idx="4"/>
            <a:endCxn id="92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E8FCBEAA-8DC7-B943-A937-863A942E000E}"/>
              </a:ext>
            </a:extLst>
          </p:cNvPr>
          <p:cNvSpPr txBox="1"/>
          <p:nvPr/>
        </p:nvSpPr>
        <p:spPr>
          <a:xfrm>
            <a:off x="1049778" y="3946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10F3C621-4FEE-B84F-A56D-A1B618D3D8D5}"/>
              </a:ext>
            </a:extLst>
          </p:cNvPr>
          <p:cNvSpPr txBox="1"/>
          <p:nvPr/>
        </p:nvSpPr>
        <p:spPr>
          <a:xfrm>
            <a:off x="1049778" y="4404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96BB0863-09C1-5440-B364-9EA77DD1B3F9}"/>
              </a:ext>
            </a:extLst>
          </p:cNvPr>
          <p:cNvSpPr txBox="1"/>
          <p:nvPr/>
        </p:nvSpPr>
        <p:spPr>
          <a:xfrm>
            <a:off x="1049778" y="3533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0BAD43D8-761C-1B44-9099-B9CBDF63464A}"/>
              </a:ext>
            </a:extLst>
          </p:cNvPr>
          <p:cNvSpPr txBox="1"/>
          <p:nvPr/>
        </p:nvSpPr>
        <p:spPr>
          <a:xfrm>
            <a:off x="1049778" y="3076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3C16751F-CF0A-0E48-9D37-13971F86D671}"/>
              </a:ext>
            </a:extLst>
          </p:cNvPr>
          <p:cNvSpPr txBox="1"/>
          <p:nvPr/>
        </p:nvSpPr>
        <p:spPr>
          <a:xfrm>
            <a:off x="1049778" y="2578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B86FE87E-43B6-6D4B-947D-49F1AA784814}"/>
              </a:ext>
            </a:extLst>
          </p:cNvPr>
          <p:cNvSpPr txBox="1"/>
          <p:nvPr/>
        </p:nvSpPr>
        <p:spPr>
          <a:xfrm>
            <a:off x="1049778" y="4904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28" name="Oval 127">
            <a:extLst>
              <a:ext uri="{FF2B5EF4-FFF2-40B4-BE49-F238E27FC236}">
                <a16:creationId xmlns:a16="http://schemas.microsoft.com/office/drawing/2014/main" id="{8BF30085-377F-C046-AF46-F4C228DDA54F}"/>
              </a:ext>
            </a:extLst>
          </p:cNvPr>
          <p:cNvSpPr/>
          <p:nvPr/>
        </p:nvSpPr>
        <p:spPr>
          <a:xfrm>
            <a:off x="1294147" y="2463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8FD1AB61-296B-7941-8A11-99F9574A1D15}"/>
              </a:ext>
            </a:extLst>
          </p:cNvPr>
          <p:cNvSpPr/>
          <p:nvPr/>
        </p:nvSpPr>
        <p:spPr>
          <a:xfrm>
            <a:off x="1293097" y="2918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F022ACAD-F007-DF4C-A95D-B67618917446}"/>
              </a:ext>
            </a:extLst>
          </p:cNvPr>
          <p:cNvCxnSpPr>
            <a:endCxn id="129" idx="0"/>
          </p:cNvCxnSpPr>
          <p:nvPr/>
        </p:nvCxnSpPr>
        <p:spPr>
          <a:xfrm>
            <a:off x="1405133" y="2713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Oval 130">
            <a:extLst>
              <a:ext uri="{FF2B5EF4-FFF2-40B4-BE49-F238E27FC236}">
                <a16:creationId xmlns:a16="http://schemas.microsoft.com/office/drawing/2014/main" id="{F2F9815A-5FC2-3F4C-BC39-44921734C4B1}"/>
              </a:ext>
            </a:extLst>
          </p:cNvPr>
          <p:cNvSpPr/>
          <p:nvPr/>
        </p:nvSpPr>
        <p:spPr>
          <a:xfrm>
            <a:off x="1291965" y="3375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CABF80DA-E80C-3647-80A0-F5C74A09AF12}"/>
              </a:ext>
            </a:extLst>
          </p:cNvPr>
          <p:cNvCxnSpPr>
            <a:stCxn id="129" idx="4"/>
            <a:endCxn id="131" idx="0"/>
          </p:cNvCxnSpPr>
          <p:nvPr/>
        </p:nvCxnSpPr>
        <p:spPr>
          <a:xfrm flipH="1">
            <a:off x="1406265" y="3146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8D247746-46EA-C642-90A2-50C156951338}"/>
              </a:ext>
            </a:extLst>
          </p:cNvPr>
          <p:cNvCxnSpPr>
            <a:stCxn id="131" idx="4"/>
            <a:endCxn id="134" idx="0"/>
          </p:cNvCxnSpPr>
          <p:nvPr/>
        </p:nvCxnSpPr>
        <p:spPr>
          <a:xfrm>
            <a:off x="1406265" y="3603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Oval 133">
            <a:extLst>
              <a:ext uri="{FF2B5EF4-FFF2-40B4-BE49-F238E27FC236}">
                <a16:creationId xmlns:a16="http://schemas.microsoft.com/office/drawing/2014/main" id="{A2BAF0C4-1C77-E54E-944D-09A58368A3A2}"/>
              </a:ext>
            </a:extLst>
          </p:cNvPr>
          <p:cNvSpPr/>
          <p:nvPr/>
        </p:nvSpPr>
        <p:spPr>
          <a:xfrm>
            <a:off x="1293137" y="3832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5" name="Oval 134">
            <a:extLst>
              <a:ext uri="{FF2B5EF4-FFF2-40B4-BE49-F238E27FC236}">
                <a16:creationId xmlns:a16="http://schemas.microsoft.com/office/drawing/2014/main" id="{C6D11935-7E37-0349-8D97-1E9DBAD3534A}"/>
              </a:ext>
            </a:extLst>
          </p:cNvPr>
          <p:cNvSpPr/>
          <p:nvPr/>
        </p:nvSpPr>
        <p:spPr>
          <a:xfrm>
            <a:off x="1295401" y="4289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35A46693-E50C-2149-9D05-47CFA37649F1}"/>
              </a:ext>
            </a:extLst>
          </p:cNvPr>
          <p:cNvCxnSpPr>
            <a:stCxn id="134" idx="4"/>
            <a:endCxn id="135" idx="0"/>
          </p:cNvCxnSpPr>
          <p:nvPr/>
        </p:nvCxnSpPr>
        <p:spPr>
          <a:xfrm>
            <a:off x="1407437" y="4061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Oval 136">
            <a:extLst>
              <a:ext uri="{FF2B5EF4-FFF2-40B4-BE49-F238E27FC236}">
                <a16:creationId xmlns:a16="http://schemas.microsoft.com/office/drawing/2014/main" id="{0BA6D564-1DA6-1C4A-8BCF-AD07334521AB}"/>
              </a:ext>
            </a:extLst>
          </p:cNvPr>
          <p:cNvSpPr/>
          <p:nvPr/>
        </p:nvSpPr>
        <p:spPr>
          <a:xfrm>
            <a:off x="1294269" y="4746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00F31C6B-E9CD-B041-AB84-C5EF0AB63293}"/>
              </a:ext>
            </a:extLst>
          </p:cNvPr>
          <p:cNvCxnSpPr>
            <a:stCxn id="135" idx="4"/>
            <a:endCxn id="137" idx="0"/>
          </p:cNvCxnSpPr>
          <p:nvPr/>
        </p:nvCxnSpPr>
        <p:spPr>
          <a:xfrm flipH="1">
            <a:off x="1408569" y="4518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9" name="Oval 138">
            <a:extLst>
              <a:ext uri="{FF2B5EF4-FFF2-40B4-BE49-F238E27FC236}">
                <a16:creationId xmlns:a16="http://schemas.microsoft.com/office/drawing/2014/main" id="{938C730E-90A8-7747-808C-CBFAD4C09510}"/>
              </a:ext>
            </a:extLst>
          </p:cNvPr>
          <p:cNvSpPr/>
          <p:nvPr/>
        </p:nvSpPr>
        <p:spPr>
          <a:xfrm>
            <a:off x="1287721" y="5203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66712C6C-DF98-3A4B-B8C6-1C0054724431}"/>
              </a:ext>
            </a:extLst>
          </p:cNvPr>
          <p:cNvCxnSpPr>
            <a:endCxn id="139" idx="0"/>
          </p:cNvCxnSpPr>
          <p:nvPr/>
        </p:nvCxnSpPr>
        <p:spPr>
          <a:xfrm flipH="1">
            <a:off x="1402021" y="4974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" name="TextBox 140">
            <a:extLst>
              <a:ext uri="{FF2B5EF4-FFF2-40B4-BE49-F238E27FC236}">
                <a16:creationId xmlns:a16="http://schemas.microsoft.com/office/drawing/2014/main" id="{D57AE3BB-E0E5-214A-979E-EBE18F1C11F0}"/>
              </a:ext>
            </a:extLst>
          </p:cNvPr>
          <p:cNvSpPr txBox="1"/>
          <p:nvPr/>
        </p:nvSpPr>
        <p:spPr>
          <a:xfrm>
            <a:off x="1049778" y="5339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56388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B79F84C7-6686-6A4D-BFEA-A6B31DC59C8F}"/>
              </a:ext>
            </a:extLst>
          </p:cNvPr>
          <p:cNvCxnSpPr>
            <a:endCxn id="142" idx="0"/>
          </p:cNvCxnSpPr>
          <p:nvPr/>
        </p:nvCxnSpPr>
        <p:spPr>
          <a:xfrm flipH="1">
            <a:off x="1390800" y="5410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" name="TextBox 143">
            <a:extLst>
              <a:ext uri="{FF2B5EF4-FFF2-40B4-BE49-F238E27FC236}">
                <a16:creationId xmlns:a16="http://schemas.microsoft.com/office/drawing/2014/main" id="{CA9514D8-0ACE-924B-9668-00DCBBA92E9F}"/>
              </a:ext>
            </a:extLst>
          </p:cNvPr>
          <p:cNvSpPr txBox="1"/>
          <p:nvPr/>
        </p:nvSpPr>
        <p:spPr>
          <a:xfrm>
            <a:off x="1049778" y="1669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45" name="Oval 144">
            <a:extLst>
              <a:ext uri="{FF2B5EF4-FFF2-40B4-BE49-F238E27FC236}">
                <a16:creationId xmlns:a16="http://schemas.microsoft.com/office/drawing/2014/main" id="{027543C4-8ED7-B741-82EE-AA99A61F0F2E}"/>
              </a:ext>
            </a:extLst>
          </p:cNvPr>
          <p:cNvSpPr/>
          <p:nvPr/>
        </p:nvSpPr>
        <p:spPr>
          <a:xfrm>
            <a:off x="1294270" y="1554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stCxn id="75" idx="3"/>
            <a:endCxn id="145" idx="0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8E04EC9B-FB6D-2A46-AB20-AAB70543325A}"/>
              </a:ext>
            </a:extLst>
          </p:cNvPr>
          <p:cNvCxnSpPr>
            <a:stCxn id="145" idx="4"/>
          </p:cNvCxnSpPr>
          <p:nvPr/>
        </p:nvCxnSpPr>
        <p:spPr>
          <a:xfrm flipH="1">
            <a:off x="1407438" y="1782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>
            <a:extLst>
              <a:ext uri="{FF2B5EF4-FFF2-40B4-BE49-F238E27FC236}">
                <a16:creationId xmlns:a16="http://schemas.microsoft.com/office/drawing/2014/main" id="{E4E7366F-1022-E644-AB49-97254E8D8056}"/>
              </a:ext>
            </a:extLst>
          </p:cNvPr>
          <p:cNvSpPr txBox="1"/>
          <p:nvPr/>
        </p:nvSpPr>
        <p:spPr>
          <a:xfrm>
            <a:off x="1049778" y="2180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49" name="Oval 148">
            <a:extLst>
              <a:ext uri="{FF2B5EF4-FFF2-40B4-BE49-F238E27FC236}">
                <a16:creationId xmlns:a16="http://schemas.microsoft.com/office/drawing/2014/main" id="{6FA1A212-B00B-2746-B245-FEE4EE30745E}"/>
              </a:ext>
            </a:extLst>
          </p:cNvPr>
          <p:cNvSpPr/>
          <p:nvPr/>
        </p:nvSpPr>
        <p:spPr>
          <a:xfrm>
            <a:off x="1288865" y="2003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E9B34679-411E-8245-98D0-6B7382BA1DE3}"/>
              </a:ext>
            </a:extLst>
          </p:cNvPr>
          <p:cNvCxnSpPr>
            <a:stCxn id="149" idx="4"/>
            <a:endCxn id="128" idx="0"/>
          </p:cNvCxnSpPr>
          <p:nvPr/>
        </p:nvCxnSpPr>
        <p:spPr>
          <a:xfrm>
            <a:off x="1403165" y="2231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1" name="TextBox 150">
            <a:extLst>
              <a:ext uri="{FF2B5EF4-FFF2-40B4-BE49-F238E27FC236}">
                <a16:creationId xmlns:a16="http://schemas.microsoft.com/office/drawing/2014/main" id="{0B8363DC-E947-9D47-BEC6-AD5299164A56}"/>
              </a:ext>
            </a:extLst>
          </p:cNvPr>
          <p:cNvSpPr txBox="1"/>
          <p:nvPr/>
        </p:nvSpPr>
        <p:spPr>
          <a:xfrm>
            <a:off x="1225195" y="10078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20F7BD5C-C3D0-364A-A756-3BA59B2B76D1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33A9FF0A-9F7B-444E-910A-581BC79181DD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D7F2618-0636-8243-B489-923C6AACC909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66A46DFD-D0C6-3746-A887-EB10E5A48343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9D024F5-C229-974A-85BF-3EB5237478A0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9C408D67-4B65-174F-9FC1-87FCC4161A94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1DDE6840-359C-3747-9AFA-DFB0F1325B8C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3AEB85C8-45D0-9D43-8619-2DDD941E6563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9F71070D-CF69-E24C-8E78-111BC6CF1396}"/>
              </a:ext>
            </a:extLst>
          </p:cNvPr>
          <p:cNvCxnSpPr>
            <a:endCxn id="159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Oval 160">
            <a:extLst>
              <a:ext uri="{FF2B5EF4-FFF2-40B4-BE49-F238E27FC236}">
                <a16:creationId xmlns:a16="http://schemas.microsoft.com/office/drawing/2014/main" id="{CD8AA623-9B17-4C44-A314-E96DC001B219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42660FE3-4127-5A4F-8616-BFD1D6A603DE}"/>
              </a:ext>
            </a:extLst>
          </p:cNvPr>
          <p:cNvCxnSpPr>
            <a:stCxn id="159" idx="4"/>
            <a:endCxn id="161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F11882FA-A977-224E-B8AB-98E0E4D004AD}"/>
              </a:ext>
            </a:extLst>
          </p:cNvPr>
          <p:cNvCxnSpPr>
            <a:stCxn id="161" idx="4"/>
            <a:endCxn id="164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Oval 163">
            <a:extLst>
              <a:ext uri="{FF2B5EF4-FFF2-40B4-BE49-F238E27FC236}">
                <a16:creationId xmlns:a16="http://schemas.microsoft.com/office/drawing/2014/main" id="{5151B645-B1FA-4A4D-9E37-53A96FF93528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027F4397-FE18-9F4F-B3E6-07C599A66304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824962FF-3D62-8D4A-89E8-C808B06EDA56}"/>
              </a:ext>
            </a:extLst>
          </p:cNvPr>
          <p:cNvCxnSpPr>
            <a:stCxn id="164" idx="4"/>
            <a:endCxn id="165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Oval 166">
            <a:extLst>
              <a:ext uri="{FF2B5EF4-FFF2-40B4-BE49-F238E27FC236}">
                <a16:creationId xmlns:a16="http://schemas.microsoft.com/office/drawing/2014/main" id="{F2CDD4F5-A5EF-084D-BEC0-ECAF54A27ACE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50AD51E-C673-624E-9287-7C7649786421}"/>
              </a:ext>
            </a:extLst>
          </p:cNvPr>
          <p:cNvCxnSpPr>
            <a:stCxn id="165" idx="4"/>
            <a:endCxn id="167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Oval 168">
            <a:extLst>
              <a:ext uri="{FF2B5EF4-FFF2-40B4-BE49-F238E27FC236}">
                <a16:creationId xmlns:a16="http://schemas.microsoft.com/office/drawing/2014/main" id="{EA1572D3-6631-2A4A-BD73-15604EE5D379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27869A2C-D4D2-F440-B956-5FE7B9CB23C0}"/>
              </a:ext>
            </a:extLst>
          </p:cNvPr>
          <p:cNvCxnSpPr>
            <a:endCxn id="169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6AD0C6E2-8154-E940-96DF-2FEC48856C6F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12BD899F-33DA-CD44-9264-C1A78479DE77}"/>
              </a:ext>
            </a:extLst>
          </p:cNvPr>
          <p:cNvCxnSpPr>
            <a:endCxn id="172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>
            <a:extLst>
              <a:ext uri="{FF2B5EF4-FFF2-40B4-BE49-F238E27FC236}">
                <a16:creationId xmlns:a16="http://schemas.microsoft.com/office/drawing/2014/main" id="{D1DBF96F-6EA9-D043-939B-9042CDFEDC06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FA6CD911-CB87-2043-9027-EACBC223B2E7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stCxn id="3" idx="4"/>
            <a:endCxn id="175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C7A2941-A065-F14C-82A8-4FA5EA767E19}"/>
              </a:ext>
            </a:extLst>
          </p:cNvPr>
          <p:cNvCxnSpPr>
            <a:stCxn id="175" idx="4"/>
            <a:endCxn id="179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TextBox 177">
            <a:extLst>
              <a:ext uri="{FF2B5EF4-FFF2-40B4-BE49-F238E27FC236}">
                <a16:creationId xmlns:a16="http://schemas.microsoft.com/office/drawing/2014/main" id="{449D8DF8-DCC9-8447-88FD-07C5E3E137B6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79" name="Oval 178">
            <a:extLst>
              <a:ext uri="{FF2B5EF4-FFF2-40B4-BE49-F238E27FC236}">
                <a16:creationId xmlns:a16="http://schemas.microsoft.com/office/drawing/2014/main" id="{539D3586-8900-514D-9CD4-CE5EDD4ED7FB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9127ADB1-D45B-D34A-B86C-A8BF01EB69B5}"/>
              </a:ext>
            </a:extLst>
          </p:cNvPr>
          <p:cNvCxnSpPr>
            <a:stCxn id="179" idx="4"/>
            <a:endCxn id="158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>
            <a:extLst>
              <a:ext uri="{FF2B5EF4-FFF2-40B4-BE49-F238E27FC236}">
                <a16:creationId xmlns:a16="http://schemas.microsoft.com/office/drawing/2014/main" id="{BE927778-8C0B-DF4F-AD28-07E66290D8BE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821801A-A72F-5141-8B00-DE0FE114D6D0}"/>
              </a:ext>
            </a:extLst>
          </p:cNvPr>
          <p:cNvSpPr txBox="1"/>
          <p:nvPr/>
        </p:nvSpPr>
        <p:spPr>
          <a:xfrm>
            <a:off x="381000" y="28799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E0712ECE-3339-5649-9A51-D632CBD073E1}"/>
              </a:ext>
            </a:extLst>
          </p:cNvPr>
          <p:cNvSpPr txBox="1"/>
          <p:nvPr/>
        </p:nvSpPr>
        <p:spPr>
          <a:xfrm>
            <a:off x="381000" y="33381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FAFF7E91-D81F-D345-871C-9C1B73C2277C}"/>
              </a:ext>
            </a:extLst>
          </p:cNvPr>
          <p:cNvSpPr txBox="1"/>
          <p:nvPr/>
        </p:nvSpPr>
        <p:spPr>
          <a:xfrm>
            <a:off x="381000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01B76F7D-B8A0-5A4D-89EB-51F98D33DF5C}"/>
              </a:ext>
            </a:extLst>
          </p:cNvPr>
          <p:cNvSpPr txBox="1"/>
          <p:nvPr/>
        </p:nvSpPr>
        <p:spPr>
          <a:xfrm>
            <a:off x="381000" y="2009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C221B761-7417-704D-BD7F-DDECEE5C6CAD}"/>
              </a:ext>
            </a:extLst>
          </p:cNvPr>
          <p:cNvSpPr txBox="1"/>
          <p:nvPr/>
        </p:nvSpPr>
        <p:spPr>
          <a:xfrm>
            <a:off x="381000" y="15112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77002325-A13D-3E42-9F24-F6C8D2C4AA18}"/>
              </a:ext>
            </a:extLst>
          </p:cNvPr>
          <p:cNvSpPr txBox="1"/>
          <p:nvPr/>
        </p:nvSpPr>
        <p:spPr>
          <a:xfrm>
            <a:off x="381000" y="38375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88" name="Oval 187">
            <a:extLst>
              <a:ext uri="{FF2B5EF4-FFF2-40B4-BE49-F238E27FC236}">
                <a16:creationId xmlns:a16="http://schemas.microsoft.com/office/drawing/2014/main" id="{52BD641B-949D-4649-8AE8-ECD0ADB43CD8}"/>
              </a:ext>
            </a:extLst>
          </p:cNvPr>
          <p:cNvSpPr/>
          <p:nvPr/>
        </p:nvSpPr>
        <p:spPr>
          <a:xfrm>
            <a:off x="624319" y="1851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9" name="Straight Connector 188">
            <a:extLst>
              <a:ext uri="{FF2B5EF4-FFF2-40B4-BE49-F238E27FC236}">
                <a16:creationId xmlns:a16="http://schemas.microsoft.com/office/drawing/2014/main" id="{56639482-F327-CC4A-80B5-B47419825992}"/>
              </a:ext>
            </a:extLst>
          </p:cNvPr>
          <p:cNvCxnSpPr>
            <a:stCxn id="203" idx="4"/>
            <a:endCxn id="188" idx="0"/>
          </p:cNvCxnSpPr>
          <p:nvPr/>
        </p:nvCxnSpPr>
        <p:spPr>
          <a:xfrm>
            <a:off x="734387" y="1545815"/>
            <a:ext cx="4232" cy="3054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Oval 189">
            <a:extLst>
              <a:ext uri="{FF2B5EF4-FFF2-40B4-BE49-F238E27FC236}">
                <a16:creationId xmlns:a16="http://schemas.microsoft.com/office/drawing/2014/main" id="{793DD416-B956-A74E-93FC-2E5142507707}"/>
              </a:ext>
            </a:extLst>
          </p:cNvPr>
          <p:cNvSpPr/>
          <p:nvPr/>
        </p:nvSpPr>
        <p:spPr>
          <a:xfrm>
            <a:off x="623187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1" name="Straight Connector 190">
            <a:extLst>
              <a:ext uri="{FF2B5EF4-FFF2-40B4-BE49-F238E27FC236}">
                <a16:creationId xmlns:a16="http://schemas.microsoft.com/office/drawing/2014/main" id="{66E4DA87-E088-694F-B612-FABCA3025C6E}"/>
              </a:ext>
            </a:extLst>
          </p:cNvPr>
          <p:cNvCxnSpPr>
            <a:stCxn id="188" idx="4"/>
            <a:endCxn id="190" idx="0"/>
          </p:cNvCxnSpPr>
          <p:nvPr/>
        </p:nvCxnSpPr>
        <p:spPr>
          <a:xfrm flipH="1">
            <a:off x="737487" y="20798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16B51F0B-1DFC-FE46-B1D4-EE359DC5ACD1}"/>
              </a:ext>
            </a:extLst>
          </p:cNvPr>
          <p:cNvCxnSpPr>
            <a:stCxn id="190" idx="4"/>
            <a:endCxn id="193" idx="0"/>
          </p:cNvCxnSpPr>
          <p:nvPr/>
        </p:nvCxnSpPr>
        <p:spPr>
          <a:xfrm>
            <a:off x="737487" y="25370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3" name="Oval 192">
            <a:extLst>
              <a:ext uri="{FF2B5EF4-FFF2-40B4-BE49-F238E27FC236}">
                <a16:creationId xmlns:a16="http://schemas.microsoft.com/office/drawing/2014/main" id="{0C4ED29D-4375-AA45-ABD1-6025C0C1F314}"/>
              </a:ext>
            </a:extLst>
          </p:cNvPr>
          <p:cNvSpPr/>
          <p:nvPr/>
        </p:nvSpPr>
        <p:spPr>
          <a:xfrm>
            <a:off x="624359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94" name="Oval 193">
            <a:extLst>
              <a:ext uri="{FF2B5EF4-FFF2-40B4-BE49-F238E27FC236}">
                <a16:creationId xmlns:a16="http://schemas.microsoft.com/office/drawing/2014/main" id="{F07F353C-C6E3-A14D-92D7-D9790D52C320}"/>
              </a:ext>
            </a:extLst>
          </p:cNvPr>
          <p:cNvSpPr/>
          <p:nvPr/>
        </p:nvSpPr>
        <p:spPr>
          <a:xfrm>
            <a:off x="626623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26FF2BF9-05BF-1847-AAD8-364AB2EF2B48}"/>
              </a:ext>
            </a:extLst>
          </p:cNvPr>
          <p:cNvCxnSpPr>
            <a:stCxn id="193" idx="4"/>
            <a:endCxn id="194" idx="0"/>
          </p:cNvCxnSpPr>
          <p:nvPr/>
        </p:nvCxnSpPr>
        <p:spPr>
          <a:xfrm>
            <a:off x="738659" y="29942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6" name="Oval 195">
            <a:extLst>
              <a:ext uri="{FF2B5EF4-FFF2-40B4-BE49-F238E27FC236}">
                <a16:creationId xmlns:a16="http://schemas.microsoft.com/office/drawing/2014/main" id="{C5324928-9ED7-C244-8D35-64AF71459308}"/>
              </a:ext>
            </a:extLst>
          </p:cNvPr>
          <p:cNvSpPr/>
          <p:nvPr/>
        </p:nvSpPr>
        <p:spPr>
          <a:xfrm>
            <a:off x="625491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7" name="Straight Connector 196">
            <a:extLst>
              <a:ext uri="{FF2B5EF4-FFF2-40B4-BE49-F238E27FC236}">
                <a16:creationId xmlns:a16="http://schemas.microsoft.com/office/drawing/2014/main" id="{B6741729-9F7B-E945-B31B-B7E69C2911AA}"/>
              </a:ext>
            </a:extLst>
          </p:cNvPr>
          <p:cNvCxnSpPr>
            <a:stCxn id="194" idx="4"/>
            <a:endCxn id="196" idx="0"/>
          </p:cNvCxnSpPr>
          <p:nvPr/>
        </p:nvCxnSpPr>
        <p:spPr>
          <a:xfrm flipH="1">
            <a:off x="739791" y="34514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" name="Oval 197">
            <a:extLst>
              <a:ext uri="{FF2B5EF4-FFF2-40B4-BE49-F238E27FC236}">
                <a16:creationId xmlns:a16="http://schemas.microsoft.com/office/drawing/2014/main" id="{88572C88-53C9-F24A-8CCC-62509945D71E}"/>
              </a:ext>
            </a:extLst>
          </p:cNvPr>
          <p:cNvSpPr/>
          <p:nvPr/>
        </p:nvSpPr>
        <p:spPr>
          <a:xfrm>
            <a:off x="618943" y="41365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FEAC93B7-5C01-3048-B5E4-0DA183EEC820}"/>
              </a:ext>
            </a:extLst>
          </p:cNvPr>
          <p:cNvCxnSpPr>
            <a:endCxn id="198" idx="0"/>
          </p:cNvCxnSpPr>
          <p:nvPr/>
        </p:nvCxnSpPr>
        <p:spPr>
          <a:xfrm flipH="1">
            <a:off x="733243" y="39079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0" name="TextBox 199">
            <a:extLst>
              <a:ext uri="{FF2B5EF4-FFF2-40B4-BE49-F238E27FC236}">
                <a16:creationId xmlns:a16="http://schemas.microsoft.com/office/drawing/2014/main" id="{52C0E187-BD51-A64A-A531-F3FB85CD8E1C}"/>
              </a:ext>
            </a:extLst>
          </p:cNvPr>
          <p:cNvSpPr txBox="1"/>
          <p:nvPr/>
        </p:nvSpPr>
        <p:spPr>
          <a:xfrm>
            <a:off x="381000" y="42730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45720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43F3B76D-3D60-B24F-B382-26AC31B90D4B}"/>
              </a:ext>
            </a:extLst>
          </p:cNvPr>
          <p:cNvCxnSpPr>
            <a:endCxn id="201" idx="0"/>
          </p:cNvCxnSpPr>
          <p:nvPr/>
        </p:nvCxnSpPr>
        <p:spPr>
          <a:xfrm flipH="1">
            <a:off x="722022" y="43434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Oval 202">
            <a:extLst>
              <a:ext uri="{FF2B5EF4-FFF2-40B4-BE49-F238E27FC236}">
                <a16:creationId xmlns:a16="http://schemas.microsoft.com/office/drawing/2014/main" id="{9D685424-D983-334E-A463-100CC0598C16}"/>
              </a:ext>
            </a:extLst>
          </p:cNvPr>
          <p:cNvSpPr/>
          <p:nvPr/>
        </p:nvSpPr>
        <p:spPr>
          <a:xfrm>
            <a:off x="620087" y="13172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stCxn id="75" idx="2"/>
            <a:endCxn id="203" idx="7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EF0D17A2-3923-7C49-B576-7FC8B2C8CCEF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0D13B896-9995-F141-B6B8-52C824DAEADB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A9D1E2D2-36D7-524A-8BFA-A1A9D5E77373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9EBAD28F-56E9-DA47-ABE0-9C0F1E6EA6B6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0479995B-9143-CA4F-919F-59C08F00ABEF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4F5FFC70-BE43-2D41-B71E-553110049B21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1" name="Oval 210">
            <a:extLst>
              <a:ext uri="{FF2B5EF4-FFF2-40B4-BE49-F238E27FC236}">
                <a16:creationId xmlns:a16="http://schemas.microsoft.com/office/drawing/2014/main" id="{62939CDC-7491-1145-A543-AA27404638B5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F8D1C12E-D24B-6E4C-88E1-DDE4E42363BA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3" name="Straight Connector 212">
            <a:extLst>
              <a:ext uri="{FF2B5EF4-FFF2-40B4-BE49-F238E27FC236}">
                <a16:creationId xmlns:a16="http://schemas.microsoft.com/office/drawing/2014/main" id="{E82AB79A-C090-8E42-9DF4-50D0FE969169}"/>
              </a:ext>
            </a:extLst>
          </p:cNvPr>
          <p:cNvCxnSpPr>
            <a:endCxn id="212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213">
            <a:extLst>
              <a:ext uri="{FF2B5EF4-FFF2-40B4-BE49-F238E27FC236}">
                <a16:creationId xmlns:a16="http://schemas.microsoft.com/office/drawing/2014/main" id="{7EA16CBF-0CB6-FC47-9C16-AA108F02E7D0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5" name="Straight Connector 214">
            <a:extLst>
              <a:ext uri="{FF2B5EF4-FFF2-40B4-BE49-F238E27FC236}">
                <a16:creationId xmlns:a16="http://schemas.microsoft.com/office/drawing/2014/main" id="{7DA1D841-8F7A-F04F-8690-793B05CF16EF}"/>
              </a:ext>
            </a:extLst>
          </p:cNvPr>
          <p:cNvCxnSpPr>
            <a:stCxn id="212" idx="4"/>
            <a:endCxn id="214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1BB6ECF5-4C32-614F-A07F-43AE0E5FC23B}"/>
              </a:ext>
            </a:extLst>
          </p:cNvPr>
          <p:cNvCxnSpPr>
            <a:stCxn id="214" idx="4"/>
            <a:endCxn id="217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Oval 216">
            <a:extLst>
              <a:ext uri="{FF2B5EF4-FFF2-40B4-BE49-F238E27FC236}">
                <a16:creationId xmlns:a16="http://schemas.microsoft.com/office/drawing/2014/main" id="{7AC3D51C-F64B-8343-8D2F-3DAE5D6D9587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8" name="Oval 217">
            <a:extLst>
              <a:ext uri="{FF2B5EF4-FFF2-40B4-BE49-F238E27FC236}">
                <a16:creationId xmlns:a16="http://schemas.microsoft.com/office/drawing/2014/main" id="{D3593D2D-296B-B148-ADBB-243A8AFC5949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45BC2AF3-BDD4-294D-B440-3FA37F58B6EE}"/>
              </a:ext>
            </a:extLst>
          </p:cNvPr>
          <p:cNvCxnSpPr>
            <a:stCxn id="217" idx="4"/>
            <a:endCxn id="218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Oval 219">
            <a:extLst>
              <a:ext uri="{FF2B5EF4-FFF2-40B4-BE49-F238E27FC236}">
                <a16:creationId xmlns:a16="http://schemas.microsoft.com/office/drawing/2014/main" id="{02ABFF81-62DE-A64E-81F3-49D7D2040FD1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ECC85A4F-F295-F049-88F8-EA3FE8322A8F}"/>
              </a:ext>
            </a:extLst>
          </p:cNvPr>
          <p:cNvCxnSpPr>
            <a:stCxn id="218" idx="4"/>
            <a:endCxn id="220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2" name="Oval 221">
            <a:extLst>
              <a:ext uri="{FF2B5EF4-FFF2-40B4-BE49-F238E27FC236}">
                <a16:creationId xmlns:a16="http://schemas.microsoft.com/office/drawing/2014/main" id="{D82A1DF4-31FD-C441-AD02-EC09268591DB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2F1DCCB1-1445-C140-99D7-4612A5C91602}"/>
              </a:ext>
            </a:extLst>
          </p:cNvPr>
          <p:cNvCxnSpPr>
            <a:endCxn id="222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>
            <a:extLst>
              <a:ext uri="{FF2B5EF4-FFF2-40B4-BE49-F238E27FC236}">
                <a16:creationId xmlns:a16="http://schemas.microsoft.com/office/drawing/2014/main" id="{05B020F5-2AAF-1F4A-8306-825AC9270B58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4C557D32-28D9-A547-A1AB-702793730355}"/>
              </a:ext>
            </a:extLst>
          </p:cNvPr>
          <p:cNvCxnSpPr>
            <a:endCxn id="225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TextBox 226">
            <a:extLst>
              <a:ext uri="{FF2B5EF4-FFF2-40B4-BE49-F238E27FC236}">
                <a16:creationId xmlns:a16="http://schemas.microsoft.com/office/drawing/2014/main" id="{479A8997-29F8-F449-B5AF-FEA38F26CF19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stCxn id="3" idx="4"/>
            <a:endCxn id="211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768EBF41-9959-CA41-A331-6C76D551E9A4}"/>
              </a:ext>
            </a:extLst>
          </p:cNvPr>
          <p:cNvSpPr txBox="1"/>
          <p:nvPr/>
        </p:nvSpPr>
        <p:spPr>
          <a:xfrm>
            <a:off x="2286000" y="24815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C2C1375D-01A0-5941-BE40-79AF06C78B20}"/>
              </a:ext>
            </a:extLst>
          </p:cNvPr>
          <p:cNvSpPr txBox="1"/>
          <p:nvPr/>
        </p:nvSpPr>
        <p:spPr>
          <a:xfrm>
            <a:off x="2286000" y="298090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31" name="Oval 230">
            <a:extLst>
              <a:ext uri="{FF2B5EF4-FFF2-40B4-BE49-F238E27FC236}">
                <a16:creationId xmlns:a16="http://schemas.microsoft.com/office/drawing/2014/main" id="{8D52F2A9-8629-7744-A82F-22833FB01EE5}"/>
              </a:ext>
            </a:extLst>
          </p:cNvPr>
          <p:cNvSpPr/>
          <p:nvPr/>
        </p:nvSpPr>
        <p:spPr>
          <a:xfrm>
            <a:off x="2531623" y="23662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stCxn id="79" idx="4"/>
            <a:endCxn id="231" idx="0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3" name="Oval 232">
            <a:extLst>
              <a:ext uri="{FF2B5EF4-FFF2-40B4-BE49-F238E27FC236}">
                <a16:creationId xmlns:a16="http://schemas.microsoft.com/office/drawing/2014/main" id="{1F744646-4EE2-3C4A-925A-624AB50FAB08}"/>
              </a:ext>
            </a:extLst>
          </p:cNvPr>
          <p:cNvSpPr/>
          <p:nvPr/>
        </p:nvSpPr>
        <p:spPr>
          <a:xfrm>
            <a:off x="2530491" y="28234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4" name="Straight Connector 233">
            <a:extLst>
              <a:ext uri="{FF2B5EF4-FFF2-40B4-BE49-F238E27FC236}">
                <a16:creationId xmlns:a16="http://schemas.microsoft.com/office/drawing/2014/main" id="{D990D93B-C2ED-1E49-92D5-487C9B66221D}"/>
              </a:ext>
            </a:extLst>
          </p:cNvPr>
          <p:cNvCxnSpPr>
            <a:stCxn id="231" idx="4"/>
            <a:endCxn id="233" idx="0"/>
          </p:cNvCxnSpPr>
          <p:nvPr/>
        </p:nvCxnSpPr>
        <p:spPr>
          <a:xfrm flipH="1">
            <a:off x="2644791" y="259480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5" name="Oval 234">
            <a:extLst>
              <a:ext uri="{FF2B5EF4-FFF2-40B4-BE49-F238E27FC236}">
                <a16:creationId xmlns:a16="http://schemas.microsoft.com/office/drawing/2014/main" id="{9B4AAB79-EEEC-6141-88FA-E936CC6A1E0E}"/>
              </a:ext>
            </a:extLst>
          </p:cNvPr>
          <p:cNvSpPr/>
          <p:nvPr/>
        </p:nvSpPr>
        <p:spPr>
          <a:xfrm>
            <a:off x="2523943" y="327987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6" name="Straight Connector 235">
            <a:extLst>
              <a:ext uri="{FF2B5EF4-FFF2-40B4-BE49-F238E27FC236}">
                <a16:creationId xmlns:a16="http://schemas.microsoft.com/office/drawing/2014/main" id="{342B0C20-E148-BC42-B0CE-820F3E162AC5}"/>
              </a:ext>
            </a:extLst>
          </p:cNvPr>
          <p:cNvCxnSpPr>
            <a:endCxn id="235" idx="0"/>
          </p:cNvCxnSpPr>
          <p:nvPr/>
        </p:nvCxnSpPr>
        <p:spPr>
          <a:xfrm flipH="1">
            <a:off x="2638243" y="305127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7" name="TextBox 236">
            <a:extLst>
              <a:ext uri="{FF2B5EF4-FFF2-40B4-BE49-F238E27FC236}">
                <a16:creationId xmlns:a16="http://schemas.microsoft.com/office/drawing/2014/main" id="{8DFB88DC-C691-AE48-B140-FAABE6D23B48}"/>
              </a:ext>
            </a:extLst>
          </p:cNvPr>
          <p:cNvSpPr txBox="1"/>
          <p:nvPr/>
        </p:nvSpPr>
        <p:spPr>
          <a:xfrm>
            <a:off x="2286000" y="341635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37153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AE9F4521-2E79-DB46-A2DA-9C6D4DB2B1EF}"/>
              </a:ext>
            </a:extLst>
          </p:cNvPr>
          <p:cNvCxnSpPr>
            <a:endCxn id="238" idx="0"/>
          </p:cNvCxnSpPr>
          <p:nvPr/>
        </p:nvCxnSpPr>
        <p:spPr>
          <a:xfrm flipH="1">
            <a:off x="2627022" y="348671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0" name="TextBox 239">
            <a:extLst>
              <a:ext uri="{FF2B5EF4-FFF2-40B4-BE49-F238E27FC236}">
                <a16:creationId xmlns:a16="http://schemas.microsoft.com/office/drawing/2014/main" id="{7CEA093A-47DD-F74A-B2C3-7326C59E429F}"/>
              </a:ext>
            </a:extLst>
          </p:cNvPr>
          <p:cNvSpPr txBox="1"/>
          <p:nvPr/>
        </p:nvSpPr>
        <p:spPr>
          <a:xfrm>
            <a:off x="2345162" y="19962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3" name="Oval 252">
            <a:extLst>
              <a:ext uri="{FF2B5EF4-FFF2-40B4-BE49-F238E27FC236}">
                <a16:creationId xmlns:a16="http://schemas.microsoft.com/office/drawing/2014/main" id="{7467F735-2B3E-EC42-99EA-1382833025C2}"/>
              </a:ext>
            </a:extLst>
          </p:cNvPr>
          <p:cNvSpPr/>
          <p:nvPr/>
        </p:nvSpPr>
        <p:spPr>
          <a:xfrm>
            <a:off x="3124201" y="23437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stCxn id="79" idx="5"/>
            <a:endCxn id="253" idx="0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5" name="TextBox 254">
            <a:extLst>
              <a:ext uri="{FF2B5EF4-FFF2-40B4-BE49-F238E27FC236}">
                <a16:creationId xmlns:a16="http://schemas.microsoft.com/office/drawing/2014/main" id="{C1587225-624F-C34E-A78B-BE12CEB00326}"/>
              </a:ext>
            </a:extLst>
          </p:cNvPr>
          <p:cNvSpPr txBox="1"/>
          <p:nvPr/>
        </p:nvSpPr>
        <p:spPr>
          <a:xfrm>
            <a:off x="2886258" y="24802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77916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02F03D35-59F6-B948-A4D9-F55949A3B18A}"/>
              </a:ext>
            </a:extLst>
          </p:cNvPr>
          <p:cNvCxnSpPr>
            <a:endCxn id="256" idx="0"/>
          </p:cNvCxnSpPr>
          <p:nvPr/>
        </p:nvCxnSpPr>
        <p:spPr>
          <a:xfrm flipH="1">
            <a:off x="3227280" y="255056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>
            <a:off x="2753111" y="204963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5" name="Oval 264">
            <a:extLst>
              <a:ext uri="{FF2B5EF4-FFF2-40B4-BE49-F238E27FC236}">
                <a16:creationId xmlns:a16="http://schemas.microsoft.com/office/drawing/2014/main" id="{D24D816F-F2DA-1F41-874A-58FF3CA42A43}"/>
              </a:ext>
            </a:extLst>
          </p:cNvPr>
          <p:cNvSpPr/>
          <p:nvPr/>
        </p:nvSpPr>
        <p:spPr>
          <a:xfrm>
            <a:off x="2733339" y="99342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764E06DB-3FFB-2144-8181-25E5261C0143}"/>
              </a:ext>
            </a:extLst>
          </p:cNvPr>
          <p:cNvSpPr txBox="1"/>
          <p:nvPr/>
        </p:nvSpPr>
        <p:spPr>
          <a:xfrm>
            <a:off x="2696795" y="12516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F873554E-B5B7-964E-8366-636FA837018E}"/>
              </a:ext>
            </a:extLst>
          </p:cNvPr>
          <p:cNvCxnSpPr>
            <a:stCxn id="265" idx="5"/>
            <a:endCxn id="267" idx="0"/>
          </p:cNvCxnSpPr>
          <p:nvPr/>
        </p:nvCxnSpPr>
        <p:spPr>
          <a:xfrm>
            <a:off x="2928460" y="1188544"/>
            <a:ext cx="198171" cy="4146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322073" y="872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stCxn id="75" idx="6"/>
            <a:endCxn id="265" idx="1"/>
          </p:cNvCxnSpPr>
          <p:nvPr/>
        </p:nvCxnSpPr>
        <p:spPr>
          <a:xfrm>
            <a:off x="2109397" y="730847"/>
            <a:ext cx="657420" cy="29605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7" name="TextBox 276">
            <a:extLst>
              <a:ext uri="{FF2B5EF4-FFF2-40B4-BE49-F238E27FC236}">
                <a16:creationId xmlns:a16="http://schemas.microsoft.com/office/drawing/2014/main" id="{B8C3E3FA-A938-8B47-BBAB-2872D01844C0}"/>
              </a:ext>
            </a:extLst>
          </p:cNvPr>
          <p:cNvSpPr txBox="1"/>
          <p:nvPr/>
        </p:nvSpPr>
        <p:spPr>
          <a:xfrm>
            <a:off x="914400" y="762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09A8694E-6A0F-DA45-BA44-24D1571B85B1}"/>
              </a:ext>
            </a:extLst>
          </p:cNvPr>
          <p:cNvSpPr txBox="1"/>
          <p:nvPr/>
        </p:nvSpPr>
        <p:spPr>
          <a:xfrm>
            <a:off x="5839193" y="199632"/>
            <a:ext cx="3200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600" spc="300" dirty="0">
                <a:solidFill>
                  <a:schemeClr val="bg2"/>
                </a:solidFill>
                <a:latin typeface="Optima" panose="02000503060000020004" pitchFamily="2" charset="0"/>
              </a:rPr>
              <a:t>nana</a:t>
            </a:r>
          </a:p>
        </p:txBody>
      </p:sp>
      <p:sp>
        <p:nvSpPr>
          <p:cNvPr id="279" name="Content Placeholder 3">
            <a:extLst>
              <a:ext uri="{FF2B5EF4-FFF2-40B4-BE49-F238E27FC236}">
                <a16:creationId xmlns:a16="http://schemas.microsoft.com/office/drawing/2014/main" id="{707B8D62-98DD-CE47-BC39-9BAF2D780170}"/>
              </a:ext>
            </a:extLst>
          </p:cNvPr>
          <p:cNvSpPr txBox="1">
            <a:spLocks/>
          </p:cNvSpPr>
          <p:nvPr/>
        </p:nvSpPr>
        <p:spPr>
          <a:xfrm>
            <a:off x="5712370" y="4116538"/>
            <a:ext cx="3085607" cy="2194579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b="1" dirty="0">
                <a:solidFill>
                  <a:schemeClr val="bg2"/>
                </a:solidFill>
              </a:rPr>
              <a:t>Answer: </a:t>
            </a:r>
            <a:r>
              <a:rPr lang="en-US" sz="2800" dirty="0"/>
              <a:t>At each leaf, we add the starting position in </a:t>
            </a:r>
            <a:r>
              <a:rPr lang="en-US" sz="2800" i="1" dirty="0"/>
              <a:t>Text</a:t>
            </a:r>
            <a:r>
              <a:rPr lang="en-US" sz="2800" dirty="0"/>
              <a:t> of suffix ending at the leaf.</a:t>
            </a:r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5796181F-C01B-7549-ACC9-6DD9296D64E7}"/>
              </a:ext>
            </a:extLst>
          </p:cNvPr>
          <p:cNvSpPr txBox="1"/>
          <p:nvPr/>
        </p:nvSpPr>
        <p:spPr>
          <a:xfrm>
            <a:off x="2535173" y="48342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281" name="Straight Connector 280">
            <a:extLst>
              <a:ext uri="{FF2B5EF4-FFF2-40B4-BE49-F238E27FC236}">
                <a16:creationId xmlns:a16="http://schemas.microsoft.com/office/drawing/2014/main" id="{57611B07-305E-B746-8D5F-25B72F109730}"/>
              </a:ext>
            </a:extLst>
          </p:cNvPr>
          <p:cNvCxnSpPr>
            <a:cxnSpLocks/>
          </p:cNvCxnSpPr>
          <p:nvPr/>
        </p:nvCxnSpPr>
        <p:spPr>
          <a:xfrm flipH="1">
            <a:off x="1602765" y="326590"/>
            <a:ext cx="1597635" cy="14548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2" name="TextBox 281">
            <a:extLst>
              <a:ext uri="{FF2B5EF4-FFF2-40B4-BE49-F238E27FC236}">
                <a16:creationId xmlns:a16="http://schemas.microsoft.com/office/drawing/2014/main" id="{EFB46571-DBAF-FF4F-A6DE-17CE7F355A71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83" name="Oval 282">
            <a:extLst>
              <a:ext uri="{FF2B5EF4-FFF2-40B4-BE49-F238E27FC236}">
                <a16:creationId xmlns:a16="http://schemas.microsoft.com/office/drawing/2014/main" id="{2747D0D8-5ACA-BD41-82AF-D99296AF8D35}"/>
              </a:ext>
            </a:extLst>
          </p:cNvPr>
          <p:cNvSpPr/>
          <p:nvPr/>
        </p:nvSpPr>
        <p:spPr>
          <a:xfrm>
            <a:off x="1455811" y="35777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5551200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 dirty="0"/>
              <a:t>Bioinformatics Algorithms: An Active Learning Approach</a:t>
            </a:r>
            <a:r>
              <a:rPr lang="en-US" dirty="0"/>
              <a:t>.  © 2018 </a:t>
            </a:r>
            <a:r>
              <a:rPr lang="en-US" dirty="0" err="1"/>
              <a:t>Compeau</a:t>
            </a:r>
            <a:r>
              <a:rPr lang="en-US" dirty="0"/>
              <a:t> and </a:t>
            </a:r>
            <a:r>
              <a:rPr lang="en-US" dirty="0" err="1"/>
              <a:t>Pevzner</a:t>
            </a:r>
            <a:r>
              <a:rPr lang="en-US" dirty="0"/>
              <a:t>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0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cxnSpLocks/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4C8D4CB-B407-0440-9A96-839E2112C5DD}"/>
              </a:ext>
            </a:extLst>
          </p:cNvPr>
          <p:cNvSpPr txBox="1"/>
          <p:nvPr/>
        </p:nvSpPr>
        <p:spPr>
          <a:xfrm>
            <a:off x="1699824" y="4708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F46A0BC-89BE-564C-9B4B-D9736ECF2FF5}"/>
              </a:ext>
            </a:extLst>
          </p:cNvPr>
          <p:cNvSpPr txBox="1"/>
          <p:nvPr/>
        </p:nvSpPr>
        <p:spPr>
          <a:xfrm>
            <a:off x="1699824" y="5166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4A3BCD9-8AEA-9F46-B4EC-E3F28DC20833}"/>
              </a:ext>
            </a:extLst>
          </p:cNvPr>
          <p:cNvSpPr txBox="1"/>
          <p:nvPr/>
        </p:nvSpPr>
        <p:spPr>
          <a:xfrm>
            <a:off x="1699824" y="4295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088786C-4EEB-1C41-85B9-C3C39CC420CA}"/>
              </a:ext>
            </a:extLst>
          </p:cNvPr>
          <p:cNvSpPr txBox="1"/>
          <p:nvPr/>
        </p:nvSpPr>
        <p:spPr>
          <a:xfrm>
            <a:off x="1699824" y="3838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EB8EE9D-6263-B848-B923-8547BCAC507C}"/>
              </a:ext>
            </a:extLst>
          </p:cNvPr>
          <p:cNvSpPr txBox="1"/>
          <p:nvPr/>
        </p:nvSpPr>
        <p:spPr>
          <a:xfrm>
            <a:off x="1699824" y="3340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7E813DB-FFB7-6643-8517-21BB3D92AEAD}"/>
              </a:ext>
            </a:extLst>
          </p:cNvPr>
          <p:cNvSpPr txBox="1"/>
          <p:nvPr/>
        </p:nvSpPr>
        <p:spPr>
          <a:xfrm>
            <a:off x="1699824" y="5666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2FF5E8FE-FCAD-C144-9E71-FB99D290EF09}"/>
              </a:ext>
            </a:extLst>
          </p:cNvPr>
          <p:cNvSpPr/>
          <p:nvPr/>
        </p:nvSpPr>
        <p:spPr>
          <a:xfrm>
            <a:off x="1944193" y="3225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467C296E-6CC2-4742-8265-4DC23CA28601}"/>
              </a:ext>
            </a:extLst>
          </p:cNvPr>
          <p:cNvSpPr/>
          <p:nvPr/>
        </p:nvSpPr>
        <p:spPr>
          <a:xfrm>
            <a:off x="1943143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6BF1EA94-E304-AE4E-9362-343E31B35122}"/>
              </a:ext>
            </a:extLst>
          </p:cNvPr>
          <p:cNvCxnSpPr>
            <a:endCxn id="54" idx="0"/>
          </p:cNvCxnSpPr>
          <p:nvPr/>
        </p:nvCxnSpPr>
        <p:spPr>
          <a:xfrm>
            <a:off x="2055179" y="3475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Oval 55">
            <a:extLst>
              <a:ext uri="{FF2B5EF4-FFF2-40B4-BE49-F238E27FC236}">
                <a16:creationId xmlns:a16="http://schemas.microsoft.com/office/drawing/2014/main" id="{F092F9FD-33D2-BD40-A2AF-1228D2440970}"/>
              </a:ext>
            </a:extLst>
          </p:cNvPr>
          <p:cNvSpPr/>
          <p:nvPr/>
        </p:nvSpPr>
        <p:spPr>
          <a:xfrm>
            <a:off x="1942011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B7A31CEB-C4E3-8E45-B7A4-C9795D4067BE}"/>
              </a:ext>
            </a:extLst>
          </p:cNvPr>
          <p:cNvCxnSpPr>
            <a:stCxn id="54" idx="4"/>
            <a:endCxn id="56" idx="0"/>
          </p:cNvCxnSpPr>
          <p:nvPr/>
        </p:nvCxnSpPr>
        <p:spPr>
          <a:xfrm flipH="1">
            <a:off x="2056311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844994A4-E325-FC41-80C7-491E4E72C061}"/>
              </a:ext>
            </a:extLst>
          </p:cNvPr>
          <p:cNvCxnSpPr>
            <a:stCxn id="56" idx="4"/>
            <a:endCxn id="59" idx="0"/>
          </p:cNvCxnSpPr>
          <p:nvPr/>
        </p:nvCxnSpPr>
        <p:spPr>
          <a:xfrm>
            <a:off x="2056311" y="4365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Oval 58">
            <a:extLst>
              <a:ext uri="{FF2B5EF4-FFF2-40B4-BE49-F238E27FC236}">
                <a16:creationId xmlns:a16="http://schemas.microsoft.com/office/drawing/2014/main" id="{1F2C6C2D-1BB7-024C-A480-EB05969DE772}"/>
              </a:ext>
            </a:extLst>
          </p:cNvPr>
          <p:cNvSpPr/>
          <p:nvPr/>
        </p:nvSpPr>
        <p:spPr>
          <a:xfrm>
            <a:off x="1943183" y="4594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EBB8EA0A-1A4C-C74A-AFCD-F1204E80879A}"/>
              </a:ext>
            </a:extLst>
          </p:cNvPr>
          <p:cNvSpPr/>
          <p:nvPr/>
        </p:nvSpPr>
        <p:spPr>
          <a:xfrm>
            <a:off x="1945447" y="5051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FE708EA0-906C-5A4A-B2EA-AFF41266C0D9}"/>
              </a:ext>
            </a:extLst>
          </p:cNvPr>
          <p:cNvCxnSpPr>
            <a:stCxn id="59" idx="4"/>
            <a:endCxn id="60" idx="0"/>
          </p:cNvCxnSpPr>
          <p:nvPr/>
        </p:nvCxnSpPr>
        <p:spPr>
          <a:xfrm>
            <a:off x="2057483" y="4823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Oval 61">
            <a:extLst>
              <a:ext uri="{FF2B5EF4-FFF2-40B4-BE49-F238E27FC236}">
                <a16:creationId xmlns:a16="http://schemas.microsoft.com/office/drawing/2014/main" id="{43D10A5E-F84C-8C42-884A-AE831FF2C32D}"/>
              </a:ext>
            </a:extLst>
          </p:cNvPr>
          <p:cNvSpPr/>
          <p:nvPr/>
        </p:nvSpPr>
        <p:spPr>
          <a:xfrm>
            <a:off x="1944315" y="5508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4F870F33-EBA9-4845-8703-EA0886F3179C}"/>
              </a:ext>
            </a:extLst>
          </p:cNvPr>
          <p:cNvCxnSpPr>
            <a:stCxn id="60" idx="4"/>
            <a:endCxn id="62" idx="0"/>
          </p:cNvCxnSpPr>
          <p:nvPr/>
        </p:nvCxnSpPr>
        <p:spPr>
          <a:xfrm flipH="1">
            <a:off x="2058615" y="5280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val 63">
            <a:extLst>
              <a:ext uri="{FF2B5EF4-FFF2-40B4-BE49-F238E27FC236}">
                <a16:creationId xmlns:a16="http://schemas.microsoft.com/office/drawing/2014/main" id="{10612995-4A69-3A45-90AE-7ABDB2E65DFD}"/>
              </a:ext>
            </a:extLst>
          </p:cNvPr>
          <p:cNvSpPr/>
          <p:nvPr/>
        </p:nvSpPr>
        <p:spPr>
          <a:xfrm>
            <a:off x="1937767" y="5965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7F24EEAC-758B-D947-A86F-D84299B103A7}"/>
              </a:ext>
            </a:extLst>
          </p:cNvPr>
          <p:cNvCxnSpPr>
            <a:endCxn id="64" idx="0"/>
          </p:cNvCxnSpPr>
          <p:nvPr/>
        </p:nvCxnSpPr>
        <p:spPr>
          <a:xfrm flipH="1">
            <a:off x="2052067" y="5736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04B889FC-E4A0-BF47-810E-F953E72AC63E}"/>
              </a:ext>
            </a:extLst>
          </p:cNvPr>
          <p:cNvSpPr txBox="1"/>
          <p:nvPr/>
        </p:nvSpPr>
        <p:spPr>
          <a:xfrm>
            <a:off x="1699824" y="6101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26546" y="64008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5761E276-92A6-0644-9333-7CABBCB13542}"/>
              </a:ext>
            </a:extLst>
          </p:cNvPr>
          <p:cNvCxnSpPr>
            <a:endCxn id="68" idx="0"/>
          </p:cNvCxnSpPr>
          <p:nvPr/>
        </p:nvCxnSpPr>
        <p:spPr>
          <a:xfrm flipH="1">
            <a:off x="2040846" y="6172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Box 70">
            <a:extLst>
              <a:ext uri="{FF2B5EF4-FFF2-40B4-BE49-F238E27FC236}">
                <a16:creationId xmlns:a16="http://schemas.microsoft.com/office/drawing/2014/main" id="{3DC22BE3-00C9-B347-A3A5-25AEF5FA70B1}"/>
              </a:ext>
            </a:extLst>
          </p:cNvPr>
          <p:cNvSpPr txBox="1"/>
          <p:nvPr/>
        </p:nvSpPr>
        <p:spPr>
          <a:xfrm>
            <a:off x="1935867" y="17884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CBDD6FD-B4EA-394A-8775-3C80D85903A0}"/>
              </a:ext>
            </a:extLst>
          </p:cNvPr>
          <p:cNvSpPr txBox="1"/>
          <p:nvPr/>
        </p:nvSpPr>
        <p:spPr>
          <a:xfrm>
            <a:off x="1699824" y="2431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E6430331-32D6-2C4A-8F40-6B94287AAA9B}"/>
              </a:ext>
            </a:extLst>
          </p:cNvPr>
          <p:cNvSpPr txBox="1"/>
          <p:nvPr/>
        </p:nvSpPr>
        <p:spPr>
          <a:xfrm>
            <a:off x="2235217" y="1444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2089B9B-080C-0440-872D-2ED0DDEADE63}"/>
              </a:ext>
            </a:extLst>
          </p:cNvPr>
          <p:cNvSpPr txBox="1"/>
          <p:nvPr/>
        </p:nvSpPr>
        <p:spPr>
          <a:xfrm>
            <a:off x="1850667" y="8958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22C2B9FA-5513-2140-8F0D-269530C1D720}"/>
              </a:ext>
            </a:extLst>
          </p:cNvPr>
          <p:cNvSpPr/>
          <p:nvPr/>
        </p:nvSpPr>
        <p:spPr>
          <a:xfrm>
            <a:off x="2199979" y="12568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7D6CE7AE-C3B6-8A41-9E5F-25C4F21F9A1D}"/>
              </a:ext>
            </a:extLst>
          </p:cNvPr>
          <p:cNvCxnSpPr>
            <a:stCxn id="75" idx="5"/>
            <a:endCxn id="76" idx="0"/>
          </p:cNvCxnSpPr>
          <p:nvPr/>
        </p:nvCxnSpPr>
        <p:spPr>
          <a:xfrm>
            <a:off x="2075919" y="811669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07E8AC30-AA5E-1848-9ABF-4F4FBDE9B717}"/>
              </a:ext>
            </a:extLst>
          </p:cNvPr>
          <p:cNvCxnSpPr>
            <a:stCxn id="76" idx="5"/>
            <a:endCxn id="79" idx="1"/>
          </p:cNvCxnSpPr>
          <p:nvPr/>
        </p:nvCxnSpPr>
        <p:spPr>
          <a:xfrm>
            <a:off x="2395100" y="1451936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B38C9688-ED58-2B46-A5E6-D488A83C657A}"/>
              </a:ext>
            </a:extLst>
          </p:cNvPr>
          <p:cNvSpPr/>
          <p:nvPr/>
        </p:nvSpPr>
        <p:spPr>
          <a:xfrm>
            <a:off x="1944316" y="2316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stCxn id="79" idx="3"/>
            <a:endCxn id="80" idx="0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C1B6C3B7-ECAA-D746-81B2-F97140130744}"/>
              </a:ext>
            </a:extLst>
          </p:cNvPr>
          <p:cNvCxnSpPr>
            <a:stCxn id="80" idx="4"/>
          </p:cNvCxnSpPr>
          <p:nvPr/>
        </p:nvCxnSpPr>
        <p:spPr>
          <a:xfrm flipH="1">
            <a:off x="2057484" y="2544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>
            <a:extLst>
              <a:ext uri="{FF2B5EF4-FFF2-40B4-BE49-F238E27FC236}">
                <a16:creationId xmlns:a16="http://schemas.microsoft.com/office/drawing/2014/main" id="{768E69E2-0FC4-4043-A331-F64461B172A7}"/>
              </a:ext>
            </a:extLst>
          </p:cNvPr>
          <p:cNvSpPr txBox="1"/>
          <p:nvPr/>
        </p:nvSpPr>
        <p:spPr>
          <a:xfrm>
            <a:off x="1699824" y="2942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FF25A39F-AFB7-6F40-97D7-8814A0E85606}"/>
              </a:ext>
            </a:extLst>
          </p:cNvPr>
          <p:cNvSpPr/>
          <p:nvPr/>
        </p:nvSpPr>
        <p:spPr>
          <a:xfrm>
            <a:off x="1938911" y="2765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C5E99B1-A612-5047-8890-770A55D3804E}"/>
              </a:ext>
            </a:extLst>
          </p:cNvPr>
          <p:cNvCxnSpPr>
            <a:stCxn id="84" idx="4"/>
            <a:endCxn id="53" idx="0"/>
          </p:cNvCxnSpPr>
          <p:nvPr/>
        </p:nvCxnSpPr>
        <p:spPr>
          <a:xfrm>
            <a:off x="2053211" y="2993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F0FB156B-0FEA-214C-B325-BFF68048825F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5834D8-3E84-7941-8570-B872AAF555A7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80ED94-4E45-A449-B7D4-EA793821235B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EB0E298-1265-E549-861C-1447DA0B9DED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5D586A2-2016-6242-9A14-C79487C99B3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E29280A-971A-6349-9908-C497B5073C3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B85E2A-8DB8-C64F-86FA-DE7FCDCA5EA7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CEA38C7-C47C-EF47-97E0-5D6A2E8AB813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6A0A700A-36A2-5C4D-B02E-EB9A4DF02256}"/>
              </a:ext>
            </a:extLst>
          </p:cNvPr>
          <p:cNvCxnSpPr>
            <a:endCxn id="93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id="{B8744598-54AE-FA46-A7CB-16FEBD55EF1B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84D405E-D4E9-124C-B08B-09DF5FAC5418}"/>
              </a:ext>
            </a:extLst>
          </p:cNvPr>
          <p:cNvCxnSpPr>
            <a:stCxn id="93" idx="4"/>
            <a:endCxn id="95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79B955C-5BAB-9849-A3F5-F98590F9D7C5}"/>
              </a:ext>
            </a:extLst>
          </p:cNvPr>
          <p:cNvCxnSpPr>
            <a:stCxn id="95" idx="4"/>
            <a:endCxn id="98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val 97">
            <a:extLst>
              <a:ext uri="{FF2B5EF4-FFF2-40B4-BE49-F238E27FC236}">
                <a16:creationId xmlns:a16="http://schemas.microsoft.com/office/drawing/2014/main" id="{7C697300-9997-4C4E-A4EB-6A4F8E218648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E1E78C6A-0C5B-A645-A5BF-91DE6F42C471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92BC703-2B35-5945-B0EA-3282187FD27F}"/>
              </a:ext>
            </a:extLst>
          </p:cNvPr>
          <p:cNvCxnSpPr>
            <a:stCxn id="98" idx="4"/>
            <a:endCxn id="99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>
            <a:extLst>
              <a:ext uri="{FF2B5EF4-FFF2-40B4-BE49-F238E27FC236}">
                <a16:creationId xmlns:a16="http://schemas.microsoft.com/office/drawing/2014/main" id="{29FF1F1D-7077-D04C-989C-D7BD7375E9BB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B12C524-5B51-E744-9D40-5D75ED33C939}"/>
              </a:ext>
            </a:extLst>
          </p:cNvPr>
          <p:cNvCxnSpPr>
            <a:stCxn id="99" idx="4"/>
            <a:endCxn id="101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DEBAAF2A-214C-CD40-979E-C104F666A30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64EA81-A491-9D42-88C7-FB3A1A3A5204}"/>
              </a:ext>
            </a:extLst>
          </p:cNvPr>
          <p:cNvCxnSpPr>
            <a:endCxn id="103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CAE7D68B-7D3D-8E4E-8AC8-3CCA49E8846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8CEB8A3-E1F4-9E43-BF34-24421B04ED1E}"/>
              </a:ext>
            </a:extLst>
          </p:cNvPr>
          <p:cNvCxnSpPr>
            <a:endCxn id="106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D95C3EE5-77A5-C74B-959F-F61503C21BBA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6C89CFC-C4C0-E14A-ADDA-C43BE84B0062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41144C40-B711-E949-ACA7-BE22AA0352EB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stCxn id="115" idx="4"/>
            <a:endCxn id="116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04D2FC4-1481-8949-99D1-75DE32A55C16}"/>
              </a:ext>
            </a:extLst>
          </p:cNvPr>
          <p:cNvCxnSpPr>
            <a:stCxn id="116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0C5BA5E2-0892-7B46-B707-B19903FA2C06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46C913A-0A5C-2041-8F1B-F0B7D87BEFF1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F28F3889-31F2-3C42-9574-99A77B751426}"/>
              </a:ext>
            </a:extLst>
          </p:cNvPr>
          <p:cNvCxnSpPr>
            <a:stCxn id="120" idx="4"/>
            <a:endCxn id="92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E8FCBEAA-8DC7-B943-A937-863A942E000E}"/>
              </a:ext>
            </a:extLst>
          </p:cNvPr>
          <p:cNvSpPr txBox="1"/>
          <p:nvPr/>
        </p:nvSpPr>
        <p:spPr>
          <a:xfrm>
            <a:off x="1049778" y="3946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10F3C621-4FEE-B84F-A56D-A1B618D3D8D5}"/>
              </a:ext>
            </a:extLst>
          </p:cNvPr>
          <p:cNvSpPr txBox="1"/>
          <p:nvPr/>
        </p:nvSpPr>
        <p:spPr>
          <a:xfrm>
            <a:off x="1049778" y="4404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96BB0863-09C1-5440-B364-9EA77DD1B3F9}"/>
              </a:ext>
            </a:extLst>
          </p:cNvPr>
          <p:cNvSpPr txBox="1"/>
          <p:nvPr/>
        </p:nvSpPr>
        <p:spPr>
          <a:xfrm>
            <a:off x="1049778" y="3533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0BAD43D8-761C-1B44-9099-B9CBDF63464A}"/>
              </a:ext>
            </a:extLst>
          </p:cNvPr>
          <p:cNvSpPr txBox="1"/>
          <p:nvPr/>
        </p:nvSpPr>
        <p:spPr>
          <a:xfrm>
            <a:off x="1049778" y="3076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3C16751F-CF0A-0E48-9D37-13971F86D671}"/>
              </a:ext>
            </a:extLst>
          </p:cNvPr>
          <p:cNvSpPr txBox="1"/>
          <p:nvPr/>
        </p:nvSpPr>
        <p:spPr>
          <a:xfrm>
            <a:off x="1049778" y="2578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B86FE87E-43B6-6D4B-947D-49F1AA784814}"/>
              </a:ext>
            </a:extLst>
          </p:cNvPr>
          <p:cNvSpPr txBox="1"/>
          <p:nvPr/>
        </p:nvSpPr>
        <p:spPr>
          <a:xfrm>
            <a:off x="1049778" y="4904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28" name="Oval 127">
            <a:extLst>
              <a:ext uri="{FF2B5EF4-FFF2-40B4-BE49-F238E27FC236}">
                <a16:creationId xmlns:a16="http://schemas.microsoft.com/office/drawing/2014/main" id="{8BF30085-377F-C046-AF46-F4C228DDA54F}"/>
              </a:ext>
            </a:extLst>
          </p:cNvPr>
          <p:cNvSpPr/>
          <p:nvPr/>
        </p:nvSpPr>
        <p:spPr>
          <a:xfrm>
            <a:off x="1294147" y="2463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8FD1AB61-296B-7941-8A11-99F9574A1D15}"/>
              </a:ext>
            </a:extLst>
          </p:cNvPr>
          <p:cNvSpPr/>
          <p:nvPr/>
        </p:nvSpPr>
        <p:spPr>
          <a:xfrm>
            <a:off x="1293097" y="2918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F022ACAD-F007-DF4C-A95D-B67618917446}"/>
              </a:ext>
            </a:extLst>
          </p:cNvPr>
          <p:cNvCxnSpPr>
            <a:endCxn id="129" idx="0"/>
          </p:cNvCxnSpPr>
          <p:nvPr/>
        </p:nvCxnSpPr>
        <p:spPr>
          <a:xfrm>
            <a:off x="1405133" y="2713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Oval 130">
            <a:extLst>
              <a:ext uri="{FF2B5EF4-FFF2-40B4-BE49-F238E27FC236}">
                <a16:creationId xmlns:a16="http://schemas.microsoft.com/office/drawing/2014/main" id="{F2F9815A-5FC2-3F4C-BC39-44921734C4B1}"/>
              </a:ext>
            </a:extLst>
          </p:cNvPr>
          <p:cNvSpPr/>
          <p:nvPr/>
        </p:nvSpPr>
        <p:spPr>
          <a:xfrm>
            <a:off x="1291965" y="3375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CABF80DA-E80C-3647-80A0-F5C74A09AF12}"/>
              </a:ext>
            </a:extLst>
          </p:cNvPr>
          <p:cNvCxnSpPr>
            <a:stCxn id="129" idx="4"/>
            <a:endCxn id="131" idx="0"/>
          </p:cNvCxnSpPr>
          <p:nvPr/>
        </p:nvCxnSpPr>
        <p:spPr>
          <a:xfrm flipH="1">
            <a:off x="1406265" y="3146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8D247746-46EA-C642-90A2-50C156951338}"/>
              </a:ext>
            </a:extLst>
          </p:cNvPr>
          <p:cNvCxnSpPr>
            <a:stCxn id="131" idx="4"/>
            <a:endCxn id="134" idx="0"/>
          </p:cNvCxnSpPr>
          <p:nvPr/>
        </p:nvCxnSpPr>
        <p:spPr>
          <a:xfrm>
            <a:off x="1406265" y="3603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Oval 133">
            <a:extLst>
              <a:ext uri="{FF2B5EF4-FFF2-40B4-BE49-F238E27FC236}">
                <a16:creationId xmlns:a16="http://schemas.microsoft.com/office/drawing/2014/main" id="{A2BAF0C4-1C77-E54E-944D-09A58368A3A2}"/>
              </a:ext>
            </a:extLst>
          </p:cNvPr>
          <p:cNvSpPr/>
          <p:nvPr/>
        </p:nvSpPr>
        <p:spPr>
          <a:xfrm>
            <a:off x="1293137" y="3832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5" name="Oval 134">
            <a:extLst>
              <a:ext uri="{FF2B5EF4-FFF2-40B4-BE49-F238E27FC236}">
                <a16:creationId xmlns:a16="http://schemas.microsoft.com/office/drawing/2014/main" id="{C6D11935-7E37-0349-8D97-1E9DBAD3534A}"/>
              </a:ext>
            </a:extLst>
          </p:cNvPr>
          <p:cNvSpPr/>
          <p:nvPr/>
        </p:nvSpPr>
        <p:spPr>
          <a:xfrm>
            <a:off x="1295401" y="4289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35A46693-E50C-2149-9D05-47CFA37649F1}"/>
              </a:ext>
            </a:extLst>
          </p:cNvPr>
          <p:cNvCxnSpPr>
            <a:stCxn id="134" idx="4"/>
            <a:endCxn id="135" idx="0"/>
          </p:cNvCxnSpPr>
          <p:nvPr/>
        </p:nvCxnSpPr>
        <p:spPr>
          <a:xfrm>
            <a:off x="1407437" y="4061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Oval 136">
            <a:extLst>
              <a:ext uri="{FF2B5EF4-FFF2-40B4-BE49-F238E27FC236}">
                <a16:creationId xmlns:a16="http://schemas.microsoft.com/office/drawing/2014/main" id="{0BA6D564-1DA6-1C4A-8BCF-AD07334521AB}"/>
              </a:ext>
            </a:extLst>
          </p:cNvPr>
          <p:cNvSpPr/>
          <p:nvPr/>
        </p:nvSpPr>
        <p:spPr>
          <a:xfrm>
            <a:off x="1294269" y="4746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00F31C6B-E9CD-B041-AB84-C5EF0AB63293}"/>
              </a:ext>
            </a:extLst>
          </p:cNvPr>
          <p:cNvCxnSpPr>
            <a:stCxn id="135" idx="4"/>
            <a:endCxn id="137" idx="0"/>
          </p:cNvCxnSpPr>
          <p:nvPr/>
        </p:nvCxnSpPr>
        <p:spPr>
          <a:xfrm flipH="1">
            <a:off x="1408569" y="4518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9" name="Oval 138">
            <a:extLst>
              <a:ext uri="{FF2B5EF4-FFF2-40B4-BE49-F238E27FC236}">
                <a16:creationId xmlns:a16="http://schemas.microsoft.com/office/drawing/2014/main" id="{938C730E-90A8-7747-808C-CBFAD4C09510}"/>
              </a:ext>
            </a:extLst>
          </p:cNvPr>
          <p:cNvSpPr/>
          <p:nvPr/>
        </p:nvSpPr>
        <p:spPr>
          <a:xfrm>
            <a:off x="1287721" y="5203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66712C6C-DF98-3A4B-B8C6-1C0054724431}"/>
              </a:ext>
            </a:extLst>
          </p:cNvPr>
          <p:cNvCxnSpPr>
            <a:endCxn id="139" idx="0"/>
          </p:cNvCxnSpPr>
          <p:nvPr/>
        </p:nvCxnSpPr>
        <p:spPr>
          <a:xfrm flipH="1">
            <a:off x="1402021" y="4974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" name="TextBox 140">
            <a:extLst>
              <a:ext uri="{FF2B5EF4-FFF2-40B4-BE49-F238E27FC236}">
                <a16:creationId xmlns:a16="http://schemas.microsoft.com/office/drawing/2014/main" id="{D57AE3BB-E0E5-214A-979E-EBE18F1C11F0}"/>
              </a:ext>
            </a:extLst>
          </p:cNvPr>
          <p:cNvSpPr txBox="1"/>
          <p:nvPr/>
        </p:nvSpPr>
        <p:spPr>
          <a:xfrm>
            <a:off x="1049778" y="5339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56388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B79F84C7-6686-6A4D-BFEA-A6B31DC59C8F}"/>
              </a:ext>
            </a:extLst>
          </p:cNvPr>
          <p:cNvCxnSpPr>
            <a:endCxn id="142" idx="0"/>
          </p:cNvCxnSpPr>
          <p:nvPr/>
        </p:nvCxnSpPr>
        <p:spPr>
          <a:xfrm flipH="1">
            <a:off x="1390800" y="5410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" name="TextBox 143">
            <a:extLst>
              <a:ext uri="{FF2B5EF4-FFF2-40B4-BE49-F238E27FC236}">
                <a16:creationId xmlns:a16="http://schemas.microsoft.com/office/drawing/2014/main" id="{CA9514D8-0ACE-924B-9668-00DCBBA92E9F}"/>
              </a:ext>
            </a:extLst>
          </p:cNvPr>
          <p:cNvSpPr txBox="1"/>
          <p:nvPr/>
        </p:nvSpPr>
        <p:spPr>
          <a:xfrm>
            <a:off x="1049778" y="1669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45" name="Oval 144">
            <a:extLst>
              <a:ext uri="{FF2B5EF4-FFF2-40B4-BE49-F238E27FC236}">
                <a16:creationId xmlns:a16="http://schemas.microsoft.com/office/drawing/2014/main" id="{027543C4-8ED7-B741-82EE-AA99A61F0F2E}"/>
              </a:ext>
            </a:extLst>
          </p:cNvPr>
          <p:cNvSpPr/>
          <p:nvPr/>
        </p:nvSpPr>
        <p:spPr>
          <a:xfrm>
            <a:off x="1294270" y="1554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stCxn id="75" idx="3"/>
            <a:endCxn id="145" idx="0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8E04EC9B-FB6D-2A46-AB20-AAB70543325A}"/>
              </a:ext>
            </a:extLst>
          </p:cNvPr>
          <p:cNvCxnSpPr>
            <a:stCxn id="145" idx="4"/>
          </p:cNvCxnSpPr>
          <p:nvPr/>
        </p:nvCxnSpPr>
        <p:spPr>
          <a:xfrm flipH="1">
            <a:off x="1407438" y="1782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>
            <a:extLst>
              <a:ext uri="{FF2B5EF4-FFF2-40B4-BE49-F238E27FC236}">
                <a16:creationId xmlns:a16="http://schemas.microsoft.com/office/drawing/2014/main" id="{E4E7366F-1022-E644-AB49-97254E8D8056}"/>
              </a:ext>
            </a:extLst>
          </p:cNvPr>
          <p:cNvSpPr txBox="1"/>
          <p:nvPr/>
        </p:nvSpPr>
        <p:spPr>
          <a:xfrm>
            <a:off x="1049778" y="2180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49" name="Oval 148">
            <a:extLst>
              <a:ext uri="{FF2B5EF4-FFF2-40B4-BE49-F238E27FC236}">
                <a16:creationId xmlns:a16="http://schemas.microsoft.com/office/drawing/2014/main" id="{6FA1A212-B00B-2746-B245-FEE4EE30745E}"/>
              </a:ext>
            </a:extLst>
          </p:cNvPr>
          <p:cNvSpPr/>
          <p:nvPr/>
        </p:nvSpPr>
        <p:spPr>
          <a:xfrm>
            <a:off x="1288865" y="2003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E9B34679-411E-8245-98D0-6B7382BA1DE3}"/>
              </a:ext>
            </a:extLst>
          </p:cNvPr>
          <p:cNvCxnSpPr>
            <a:stCxn id="149" idx="4"/>
            <a:endCxn id="128" idx="0"/>
          </p:cNvCxnSpPr>
          <p:nvPr/>
        </p:nvCxnSpPr>
        <p:spPr>
          <a:xfrm>
            <a:off x="1403165" y="2231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1" name="TextBox 150">
            <a:extLst>
              <a:ext uri="{FF2B5EF4-FFF2-40B4-BE49-F238E27FC236}">
                <a16:creationId xmlns:a16="http://schemas.microsoft.com/office/drawing/2014/main" id="{0B8363DC-E947-9D47-BEC6-AD5299164A56}"/>
              </a:ext>
            </a:extLst>
          </p:cNvPr>
          <p:cNvSpPr txBox="1"/>
          <p:nvPr/>
        </p:nvSpPr>
        <p:spPr>
          <a:xfrm>
            <a:off x="1225195" y="10078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20F7BD5C-C3D0-364A-A756-3BA59B2B76D1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33A9FF0A-9F7B-444E-910A-581BC79181DD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D7F2618-0636-8243-B489-923C6AACC909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66A46DFD-D0C6-3746-A887-EB10E5A48343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9D024F5-C229-974A-85BF-3EB5237478A0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9C408D67-4B65-174F-9FC1-87FCC4161A94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1DDE6840-359C-3747-9AFA-DFB0F1325B8C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3AEB85C8-45D0-9D43-8619-2DDD941E6563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9F71070D-CF69-E24C-8E78-111BC6CF1396}"/>
              </a:ext>
            </a:extLst>
          </p:cNvPr>
          <p:cNvCxnSpPr>
            <a:endCxn id="159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Oval 160">
            <a:extLst>
              <a:ext uri="{FF2B5EF4-FFF2-40B4-BE49-F238E27FC236}">
                <a16:creationId xmlns:a16="http://schemas.microsoft.com/office/drawing/2014/main" id="{CD8AA623-9B17-4C44-A314-E96DC001B219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42660FE3-4127-5A4F-8616-BFD1D6A603DE}"/>
              </a:ext>
            </a:extLst>
          </p:cNvPr>
          <p:cNvCxnSpPr>
            <a:stCxn id="159" idx="4"/>
            <a:endCxn id="161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F11882FA-A977-224E-B8AB-98E0E4D004AD}"/>
              </a:ext>
            </a:extLst>
          </p:cNvPr>
          <p:cNvCxnSpPr>
            <a:stCxn id="161" idx="4"/>
            <a:endCxn id="164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Oval 163">
            <a:extLst>
              <a:ext uri="{FF2B5EF4-FFF2-40B4-BE49-F238E27FC236}">
                <a16:creationId xmlns:a16="http://schemas.microsoft.com/office/drawing/2014/main" id="{5151B645-B1FA-4A4D-9E37-53A96FF93528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027F4397-FE18-9F4F-B3E6-07C599A66304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824962FF-3D62-8D4A-89E8-C808B06EDA56}"/>
              </a:ext>
            </a:extLst>
          </p:cNvPr>
          <p:cNvCxnSpPr>
            <a:stCxn id="164" idx="4"/>
            <a:endCxn id="165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Oval 166">
            <a:extLst>
              <a:ext uri="{FF2B5EF4-FFF2-40B4-BE49-F238E27FC236}">
                <a16:creationId xmlns:a16="http://schemas.microsoft.com/office/drawing/2014/main" id="{F2CDD4F5-A5EF-084D-BEC0-ECAF54A27ACE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50AD51E-C673-624E-9287-7C7649786421}"/>
              </a:ext>
            </a:extLst>
          </p:cNvPr>
          <p:cNvCxnSpPr>
            <a:stCxn id="165" idx="4"/>
            <a:endCxn id="167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Oval 168">
            <a:extLst>
              <a:ext uri="{FF2B5EF4-FFF2-40B4-BE49-F238E27FC236}">
                <a16:creationId xmlns:a16="http://schemas.microsoft.com/office/drawing/2014/main" id="{EA1572D3-6631-2A4A-BD73-15604EE5D379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27869A2C-D4D2-F440-B956-5FE7B9CB23C0}"/>
              </a:ext>
            </a:extLst>
          </p:cNvPr>
          <p:cNvCxnSpPr>
            <a:endCxn id="169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6AD0C6E2-8154-E940-96DF-2FEC48856C6F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12BD899F-33DA-CD44-9264-C1A78479DE77}"/>
              </a:ext>
            </a:extLst>
          </p:cNvPr>
          <p:cNvCxnSpPr>
            <a:endCxn id="172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>
            <a:extLst>
              <a:ext uri="{FF2B5EF4-FFF2-40B4-BE49-F238E27FC236}">
                <a16:creationId xmlns:a16="http://schemas.microsoft.com/office/drawing/2014/main" id="{D1DBF96F-6EA9-D043-939B-9042CDFEDC06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FA6CD911-CB87-2043-9027-EACBC223B2E7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stCxn id="3" idx="4"/>
            <a:endCxn id="175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C7A2941-A065-F14C-82A8-4FA5EA767E19}"/>
              </a:ext>
            </a:extLst>
          </p:cNvPr>
          <p:cNvCxnSpPr>
            <a:stCxn id="175" idx="4"/>
            <a:endCxn id="179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TextBox 177">
            <a:extLst>
              <a:ext uri="{FF2B5EF4-FFF2-40B4-BE49-F238E27FC236}">
                <a16:creationId xmlns:a16="http://schemas.microsoft.com/office/drawing/2014/main" id="{449D8DF8-DCC9-8447-88FD-07C5E3E137B6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79" name="Oval 178">
            <a:extLst>
              <a:ext uri="{FF2B5EF4-FFF2-40B4-BE49-F238E27FC236}">
                <a16:creationId xmlns:a16="http://schemas.microsoft.com/office/drawing/2014/main" id="{539D3586-8900-514D-9CD4-CE5EDD4ED7FB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9127ADB1-D45B-D34A-B86C-A8BF01EB69B5}"/>
              </a:ext>
            </a:extLst>
          </p:cNvPr>
          <p:cNvCxnSpPr>
            <a:stCxn id="179" idx="4"/>
            <a:endCxn id="158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>
            <a:extLst>
              <a:ext uri="{FF2B5EF4-FFF2-40B4-BE49-F238E27FC236}">
                <a16:creationId xmlns:a16="http://schemas.microsoft.com/office/drawing/2014/main" id="{BE927778-8C0B-DF4F-AD28-07E66290D8BE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821801A-A72F-5141-8B00-DE0FE114D6D0}"/>
              </a:ext>
            </a:extLst>
          </p:cNvPr>
          <p:cNvSpPr txBox="1"/>
          <p:nvPr/>
        </p:nvSpPr>
        <p:spPr>
          <a:xfrm>
            <a:off x="381000" y="28799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E0712ECE-3339-5649-9A51-D632CBD073E1}"/>
              </a:ext>
            </a:extLst>
          </p:cNvPr>
          <p:cNvSpPr txBox="1"/>
          <p:nvPr/>
        </p:nvSpPr>
        <p:spPr>
          <a:xfrm>
            <a:off x="381000" y="33381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FAFF7E91-D81F-D345-871C-9C1B73C2277C}"/>
              </a:ext>
            </a:extLst>
          </p:cNvPr>
          <p:cNvSpPr txBox="1"/>
          <p:nvPr/>
        </p:nvSpPr>
        <p:spPr>
          <a:xfrm>
            <a:off x="381000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01B76F7D-B8A0-5A4D-89EB-51F98D33DF5C}"/>
              </a:ext>
            </a:extLst>
          </p:cNvPr>
          <p:cNvSpPr txBox="1"/>
          <p:nvPr/>
        </p:nvSpPr>
        <p:spPr>
          <a:xfrm>
            <a:off x="381000" y="2009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C221B761-7417-704D-BD7F-DDECEE5C6CAD}"/>
              </a:ext>
            </a:extLst>
          </p:cNvPr>
          <p:cNvSpPr txBox="1"/>
          <p:nvPr/>
        </p:nvSpPr>
        <p:spPr>
          <a:xfrm>
            <a:off x="381000" y="15112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77002325-A13D-3E42-9F24-F6C8D2C4AA18}"/>
              </a:ext>
            </a:extLst>
          </p:cNvPr>
          <p:cNvSpPr txBox="1"/>
          <p:nvPr/>
        </p:nvSpPr>
        <p:spPr>
          <a:xfrm>
            <a:off x="381000" y="38375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88" name="Oval 187">
            <a:extLst>
              <a:ext uri="{FF2B5EF4-FFF2-40B4-BE49-F238E27FC236}">
                <a16:creationId xmlns:a16="http://schemas.microsoft.com/office/drawing/2014/main" id="{52BD641B-949D-4649-8AE8-ECD0ADB43CD8}"/>
              </a:ext>
            </a:extLst>
          </p:cNvPr>
          <p:cNvSpPr/>
          <p:nvPr/>
        </p:nvSpPr>
        <p:spPr>
          <a:xfrm>
            <a:off x="624319" y="1851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9" name="Straight Connector 188">
            <a:extLst>
              <a:ext uri="{FF2B5EF4-FFF2-40B4-BE49-F238E27FC236}">
                <a16:creationId xmlns:a16="http://schemas.microsoft.com/office/drawing/2014/main" id="{56639482-F327-CC4A-80B5-B47419825992}"/>
              </a:ext>
            </a:extLst>
          </p:cNvPr>
          <p:cNvCxnSpPr>
            <a:stCxn id="203" idx="4"/>
            <a:endCxn id="188" idx="0"/>
          </p:cNvCxnSpPr>
          <p:nvPr/>
        </p:nvCxnSpPr>
        <p:spPr>
          <a:xfrm>
            <a:off x="734387" y="1545815"/>
            <a:ext cx="4232" cy="3054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Oval 189">
            <a:extLst>
              <a:ext uri="{FF2B5EF4-FFF2-40B4-BE49-F238E27FC236}">
                <a16:creationId xmlns:a16="http://schemas.microsoft.com/office/drawing/2014/main" id="{793DD416-B956-A74E-93FC-2E5142507707}"/>
              </a:ext>
            </a:extLst>
          </p:cNvPr>
          <p:cNvSpPr/>
          <p:nvPr/>
        </p:nvSpPr>
        <p:spPr>
          <a:xfrm>
            <a:off x="623187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1" name="Straight Connector 190">
            <a:extLst>
              <a:ext uri="{FF2B5EF4-FFF2-40B4-BE49-F238E27FC236}">
                <a16:creationId xmlns:a16="http://schemas.microsoft.com/office/drawing/2014/main" id="{66E4DA87-E088-694F-B612-FABCA3025C6E}"/>
              </a:ext>
            </a:extLst>
          </p:cNvPr>
          <p:cNvCxnSpPr>
            <a:stCxn id="188" idx="4"/>
            <a:endCxn id="190" idx="0"/>
          </p:cNvCxnSpPr>
          <p:nvPr/>
        </p:nvCxnSpPr>
        <p:spPr>
          <a:xfrm flipH="1">
            <a:off x="737487" y="20798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16B51F0B-1DFC-FE46-B1D4-EE359DC5ACD1}"/>
              </a:ext>
            </a:extLst>
          </p:cNvPr>
          <p:cNvCxnSpPr>
            <a:stCxn id="190" idx="4"/>
            <a:endCxn id="193" idx="0"/>
          </p:cNvCxnSpPr>
          <p:nvPr/>
        </p:nvCxnSpPr>
        <p:spPr>
          <a:xfrm>
            <a:off x="737487" y="25370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3" name="Oval 192">
            <a:extLst>
              <a:ext uri="{FF2B5EF4-FFF2-40B4-BE49-F238E27FC236}">
                <a16:creationId xmlns:a16="http://schemas.microsoft.com/office/drawing/2014/main" id="{0C4ED29D-4375-AA45-ABD1-6025C0C1F314}"/>
              </a:ext>
            </a:extLst>
          </p:cNvPr>
          <p:cNvSpPr/>
          <p:nvPr/>
        </p:nvSpPr>
        <p:spPr>
          <a:xfrm>
            <a:off x="624359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94" name="Oval 193">
            <a:extLst>
              <a:ext uri="{FF2B5EF4-FFF2-40B4-BE49-F238E27FC236}">
                <a16:creationId xmlns:a16="http://schemas.microsoft.com/office/drawing/2014/main" id="{F07F353C-C6E3-A14D-92D7-D9790D52C320}"/>
              </a:ext>
            </a:extLst>
          </p:cNvPr>
          <p:cNvSpPr/>
          <p:nvPr/>
        </p:nvSpPr>
        <p:spPr>
          <a:xfrm>
            <a:off x="626623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26FF2BF9-05BF-1847-AAD8-364AB2EF2B48}"/>
              </a:ext>
            </a:extLst>
          </p:cNvPr>
          <p:cNvCxnSpPr>
            <a:stCxn id="193" idx="4"/>
            <a:endCxn id="194" idx="0"/>
          </p:cNvCxnSpPr>
          <p:nvPr/>
        </p:nvCxnSpPr>
        <p:spPr>
          <a:xfrm>
            <a:off x="738659" y="29942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6" name="Oval 195">
            <a:extLst>
              <a:ext uri="{FF2B5EF4-FFF2-40B4-BE49-F238E27FC236}">
                <a16:creationId xmlns:a16="http://schemas.microsoft.com/office/drawing/2014/main" id="{C5324928-9ED7-C244-8D35-64AF71459308}"/>
              </a:ext>
            </a:extLst>
          </p:cNvPr>
          <p:cNvSpPr/>
          <p:nvPr/>
        </p:nvSpPr>
        <p:spPr>
          <a:xfrm>
            <a:off x="625491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7" name="Straight Connector 196">
            <a:extLst>
              <a:ext uri="{FF2B5EF4-FFF2-40B4-BE49-F238E27FC236}">
                <a16:creationId xmlns:a16="http://schemas.microsoft.com/office/drawing/2014/main" id="{B6741729-9F7B-E945-B31B-B7E69C2911AA}"/>
              </a:ext>
            </a:extLst>
          </p:cNvPr>
          <p:cNvCxnSpPr>
            <a:stCxn id="194" idx="4"/>
            <a:endCxn id="196" idx="0"/>
          </p:cNvCxnSpPr>
          <p:nvPr/>
        </p:nvCxnSpPr>
        <p:spPr>
          <a:xfrm flipH="1">
            <a:off x="739791" y="34514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" name="Oval 197">
            <a:extLst>
              <a:ext uri="{FF2B5EF4-FFF2-40B4-BE49-F238E27FC236}">
                <a16:creationId xmlns:a16="http://schemas.microsoft.com/office/drawing/2014/main" id="{88572C88-53C9-F24A-8CCC-62509945D71E}"/>
              </a:ext>
            </a:extLst>
          </p:cNvPr>
          <p:cNvSpPr/>
          <p:nvPr/>
        </p:nvSpPr>
        <p:spPr>
          <a:xfrm>
            <a:off x="618943" y="41365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FEAC93B7-5C01-3048-B5E4-0DA183EEC820}"/>
              </a:ext>
            </a:extLst>
          </p:cNvPr>
          <p:cNvCxnSpPr>
            <a:endCxn id="198" idx="0"/>
          </p:cNvCxnSpPr>
          <p:nvPr/>
        </p:nvCxnSpPr>
        <p:spPr>
          <a:xfrm flipH="1">
            <a:off x="733243" y="39079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0" name="TextBox 199">
            <a:extLst>
              <a:ext uri="{FF2B5EF4-FFF2-40B4-BE49-F238E27FC236}">
                <a16:creationId xmlns:a16="http://schemas.microsoft.com/office/drawing/2014/main" id="{52C0E187-BD51-A64A-A531-F3FB85CD8E1C}"/>
              </a:ext>
            </a:extLst>
          </p:cNvPr>
          <p:cNvSpPr txBox="1"/>
          <p:nvPr/>
        </p:nvSpPr>
        <p:spPr>
          <a:xfrm>
            <a:off x="381000" y="42730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45720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43F3B76D-3D60-B24F-B382-26AC31B90D4B}"/>
              </a:ext>
            </a:extLst>
          </p:cNvPr>
          <p:cNvCxnSpPr>
            <a:endCxn id="201" idx="0"/>
          </p:cNvCxnSpPr>
          <p:nvPr/>
        </p:nvCxnSpPr>
        <p:spPr>
          <a:xfrm flipH="1">
            <a:off x="722022" y="43434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Oval 202">
            <a:extLst>
              <a:ext uri="{FF2B5EF4-FFF2-40B4-BE49-F238E27FC236}">
                <a16:creationId xmlns:a16="http://schemas.microsoft.com/office/drawing/2014/main" id="{9D685424-D983-334E-A463-100CC0598C16}"/>
              </a:ext>
            </a:extLst>
          </p:cNvPr>
          <p:cNvSpPr/>
          <p:nvPr/>
        </p:nvSpPr>
        <p:spPr>
          <a:xfrm>
            <a:off x="620087" y="13172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stCxn id="75" idx="2"/>
            <a:endCxn id="203" idx="7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EF0D17A2-3923-7C49-B576-7FC8B2C8CCEF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0D13B896-9995-F141-B6B8-52C824DAEADB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A9D1E2D2-36D7-524A-8BFA-A1A9D5E77373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9EBAD28F-56E9-DA47-ABE0-9C0F1E6EA6B6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0479995B-9143-CA4F-919F-59C08F00ABEF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4F5FFC70-BE43-2D41-B71E-553110049B21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1" name="Oval 210">
            <a:extLst>
              <a:ext uri="{FF2B5EF4-FFF2-40B4-BE49-F238E27FC236}">
                <a16:creationId xmlns:a16="http://schemas.microsoft.com/office/drawing/2014/main" id="{62939CDC-7491-1145-A543-AA27404638B5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F8D1C12E-D24B-6E4C-88E1-DDE4E42363BA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3" name="Straight Connector 212">
            <a:extLst>
              <a:ext uri="{FF2B5EF4-FFF2-40B4-BE49-F238E27FC236}">
                <a16:creationId xmlns:a16="http://schemas.microsoft.com/office/drawing/2014/main" id="{E82AB79A-C090-8E42-9DF4-50D0FE969169}"/>
              </a:ext>
            </a:extLst>
          </p:cNvPr>
          <p:cNvCxnSpPr>
            <a:endCxn id="212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213">
            <a:extLst>
              <a:ext uri="{FF2B5EF4-FFF2-40B4-BE49-F238E27FC236}">
                <a16:creationId xmlns:a16="http://schemas.microsoft.com/office/drawing/2014/main" id="{7EA16CBF-0CB6-FC47-9C16-AA108F02E7D0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5" name="Straight Connector 214">
            <a:extLst>
              <a:ext uri="{FF2B5EF4-FFF2-40B4-BE49-F238E27FC236}">
                <a16:creationId xmlns:a16="http://schemas.microsoft.com/office/drawing/2014/main" id="{7DA1D841-8F7A-F04F-8690-793B05CF16EF}"/>
              </a:ext>
            </a:extLst>
          </p:cNvPr>
          <p:cNvCxnSpPr>
            <a:stCxn id="212" idx="4"/>
            <a:endCxn id="214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1BB6ECF5-4C32-614F-A07F-43AE0E5FC23B}"/>
              </a:ext>
            </a:extLst>
          </p:cNvPr>
          <p:cNvCxnSpPr>
            <a:stCxn id="214" idx="4"/>
            <a:endCxn id="217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Oval 216">
            <a:extLst>
              <a:ext uri="{FF2B5EF4-FFF2-40B4-BE49-F238E27FC236}">
                <a16:creationId xmlns:a16="http://schemas.microsoft.com/office/drawing/2014/main" id="{7AC3D51C-F64B-8343-8D2F-3DAE5D6D9587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8" name="Oval 217">
            <a:extLst>
              <a:ext uri="{FF2B5EF4-FFF2-40B4-BE49-F238E27FC236}">
                <a16:creationId xmlns:a16="http://schemas.microsoft.com/office/drawing/2014/main" id="{D3593D2D-296B-B148-ADBB-243A8AFC5949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45BC2AF3-BDD4-294D-B440-3FA37F58B6EE}"/>
              </a:ext>
            </a:extLst>
          </p:cNvPr>
          <p:cNvCxnSpPr>
            <a:stCxn id="217" idx="4"/>
            <a:endCxn id="218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Oval 219">
            <a:extLst>
              <a:ext uri="{FF2B5EF4-FFF2-40B4-BE49-F238E27FC236}">
                <a16:creationId xmlns:a16="http://schemas.microsoft.com/office/drawing/2014/main" id="{02ABFF81-62DE-A64E-81F3-49D7D2040FD1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ECC85A4F-F295-F049-88F8-EA3FE8322A8F}"/>
              </a:ext>
            </a:extLst>
          </p:cNvPr>
          <p:cNvCxnSpPr>
            <a:stCxn id="218" idx="4"/>
            <a:endCxn id="220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2" name="Oval 221">
            <a:extLst>
              <a:ext uri="{FF2B5EF4-FFF2-40B4-BE49-F238E27FC236}">
                <a16:creationId xmlns:a16="http://schemas.microsoft.com/office/drawing/2014/main" id="{D82A1DF4-31FD-C441-AD02-EC09268591DB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2F1DCCB1-1445-C140-99D7-4612A5C91602}"/>
              </a:ext>
            </a:extLst>
          </p:cNvPr>
          <p:cNvCxnSpPr>
            <a:endCxn id="222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>
            <a:extLst>
              <a:ext uri="{FF2B5EF4-FFF2-40B4-BE49-F238E27FC236}">
                <a16:creationId xmlns:a16="http://schemas.microsoft.com/office/drawing/2014/main" id="{05B020F5-2AAF-1F4A-8306-825AC9270B58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4C557D32-28D9-A547-A1AB-702793730355}"/>
              </a:ext>
            </a:extLst>
          </p:cNvPr>
          <p:cNvCxnSpPr>
            <a:endCxn id="225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TextBox 226">
            <a:extLst>
              <a:ext uri="{FF2B5EF4-FFF2-40B4-BE49-F238E27FC236}">
                <a16:creationId xmlns:a16="http://schemas.microsoft.com/office/drawing/2014/main" id="{479A8997-29F8-F449-B5AF-FEA38F26CF19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stCxn id="3" idx="4"/>
            <a:endCxn id="211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768EBF41-9959-CA41-A331-6C76D551E9A4}"/>
              </a:ext>
            </a:extLst>
          </p:cNvPr>
          <p:cNvSpPr txBox="1"/>
          <p:nvPr/>
        </p:nvSpPr>
        <p:spPr>
          <a:xfrm>
            <a:off x="2286000" y="24815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C2C1375D-01A0-5941-BE40-79AF06C78B20}"/>
              </a:ext>
            </a:extLst>
          </p:cNvPr>
          <p:cNvSpPr txBox="1"/>
          <p:nvPr/>
        </p:nvSpPr>
        <p:spPr>
          <a:xfrm>
            <a:off x="2286000" y="298090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31" name="Oval 230">
            <a:extLst>
              <a:ext uri="{FF2B5EF4-FFF2-40B4-BE49-F238E27FC236}">
                <a16:creationId xmlns:a16="http://schemas.microsoft.com/office/drawing/2014/main" id="{8D52F2A9-8629-7744-A82F-22833FB01EE5}"/>
              </a:ext>
            </a:extLst>
          </p:cNvPr>
          <p:cNvSpPr/>
          <p:nvPr/>
        </p:nvSpPr>
        <p:spPr>
          <a:xfrm>
            <a:off x="2531623" y="23662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stCxn id="79" idx="4"/>
            <a:endCxn id="231" idx="0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3" name="Oval 232">
            <a:extLst>
              <a:ext uri="{FF2B5EF4-FFF2-40B4-BE49-F238E27FC236}">
                <a16:creationId xmlns:a16="http://schemas.microsoft.com/office/drawing/2014/main" id="{1F744646-4EE2-3C4A-925A-624AB50FAB08}"/>
              </a:ext>
            </a:extLst>
          </p:cNvPr>
          <p:cNvSpPr/>
          <p:nvPr/>
        </p:nvSpPr>
        <p:spPr>
          <a:xfrm>
            <a:off x="2530491" y="28234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4" name="Straight Connector 233">
            <a:extLst>
              <a:ext uri="{FF2B5EF4-FFF2-40B4-BE49-F238E27FC236}">
                <a16:creationId xmlns:a16="http://schemas.microsoft.com/office/drawing/2014/main" id="{D990D93B-C2ED-1E49-92D5-487C9B66221D}"/>
              </a:ext>
            </a:extLst>
          </p:cNvPr>
          <p:cNvCxnSpPr>
            <a:stCxn id="231" idx="4"/>
            <a:endCxn id="233" idx="0"/>
          </p:cNvCxnSpPr>
          <p:nvPr/>
        </p:nvCxnSpPr>
        <p:spPr>
          <a:xfrm flipH="1">
            <a:off x="2644791" y="259480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5" name="Oval 234">
            <a:extLst>
              <a:ext uri="{FF2B5EF4-FFF2-40B4-BE49-F238E27FC236}">
                <a16:creationId xmlns:a16="http://schemas.microsoft.com/office/drawing/2014/main" id="{9B4AAB79-EEEC-6141-88FA-E936CC6A1E0E}"/>
              </a:ext>
            </a:extLst>
          </p:cNvPr>
          <p:cNvSpPr/>
          <p:nvPr/>
        </p:nvSpPr>
        <p:spPr>
          <a:xfrm>
            <a:off x="2523943" y="327987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6" name="Straight Connector 235">
            <a:extLst>
              <a:ext uri="{FF2B5EF4-FFF2-40B4-BE49-F238E27FC236}">
                <a16:creationId xmlns:a16="http://schemas.microsoft.com/office/drawing/2014/main" id="{342B0C20-E148-BC42-B0CE-820F3E162AC5}"/>
              </a:ext>
            </a:extLst>
          </p:cNvPr>
          <p:cNvCxnSpPr>
            <a:endCxn id="235" idx="0"/>
          </p:cNvCxnSpPr>
          <p:nvPr/>
        </p:nvCxnSpPr>
        <p:spPr>
          <a:xfrm flipH="1">
            <a:off x="2638243" y="305127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7" name="TextBox 236">
            <a:extLst>
              <a:ext uri="{FF2B5EF4-FFF2-40B4-BE49-F238E27FC236}">
                <a16:creationId xmlns:a16="http://schemas.microsoft.com/office/drawing/2014/main" id="{8DFB88DC-C691-AE48-B140-FAABE6D23B48}"/>
              </a:ext>
            </a:extLst>
          </p:cNvPr>
          <p:cNvSpPr txBox="1"/>
          <p:nvPr/>
        </p:nvSpPr>
        <p:spPr>
          <a:xfrm>
            <a:off x="2286000" y="341635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37153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AE9F4521-2E79-DB46-A2DA-9C6D4DB2B1EF}"/>
              </a:ext>
            </a:extLst>
          </p:cNvPr>
          <p:cNvCxnSpPr>
            <a:endCxn id="238" idx="0"/>
          </p:cNvCxnSpPr>
          <p:nvPr/>
        </p:nvCxnSpPr>
        <p:spPr>
          <a:xfrm flipH="1">
            <a:off x="2627022" y="348671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0" name="TextBox 239">
            <a:extLst>
              <a:ext uri="{FF2B5EF4-FFF2-40B4-BE49-F238E27FC236}">
                <a16:creationId xmlns:a16="http://schemas.microsoft.com/office/drawing/2014/main" id="{7CEA093A-47DD-F74A-B2C3-7326C59E429F}"/>
              </a:ext>
            </a:extLst>
          </p:cNvPr>
          <p:cNvSpPr txBox="1"/>
          <p:nvPr/>
        </p:nvSpPr>
        <p:spPr>
          <a:xfrm>
            <a:off x="2345162" y="19962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3" name="Oval 252">
            <a:extLst>
              <a:ext uri="{FF2B5EF4-FFF2-40B4-BE49-F238E27FC236}">
                <a16:creationId xmlns:a16="http://schemas.microsoft.com/office/drawing/2014/main" id="{7467F735-2B3E-EC42-99EA-1382833025C2}"/>
              </a:ext>
            </a:extLst>
          </p:cNvPr>
          <p:cNvSpPr/>
          <p:nvPr/>
        </p:nvSpPr>
        <p:spPr>
          <a:xfrm>
            <a:off x="3124201" y="23437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stCxn id="79" idx="5"/>
            <a:endCxn id="253" idx="0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5" name="TextBox 254">
            <a:extLst>
              <a:ext uri="{FF2B5EF4-FFF2-40B4-BE49-F238E27FC236}">
                <a16:creationId xmlns:a16="http://schemas.microsoft.com/office/drawing/2014/main" id="{C1587225-624F-C34E-A78B-BE12CEB00326}"/>
              </a:ext>
            </a:extLst>
          </p:cNvPr>
          <p:cNvSpPr txBox="1"/>
          <p:nvPr/>
        </p:nvSpPr>
        <p:spPr>
          <a:xfrm>
            <a:off x="2886258" y="24802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77916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02F03D35-59F6-B948-A4D9-F55949A3B18A}"/>
              </a:ext>
            </a:extLst>
          </p:cNvPr>
          <p:cNvCxnSpPr>
            <a:endCxn id="256" idx="0"/>
          </p:cNvCxnSpPr>
          <p:nvPr/>
        </p:nvCxnSpPr>
        <p:spPr>
          <a:xfrm flipH="1">
            <a:off x="3227280" y="255056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>
            <a:off x="2753111" y="204963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5" name="Oval 264">
            <a:extLst>
              <a:ext uri="{FF2B5EF4-FFF2-40B4-BE49-F238E27FC236}">
                <a16:creationId xmlns:a16="http://schemas.microsoft.com/office/drawing/2014/main" id="{D24D816F-F2DA-1F41-874A-58FF3CA42A43}"/>
              </a:ext>
            </a:extLst>
          </p:cNvPr>
          <p:cNvSpPr/>
          <p:nvPr/>
        </p:nvSpPr>
        <p:spPr>
          <a:xfrm>
            <a:off x="2733339" y="99342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764E06DB-3FFB-2144-8181-25E5261C0143}"/>
              </a:ext>
            </a:extLst>
          </p:cNvPr>
          <p:cNvSpPr txBox="1"/>
          <p:nvPr/>
        </p:nvSpPr>
        <p:spPr>
          <a:xfrm>
            <a:off x="2696795" y="12516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F873554E-B5B7-964E-8366-636FA837018E}"/>
              </a:ext>
            </a:extLst>
          </p:cNvPr>
          <p:cNvCxnSpPr>
            <a:stCxn id="265" idx="5"/>
            <a:endCxn id="267" idx="0"/>
          </p:cNvCxnSpPr>
          <p:nvPr/>
        </p:nvCxnSpPr>
        <p:spPr>
          <a:xfrm>
            <a:off x="2928460" y="1188544"/>
            <a:ext cx="198171" cy="4146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322073" y="872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stCxn id="75" idx="6"/>
            <a:endCxn id="265" idx="1"/>
          </p:cNvCxnSpPr>
          <p:nvPr/>
        </p:nvCxnSpPr>
        <p:spPr>
          <a:xfrm>
            <a:off x="2109397" y="730847"/>
            <a:ext cx="657420" cy="29605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7" name="TextBox 276">
            <a:extLst>
              <a:ext uri="{FF2B5EF4-FFF2-40B4-BE49-F238E27FC236}">
                <a16:creationId xmlns:a16="http://schemas.microsoft.com/office/drawing/2014/main" id="{B8C3E3FA-A938-8B47-BBAB-2872D01844C0}"/>
              </a:ext>
            </a:extLst>
          </p:cNvPr>
          <p:cNvSpPr txBox="1"/>
          <p:nvPr/>
        </p:nvSpPr>
        <p:spPr>
          <a:xfrm>
            <a:off x="914400" y="762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8E963B33-CD9C-7A4D-807D-B40D7622CC29}"/>
              </a:ext>
            </a:extLst>
          </p:cNvPr>
          <p:cNvSpPr txBox="1"/>
          <p:nvPr/>
        </p:nvSpPr>
        <p:spPr>
          <a:xfrm>
            <a:off x="4191000" y="0"/>
            <a:ext cx="488808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200" spc="600" dirty="0" err="1">
                <a:latin typeface="Consolas" panose="020B0609020204030204" pitchFamily="49" charset="0"/>
                <a:cs typeface="Consolas" panose="020B0609020204030204" pitchFamily="49" charset="0"/>
              </a:rPr>
              <a:t>panamabananas</a:t>
            </a:r>
            <a:r>
              <a:rPr lang="en-US" sz="3200" spc="600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10FC322F-B435-124C-B7F6-41FE059C3EC1}"/>
              </a:ext>
            </a:extLst>
          </p:cNvPr>
          <p:cNvSpPr txBox="1"/>
          <p:nvPr/>
        </p:nvSpPr>
        <p:spPr>
          <a:xfrm>
            <a:off x="2535173" y="48342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280" name="Straight Connector 279">
            <a:extLst>
              <a:ext uri="{FF2B5EF4-FFF2-40B4-BE49-F238E27FC236}">
                <a16:creationId xmlns:a16="http://schemas.microsoft.com/office/drawing/2014/main" id="{2249A6D2-CE46-6E46-9BF7-33F40319CEF1}"/>
              </a:ext>
            </a:extLst>
          </p:cNvPr>
          <p:cNvCxnSpPr>
            <a:cxnSpLocks/>
          </p:cNvCxnSpPr>
          <p:nvPr/>
        </p:nvCxnSpPr>
        <p:spPr>
          <a:xfrm flipH="1">
            <a:off x="1602765" y="326590"/>
            <a:ext cx="1597635" cy="14548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1" name="TextBox 280">
            <a:extLst>
              <a:ext uri="{FF2B5EF4-FFF2-40B4-BE49-F238E27FC236}">
                <a16:creationId xmlns:a16="http://schemas.microsoft.com/office/drawing/2014/main" id="{AB9B14C2-B55E-B04D-AECE-D52F4A417E12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82" name="Oval 281">
            <a:extLst>
              <a:ext uri="{FF2B5EF4-FFF2-40B4-BE49-F238E27FC236}">
                <a16:creationId xmlns:a16="http://schemas.microsoft.com/office/drawing/2014/main" id="{5BF15EFF-382E-5047-BAC8-A7CA4F1BB8E5}"/>
              </a:ext>
            </a:extLst>
          </p:cNvPr>
          <p:cNvSpPr/>
          <p:nvPr/>
        </p:nvSpPr>
        <p:spPr>
          <a:xfrm>
            <a:off x="1455811" y="35777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32492885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 dirty="0"/>
              <a:t>Bioinformatics Algorithms: An Active Learning Approach</a:t>
            </a:r>
            <a:r>
              <a:rPr lang="en-US" dirty="0"/>
              <a:t>.  © 2018 </a:t>
            </a:r>
            <a:r>
              <a:rPr lang="en-US" dirty="0" err="1"/>
              <a:t>Compeau</a:t>
            </a:r>
            <a:r>
              <a:rPr lang="en-US" dirty="0"/>
              <a:t> and </a:t>
            </a:r>
            <a:r>
              <a:rPr lang="en-US" dirty="0" err="1"/>
              <a:t>Pevzner</a:t>
            </a:r>
            <a:r>
              <a:rPr lang="en-US" dirty="0"/>
              <a:t>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0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cxnSpLocks/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4C8D4CB-B407-0440-9A96-839E2112C5DD}"/>
              </a:ext>
            </a:extLst>
          </p:cNvPr>
          <p:cNvSpPr txBox="1"/>
          <p:nvPr/>
        </p:nvSpPr>
        <p:spPr>
          <a:xfrm>
            <a:off x="1699824" y="4708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F46A0BC-89BE-564C-9B4B-D9736ECF2FF5}"/>
              </a:ext>
            </a:extLst>
          </p:cNvPr>
          <p:cNvSpPr txBox="1"/>
          <p:nvPr/>
        </p:nvSpPr>
        <p:spPr>
          <a:xfrm>
            <a:off x="1699824" y="5166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4A3BCD9-8AEA-9F46-B4EC-E3F28DC20833}"/>
              </a:ext>
            </a:extLst>
          </p:cNvPr>
          <p:cNvSpPr txBox="1"/>
          <p:nvPr/>
        </p:nvSpPr>
        <p:spPr>
          <a:xfrm>
            <a:off x="1699824" y="4295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088786C-4EEB-1C41-85B9-C3C39CC420CA}"/>
              </a:ext>
            </a:extLst>
          </p:cNvPr>
          <p:cNvSpPr txBox="1"/>
          <p:nvPr/>
        </p:nvSpPr>
        <p:spPr>
          <a:xfrm>
            <a:off x="1699824" y="3838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EB8EE9D-6263-B848-B923-8547BCAC507C}"/>
              </a:ext>
            </a:extLst>
          </p:cNvPr>
          <p:cNvSpPr txBox="1"/>
          <p:nvPr/>
        </p:nvSpPr>
        <p:spPr>
          <a:xfrm>
            <a:off x="1699824" y="3340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7E813DB-FFB7-6643-8517-21BB3D92AEAD}"/>
              </a:ext>
            </a:extLst>
          </p:cNvPr>
          <p:cNvSpPr txBox="1"/>
          <p:nvPr/>
        </p:nvSpPr>
        <p:spPr>
          <a:xfrm>
            <a:off x="1699824" y="5666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2FF5E8FE-FCAD-C144-9E71-FB99D290EF09}"/>
              </a:ext>
            </a:extLst>
          </p:cNvPr>
          <p:cNvSpPr/>
          <p:nvPr/>
        </p:nvSpPr>
        <p:spPr>
          <a:xfrm>
            <a:off x="1944193" y="3225799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467C296E-6CC2-4742-8265-4DC23CA28601}"/>
              </a:ext>
            </a:extLst>
          </p:cNvPr>
          <p:cNvSpPr/>
          <p:nvPr/>
        </p:nvSpPr>
        <p:spPr>
          <a:xfrm>
            <a:off x="1943143" y="3680085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6BF1EA94-E304-AE4E-9362-343E31B35122}"/>
              </a:ext>
            </a:extLst>
          </p:cNvPr>
          <p:cNvCxnSpPr>
            <a:endCxn id="54" idx="0"/>
          </p:cNvCxnSpPr>
          <p:nvPr/>
        </p:nvCxnSpPr>
        <p:spPr>
          <a:xfrm>
            <a:off x="2055179" y="3475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Oval 55">
            <a:extLst>
              <a:ext uri="{FF2B5EF4-FFF2-40B4-BE49-F238E27FC236}">
                <a16:creationId xmlns:a16="http://schemas.microsoft.com/office/drawing/2014/main" id="{F092F9FD-33D2-BD40-A2AF-1228D2440970}"/>
              </a:ext>
            </a:extLst>
          </p:cNvPr>
          <p:cNvSpPr/>
          <p:nvPr/>
        </p:nvSpPr>
        <p:spPr>
          <a:xfrm>
            <a:off x="1942011" y="4137285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B7A31CEB-C4E3-8E45-B7A4-C9795D4067BE}"/>
              </a:ext>
            </a:extLst>
          </p:cNvPr>
          <p:cNvCxnSpPr>
            <a:stCxn id="54" idx="4"/>
            <a:endCxn id="56" idx="0"/>
          </p:cNvCxnSpPr>
          <p:nvPr/>
        </p:nvCxnSpPr>
        <p:spPr>
          <a:xfrm flipH="1">
            <a:off x="2056311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844994A4-E325-FC41-80C7-491E4E72C061}"/>
              </a:ext>
            </a:extLst>
          </p:cNvPr>
          <p:cNvCxnSpPr>
            <a:stCxn id="56" idx="4"/>
            <a:endCxn id="59" idx="0"/>
          </p:cNvCxnSpPr>
          <p:nvPr/>
        </p:nvCxnSpPr>
        <p:spPr>
          <a:xfrm>
            <a:off x="2056311" y="4365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Oval 58">
            <a:extLst>
              <a:ext uri="{FF2B5EF4-FFF2-40B4-BE49-F238E27FC236}">
                <a16:creationId xmlns:a16="http://schemas.microsoft.com/office/drawing/2014/main" id="{1F2C6C2D-1BB7-024C-A480-EB05969DE772}"/>
              </a:ext>
            </a:extLst>
          </p:cNvPr>
          <p:cNvSpPr/>
          <p:nvPr/>
        </p:nvSpPr>
        <p:spPr>
          <a:xfrm>
            <a:off x="1943183" y="4594485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EBB8EA0A-1A4C-C74A-AFCD-F1204E80879A}"/>
              </a:ext>
            </a:extLst>
          </p:cNvPr>
          <p:cNvSpPr/>
          <p:nvPr/>
        </p:nvSpPr>
        <p:spPr>
          <a:xfrm>
            <a:off x="1945447" y="5051685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FE708EA0-906C-5A4A-B2EA-AFF41266C0D9}"/>
              </a:ext>
            </a:extLst>
          </p:cNvPr>
          <p:cNvCxnSpPr>
            <a:stCxn id="59" idx="4"/>
            <a:endCxn id="60" idx="0"/>
          </p:cNvCxnSpPr>
          <p:nvPr/>
        </p:nvCxnSpPr>
        <p:spPr>
          <a:xfrm>
            <a:off x="2057483" y="4823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Oval 61">
            <a:extLst>
              <a:ext uri="{FF2B5EF4-FFF2-40B4-BE49-F238E27FC236}">
                <a16:creationId xmlns:a16="http://schemas.microsoft.com/office/drawing/2014/main" id="{43D10A5E-F84C-8C42-884A-AE831FF2C32D}"/>
              </a:ext>
            </a:extLst>
          </p:cNvPr>
          <p:cNvSpPr/>
          <p:nvPr/>
        </p:nvSpPr>
        <p:spPr>
          <a:xfrm>
            <a:off x="1944315" y="5508885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4F870F33-EBA9-4845-8703-EA0886F3179C}"/>
              </a:ext>
            </a:extLst>
          </p:cNvPr>
          <p:cNvCxnSpPr>
            <a:stCxn id="60" idx="4"/>
            <a:endCxn id="62" idx="0"/>
          </p:cNvCxnSpPr>
          <p:nvPr/>
        </p:nvCxnSpPr>
        <p:spPr>
          <a:xfrm flipH="1">
            <a:off x="2058615" y="5280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val 63">
            <a:extLst>
              <a:ext uri="{FF2B5EF4-FFF2-40B4-BE49-F238E27FC236}">
                <a16:creationId xmlns:a16="http://schemas.microsoft.com/office/drawing/2014/main" id="{10612995-4A69-3A45-90AE-7ABDB2E65DFD}"/>
              </a:ext>
            </a:extLst>
          </p:cNvPr>
          <p:cNvSpPr/>
          <p:nvPr/>
        </p:nvSpPr>
        <p:spPr>
          <a:xfrm>
            <a:off x="1937767" y="5965352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7F24EEAC-758B-D947-A86F-D84299B103A7}"/>
              </a:ext>
            </a:extLst>
          </p:cNvPr>
          <p:cNvCxnSpPr>
            <a:endCxn id="64" idx="0"/>
          </p:cNvCxnSpPr>
          <p:nvPr/>
        </p:nvCxnSpPr>
        <p:spPr>
          <a:xfrm flipH="1">
            <a:off x="2052067" y="5736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04B889FC-E4A0-BF47-810E-F953E72AC63E}"/>
              </a:ext>
            </a:extLst>
          </p:cNvPr>
          <p:cNvSpPr txBox="1"/>
          <p:nvPr/>
        </p:nvSpPr>
        <p:spPr>
          <a:xfrm>
            <a:off x="1699824" y="6101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26546" y="6400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</a:t>
            </a:r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5761E276-92A6-0644-9333-7CABBCB13542}"/>
              </a:ext>
            </a:extLst>
          </p:cNvPr>
          <p:cNvCxnSpPr>
            <a:endCxn id="68" idx="0"/>
          </p:cNvCxnSpPr>
          <p:nvPr/>
        </p:nvCxnSpPr>
        <p:spPr>
          <a:xfrm flipH="1">
            <a:off x="2040846" y="6172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Box 70">
            <a:extLst>
              <a:ext uri="{FF2B5EF4-FFF2-40B4-BE49-F238E27FC236}">
                <a16:creationId xmlns:a16="http://schemas.microsoft.com/office/drawing/2014/main" id="{3DC22BE3-00C9-B347-A3A5-25AEF5FA70B1}"/>
              </a:ext>
            </a:extLst>
          </p:cNvPr>
          <p:cNvSpPr txBox="1"/>
          <p:nvPr/>
        </p:nvSpPr>
        <p:spPr>
          <a:xfrm>
            <a:off x="1935867" y="17884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CBDD6FD-B4EA-394A-8775-3C80D85903A0}"/>
              </a:ext>
            </a:extLst>
          </p:cNvPr>
          <p:cNvSpPr txBox="1"/>
          <p:nvPr/>
        </p:nvSpPr>
        <p:spPr>
          <a:xfrm>
            <a:off x="1699824" y="2431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E6430331-32D6-2C4A-8F40-6B94287AAA9B}"/>
              </a:ext>
            </a:extLst>
          </p:cNvPr>
          <p:cNvSpPr txBox="1"/>
          <p:nvPr/>
        </p:nvSpPr>
        <p:spPr>
          <a:xfrm>
            <a:off x="2235217" y="1444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2089B9B-080C-0440-872D-2ED0DDEADE63}"/>
              </a:ext>
            </a:extLst>
          </p:cNvPr>
          <p:cNvSpPr txBox="1"/>
          <p:nvPr/>
        </p:nvSpPr>
        <p:spPr>
          <a:xfrm>
            <a:off x="1850667" y="8958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22C2B9FA-5513-2140-8F0D-269530C1D720}"/>
              </a:ext>
            </a:extLst>
          </p:cNvPr>
          <p:cNvSpPr/>
          <p:nvPr/>
        </p:nvSpPr>
        <p:spPr>
          <a:xfrm>
            <a:off x="2199979" y="1256814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7D6CE7AE-C3B6-8A41-9E5F-25C4F21F9A1D}"/>
              </a:ext>
            </a:extLst>
          </p:cNvPr>
          <p:cNvCxnSpPr>
            <a:stCxn id="75" idx="5"/>
            <a:endCxn id="76" idx="0"/>
          </p:cNvCxnSpPr>
          <p:nvPr/>
        </p:nvCxnSpPr>
        <p:spPr>
          <a:xfrm>
            <a:off x="2075919" y="811669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07E8AC30-AA5E-1848-9ABF-4F4FBDE9B717}"/>
              </a:ext>
            </a:extLst>
          </p:cNvPr>
          <p:cNvCxnSpPr>
            <a:stCxn id="76" idx="5"/>
            <a:endCxn id="79" idx="1"/>
          </p:cNvCxnSpPr>
          <p:nvPr/>
        </p:nvCxnSpPr>
        <p:spPr>
          <a:xfrm>
            <a:off x="2395100" y="1451936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B38C9688-ED58-2B46-A5E6-D488A83C657A}"/>
              </a:ext>
            </a:extLst>
          </p:cNvPr>
          <p:cNvSpPr/>
          <p:nvPr/>
        </p:nvSpPr>
        <p:spPr>
          <a:xfrm>
            <a:off x="1944316" y="2316291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stCxn id="79" idx="3"/>
            <a:endCxn id="80" idx="0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C1B6C3B7-ECAA-D746-81B2-F97140130744}"/>
              </a:ext>
            </a:extLst>
          </p:cNvPr>
          <p:cNvCxnSpPr>
            <a:stCxn id="80" idx="4"/>
          </p:cNvCxnSpPr>
          <p:nvPr/>
        </p:nvCxnSpPr>
        <p:spPr>
          <a:xfrm flipH="1">
            <a:off x="2057484" y="2544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>
            <a:extLst>
              <a:ext uri="{FF2B5EF4-FFF2-40B4-BE49-F238E27FC236}">
                <a16:creationId xmlns:a16="http://schemas.microsoft.com/office/drawing/2014/main" id="{768E69E2-0FC4-4043-A331-F64461B172A7}"/>
              </a:ext>
            </a:extLst>
          </p:cNvPr>
          <p:cNvSpPr txBox="1"/>
          <p:nvPr/>
        </p:nvSpPr>
        <p:spPr>
          <a:xfrm>
            <a:off x="1699824" y="2942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FF25A39F-AFB7-6F40-97D7-8814A0E85606}"/>
              </a:ext>
            </a:extLst>
          </p:cNvPr>
          <p:cNvSpPr/>
          <p:nvPr/>
        </p:nvSpPr>
        <p:spPr>
          <a:xfrm>
            <a:off x="1938911" y="2765015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C5E99B1-A612-5047-8890-770A55D3804E}"/>
              </a:ext>
            </a:extLst>
          </p:cNvPr>
          <p:cNvCxnSpPr>
            <a:stCxn id="84" idx="4"/>
            <a:endCxn id="53" idx="0"/>
          </p:cNvCxnSpPr>
          <p:nvPr/>
        </p:nvCxnSpPr>
        <p:spPr>
          <a:xfrm>
            <a:off x="2053211" y="2993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F0FB156B-0FEA-214C-B325-BFF68048825F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5834D8-3E84-7941-8570-B872AAF555A7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80ED94-4E45-A449-B7D4-EA793821235B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EB0E298-1265-E549-861C-1447DA0B9DED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5D586A2-2016-6242-9A14-C79487C99B3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E29280A-971A-6349-9908-C497B5073C3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B85E2A-8DB8-C64F-86FA-DE7FCDCA5EA7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CEA38C7-C47C-EF47-97E0-5D6A2E8AB813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6A0A700A-36A2-5C4D-B02E-EB9A4DF02256}"/>
              </a:ext>
            </a:extLst>
          </p:cNvPr>
          <p:cNvCxnSpPr>
            <a:endCxn id="93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id="{B8744598-54AE-FA46-A7CB-16FEBD55EF1B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84D405E-D4E9-124C-B08B-09DF5FAC5418}"/>
              </a:ext>
            </a:extLst>
          </p:cNvPr>
          <p:cNvCxnSpPr>
            <a:stCxn id="93" idx="4"/>
            <a:endCxn id="95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79B955C-5BAB-9849-A3F5-F98590F9D7C5}"/>
              </a:ext>
            </a:extLst>
          </p:cNvPr>
          <p:cNvCxnSpPr>
            <a:stCxn id="95" idx="4"/>
            <a:endCxn id="98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val 97">
            <a:extLst>
              <a:ext uri="{FF2B5EF4-FFF2-40B4-BE49-F238E27FC236}">
                <a16:creationId xmlns:a16="http://schemas.microsoft.com/office/drawing/2014/main" id="{7C697300-9997-4C4E-A4EB-6A4F8E218648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E1E78C6A-0C5B-A645-A5BF-91DE6F42C471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92BC703-2B35-5945-B0EA-3282187FD27F}"/>
              </a:ext>
            </a:extLst>
          </p:cNvPr>
          <p:cNvCxnSpPr>
            <a:stCxn id="98" idx="4"/>
            <a:endCxn id="99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>
            <a:extLst>
              <a:ext uri="{FF2B5EF4-FFF2-40B4-BE49-F238E27FC236}">
                <a16:creationId xmlns:a16="http://schemas.microsoft.com/office/drawing/2014/main" id="{29FF1F1D-7077-D04C-989C-D7BD7375E9BB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B12C524-5B51-E744-9D40-5D75ED33C939}"/>
              </a:ext>
            </a:extLst>
          </p:cNvPr>
          <p:cNvCxnSpPr>
            <a:stCxn id="99" idx="4"/>
            <a:endCxn id="101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DEBAAF2A-214C-CD40-979E-C104F666A30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64EA81-A491-9D42-88C7-FB3A1A3A5204}"/>
              </a:ext>
            </a:extLst>
          </p:cNvPr>
          <p:cNvCxnSpPr>
            <a:endCxn id="103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CAE7D68B-7D3D-8E4E-8AC8-3CCA49E8846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8CEB8A3-E1F4-9E43-BF34-24421B04ED1E}"/>
              </a:ext>
            </a:extLst>
          </p:cNvPr>
          <p:cNvCxnSpPr>
            <a:endCxn id="106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D95C3EE5-77A5-C74B-959F-F61503C21BBA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6C89CFC-C4C0-E14A-ADDA-C43BE84B0062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41144C40-B711-E949-ACA7-BE22AA0352EB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stCxn id="115" idx="4"/>
            <a:endCxn id="116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04D2FC4-1481-8949-99D1-75DE32A55C16}"/>
              </a:ext>
            </a:extLst>
          </p:cNvPr>
          <p:cNvCxnSpPr>
            <a:stCxn id="116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0C5BA5E2-0892-7B46-B707-B19903FA2C06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46C913A-0A5C-2041-8F1B-F0B7D87BEFF1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F28F3889-31F2-3C42-9574-99A77B751426}"/>
              </a:ext>
            </a:extLst>
          </p:cNvPr>
          <p:cNvCxnSpPr>
            <a:stCxn id="120" idx="4"/>
            <a:endCxn id="92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E8FCBEAA-8DC7-B943-A937-863A942E000E}"/>
              </a:ext>
            </a:extLst>
          </p:cNvPr>
          <p:cNvSpPr txBox="1"/>
          <p:nvPr/>
        </p:nvSpPr>
        <p:spPr>
          <a:xfrm>
            <a:off x="1049778" y="3946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10F3C621-4FEE-B84F-A56D-A1B618D3D8D5}"/>
              </a:ext>
            </a:extLst>
          </p:cNvPr>
          <p:cNvSpPr txBox="1"/>
          <p:nvPr/>
        </p:nvSpPr>
        <p:spPr>
          <a:xfrm>
            <a:off x="1049778" y="4404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96BB0863-09C1-5440-B364-9EA77DD1B3F9}"/>
              </a:ext>
            </a:extLst>
          </p:cNvPr>
          <p:cNvSpPr txBox="1"/>
          <p:nvPr/>
        </p:nvSpPr>
        <p:spPr>
          <a:xfrm>
            <a:off x="1049778" y="3533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0BAD43D8-761C-1B44-9099-B9CBDF63464A}"/>
              </a:ext>
            </a:extLst>
          </p:cNvPr>
          <p:cNvSpPr txBox="1"/>
          <p:nvPr/>
        </p:nvSpPr>
        <p:spPr>
          <a:xfrm>
            <a:off x="1049778" y="3076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3C16751F-CF0A-0E48-9D37-13971F86D671}"/>
              </a:ext>
            </a:extLst>
          </p:cNvPr>
          <p:cNvSpPr txBox="1"/>
          <p:nvPr/>
        </p:nvSpPr>
        <p:spPr>
          <a:xfrm>
            <a:off x="1049778" y="2578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B86FE87E-43B6-6D4B-947D-49F1AA784814}"/>
              </a:ext>
            </a:extLst>
          </p:cNvPr>
          <p:cNvSpPr txBox="1"/>
          <p:nvPr/>
        </p:nvSpPr>
        <p:spPr>
          <a:xfrm>
            <a:off x="1049778" y="4904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28" name="Oval 127">
            <a:extLst>
              <a:ext uri="{FF2B5EF4-FFF2-40B4-BE49-F238E27FC236}">
                <a16:creationId xmlns:a16="http://schemas.microsoft.com/office/drawing/2014/main" id="{8BF30085-377F-C046-AF46-F4C228DDA54F}"/>
              </a:ext>
            </a:extLst>
          </p:cNvPr>
          <p:cNvSpPr/>
          <p:nvPr/>
        </p:nvSpPr>
        <p:spPr>
          <a:xfrm>
            <a:off x="1294147" y="2463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8FD1AB61-296B-7941-8A11-99F9574A1D15}"/>
              </a:ext>
            </a:extLst>
          </p:cNvPr>
          <p:cNvSpPr/>
          <p:nvPr/>
        </p:nvSpPr>
        <p:spPr>
          <a:xfrm>
            <a:off x="1293097" y="2918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F022ACAD-F007-DF4C-A95D-B67618917446}"/>
              </a:ext>
            </a:extLst>
          </p:cNvPr>
          <p:cNvCxnSpPr>
            <a:endCxn id="129" idx="0"/>
          </p:cNvCxnSpPr>
          <p:nvPr/>
        </p:nvCxnSpPr>
        <p:spPr>
          <a:xfrm>
            <a:off x="1405133" y="2713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Oval 130">
            <a:extLst>
              <a:ext uri="{FF2B5EF4-FFF2-40B4-BE49-F238E27FC236}">
                <a16:creationId xmlns:a16="http://schemas.microsoft.com/office/drawing/2014/main" id="{F2F9815A-5FC2-3F4C-BC39-44921734C4B1}"/>
              </a:ext>
            </a:extLst>
          </p:cNvPr>
          <p:cNvSpPr/>
          <p:nvPr/>
        </p:nvSpPr>
        <p:spPr>
          <a:xfrm>
            <a:off x="1291965" y="3375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CABF80DA-E80C-3647-80A0-F5C74A09AF12}"/>
              </a:ext>
            </a:extLst>
          </p:cNvPr>
          <p:cNvCxnSpPr>
            <a:stCxn id="129" idx="4"/>
            <a:endCxn id="131" idx="0"/>
          </p:cNvCxnSpPr>
          <p:nvPr/>
        </p:nvCxnSpPr>
        <p:spPr>
          <a:xfrm flipH="1">
            <a:off x="1406265" y="3146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8D247746-46EA-C642-90A2-50C156951338}"/>
              </a:ext>
            </a:extLst>
          </p:cNvPr>
          <p:cNvCxnSpPr>
            <a:stCxn id="131" idx="4"/>
            <a:endCxn id="134" idx="0"/>
          </p:cNvCxnSpPr>
          <p:nvPr/>
        </p:nvCxnSpPr>
        <p:spPr>
          <a:xfrm>
            <a:off x="1406265" y="3603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Oval 133">
            <a:extLst>
              <a:ext uri="{FF2B5EF4-FFF2-40B4-BE49-F238E27FC236}">
                <a16:creationId xmlns:a16="http://schemas.microsoft.com/office/drawing/2014/main" id="{A2BAF0C4-1C77-E54E-944D-09A58368A3A2}"/>
              </a:ext>
            </a:extLst>
          </p:cNvPr>
          <p:cNvSpPr/>
          <p:nvPr/>
        </p:nvSpPr>
        <p:spPr>
          <a:xfrm>
            <a:off x="1293137" y="3832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5" name="Oval 134">
            <a:extLst>
              <a:ext uri="{FF2B5EF4-FFF2-40B4-BE49-F238E27FC236}">
                <a16:creationId xmlns:a16="http://schemas.microsoft.com/office/drawing/2014/main" id="{C6D11935-7E37-0349-8D97-1E9DBAD3534A}"/>
              </a:ext>
            </a:extLst>
          </p:cNvPr>
          <p:cNvSpPr/>
          <p:nvPr/>
        </p:nvSpPr>
        <p:spPr>
          <a:xfrm>
            <a:off x="1295401" y="4289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35A46693-E50C-2149-9D05-47CFA37649F1}"/>
              </a:ext>
            </a:extLst>
          </p:cNvPr>
          <p:cNvCxnSpPr>
            <a:stCxn id="134" idx="4"/>
            <a:endCxn id="135" idx="0"/>
          </p:cNvCxnSpPr>
          <p:nvPr/>
        </p:nvCxnSpPr>
        <p:spPr>
          <a:xfrm>
            <a:off x="1407437" y="4061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Oval 136">
            <a:extLst>
              <a:ext uri="{FF2B5EF4-FFF2-40B4-BE49-F238E27FC236}">
                <a16:creationId xmlns:a16="http://schemas.microsoft.com/office/drawing/2014/main" id="{0BA6D564-1DA6-1C4A-8BCF-AD07334521AB}"/>
              </a:ext>
            </a:extLst>
          </p:cNvPr>
          <p:cNvSpPr/>
          <p:nvPr/>
        </p:nvSpPr>
        <p:spPr>
          <a:xfrm>
            <a:off x="1294269" y="4746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00F31C6B-E9CD-B041-AB84-C5EF0AB63293}"/>
              </a:ext>
            </a:extLst>
          </p:cNvPr>
          <p:cNvCxnSpPr>
            <a:stCxn id="135" idx="4"/>
            <a:endCxn id="137" idx="0"/>
          </p:cNvCxnSpPr>
          <p:nvPr/>
        </p:nvCxnSpPr>
        <p:spPr>
          <a:xfrm flipH="1">
            <a:off x="1408569" y="4518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9" name="Oval 138">
            <a:extLst>
              <a:ext uri="{FF2B5EF4-FFF2-40B4-BE49-F238E27FC236}">
                <a16:creationId xmlns:a16="http://schemas.microsoft.com/office/drawing/2014/main" id="{938C730E-90A8-7747-808C-CBFAD4C09510}"/>
              </a:ext>
            </a:extLst>
          </p:cNvPr>
          <p:cNvSpPr/>
          <p:nvPr/>
        </p:nvSpPr>
        <p:spPr>
          <a:xfrm>
            <a:off x="1287721" y="5203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66712C6C-DF98-3A4B-B8C6-1C0054724431}"/>
              </a:ext>
            </a:extLst>
          </p:cNvPr>
          <p:cNvCxnSpPr>
            <a:endCxn id="139" idx="0"/>
          </p:cNvCxnSpPr>
          <p:nvPr/>
        </p:nvCxnSpPr>
        <p:spPr>
          <a:xfrm flipH="1">
            <a:off x="1402021" y="4974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" name="TextBox 140">
            <a:extLst>
              <a:ext uri="{FF2B5EF4-FFF2-40B4-BE49-F238E27FC236}">
                <a16:creationId xmlns:a16="http://schemas.microsoft.com/office/drawing/2014/main" id="{D57AE3BB-E0E5-214A-979E-EBE18F1C11F0}"/>
              </a:ext>
            </a:extLst>
          </p:cNvPr>
          <p:cNvSpPr txBox="1"/>
          <p:nvPr/>
        </p:nvSpPr>
        <p:spPr>
          <a:xfrm>
            <a:off x="1049778" y="5339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56388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B79F84C7-6686-6A4D-BFEA-A6B31DC59C8F}"/>
              </a:ext>
            </a:extLst>
          </p:cNvPr>
          <p:cNvCxnSpPr>
            <a:endCxn id="142" idx="0"/>
          </p:cNvCxnSpPr>
          <p:nvPr/>
        </p:nvCxnSpPr>
        <p:spPr>
          <a:xfrm flipH="1">
            <a:off x="1390800" y="5410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" name="TextBox 143">
            <a:extLst>
              <a:ext uri="{FF2B5EF4-FFF2-40B4-BE49-F238E27FC236}">
                <a16:creationId xmlns:a16="http://schemas.microsoft.com/office/drawing/2014/main" id="{CA9514D8-0ACE-924B-9668-00DCBBA92E9F}"/>
              </a:ext>
            </a:extLst>
          </p:cNvPr>
          <p:cNvSpPr txBox="1"/>
          <p:nvPr/>
        </p:nvSpPr>
        <p:spPr>
          <a:xfrm>
            <a:off x="1049778" y="1669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45" name="Oval 144">
            <a:extLst>
              <a:ext uri="{FF2B5EF4-FFF2-40B4-BE49-F238E27FC236}">
                <a16:creationId xmlns:a16="http://schemas.microsoft.com/office/drawing/2014/main" id="{027543C4-8ED7-B741-82EE-AA99A61F0F2E}"/>
              </a:ext>
            </a:extLst>
          </p:cNvPr>
          <p:cNvSpPr/>
          <p:nvPr/>
        </p:nvSpPr>
        <p:spPr>
          <a:xfrm>
            <a:off x="1294270" y="1554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stCxn id="75" idx="3"/>
            <a:endCxn id="145" idx="0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8E04EC9B-FB6D-2A46-AB20-AAB70543325A}"/>
              </a:ext>
            </a:extLst>
          </p:cNvPr>
          <p:cNvCxnSpPr>
            <a:stCxn id="145" idx="4"/>
          </p:cNvCxnSpPr>
          <p:nvPr/>
        </p:nvCxnSpPr>
        <p:spPr>
          <a:xfrm flipH="1">
            <a:off x="1407438" y="1782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>
            <a:extLst>
              <a:ext uri="{FF2B5EF4-FFF2-40B4-BE49-F238E27FC236}">
                <a16:creationId xmlns:a16="http://schemas.microsoft.com/office/drawing/2014/main" id="{E4E7366F-1022-E644-AB49-97254E8D8056}"/>
              </a:ext>
            </a:extLst>
          </p:cNvPr>
          <p:cNvSpPr txBox="1"/>
          <p:nvPr/>
        </p:nvSpPr>
        <p:spPr>
          <a:xfrm>
            <a:off x="1049778" y="2180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49" name="Oval 148">
            <a:extLst>
              <a:ext uri="{FF2B5EF4-FFF2-40B4-BE49-F238E27FC236}">
                <a16:creationId xmlns:a16="http://schemas.microsoft.com/office/drawing/2014/main" id="{6FA1A212-B00B-2746-B245-FEE4EE30745E}"/>
              </a:ext>
            </a:extLst>
          </p:cNvPr>
          <p:cNvSpPr/>
          <p:nvPr/>
        </p:nvSpPr>
        <p:spPr>
          <a:xfrm>
            <a:off x="1288865" y="2003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E9B34679-411E-8245-98D0-6B7382BA1DE3}"/>
              </a:ext>
            </a:extLst>
          </p:cNvPr>
          <p:cNvCxnSpPr>
            <a:stCxn id="149" idx="4"/>
            <a:endCxn id="128" idx="0"/>
          </p:cNvCxnSpPr>
          <p:nvPr/>
        </p:nvCxnSpPr>
        <p:spPr>
          <a:xfrm>
            <a:off x="1403165" y="2231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1" name="TextBox 150">
            <a:extLst>
              <a:ext uri="{FF2B5EF4-FFF2-40B4-BE49-F238E27FC236}">
                <a16:creationId xmlns:a16="http://schemas.microsoft.com/office/drawing/2014/main" id="{0B8363DC-E947-9D47-BEC6-AD5299164A56}"/>
              </a:ext>
            </a:extLst>
          </p:cNvPr>
          <p:cNvSpPr txBox="1"/>
          <p:nvPr/>
        </p:nvSpPr>
        <p:spPr>
          <a:xfrm>
            <a:off x="1225195" y="10078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20F7BD5C-C3D0-364A-A756-3BA59B2B76D1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33A9FF0A-9F7B-444E-910A-581BC79181DD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D7F2618-0636-8243-B489-923C6AACC909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66A46DFD-D0C6-3746-A887-EB10E5A48343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9D024F5-C229-974A-85BF-3EB5237478A0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9C408D67-4B65-174F-9FC1-87FCC4161A94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1DDE6840-359C-3747-9AFA-DFB0F1325B8C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3AEB85C8-45D0-9D43-8619-2DDD941E6563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9F71070D-CF69-E24C-8E78-111BC6CF1396}"/>
              </a:ext>
            </a:extLst>
          </p:cNvPr>
          <p:cNvCxnSpPr>
            <a:endCxn id="159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Oval 160">
            <a:extLst>
              <a:ext uri="{FF2B5EF4-FFF2-40B4-BE49-F238E27FC236}">
                <a16:creationId xmlns:a16="http://schemas.microsoft.com/office/drawing/2014/main" id="{CD8AA623-9B17-4C44-A314-E96DC001B219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42660FE3-4127-5A4F-8616-BFD1D6A603DE}"/>
              </a:ext>
            </a:extLst>
          </p:cNvPr>
          <p:cNvCxnSpPr>
            <a:stCxn id="159" idx="4"/>
            <a:endCxn id="161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F11882FA-A977-224E-B8AB-98E0E4D004AD}"/>
              </a:ext>
            </a:extLst>
          </p:cNvPr>
          <p:cNvCxnSpPr>
            <a:stCxn id="161" idx="4"/>
            <a:endCxn id="164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Oval 163">
            <a:extLst>
              <a:ext uri="{FF2B5EF4-FFF2-40B4-BE49-F238E27FC236}">
                <a16:creationId xmlns:a16="http://schemas.microsoft.com/office/drawing/2014/main" id="{5151B645-B1FA-4A4D-9E37-53A96FF93528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027F4397-FE18-9F4F-B3E6-07C599A66304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824962FF-3D62-8D4A-89E8-C808B06EDA56}"/>
              </a:ext>
            </a:extLst>
          </p:cNvPr>
          <p:cNvCxnSpPr>
            <a:stCxn id="164" idx="4"/>
            <a:endCxn id="165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Oval 166">
            <a:extLst>
              <a:ext uri="{FF2B5EF4-FFF2-40B4-BE49-F238E27FC236}">
                <a16:creationId xmlns:a16="http://schemas.microsoft.com/office/drawing/2014/main" id="{F2CDD4F5-A5EF-084D-BEC0-ECAF54A27ACE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50AD51E-C673-624E-9287-7C7649786421}"/>
              </a:ext>
            </a:extLst>
          </p:cNvPr>
          <p:cNvCxnSpPr>
            <a:stCxn id="165" idx="4"/>
            <a:endCxn id="167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Oval 168">
            <a:extLst>
              <a:ext uri="{FF2B5EF4-FFF2-40B4-BE49-F238E27FC236}">
                <a16:creationId xmlns:a16="http://schemas.microsoft.com/office/drawing/2014/main" id="{EA1572D3-6631-2A4A-BD73-15604EE5D379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27869A2C-D4D2-F440-B956-5FE7B9CB23C0}"/>
              </a:ext>
            </a:extLst>
          </p:cNvPr>
          <p:cNvCxnSpPr>
            <a:endCxn id="169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6AD0C6E2-8154-E940-96DF-2FEC48856C6F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12BD899F-33DA-CD44-9264-C1A78479DE77}"/>
              </a:ext>
            </a:extLst>
          </p:cNvPr>
          <p:cNvCxnSpPr>
            <a:endCxn id="172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>
            <a:extLst>
              <a:ext uri="{FF2B5EF4-FFF2-40B4-BE49-F238E27FC236}">
                <a16:creationId xmlns:a16="http://schemas.microsoft.com/office/drawing/2014/main" id="{D1DBF96F-6EA9-D043-939B-9042CDFEDC06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FA6CD911-CB87-2043-9027-EACBC223B2E7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stCxn id="3" idx="4"/>
            <a:endCxn id="175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C7A2941-A065-F14C-82A8-4FA5EA767E19}"/>
              </a:ext>
            </a:extLst>
          </p:cNvPr>
          <p:cNvCxnSpPr>
            <a:stCxn id="175" idx="4"/>
            <a:endCxn id="179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TextBox 177">
            <a:extLst>
              <a:ext uri="{FF2B5EF4-FFF2-40B4-BE49-F238E27FC236}">
                <a16:creationId xmlns:a16="http://schemas.microsoft.com/office/drawing/2014/main" id="{449D8DF8-DCC9-8447-88FD-07C5E3E137B6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79" name="Oval 178">
            <a:extLst>
              <a:ext uri="{FF2B5EF4-FFF2-40B4-BE49-F238E27FC236}">
                <a16:creationId xmlns:a16="http://schemas.microsoft.com/office/drawing/2014/main" id="{539D3586-8900-514D-9CD4-CE5EDD4ED7FB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9127ADB1-D45B-D34A-B86C-A8BF01EB69B5}"/>
              </a:ext>
            </a:extLst>
          </p:cNvPr>
          <p:cNvCxnSpPr>
            <a:stCxn id="179" idx="4"/>
            <a:endCxn id="158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>
            <a:extLst>
              <a:ext uri="{FF2B5EF4-FFF2-40B4-BE49-F238E27FC236}">
                <a16:creationId xmlns:a16="http://schemas.microsoft.com/office/drawing/2014/main" id="{BE927778-8C0B-DF4F-AD28-07E66290D8BE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821801A-A72F-5141-8B00-DE0FE114D6D0}"/>
              </a:ext>
            </a:extLst>
          </p:cNvPr>
          <p:cNvSpPr txBox="1"/>
          <p:nvPr/>
        </p:nvSpPr>
        <p:spPr>
          <a:xfrm>
            <a:off x="381000" y="28799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E0712ECE-3339-5649-9A51-D632CBD073E1}"/>
              </a:ext>
            </a:extLst>
          </p:cNvPr>
          <p:cNvSpPr txBox="1"/>
          <p:nvPr/>
        </p:nvSpPr>
        <p:spPr>
          <a:xfrm>
            <a:off x="381000" y="33381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FAFF7E91-D81F-D345-871C-9C1B73C2277C}"/>
              </a:ext>
            </a:extLst>
          </p:cNvPr>
          <p:cNvSpPr txBox="1"/>
          <p:nvPr/>
        </p:nvSpPr>
        <p:spPr>
          <a:xfrm>
            <a:off x="381000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01B76F7D-B8A0-5A4D-89EB-51F98D33DF5C}"/>
              </a:ext>
            </a:extLst>
          </p:cNvPr>
          <p:cNvSpPr txBox="1"/>
          <p:nvPr/>
        </p:nvSpPr>
        <p:spPr>
          <a:xfrm>
            <a:off x="381000" y="2009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C221B761-7417-704D-BD7F-DDECEE5C6CAD}"/>
              </a:ext>
            </a:extLst>
          </p:cNvPr>
          <p:cNvSpPr txBox="1"/>
          <p:nvPr/>
        </p:nvSpPr>
        <p:spPr>
          <a:xfrm>
            <a:off x="381000" y="15112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77002325-A13D-3E42-9F24-F6C8D2C4AA18}"/>
              </a:ext>
            </a:extLst>
          </p:cNvPr>
          <p:cNvSpPr txBox="1"/>
          <p:nvPr/>
        </p:nvSpPr>
        <p:spPr>
          <a:xfrm>
            <a:off x="381000" y="38375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88" name="Oval 187">
            <a:extLst>
              <a:ext uri="{FF2B5EF4-FFF2-40B4-BE49-F238E27FC236}">
                <a16:creationId xmlns:a16="http://schemas.microsoft.com/office/drawing/2014/main" id="{52BD641B-949D-4649-8AE8-ECD0ADB43CD8}"/>
              </a:ext>
            </a:extLst>
          </p:cNvPr>
          <p:cNvSpPr/>
          <p:nvPr/>
        </p:nvSpPr>
        <p:spPr>
          <a:xfrm>
            <a:off x="624319" y="1851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9" name="Straight Connector 188">
            <a:extLst>
              <a:ext uri="{FF2B5EF4-FFF2-40B4-BE49-F238E27FC236}">
                <a16:creationId xmlns:a16="http://schemas.microsoft.com/office/drawing/2014/main" id="{56639482-F327-CC4A-80B5-B47419825992}"/>
              </a:ext>
            </a:extLst>
          </p:cNvPr>
          <p:cNvCxnSpPr>
            <a:stCxn id="203" idx="4"/>
            <a:endCxn id="188" idx="0"/>
          </p:cNvCxnSpPr>
          <p:nvPr/>
        </p:nvCxnSpPr>
        <p:spPr>
          <a:xfrm>
            <a:off x="734387" y="1545815"/>
            <a:ext cx="4232" cy="3054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Oval 189">
            <a:extLst>
              <a:ext uri="{FF2B5EF4-FFF2-40B4-BE49-F238E27FC236}">
                <a16:creationId xmlns:a16="http://schemas.microsoft.com/office/drawing/2014/main" id="{793DD416-B956-A74E-93FC-2E5142507707}"/>
              </a:ext>
            </a:extLst>
          </p:cNvPr>
          <p:cNvSpPr/>
          <p:nvPr/>
        </p:nvSpPr>
        <p:spPr>
          <a:xfrm>
            <a:off x="623187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1" name="Straight Connector 190">
            <a:extLst>
              <a:ext uri="{FF2B5EF4-FFF2-40B4-BE49-F238E27FC236}">
                <a16:creationId xmlns:a16="http://schemas.microsoft.com/office/drawing/2014/main" id="{66E4DA87-E088-694F-B612-FABCA3025C6E}"/>
              </a:ext>
            </a:extLst>
          </p:cNvPr>
          <p:cNvCxnSpPr>
            <a:stCxn id="188" idx="4"/>
            <a:endCxn id="190" idx="0"/>
          </p:cNvCxnSpPr>
          <p:nvPr/>
        </p:nvCxnSpPr>
        <p:spPr>
          <a:xfrm flipH="1">
            <a:off x="737487" y="20798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16B51F0B-1DFC-FE46-B1D4-EE359DC5ACD1}"/>
              </a:ext>
            </a:extLst>
          </p:cNvPr>
          <p:cNvCxnSpPr>
            <a:stCxn id="190" idx="4"/>
            <a:endCxn id="193" idx="0"/>
          </p:cNvCxnSpPr>
          <p:nvPr/>
        </p:nvCxnSpPr>
        <p:spPr>
          <a:xfrm>
            <a:off x="737487" y="25370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3" name="Oval 192">
            <a:extLst>
              <a:ext uri="{FF2B5EF4-FFF2-40B4-BE49-F238E27FC236}">
                <a16:creationId xmlns:a16="http://schemas.microsoft.com/office/drawing/2014/main" id="{0C4ED29D-4375-AA45-ABD1-6025C0C1F314}"/>
              </a:ext>
            </a:extLst>
          </p:cNvPr>
          <p:cNvSpPr/>
          <p:nvPr/>
        </p:nvSpPr>
        <p:spPr>
          <a:xfrm>
            <a:off x="624359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94" name="Oval 193">
            <a:extLst>
              <a:ext uri="{FF2B5EF4-FFF2-40B4-BE49-F238E27FC236}">
                <a16:creationId xmlns:a16="http://schemas.microsoft.com/office/drawing/2014/main" id="{F07F353C-C6E3-A14D-92D7-D9790D52C320}"/>
              </a:ext>
            </a:extLst>
          </p:cNvPr>
          <p:cNvSpPr/>
          <p:nvPr/>
        </p:nvSpPr>
        <p:spPr>
          <a:xfrm>
            <a:off x="626623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26FF2BF9-05BF-1847-AAD8-364AB2EF2B48}"/>
              </a:ext>
            </a:extLst>
          </p:cNvPr>
          <p:cNvCxnSpPr>
            <a:stCxn id="193" idx="4"/>
            <a:endCxn id="194" idx="0"/>
          </p:cNvCxnSpPr>
          <p:nvPr/>
        </p:nvCxnSpPr>
        <p:spPr>
          <a:xfrm>
            <a:off x="738659" y="29942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6" name="Oval 195">
            <a:extLst>
              <a:ext uri="{FF2B5EF4-FFF2-40B4-BE49-F238E27FC236}">
                <a16:creationId xmlns:a16="http://schemas.microsoft.com/office/drawing/2014/main" id="{C5324928-9ED7-C244-8D35-64AF71459308}"/>
              </a:ext>
            </a:extLst>
          </p:cNvPr>
          <p:cNvSpPr/>
          <p:nvPr/>
        </p:nvSpPr>
        <p:spPr>
          <a:xfrm>
            <a:off x="625491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7" name="Straight Connector 196">
            <a:extLst>
              <a:ext uri="{FF2B5EF4-FFF2-40B4-BE49-F238E27FC236}">
                <a16:creationId xmlns:a16="http://schemas.microsoft.com/office/drawing/2014/main" id="{B6741729-9F7B-E945-B31B-B7E69C2911AA}"/>
              </a:ext>
            </a:extLst>
          </p:cNvPr>
          <p:cNvCxnSpPr>
            <a:stCxn id="194" idx="4"/>
            <a:endCxn id="196" idx="0"/>
          </p:cNvCxnSpPr>
          <p:nvPr/>
        </p:nvCxnSpPr>
        <p:spPr>
          <a:xfrm flipH="1">
            <a:off x="739791" y="34514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" name="Oval 197">
            <a:extLst>
              <a:ext uri="{FF2B5EF4-FFF2-40B4-BE49-F238E27FC236}">
                <a16:creationId xmlns:a16="http://schemas.microsoft.com/office/drawing/2014/main" id="{88572C88-53C9-F24A-8CCC-62509945D71E}"/>
              </a:ext>
            </a:extLst>
          </p:cNvPr>
          <p:cNvSpPr/>
          <p:nvPr/>
        </p:nvSpPr>
        <p:spPr>
          <a:xfrm>
            <a:off x="618943" y="41365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FEAC93B7-5C01-3048-B5E4-0DA183EEC820}"/>
              </a:ext>
            </a:extLst>
          </p:cNvPr>
          <p:cNvCxnSpPr>
            <a:endCxn id="198" idx="0"/>
          </p:cNvCxnSpPr>
          <p:nvPr/>
        </p:nvCxnSpPr>
        <p:spPr>
          <a:xfrm flipH="1">
            <a:off x="733243" y="39079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0" name="TextBox 199">
            <a:extLst>
              <a:ext uri="{FF2B5EF4-FFF2-40B4-BE49-F238E27FC236}">
                <a16:creationId xmlns:a16="http://schemas.microsoft.com/office/drawing/2014/main" id="{52C0E187-BD51-A64A-A531-F3FB85CD8E1C}"/>
              </a:ext>
            </a:extLst>
          </p:cNvPr>
          <p:cNvSpPr txBox="1"/>
          <p:nvPr/>
        </p:nvSpPr>
        <p:spPr>
          <a:xfrm>
            <a:off x="381000" y="42730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45720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43F3B76D-3D60-B24F-B382-26AC31B90D4B}"/>
              </a:ext>
            </a:extLst>
          </p:cNvPr>
          <p:cNvCxnSpPr>
            <a:endCxn id="201" idx="0"/>
          </p:cNvCxnSpPr>
          <p:nvPr/>
        </p:nvCxnSpPr>
        <p:spPr>
          <a:xfrm flipH="1">
            <a:off x="722022" y="43434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Oval 202">
            <a:extLst>
              <a:ext uri="{FF2B5EF4-FFF2-40B4-BE49-F238E27FC236}">
                <a16:creationId xmlns:a16="http://schemas.microsoft.com/office/drawing/2014/main" id="{9D685424-D983-334E-A463-100CC0598C16}"/>
              </a:ext>
            </a:extLst>
          </p:cNvPr>
          <p:cNvSpPr/>
          <p:nvPr/>
        </p:nvSpPr>
        <p:spPr>
          <a:xfrm>
            <a:off x="620087" y="13172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stCxn id="75" idx="2"/>
            <a:endCxn id="203" idx="7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EF0D17A2-3923-7C49-B576-7FC8B2C8CCEF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0D13B896-9995-F141-B6B8-52C824DAEADB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A9D1E2D2-36D7-524A-8BFA-A1A9D5E77373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9EBAD28F-56E9-DA47-ABE0-9C0F1E6EA6B6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0479995B-9143-CA4F-919F-59C08F00ABEF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4F5FFC70-BE43-2D41-B71E-553110049B21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1" name="Oval 210">
            <a:extLst>
              <a:ext uri="{FF2B5EF4-FFF2-40B4-BE49-F238E27FC236}">
                <a16:creationId xmlns:a16="http://schemas.microsoft.com/office/drawing/2014/main" id="{62939CDC-7491-1145-A543-AA27404638B5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F8D1C12E-D24B-6E4C-88E1-DDE4E42363BA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3" name="Straight Connector 212">
            <a:extLst>
              <a:ext uri="{FF2B5EF4-FFF2-40B4-BE49-F238E27FC236}">
                <a16:creationId xmlns:a16="http://schemas.microsoft.com/office/drawing/2014/main" id="{E82AB79A-C090-8E42-9DF4-50D0FE969169}"/>
              </a:ext>
            </a:extLst>
          </p:cNvPr>
          <p:cNvCxnSpPr>
            <a:endCxn id="212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213">
            <a:extLst>
              <a:ext uri="{FF2B5EF4-FFF2-40B4-BE49-F238E27FC236}">
                <a16:creationId xmlns:a16="http://schemas.microsoft.com/office/drawing/2014/main" id="{7EA16CBF-0CB6-FC47-9C16-AA108F02E7D0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5" name="Straight Connector 214">
            <a:extLst>
              <a:ext uri="{FF2B5EF4-FFF2-40B4-BE49-F238E27FC236}">
                <a16:creationId xmlns:a16="http://schemas.microsoft.com/office/drawing/2014/main" id="{7DA1D841-8F7A-F04F-8690-793B05CF16EF}"/>
              </a:ext>
            </a:extLst>
          </p:cNvPr>
          <p:cNvCxnSpPr>
            <a:stCxn id="212" idx="4"/>
            <a:endCxn id="214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1BB6ECF5-4C32-614F-A07F-43AE0E5FC23B}"/>
              </a:ext>
            </a:extLst>
          </p:cNvPr>
          <p:cNvCxnSpPr>
            <a:stCxn id="214" idx="4"/>
            <a:endCxn id="217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Oval 216">
            <a:extLst>
              <a:ext uri="{FF2B5EF4-FFF2-40B4-BE49-F238E27FC236}">
                <a16:creationId xmlns:a16="http://schemas.microsoft.com/office/drawing/2014/main" id="{7AC3D51C-F64B-8343-8D2F-3DAE5D6D9587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8" name="Oval 217">
            <a:extLst>
              <a:ext uri="{FF2B5EF4-FFF2-40B4-BE49-F238E27FC236}">
                <a16:creationId xmlns:a16="http://schemas.microsoft.com/office/drawing/2014/main" id="{D3593D2D-296B-B148-ADBB-243A8AFC5949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45BC2AF3-BDD4-294D-B440-3FA37F58B6EE}"/>
              </a:ext>
            </a:extLst>
          </p:cNvPr>
          <p:cNvCxnSpPr>
            <a:stCxn id="217" idx="4"/>
            <a:endCxn id="218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Oval 219">
            <a:extLst>
              <a:ext uri="{FF2B5EF4-FFF2-40B4-BE49-F238E27FC236}">
                <a16:creationId xmlns:a16="http://schemas.microsoft.com/office/drawing/2014/main" id="{02ABFF81-62DE-A64E-81F3-49D7D2040FD1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ECC85A4F-F295-F049-88F8-EA3FE8322A8F}"/>
              </a:ext>
            </a:extLst>
          </p:cNvPr>
          <p:cNvCxnSpPr>
            <a:stCxn id="218" idx="4"/>
            <a:endCxn id="220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2" name="Oval 221">
            <a:extLst>
              <a:ext uri="{FF2B5EF4-FFF2-40B4-BE49-F238E27FC236}">
                <a16:creationId xmlns:a16="http://schemas.microsoft.com/office/drawing/2014/main" id="{D82A1DF4-31FD-C441-AD02-EC09268591DB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2F1DCCB1-1445-C140-99D7-4612A5C91602}"/>
              </a:ext>
            </a:extLst>
          </p:cNvPr>
          <p:cNvCxnSpPr>
            <a:endCxn id="222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>
            <a:extLst>
              <a:ext uri="{FF2B5EF4-FFF2-40B4-BE49-F238E27FC236}">
                <a16:creationId xmlns:a16="http://schemas.microsoft.com/office/drawing/2014/main" id="{05B020F5-2AAF-1F4A-8306-825AC9270B58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4C557D32-28D9-A547-A1AB-702793730355}"/>
              </a:ext>
            </a:extLst>
          </p:cNvPr>
          <p:cNvCxnSpPr>
            <a:endCxn id="225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TextBox 226">
            <a:extLst>
              <a:ext uri="{FF2B5EF4-FFF2-40B4-BE49-F238E27FC236}">
                <a16:creationId xmlns:a16="http://schemas.microsoft.com/office/drawing/2014/main" id="{479A8997-29F8-F449-B5AF-FEA38F26CF19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stCxn id="3" idx="4"/>
            <a:endCxn id="211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768EBF41-9959-CA41-A331-6C76D551E9A4}"/>
              </a:ext>
            </a:extLst>
          </p:cNvPr>
          <p:cNvSpPr txBox="1"/>
          <p:nvPr/>
        </p:nvSpPr>
        <p:spPr>
          <a:xfrm>
            <a:off x="2286000" y="24815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C2C1375D-01A0-5941-BE40-79AF06C78B20}"/>
              </a:ext>
            </a:extLst>
          </p:cNvPr>
          <p:cNvSpPr txBox="1"/>
          <p:nvPr/>
        </p:nvSpPr>
        <p:spPr>
          <a:xfrm>
            <a:off x="2286000" y="298090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31" name="Oval 230">
            <a:extLst>
              <a:ext uri="{FF2B5EF4-FFF2-40B4-BE49-F238E27FC236}">
                <a16:creationId xmlns:a16="http://schemas.microsoft.com/office/drawing/2014/main" id="{8D52F2A9-8629-7744-A82F-22833FB01EE5}"/>
              </a:ext>
            </a:extLst>
          </p:cNvPr>
          <p:cNvSpPr/>
          <p:nvPr/>
        </p:nvSpPr>
        <p:spPr>
          <a:xfrm>
            <a:off x="2531623" y="23662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stCxn id="79" idx="4"/>
            <a:endCxn id="231" idx="0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3" name="Oval 232">
            <a:extLst>
              <a:ext uri="{FF2B5EF4-FFF2-40B4-BE49-F238E27FC236}">
                <a16:creationId xmlns:a16="http://schemas.microsoft.com/office/drawing/2014/main" id="{1F744646-4EE2-3C4A-925A-624AB50FAB08}"/>
              </a:ext>
            </a:extLst>
          </p:cNvPr>
          <p:cNvSpPr/>
          <p:nvPr/>
        </p:nvSpPr>
        <p:spPr>
          <a:xfrm>
            <a:off x="2530491" y="28234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4" name="Straight Connector 233">
            <a:extLst>
              <a:ext uri="{FF2B5EF4-FFF2-40B4-BE49-F238E27FC236}">
                <a16:creationId xmlns:a16="http://schemas.microsoft.com/office/drawing/2014/main" id="{D990D93B-C2ED-1E49-92D5-487C9B66221D}"/>
              </a:ext>
            </a:extLst>
          </p:cNvPr>
          <p:cNvCxnSpPr>
            <a:stCxn id="231" idx="4"/>
            <a:endCxn id="233" idx="0"/>
          </p:cNvCxnSpPr>
          <p:nvPr/>
        </p:nvCxnSpPr>
        <p:spPr>
          <a:xfrm flipH="1">
            <a:off x="2644791" y="259480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5" name="Oval 234">
            <a:extLst>
              <a:ext uri="{FF2B5EF4-FFF2-40B4-BE49-F238E27FC236}">
                <a16:creationId xmlns:a16="http://schemas.microsoft.com/office/drawing/2014/main" id="{9B4AAB79-EEEC-6141-88FA-E936CC6A1E0E}"/>
              </a:ext>
            </a:extLst>
          </p:cNvPr>
          <p:cNvSpPr/>
          <p:nvPr/>
        </p:nvSpPr>
        <p:spPr>
          <a:xfrm>
            <a:off x="2523943" y="327987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6" name="Straight Connector 235">
            <a:extLst>
              <a:ext uri="{FF2B5EF4-FFF2-40B4-BE49-F238E27FC236}">
                <a16:creationId xmlns:a16="http://schemas.microsoft.com/office/drawing/2014/main" id="{342B0C20-E148-BC42-B0CE-820F3E162AC5}"/>
              </a:ext>
            </a:extLst>
          </p:cNvPr>
          <p:cNvCxnSpPr>
            <a:endCxn id="235" idx="0"/>
          </p:cNvCxnSpPr>
          <p:nvPr/>
        </p:nvCxnSpPr>
        <p:spPr>
          <a:xfrm flipH="1">
            <a:off x="2638243" y="305127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7" name="TextBox 236">
            <a:extLst>
              <a:ext uri="{FF2B5EF4-FFF2-40B4-BE49-F238E27FC236}">
                <a16:creationId xmlns:a16="http://schemas.microsoft.com/office/drawing/2014/main" id="{8DFB88DC-C691-AE48-B140-FAABE6D23B48}"/>
              </a:ext>
            </a:extLst>
          </p:cNvPr>
          <p:cNvSpPr txBox="1"/>
          <p:nvPr/>
        </p:nvSpPr>
        <p:spPr>
          <a:xfrm>
            <a:off x="2286000" y="341635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37153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AE9F4521-2E79-DB46-A2DA-9C6D4DB2B1EF}"/>
              </a:ext>
            </a:extLst>
          </p:cNvPr>
          <p:cNvCxnSpPr>
            <a:endCxn id="238" idx="0"/>
          </p:cNvCxnSpPr>
          <p:nvPr/>
        </p:nvCxnSpPr>
        <p:spPr>
          <a:xfrm flipH="1">
            <a:off x="2627022" y="348671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0" name="TextBox 239">
            <a:extLst>
              <a:ext uri="{FF2B5EF4-FFF2-40B4-BE49-F238E27FC236}">
                <a16:creationId xmlns:a16="http://schemas.microsoft.com/office/drawing/2014/main" id="{7CEA093A-47DD-F74A-B2C3-7326C59E429F}"/>
              </a:ext>
            </a:extLst>
          </p:cNvPr>
          <p:cNvSpPr txBox="1"/>
          <p:nvPr/>
        </p:nvSpPr>
        <p:spPr>
          <a:xfrm>
            <a:off x="2345162" y="19962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3" name="Oval 252">
            <a:extLst>
              <a:ext uri="{FF2B5EF4-FFF2-40B4-BE49-F238E27FC236}">
                <a16:creationId xmlns:a16="http://schemas.microsoft.com/office/drawing/2014/main" id="{7467F735-2B3E-EC42-99EA-1382833025C2}"/>
              </a:ext>
            </a:extLst>
          </p:cNvPr>
          <p:cNvSpPr/>
          <p:nvPr/>
        </p:nvSpPr>
        <p:spPr>
          <a:xfrm>
            <a:off x="3124201" y="23437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stCxn id="79" idx="5"/>
            <a:endCxn id="253" idx="0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5" name="TextBox 254">
            <a:extLst>
              <a:ext uri="{FF2B5EF4-FFF2-40B4-BE49-F238E27FC236}">
                <a16:creationId xmlns:a16="http://schemas.microsoft.com/office/drawing/2014/main" id="{C1587225-624F-C34E-A78B-BE12CEB00326}"/>
              </a:ext>
            </a:extLst>
          </p:cNvPr>
          <p:cNvSpPr txBox="1"/>
          <p:nvPr/>
        </p:nvSpPr>
        <p:spPr>
          <a:xfrm>
            <a:off x="2886258" y="24802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77916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02F03D35-59F6-B948-A4D9-F55949A3B18A}"/>
              </a:ext>
            </a:extLst>
          </p:cNvPr>
          <p:cNvCxnSpPr>
            <a:endCxn id="256" idx="0"/>
          </p:cNvCxnSpPr>
          <p:nvPr/>
        </p:nvCxnSpPr>
        <p:spPr>
          <a:xfrm flipH="1">
            <a:off x="3227280" y="255056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>
            <a:off x="2753111" y="204963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5" name="Oval 264">
            <a:extLst>
              <a:ext uri="{FF2B5EF4-FFF2-40B4-BE49-F238E27FC236}">
                <a16:creationId xmlns:a16="http://schemas.microsoft.com/office/drawing/2014/main" id="{D24D816F-F2DA-1F41-874A-58FF3CA42A43}"/>
              </a:ext>
            </a:extLst>
          </p:cNvPr>
          <p:cNvSpPr/>
          <p:nvPr/>
        </p:nvSpPr>
        <p:spPr>
          <a:xfrm>
            <a:off x="2733339" y="99342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764E06DB-3FFB-2144-8181-25E5261C0143}"/>
              </a:ext>
            </a:extLst>
          </p:cNvPr>
          <p:cNvSpPr txBox="1"/>
          <p:nvPr/>
        </p:nvSpPr>
        <p:spPr>
          <a:xfrm>
            <a:off x="2696795" y="12516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F873554E-B5B7-964E-8366-636FA837018E}"/>
              </a:ext>
            </a:extLst>
          </p:cNvPr>
          <p:cNvCxnSpPr>
            <a:stCxn id="265" idx="5"/>
            <a:endCxn id="267" idx="0"/>
          </p:cNvCxnSpPr>
          <p:nvPr/>
        </p:nvCxnSpPr>
        <p:spPr>
          <a:xfrm>
            <a:off x="2928460" y="1188544"/>
            <a:ext cx="198171" cy="4146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322073" y="872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stCxn id="75" idx="6"/>
            <a:endCxn id="265" idx="1"/>
          </p:cNvCxnSpPr>
          <p:nvPr/>
        </p:nvCxnSpPr>
        <p:spPr>
          <a:xfrm>
            <a:off x="2109397" y="730847"/>
            <a:ext cx="657420" cy="29605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7" name="TextBox 276">
            <a:extLst>
              <a:ext uri="{FF2B5EF4-FFF2-40B4-BE49-F238E27FC236}">
                <a16:creationId xmlns:a16="http://schemas.microsoft.com/office/drawing/2014/main" id="{B8C3E3FA-A938-8B47-BBAB-2872D01844C0}"/>
              </a:ext>
            </a:extLst>
          </p:cNvPr>
          <p:cNvSpPr txBox="1"/>
          <p:nvPr/>
        </p:nvSpPr>
        <p:spPr>
          <a:xfrm>
            <a:off x="914400" y="762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8E963B33-CD9C-7A4D-807D-B40D7622CC29}"/>
              </a:ext>
            </a:extLst>
          </p:cNvPr>
          <p:cNvSpPr txBox="1"/>
          <p:nvPr/>
        </p:nvSpPr>
        <p:spPr>
          <a:xfrm>
            <a:off x="4191000" y="0"/>
            <a:ext cx="488808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200" spc="6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  <a:r>
              <a:rPr lang="en-US" sz="3200" spc="600" dirty="0" err="1">
                <a:latin typeface="Consolas" panose="020B0609020204030204" pitchFamily="49" charset="0"/>
                <a:cs typeface="Consolas" panose="020B0609020204030204" pitchFamily="49" charset="0"/>
              </a:rPr>
              <a:t>anamabananas</a:t>
            </a:r>
            <a:r>
              <a:rPr lang="en-US" sz="3200" spc="600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00EA9D81-0C53-AC49-9934-ABA60A71A9A1}"/>
              </a:ext>
            </a:extLst>
          </p:cNvPr>
          <p:cNvSpPr txBox="1"/>
          <p:nvPr/>
        </p:nvSpPr>
        <p:spPr>
          <a:xfrm>
            <a:off x="2535173" y="48342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280" name="Straight Connector 279">
            <a:extLst>
              <a:ext uri="{FF2B5EF4-FFF2-40B4-BE49-F238E27FC236}">
                <a16:creationId xmlns:a16="http://schemas.microsoft.com/office/drawing/2014/main" id="{9227DE49-8A70-3247-9730-D2B4F7CD854A}"/>
              </a:ext>
            </a:extLst>
          </p:cNvPr>
          <p:cNvCxnSpPr>
            <a:cxnSpLocks/>
          </p:cNvCxnSpPr>
          <p:nvPr/>
        </p:nvCxnSpPr>
        <p:spPr>
          <a:xfrm flipH="1">
            <a:off x="1602765" y="326590"/>
            <a:ext cx="1597635" cy="14548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1" name="TextBox 280">
            <a:extLst>
              <a:ext uri="{FF2B5EF4-FFF2-40B4-BE49-F238E27FC236}">
                <a16:creationId xmlns:a16="http://schemas.microsoft.com/office/drawing/2014/main" id="{FAE2BACD-1CD2-5C41-92A2-60222054D052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82" name="Oval 281">
            <a:extLst>
              <a:ext uri="{FF2B5EF4-FFF2-40B4-BE49-F238E27FC236}">
                <a16:creationId xmlns:a16="http://schemas.microsoft.com/office/drawing/2014/main" id="{2FB02FEC-5B00-F14B-BF52-4E04C3D0021A}"/>
              </a:ext>
            </a:extLst>
          </p:cNvPr>
          <p:cNvSpPr/>
          <p:nvPr/>
        </p:nvSpPr>
        <p:spPr>
          <a:xfrm>
            <a:off x="1455811" y="35777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14492715"/>
      </p:ext>
    </p:extLst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 dirty="0"/>
              <a:t>Bioinformatics Algorithms: An Active Learning Approach</a:t>
            </a:r>
            <a:r>
              <a:rPr lang="en-US" dirty="0"/>
              <a:t>.  © 2018 </a:t>
            </a:r>
            <a:r>
              <a:rPr lang="en-US" dirty="0" err="1"/>
              <a:t>Compeau</a:t>
            </a:r>
            <a:r>
              <a:rPr lang="en-US" dirty="0"/>
              <a:t> and </a:t>
            </a:r>
            <a:r>
              <a:rPr lang="en-US" dirty="0" err="1"/>
              <a:t>Pevzner</a:t>
            </a:r>
            <a:r>
              <a:rPr lang="en-US" dirty="0"/>
              <a:t>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0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cxnSpLocks/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4C8D4CB-B407-0440-9A96-839E2112C5DD}"/>
              </a:ext>
            </a:extLst>
          </p:cNvPr>
          <p:cNvSpPr txBox="1"/>
          <p:nvPr/>
        </p:nvSpPr>
        <p:spPr>
          <a:xfrm>
            <a:off x="1699824" y="4708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F46A0BC-89BE-564C-9B4B-D9736ECF2FF5}"/>
              </a:ext>
            </a:extLst>
          </p:cNvPr>
          <p:cNvSpPr txBox="1"/>
          <p:nvPr/>
        </p:nvSpPr>
        <p:spPr>
          <a:xfrm>
            <a:off x="1699824" y="5166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4A3BCD9-8AEA-9F46-B4EC-E3F28DC20833}"/>
              </a:ext>
            </a:extLst>
          </p:cNvPr>
          <p:cNvSpPr txBox="1"/>
          <p:nvPr/>
        </p:nvSpPr>
        <p:spPr>
          <a:xfrm>
            <a:off x="1699824" y="4295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088786C-4EEB-1C41-85B9-C3C39CC420CA}"/>
              </a:ext>
            </a:extLst>
          </p:cNvPr>
          <p:cNvSpPr txBox="1"/>
          <p:nvPr/>
        </p:nvSpPr>
        <p:spPr>
          <a:xfrm>
            <a:off x="1699824" y="3838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EB8EE9D-6263-B848-B923-8547BCAC507C}"/>
              </a:ext>
            </a:extLst>
          </p:cNvPr>
          <p:cNvSpPr txBox="1"/>
          <p:nvPr/>
        </p:nvSpPr>
        <p:spPr>
          <a:xfrm>
            <a:off x="1699824" y="3340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7E813DB-FFB7-6643-8517-21BB3D92AEAD}"/>
              </a:ext>
            </a:extLst>
          </p:cNvPr>
          <p:cNvSpPr txBox="1"/>
          <p:nvPr/>
        </p:nvSpPr>
        <p:spPr>
          <a:xfrm>
            <a:off x="1699824" y="5666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2FF5E8FE-FCAD-C144-9E71-FB99D290EF09}"/>
              </a:ext>
            </a:extLst>
          </p:cNvPr>
          <p:cNvSpPr/>
          <p:nvPr/>
        </p:nvSpPr>
        <p:spPr>
          <a:xfrm>
            <a:off x="1944193" y="3225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467C296E-6CC2-4742-8265-4DC23CA28601}"/>
              </a:ext>
            </a:extLst>
          </p:cNvPr>
          <p:cNvSpPr/>
          <p:nvPr/>
        </p:nvSpPr>
        <p:spPr>
          <a:xfrm>
            <a:off x="1943143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6BF1EA94-E304-AE4E-9362-343E31B35122}"/>
              </a:ext>
            </a:extLst>
          </p:cNvPr>
          <p:cNvCxnSpPr>
            <a:endCxn id="54" idx="0"/>
          </p:cNvCxnSpPr>
          <p:nvPr/>
        </p:nvCxnSpPr>
        <p:spPr>
          <a:xfrm>
            <a:off x="2055179" y="3475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Oval 55">
            <a:extLst>
              <a:ext uri="{FF2B5EF4-FFF2-40B4-BE49-F238E27FC236}">
                <a16:creationId xmlns:a16="http://schemas.microsoft.com/office/drawing/2014/main" id="{F092F9FD-33D2-BD40-A2AF-1228D2440970}"/>
              </a:ext>
            </a:extLst>
          </p:cNvPr>
          <p:cNvSpPr/>
          <p:nvPr/>
        </p:nvSpPr>
        <p:spPr>
          <a:xfrm>
            <a:off x="1942011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B7A31CEB-C4E3-8E45-B7A4-C9795D4067BE}"/>
              </a:ext>
            </a:extLst>
          </p:cNvPr>
          <p:cNvCxnSpPr>
            <a:stCxn id="54" idx="4"/>
            <a:endCxn id="56" idx="0"/>
          </p:cNvCxnSpPr>
          <p:nvPr/>
        </p:nvCxnSpPr>
        <p:spPr>
          <a:xfrm flipH="1">
            <a:off x="2056311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844994A4-E325-FC41-80C7-491E4E72C061}"/>
              </a:ext>
            </a:extLst>
          </p:cNvPr>
          <p:cNvCxnSpPr>
            <a:stCxn id="56" idx="4"/>
            <a:endCxn id="59" idx="0"/>
          </p:cNvCxnSpPr>
          <p:nvPr/>
        </p:nvCxnSpPr>
        <p:spPr>
          <a:xfrm>
            <a:off x="2056311" y="4365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Oval 58">
            <a:extLst>
              <a:ext uri="{FF2B5EF4-FFF2-40B4-BE49-F238E27FC236}">
                <a16:creationId xmlns:a16="http://schemas.microsoft.com/office/drawing/2014/main" id="{1F2C6C2D-1BB7-024C-A480-EB05969DE772}"/>
              </a:ext>
            </a:extLst>
          </p:cNvPr>
          <p:cNvSpPr/>
          <p:nvPr/>
        </p:nvSpPr>
        <p:spPr>
          <a:xfrm>
            <a:off x="1943183" y="4594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EBB8EA0A-1A4C-C74A-AFCD-F1204E80879A}"/>
              </a:ext>
            </a:extLst>
          </p:cNvPr>
          <p:cNvSpPr/>
          <p:nvPr/>
        </p:nvSpPr>
        <p:spPr>
          <a:xfrm>
            <a:off x="1945447" y="5051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FE708EA0-906C-5A4A-B2EA-AFF41266C0D9}"/>
              </a:ext>
            </a:extLst>
          </p:cNvPr>
          <p:cNvCxnSpPr>
            <a:stCxn id="59" idx="4"/>
            <a:endCxn id="60" idx="0"/>
          </p:cNvCxnSpPr>
          <p:nvPr/>
        </p:nvCxnSpPr>
        <p:spPr>
          <a:xfrm>
            <a:off x="2057483" y="4823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Oval 61">
            <a:extLst>
              <a:ext uri="{FF2B5EF4-FFF2-40B4-BE49-F238E27FC236}">
                <a16:creationId xmlns:a16="http://schemas.microsoft.com/office/drawing/2014/main" id="{43D10A5E-F84C-8C42-884A-AE831FF2C32D}"/>
              </a:ext>
            </a:extLst>
          </p:cNvPr>
          <p:cNvSpPr/>
          <p:nvPr/>
        </p:nvSpPr>
        <p:spPr>
          <a:xfrm>
            <a:off x="1944315" y="5508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4F870F33-EBA9-4845-8703-EA0886F3179C}"/>
              </a:ext>
            </a:extLst>
          </p:cNvPr>
          <p:cNvCxnSpPr>
            <a:stCxn id="60" idx="4"/>
            <a:endCxn id="62" idx="0"/>
          </p:cNvCxnSpPr>
          <p:nvPr/>
        </p:nvCxnSpPr>
        <p:spPr>
          <a:xfrm flipH="1">
            <a:off x="2058615" y="5280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val 63">
            <a:extLst>
              <a:ext uri="{FF2B5EF4-FFF2-40B4-BE49-F238E27FC236}">
                <a16:creationId xmlns:a16="http://schemas.microsoft.com/office/drawing/2014/main" id="{10612995-4A69-3A45-90AE-7ABDB2E65DFD}"/>
              </a:ext>
            </a:extLst>
          </p:cNvPr>
          <p:cNvSpPr/>
          <p:nvPr/>
        </p:nvSpPr>
        <p:spPr>
          <a:xfrm>
            <a:off x="1937767" y="5965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7F24EEAC-758B-D947-A86F-D84299B103A7}"/>
              </a:ext>
            </a:extLst>
          </p:cNvPr>
          <p:cNvCxnSpPr>
            <a:endCxn id="64" idx="0"/>
          </p:cNvCxnSpPr>
          <p:nvPr/>
        </p:nvCxnSpPr>
        <p:spPr>
          <a:xfrm flipH="1">
            <a:off x="2052067" y="5736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04B889FC-E4A0-BF47-810E-F953E72AC63E}"/>
              </a:ext>
            </a:extLst>
          </p:cNvPr>
          <p:cNvSpPr txBox="1"/>
          <p:nvPr/>
        </p:nvSpPr>
        <p:spPr>
          <a:xfrm>
            <a:off x="1699824" y="6101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26546" y="6400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</a:t>
            </a:r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5761E276-92A6-0644-9333-7CABBCB13542}"/>
              </a:ext>
            </a:extLst>
          </p:cNvPr>
          <p:cNvCxnSpPr>
            <a:endCxn id="68" idx="0"/>
          </p:cNvCxnSpPr>
          <p:nvPr/>
        </p:nvCxnSpPr>
        <p:spPr>
          <a:xfrm flipH="1">
            <a:off x="2040846" y="6172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Box 70">
            <a:extLst>
              <a:ext uri="{FF2B5EF4-FFF2-40B4-BE49-F238E27FC236}">
                <a16:creationId xmlns:a16="http://schemas.microsoft.com/office/drawing/2014/main" id="{3DC22BE3-00C9-B347-A3A5-25AEF5FA70B1}"/>
              </a:ext>
            </a:extLst>
          </p:cNvPr>
          <p:cNvSpPr txBox="1"/>
          <p:nvPr/>
        </p:nvSpPr>
        <p:spPr>
          <a:xfrm>
            <a:off x="1935867" y="17884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CBDD6FD-B4EA-394A-8775-3C80D85903A0}"/>
              </a:ext>
            </a:extLst>
          </p:cNvPr>
          <p:cNvSpPr txBox="1"/>
          <p:nvPr/>
        </p:nvSpPr>
        <p:spPr>
          <a:xfrm>
            <a:off x="1699824" y="2431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E6430331-32D6-2C4A-8F40-6B94287AAA9B}"/>
              </a:ext>
            </a:extLst>
          </p:cNvPr>
          <p:cNvSpPr txBox="1"/>
          <p:nvPr/>
        </p:nvSpPr>
        <p:spPr>
          <a:xfrm>
            <a:off x="2235217" y="1444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2089B9B-080C-0440-872D-2ED0DDEADE63}"/>
              </a:ext>
            </a:extLst>
          </p:cNvPr>
          <p:cNvSpPr txBox="1"/>
          <p:nvPr/>
        </p:nvSpPr>
        <p:spPr>
          <a:xfrm>
            <a:off x="1850667" y="8958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22C2B9FA-5513-2140-8F0D-269530C1D720}"/>
              </a:ext>
            </a:extLst>
          </p:cNvPr>
          <p:cNvSpPr/>
          <p:nvPr/>
        </p:nvSpPr>
        <p:spPr>
          <a:xfrm>
            <a:off x="2199979" y="12568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7D6CE7AE-C3B6-8A41-9E5F-25C4F21F9A1D}"/>
              </a:ext>
            </a:extLst>
          </p:cNvPr>
          <p:cNvCxnSpPr>
            <a:stCxn id="75" idx="5"/>
            <a:endCxn id="76" idx="0"/>
          </p:cNvCxnSpPr>
          <p:nvPr/>
        </p:nvCxnSpPr>
        <p:spPr>
          <a:xfrm>
            <a:off x="2075919" y="811669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07E8AC30-AA5E-1848-9ABF-4F4FBDE9B717}"/>
              </a:ext>
            </a:extLst>
          </p:cNvPr>
          <p:cNvCxnSpPr>
            <a:stCxn id="76" idx="5"/>
            <a:endCxn id="79" idx="1"/>
          </p:cNvCxnSpPr>
          <p:nvPr/>
        </p:nvCxnSpPr>
        <p:spPr>
          <a:xfrm>
            <a:off x="2395100" y="1451936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B38C9688-ED58-2B46-A5E6-D488A83C657A}"/>
              </a:ext>
            </a:extLst>
          </p:cNvPr>
          <p:cNvSpPr/>
          <p:nvPr/>
        </p:nvSpPr>
        <p:spPr>
          <a:xfrm>
            <a:off x="1944316" y="2316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stCxn id="79" idx="3"/>
            <a:endCxn id="80" idx="0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C1B6C3B7-ECAA-D746-81B2-F97140130744}"/>
              </a:ext>
            </a:extLst>
          </p:cNvPr>
          <p:cNvCxnSpPr>
            <a:stCxn id="80" idx="4"/>
          </p:cNvCxnSpPr>
          <p:nvPr/>
        </p:nvCxnSpPr>
        <p:spPr>
          <a:xfrm flipH="1">
            <a:off x="2057484" y="2544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>
            <a:extLst>
              <a:ext uri="{FF2B5EF4-FFF2-40B4-BE49-F238E27FC236}">
                <a16:creationId xmlns:a16="http://schemas.microsoft.com/office/drawing/2014/main" id="{768E69E2-0FC4-4043-A331-F64461B172A7}"/>
              </a:ext>
            </a:extLst>
          </p:cNvPr>
          <p:cNvSpPr txBox="1"/>
          <p:nvPr/>
        </p:nvSpPr>
        <p:spPr>
          <a:xfrm>
            <a:off x="1699824" y="2942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FF25A39F-AFB7-6F40-97D7-8814A0E85606}"/>
              </a:ext>
            </a:extLst>
          </p:cNvPr>
          <p:cNvSpPr/>
          <p:nvPr/>
        </p:nvSpPr>
        <p:spPr>
          <a:xfrm>
            <a:off x="1938911" y="2765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C5E99B1-A612-5047-8890-770A55D3804E}"/>
              </a:ext>
            </a:extLst>
          </p:cNvPr>
          <p:cNvCxnSpPr>
            <a:stCxn id="84" idx="4"/>
            <a:endCxn id="53" idx="0"/>
          </p:cNvCxnSpPr>
          <p:nvPr/>
        </p:nvCxnSpPr>
        <p:spPr>
          <a:xfrm>
            <a:off x="2053211" y="2993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F0FB156B-0FEA-214C-B325-BFF68048825F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5834D8-3E84-7941-8570-B872AAF555A7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80ED94-4E45-A449-B7D4-EA793821235B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EB0E298-1265-E549-861C-1447DA0B9DED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5D586A2-2016-6242-9A14-C79487C99B3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E29280A-971A-6349-9908-C497B5073C3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B85E2A-8DB8-C64F-86FA-DE7FCDCA5EA7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CEA38C7-C47C-EF47-97E0-5D6A2E8AB813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6A0A700A-36A2-5C4D-B02E-EB9A4DF02256}"/>
              </a:ext>
            </a:extLst>
          </p:cNvPr>
          <p:cNvCxnSpPr>
            <a:endCxn id="93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id="{B8744598-54AE-FA46-A7CB-16FEBD55EF1B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84D405E-D4E9-124C-B08B-09DF5FAC5418}"/>
              </a:ext>
            </a:extLst>
          </p:cNvPr>
          <p:cNvCxnSpPr>
            <a:stCxn id="93" idx="4"/>
            <a:endCxn id="95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79B955C-5BAB-9849-A3F5-F98590F9D7C5}"/>
              </a:ext>
            </a:extLst>
          </p:cNvPr>
          <p:cNvCxnSpPr>
            <a:stCxn id="95" idx="4"/>
            <a:endCxn id="98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val 97">
            <a:extLst>
              <a:ext uri="{FF2B5EF4-FFF2-40B4-BE49-F238E27FC236}">
                <a16:creationId xmlns:a16="http://schemas.microsoft.com/office/drawing/2014/main" id="{7C697300-9997-4C4E-A4EB-6A4F8E218648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E1E78C6A-0C5B-A645-A5BF-91DE6F42C471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92BC703-2B35-5945-B0EA-3282187FD27F}"/>
              </a:ext>
            </a:extLst>
          </p:cNvPr>
          <p:cNvCxnSpPr>
            <a:stCxn id="98" idx="4"/>
            <a:endCxn id="99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>
            <a:extLst>
              <a:ext uri="{FF2B5EF4-FFF2-40B4-BE49-F238E27FC236}">
                <a16:creationId xmlns:a16="http://schemas.microsoft.com/office/drawing/2014/main" id="{29FF1F1D-7077-D04C-989C-D7BD7375E9BB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B12C524-5B51-E744-9D40-5D75ED33C939}"/>
              </a:ext>
            </a:extLst>
          </p:cNvPr>
          <p:cNvCxnSpPr>
            <a:stCxn id="99" idx="4"/>
            <a:endCxn id="101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DEBAAF2A-214C-CD40-979E-C104F666A30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64EA81-A491-9D42-88C7-FB3A1A3A5204}"/>
              </a:ext>
            </a:extLst>
          </p:cNvPr>
          <p:cNvCxnSpPr>
            <a:endCxn id="103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CAE7D68B-7D3D-8E4E-8AC8-3CCA49E8846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2</a:t>
            </a: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8CEB8A3-E1F4-9E43-BF34-24421B04ED1E}"/>
              </a:ext>
            </a:extLst>
          </p:cNvPr>
          <p:cNvCxnSpPr>
            <a:endCxn id="106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D95C3EE5-77A5-C74B-959F-F61503C21BBA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6C89CFC-C4C0-E14A-ADDA-C43BE84B0062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41144C40-B711-E949-ACA7-BE22AA0352EB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stCxn id="115" idx="4"/>
            <a:endCxn id="116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04D2FC4-1481-8949-99D1-75DE32A55C16}"/>
              </a:ext>
            </a:extLst>
          </p:cNvPr>
          <p:cNvCxnSpPr>
            <a:stCxn id="116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0C5BA5E2-0892-7B46-B707-B19903FA2C06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46C913A-0A5C-2041-8F1B-F0B7D87BEFF1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F28F3889-31F2-3C42-9574-99A77B751426}"/>
              </a:ext>
            </a:extLst>
          </p:cNvPr>
          <p:cNvCxnSpPr>
            <a:stCxn id="120" idx="4"/>
            <a:endCxn id="92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E8FCBEAA-8DC7-B943-A937-863A942E000E}"/>
              </a:ext>
            </a:extLst>
          </p:cNvPr>
          <p:cNvSpPr txBox="1"/>
          <p:nvPr/>
        </p:nvSpPr>
        <p:spPr>
          <a:xfrm>
            <a:off x="1049778" y="3946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10F3C621-4FEE-B84F-A56D-A1B618D3D8D5}"/>
              </a:ext>
            </a:extLst>
          </p:cNvPr>
          <p:cNvSpPr txBox="1"/>
          <p:nvPr/>
        </p:nvSpPr>
        <p:spPr>
          <a:xfrm>
            <a:off x="1049778" y="4404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96BB0863-09C1-5440-B364-9EA77DD1B3F9}"/>
              </a:ext>
            </a:extLst>
          </p:cNvPr>
          <p:cNvSpPr txBox="1"/>
          <p:nvPr/>
        </p:nvSpPr>
        <p:spPr>
          <a:xfrm>
            <a:off x="1049778" y="3533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0BAD43D8-761C-1B44-9099-B9CBDF63464A}"/>
              </a:ext>
            </a:extLst>
          </p:cNvPr>
          <p:cNvSpPr txBox="1"/>
          <p:nvPr/>
        </p:nvSpPr>
        <p:spPr>
          <a:xfrm>
            <a:off x="1049778" y="3076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3C16751F-CF0A-0E48-9D37-13971F86D671}"/>
              </a:ext>
            </a:extLst>
          </p:cNvPr>
          <p:cNvSpPr txBox="1"/>
          <p:nvPr/>
        </p:nvSpPr>
        <p:spPr>
          <a:xfrm>
            <a:off x="1049778" y="2578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B86FE87E-43B6-6D4B-947D-49F1AA784814}"/>
              </a:ext>
            </a:extLst>
          </p:cNvPr>
          <p:cNvSpPr txBox="1"/>
          <p:nvPr/>
        </p:nvSpPr>
        <p:spPr>
          <a:xfrm>
            <a:off x="1049778" y="4904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28" name="Oval 127">
            <a:extLst>
              <a:ext uri="{FF2B5EF4-FFF2-40B4-BE49-F238E27FC236}">
                <a16:creationId xmlns:a16="http://schemas.microsoft.com/office/drawing/2014/main" id="{8BF30085-377F-C046-AF46-F4C228DDA54F}"/>
              </a:ext>
            </a:extLst>
          </p:cNvPr>
          <p:cNvSpPr/>
          <p:nvPr/>
        </p:nvSpPr>
        <p:spPr>
          <a:xfrm>
            <a:off x="1294147" y="2463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8FD1AB61-296B-7941-8A11-99F9574A1D15}"/>
              </a:ext>
            </a:extLst>
          </p:cNvPr>
          <p:cNvSpPr/>
          <p:nvPr/>
        </p:nvSpPr>
        <p:spPr>
          <a:xfrm>
            <a:off x="1293097" y="2918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F022ACAD-F007-DF4C-A95D-B67618917446}"/>
              </a:ext>
            </a:extLst>
          </p:cNvPr>
          <p:cNvCxnSpPr>
            <a:endCxn id="129" idx="0"/>
          </p:cNvCxnSpPr>
          <p:nvPr/>
        </p:nvCxnSpPr>
        <p:spPr>
          <a:xfrm>
            <a:off x="1405133" y="2713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Oval 130">
            <a:extLst>
              <a:ext uri="{FF2B5EF4-FFF2-40B4-BE49-F238E27FC236}">
                <a16:creationId xmlns:a16="http://schemas.microsoft.com/office/drawing/2014/main" id="{F2F9815A-5FC2-3F4C-BC39-44921734C4B1}"/>
              </a:ext>
            </a:extLst>
          </p:cNvPr>
          <p:cNvSpPr/>
          <p:nvPr/>
        </p:nvSpPr>
        <p:spPr>
          <a:xfrm>
            <a:off x="1291965" y="3375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CABF80DA-E80C-3647-80A0-F5C74A09AF12}"/>
              </a:ext>
            </a:extLst>
          </p:cNvPr>
          <p:cNvCxnSpPr>
            <a:stCxn id="129" idx="4"/>
            <a:endCxn id="131" idx="0"/>
          </p:cNvCxnSpPr>
          <p:nvPr/>
        </p:nvCxnSpPr>
        <p:spPr>
          <a:xfrm flipH="1">
            <a:off x="1406265" y="3146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8D247746-46EA-C642-90A2-50C156951338}"/>
              </a:ext>
            </a:extLst>
          </p:cNvPr>
          <p:cNvCxnSpPr>
            <a:stCxn id="131" idx="4"/>
            <a:endCxn id="134" idx="0"/>
          </p:cNvCxnSpPr>
          <p:nvPr/>
        </p:nvCxnSpPr>
        <p:spPr>
          <a:xfrm>
            <a:off x="1406265" y="3603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Oval 133">
            <a:extLst>
              <a:ext uri="{FF2B5EF4-FFF2-40B4-BE49-F238E27FC236}">
                <a16:creationId xmlns:a16="http://schemas.microsoft.com/office/drawing/2014/main" id="{A2BAF0C4-1C77-E54E-944D-09A58368A3A2}"/>
              </a:ext>
            </a:extLst>
          </p:cNvPr>
          <p:cNvSpPr/>
          <p:nvPr/>
        </p:nvSpPr>
        <p:spPr>
          <a:xfrm>
            <a:off x="1293137" y="3832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5" name="Oval 134">
            <a:extLst>
              <a:ext uri="{FF2B5EF4-FFF2-40B4-BE49-F238E27FC236}">
                <a16:creationId xmlns:a16="http://schemas.microsoft.com/office/drawing/2014/main" id="{C6D11935-7E37-0349-8D97-1E9DBAD3534A}"/>
              </a:ext>
            </a:extLst>
          </p:cNvPr>
          <p:cNvSpPr/>
          <p:nvPr/>
        </p:nvSpPr>
        <p:spPr>
          <a:xfrm>
            <a:off x="1295401" y="4289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35A46693-E50C-2149-9D05-47CFA37649F1}"/>
              </a:ext>
            </a:extLst>
          </p:cNvPr>
          <p:cNvCxnSpPr>
            <a:stCxn id="134" idx="4"/>
            <a:endCxn id="135" idx="0"/>
          </p:cNvCxnSpPr>
          <p:nvPr/>
        </p:nvCxnSpPr>
        <p:spPr>
          <a:xfrm>
            <a:off x="1407437" y="4061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Oval 136">
            <a:extLst>
              <a:ext uri="{FF2B5EF4-FFF2-40B4-BE49-F238E27FC236}">
                <a16:creationId xmlns:a16="http://schemas.microsoft.com/office/drawing/2014/main" id="{0BA6D564-1DA6-1C4A-8BCF-AD07334521AB}"/>
              </a:ext>
            </a:extLst>
          </p:cNvPr>
          <p:cNvSpPr/>
          <p:nvPr/>
        </p:nvSpPr>
        <p:spPr>
          <a:xfrm>
            <a:off x="1294269" y="4746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00F31C6B-E9CD-B041-AB84-C5EF0AB63293}"/>
              </a:ext>
            </a:extLst>
          </p:cNvPr>
          <p:cNvCxnSpPr>
            <a:stCxn id="135" idx="4"/>
            <a:endCxn id="137" idx="0"/>
          </p:cNvCxnSpPr>
          <p:nvPr/>
        </p:nvCxnSpPr>
        <p:spPr>
          <a:xfrm flipH="1">
            <a:off x="1408569" y="4518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9" name="Oval 138">
            <a:extLst>
              <a:ext uri="{FF2B5EF4-FFF2-40B4-BE49-F238E27FC236}">
                <a16:creationId xmlns:a16="http://schemas.microsoft.com/office/drawing/2014/main" id="{938C730E-90A8-7747-808C-CBFAD4C09510}"/>
              </a:ext>
            </a:extLst>
          </p:cNvPr>
          <p:cNvSpPr/>
          <p:nvPr/>
        </p:nvSpPr>
        <p:spPr>
          <a:xfrm>
            <a:off x="1287721" y="5203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66712C6C-DF98-3A4B-B8C6-1C0054724431}"/>
              </a:ext>
            </a:extLst>
          </p:cNvPr>
          <p:cNvCxnSpPr>
            <a:endCxn id="139" idx="0"/>
          </p:cNvCxnSpPr>
          <p:nvPr/>
        </p:nvCxnSpPr>
        <p:spPr>
          <a:xfrm flipH="1">
            <a:off x="1402021" y="4974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" name="TextBox 140">
            <a:extLst>
              <a:ext uri="{FF2B5EF4-FFF2-40B4-BE49-F238E27FC236}">
                <a16:creationId xmlns:a16="http://schemas.microsoft.com/office/drawing/2014/main" id="{D57AE3BB-E0E5-214A-979E-EBE18F1C11F0}"/>
              </a:ext>
            </a:extLst>
          </p:cNvPr>
          <p:cNvSpPr txBox="1"/>
          <p:nvPr/>
        </p:nvSpPr>
        <p:spPr>
          <a:xfrm>
            <a:off x="1049778" y="5339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56388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B79F84C7-6686-6A4D-BFEA-A6B31DC59C8F}"/>
              </a:ext>
            </a:extLst>
          </p:cNvPr>
          <p:cNvCxnSpPr>
            <a:endCxn id="142" idx="0"/>
          </p:cNvCxnSpPr>
          <p:nvPr/>
        </p:nvCxnSpPr>
        <p:spPr>
          <a:xfrm flipH="1">
            <a:off x="1390800" y="5410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" name="TextBox 143">
            <a:extLst>
              <a:ext uri="{FF2B5EF4-FFF2-40B4-BE49-F238E27FC236}">
                <a16:creationId xmlns:a16="http://schemas.microsoft.com/office/drawing/2014/main" id="{CA9514D8-0ACE-924B-9668-00DCBBA92E9F}"/>
              </a:ext>
            </a:extLst>
          </p:cNvPr>
          <p:cNvSpPr txBox="1"/>
          <p:nvPr/>
        </p:nvSpPr>
        <p:spPr>
          <a:xfrm>
            <a:off x="1049778" y="1669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45" name="Oval 144">
            <a:extLst>
              <a:ext uri="{FF2B5EF4-FFF2-40B4-BE49-F238E27FC236}">
                <a16:creationId xmlns:a16="http://schemas.microsoft.com/office/drawing/2014/main" id="{027543C4-8ED7-B741-82EE-AA99A61F0F2E}"/>
              </a:ext>
            </a:extLst>
          </p:cNvPr>
          <p:cNvSpPr/>
          <p:nvPr/>
        </p:nvSpPr>
        <p:spPr>
          <a:xfrm>
            <a:off x="1294270" y="1554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stCxn id="75" idx="3"/>
            <a:endCxn id="145" idx="0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8E04EC9B-FB6D-2A46-AB20-AAB70543325A}"/>
              </a:ext>
            </a:extLst>
          </p:cNvPr>
          <p:cNvCxnSpPr>
            <a:stCxn id="145" idx="4"/>
          </p:cNvCxnSpPr>
          <p:nvPr/>
        </p:nvCxnSpPr>
        <p:spPr>
          <a:xfrm flipH="1">
            <a:off x="1407438" y="1782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>
            <a:extLst>
              <a:ext uri="{FF2B5EF4-FFF2-40B4-BE49-F238E27FC236}">
                <a16:creationId xmlns:a16="http://schemas.microsoft.com/office/drawing/2014/main" id="{E4E7366F-1022-E644-AB49-97254E8D8056}"/>
              </a:ext>
            </a:extLst>
          </p:cNvPr>
          <p:cNvSpPr txBox="1"/>
          <p:nvPr/>
        </p:nvSpPr>
        <p:spPr>
          <a:xfrm>
            <a:off x="1049778" y="2180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49" name="Oval 148">
            <a:extLst>
              <a:ext uri="{FF2B5EF4-FFF2-40B4-BE49-F238E27FC236}">
                <a16:creationId xmlns:a16="http://schemas.microsoft.com/office/drawing/2014/main" id="{6FA1A212-B00B-2746-B245-FEE4EE30745E}"/>
              </a:ext>
            </a:extLst>
          </p:cNvPr>
          <p:cNvSpPr/>
          <p:nvPr/>
        </p:nvSpPr>
        <p:spPr>
          <a:xfrm>
            <a:off x="1288865" y="2003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E9B34679-411E-8245-98D0-6B7382BA1DE3}"/>
              </a:ext>
            </a:extLst>
          </p:cNvPr>
          <p:cNvCxnSpPr>
            <a:stCxn id="149" idx="4"/>
            <a:endCxn id="128" idx="0"/>
          </p:cNvCxnSpPr>
          <p:nvPr/>
        </p:nvCxnSpPr>
        <p:spPr>
          <a:xfrm>
            <a:off x="1403165" y="2231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1" name="TextBox 150">
            <a:extLst>
              <a:ext uri="{FF2B5EF4-FFF2-40B4-BE49-F238E27FC236}">
                <a16:creationId xmlns:a16="http://schemas.microsoft.com/office/drawing/2014/main" id="{0B8363DC-E947-9D47-BEC6-AD5299164A56}"/>
              </a:ext>
            </a:extLst>
          </p:cNvPr>
          <p:cNvSpPr txBox="1"/>
          <p:nvPr/>
        </p:nvSpPr>
        <p:spPr>
          <a:xfrm>
            <a:off x="1225195" y="10078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20F7BD5C-C3D0-364A-A756-3BA59B2B76D1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33A9FF0A-9F7B-444E-910A-581BC79181DD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D7F2618-0636-8243-B489-923C6AACC909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66A46DFD-D0C6-3746-A887-EB10E5A48343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9D024F5-C229-974A-85BF-3EB5237478A0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9C408D67-4B65-174F-9FC1-87FCC4161A94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1DDE6840-359C-3747-9AFA-DFB0F1325B8C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3AEB85C8-45D0-9D43-8619-2DDD941E6563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9F71070D-CF69-E24C-8E78-111BC6CF1396}"/>
              </a:ext>
            </a:extLst>
          </p:cNvPr>
          <p:cNvCxnSpPr>
            <a:endCxn id="159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Oval 160">
            <a:extLst>
              <a:ext uri="{FF2B5EF4-FFF2-40B4-BE49-F238E27FC236}">
                <a16:creationId xmlns:a16="http://schemas.microsoft.com/office/drawing/2014/main" id="{CD8AA623-9B17-4C44-A314-E96DC001B219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42660FE3-4127-5A4F-8616-BFD1D6A603DE}"/>
              </a:ext>
            </a:extLst>
          </p:cNvPr>
          <p:cNvCxnSpPr>
            <a:stCxn id="159" idx="4"/>
            <a:endCxn id="161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F11882FA-A977-224E-B8AB-98E0E4D004AD}"/>
              </a:ext>
            </a:extLst>
          </p:cNvPr>
          <p:cNvCxnSpPr>
            <a:stCxn id="161" idx="4"/>
            <a:endCxn id="164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Oval 163">
            <a:extLst>
              <a:ext uri="{FF2B5EF4-FFF2-40B4-BE49-F238E27FC236}">
                <a16:creationId xmlns:a16="http://schemas.microsoft.com/office/drawing/2014/main" id="{5151B645-B1FA-4A4D-9E37-53A96FF93528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027F4397-FE18-9F4F-B3E6-07C599A66304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824962FF-3D62-8D4A-89E8-C808B06EDA56}"/>
              </a:ext>
            </a:extLst>
          </p:cNvPr>
          <p:cNvCxnSpPr>
            <a:stCxn id="164" idx="4"/>
            <a:endCxn id="165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Oval 166">
            <a:extLst>
              <a:ext uri="{FF2B5EF4-FFF2-40B4-BE49-F238E27FC236}">
                <a16:creationId xmlns:a16="http://schemas.microsoft.com/office/drawing/2014/main" id="{F2CDD4F5-A5EF-084D-BEC0-ECAF54A27ACE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50AD51E-C673-624E-9287-7C7649786421}"/>
              </a:ext>
            </a:extLst>
          </p:cNvPr>
          <p:cNvCxnSpPr>
            <a:stCxn id="165" idx="4"/>
            <a:endCxn id="167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Oval 168">
            <a:extLst>
              <a:ext uri="{FF2B5EF4-FFF2-40B4-BE49-F238E27FC236}">
                <a16:creationId xmlns:a16="http://schemas.microsoft.com/office/drawing/2014/main" id="{EA1572D3-6631-2A4A-BD73-15604EE5D379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27869A2C-D4D2-F440-B956-5FE7B9CB23C0}"/>
              </a:ext>
            </a:extLst>
          </p:cNvPr>
          <p:cNvCxnSpPr>
            <a:endCxn id="169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6AD0C6E2-8154-E940-96DF-2FEC48856C6F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12BD899F-33DA-CD44-9264-C1A78479DE77}"/>
              </a:ext>
            </a:extLst>
          </p:cNvPr>
          <p:cNvCxnSpPr>
            <a:endCxn id="172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>
            <a:extLst>
              <a:ext uri="{FF2B5EF4-FFF2-40B4-BE49-F238E27FC236}">
                <a16:creationId xmlns:a16="http://schemas.microsoft.com/office/drawing/2014/main" id="{D1DBF96F-6EA9-D043-939B-9042CDFEDC06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FA6CD911-CB87-2043-9027-EACBC223B2E7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stCxn id="3" idx="4"/>
            <a:endCxn id="175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C7A2941-A065-F14C-82A8-4FA5EA767E19}"/>
              </a:ext>
            </a:extLst>
          </p:cNvPr>
          <p:cNvCxnSpPr>
            <a:stCxn id="175" idx="4"/>
            <a:endCxn id="179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TextBox 177">
            <a:extLst>
              <a:ext uri="{FF2B5EF4-FFF2-40B4-BE49-F238E27FC236}">
                <a16:creationId xmlns:a16="http://schemas.microsoft.com/office/drawing/2014/main" id="{449D8DF8-DCC9-8447-88FD-07C5E3E137B6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79" name="Oval 178">
            <a:extLst>
              <a:ext uri="{FF2B5EF4-FFF2-40B4-BE49-F238E27FC236}">
                <a16:creationId xmlns:a16="http://schemas.microsoft.com/office/drawing/2014/main" id="{539D3586-8900-514D-9CD4-CE5EDD4ED7FB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9127ADB1-D45B-D34A-B86C-A8BF01EB69B5}"/>
              </a:ext>
            </a:extLst>
          </p:cNvPr>
          <p:cNvCxnSpPr>
            <a:stCxn id="179" idx="4"/>
            <a:endCxn id="158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>
            <a:extLst>
              <a:ext uri="{FF2B5EF4-FFF2-40B4-BE49-F238E27FC236}">
                <a16:creationId xmlns:a16="http://schemas.microsoft.com/office/drawing/2014/main" id="{BE927778-8C0B-DF4F-AD28-07E66290D8BE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821801A-A72F-5141-8B00-DE0FE114D6D0}"/>
              </a:ext>
            </a:extLst>
          </p:cNvPr>
          <p:cNvSpPr txBox="1"/>
          <p:nvPr/>
        </p:nvSpPr>
        <p:spPr>
          <a:xfrm>
            <a:off x="381000" y="28799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E0712ECE-3339-5649-9A51-D632CBD073E1}"/>
              </a:ext>
            </a:extLst>
          </p:cNvPr>
          <p:cNvSpPr txBox="1"/>
          <p:nvPr/>
        </p:nvSpPr>
        <p:spPr>
          <a:xfrm>
            <a:off x="381000" y="33381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FAFF7E91-D81F-D345-871C-9C1B73C2277C}"/>
              </a:ext>
            </a:extLst>
          </p:cNvPr>
          <p:cNvSpPr txBox="1"/>
          <p:nvPr/>
        </p:nvSpPr>
        <p:spPr>
          <a:xfrm>
            <a:off x="381000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01B76F7D-B8A0-5A4D-89EB-51F98D33DF5C}"/>
              </a:ext>
            </a:extLst>
          </p:cNvPr>
          <p:cNvSpPr txBox="1"/>
          <p:nvPr/>
        </p:nvSpPr>
        <p:spPr>
          <a:xfrm>
            <a:off x="381000" y="2009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C221B761-7417-704D-BD7F-DDECEE5C6CAD}"/>
              </a:ext>
            </a:extLst>
          </p:cNvPr>
          <p:cNvSpPr txBox="1"/>
          <p:nvPr/>
        </p:nvSpPr>
        <p:spPr>
          <a:xfrm>
            <a:off x="381000" y="15112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77002325-A13D-3E42-9F24-F6C8D2C4AA18}"/>
              </a:ext>
            </a:extLst>
          </p:cNvPr>
          <p:cNvSpPr txBox="1"/>
          <p:nvPr/>
        </p:nvSpPr>
        <p:spPr>
          <a:xfrm>
            <a:off x="381000" y="38375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88" name="Oval 187">
            <a:extLst>
              <a:ext uri="{FF2B5EF4-FFF2-40B4-BE49-F238E27FC236}">
                <a16:creationId xmlns:a16="http://schemas.microsoft.com/office/drawing/2014/main" id="{52BD641B-949D-4649-8AE8-ECD0ADB43CD8}"/>
              </a:ext>
            </a:extLst>
          </p:cNvPr>
          <p:cNvSpPr/>
          <p:nvPr/>
        </p:nvSpPr>
        <p:spPr>
          <a:xfrm>
            <a:off x="624319" y="1851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9" name="Straight Connector 188">
            <a:extLst>
              <a:ext uri="{FF2B5EF4-FFF2-40B4-BE49-F238E27FC236}">
                <a16:creationId xmlns:a16="http://schemas.microsoft.com/office/drawing/2014/main" id="{56639482-F327-CC4A-80B5-B47419825992}"/>
              </a:ext>
            </a:extLst>
          </p:cNvPr>
          <p:cNvCxnSpPr>
            <a:stCxn id="203" idx="4"/>
            <a:endCxn id="188" idx="0"/>
          </p:cNvCxnSpPr>
          <p:nvPr/>
        </p:nvCxnSpPr>
        <p:spPr>
          <a:xfrm>
            <a:off x="734387" y="1545815"/>
            <a:ext cx="4232" cy="3054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Oval 189">
            <a:extLst>
              <a:ext uri="{FF2B5EF4-FFF2-40B4-BE49-F238E27FC236}">
                <a16:creationId xmlns:a16="http://schemas.microsoft.com/office/drawing/2014/main" id="{793DD416-B956-A74E-93FC-2E5142507707}"/>
              </a:ext>
            </a:extLst>
          </p:cNvPr>
          <p:cNvSpPr/>
          <p:nvPr/>
        </p:nvSpPr>
        <p:spPr>
          <a:xfrm>
            <a:off x="623187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1" name="Straight Connector 190">
            <a:extLst>
              <a:ext uri="{FF2B5EF4-FFF2-40B4-BE49-F238E27FC236}">
                <a16:creationId xmlns:a16="http://schemas.microsoft.com/office/drawing/2014/main" id="{66E4DA87-E088-694F-B612-FABCA3025C6E}"/>
              </a:ext>
            </a:extLst>
          </p:cNvPr>
          <p:cNvCxnSpPr>
            <a:stCxn id="188" idx="4"/>
            <a:endCxn id="190" idx="0"/>
          </p:cNvCxnSpPr>
          <p:nvPr/>
        </p:nvCxnSpPr>
        <p:spPr>
          <a:xfrm flipH="1">
            <a:off x="737487" y="20798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16B51F0B-1DFC-FE46-B1D4-EE359DC5ACD1}"/>
              </a:ext>
            </a:extLst>
          </p:cNvPr>
          <p:cNvCxnSpPr>
            <a:stCxn id="190" idx="4"/>
            <a:endCxn id="193" idx="0"/>
          </p:cNvCxnSpPr>
          <p:nvPr/>
        </p:nvCxnSpPr>
        <p:spPr>
          <a:xfrm>
            <a:off x="737487" y="25370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3" name="Oval 192">
            <a:extLst>
              <a:ext uri="{FF2B5EF4-FFF2-40B4-BE49-F238E27FC236}">
                <a16:creationId xmlns:a16="http://schemas.microsoft.com/office/drawing/2014/main" id="{0C4ED29D-4375-AA45-ABD1-6025C0C1F314}"/>
              </a:ext>
            </a:extLst>
          </p:cNvPr>
          <p:cNvSpPr/>
          <p:nvPr/>
        </p:nvSpPr>
        <p:spPr>
          <a:xfrm>
            <a:off x="624359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94" name="Oval 193">
            <a:extLst>
              <a:ext uri="{FF2B5EF4-FFF2-40B4-BE49-F238E27FC236}">
                <a16:creationId xmlns:a16="http://schemas.microsoft.com/office/drawing/2014/main" id="{F07F353C-C6E3-A14D-92D7-D9790D52C320}"/>
              </a:ext>
            </a:extLst>
          </p:cNvPr>
          <p:cNvSpPr/>
          <p:nvPr/>
        </p:nvSpPr>
        <p:spPr>
          <a:xfrm>
            <a:off x="626623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26FF2BF9-05BF-1847-AAD8-364AB2EF2B48}"/>
              </a:ext>
            </a:extLst>
          </p:cNvPr>
          <p:cNvCxnSpPr>
            <a:stCxn id="193" idx="4"/>
            <a:endCxn id="194" idx="0"/>
          </p:cNvCxnSpPr>
          <p:nvPr/>
        </p:nvCxnSpPr>
        <p:spPr>
          <a:xfrm>
            <a:off x="738659" y="29942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6" name="Oval 195">
            <a:extLst>
              <a:ext uri="{FF2B5EF4-FFF2-40B4-BE49-F238E27FC236}">
                <a16:creationId xmlns:a16="http://schemas.microsoft.com/office/drawing/2014/main" id="{C5324928-9ED7-C244-8D35-64AF71459308}"/>
              </a:ext>
            </a:extLst>
          </p:cNvPr>
          <p:cNvSpPr/>
          <p:nvPr/>
        </p:nvSpPr>
        <p:spPr>
          <a:xfrm>
            <a:off x="625491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7" name="Straight Connector 196">
            <a:extLst>
              <a:ext uri="{FF2B5EF4-FFF2-40B4-BE49-F238E27FC236}">
                <a16:creationId xmlns:a16="http://schemas.microsoft.com/office/drawing/2014/main" id="{B6741729-9F7B-E945-B31B-B7E69C2911AA}"/>
              </a:ext>
            </a:extLst>
          </p:cNvPr>
          <p:cNvCxnSpPr>
            <a:stCxn id="194" idx="4"/>
            <a:endCxn id="196" idx="0"/>
          </p:cNvCxnSpPr>
          <p:nvPr/>
        </p:nvCxnSpPr>
        <p:spPr>
          <a:xfrm flipH="1">
            <a:off x="739791" y="34514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" name="Oval 197">
            <a:extLst>
              <a:ext uri="{FF2B5EF4-FFF2-40B4-BE49-F238E27FC236}">
                <a16:creationId xmlns:a16="http://schemas.microsoft.com/office/drawing/2014/main" id="{88572C88-53C9-F24A-8CCC-62509945D71E}"/>
              </a:ext>
            </a:extLst>
          </p:cNvPr>
          <p:cNvSpPr/>
          <p:nvPr/>
        </p:nvSpPr>
        <p:spPr>
          <a:xfrm>
            <a:off x="618943" y="41365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FEAC93B7-5C01-3048-B5E4-0DA183EEC820}"/>
              </a:ext>
            </a:extLst>
          </p:cNvPr>
          <p:cNvCxnSpPr>
            <a:endCxn id="198" idx="0"/>
          </p:cNvCxnSpPr>
          <p:nvPr/>
        </p:nvCxnSpPr>
        <p:spPr>
          <a:xfrm flipH="1">
            <a:off x="733243" y="39079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0" name="TextBox 199">
            <a:extLst>
              <a:ext uri="{FF2B5EF4-FFF2-40B4-BE49-F238E27FC236}">
                <a16:creationId xmlns:a16="http://schemas.microsoft.com/office/drawing/2014/main" id="{52C0E187-BD51-A64A-A531-F3FB85CD8E1C}"/>
              </a:ext>
            </a:extLst>
          </p:cNvPr>
          <p:cNvSpPr txBox="1"/>
          <p:nvPr/>
        </p:nvSpPr>
        <p:spPr>
          <a:xfrm>
            <a:off x="381000" y="42730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45720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43F3B76D-3D60-B24F-B382-26AC31B90D4B}"/>
              </a:ext>
            </a:extLst>
          </p:cNvPr>
          <p:cNvCxnSpPr>
            <a:endCxn id="201" idx="0"/>
          </p:cNvCxnSpPr>
          <p:nvPr/>
        </p:nvCxnSpPr>
        <p:spPr>
          <a:xfrm flipH="1">
            <a:off x="722022" y="43434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Oval 202">
            <a:extLst>
              <a:ext uri="{FF2B5EF4-FFF2-40B4-BE49-F238E27FC236}">
                <a16:creationId xmlns:a16="http://schemas.microsoft.com/office/drawing/2014/main" id="{9D685424-D983-334E-A463-100CC0598C16}"/>
              </a:ext>
            </a:extLst>
          </p:cNvPr>
          <p:cNvSpPr/>
          <p:nvPr/>
        </p:nvSpPr>
        <p:spPr>
          <a:xfrm>
            <a:off x="620087" y="13172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stCxn id="75" idx="2"/>
            <a:endCxn id="203" idx="7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EF0D17A2-3923-7C49-B576-7FC8B2C8CCEF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0D13B896-9995-F141-B6B8-52C824DAEADB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A9D1E2D2-36D7-524A-8BFA-A1A9D5E77373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9EBAD28F-56E9-DA47-ABE0-9C0F1E6EA6B6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0479995B-9143-CA4F-919F-59C08F00ABEF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4F5FFC70-BE43-2D41-B71E-553110049B21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1" name="Oval 210">
            <a:extLst>
              <a:ext uri="{FF2B5EF4-FFF2-40B4-BE49-F238E27FC236}">
                <a16:creationId xmlns:a16="http://schemas.microsoft.com/office/drawing/2014/main" id="{62939CDC-7491-1145-A543-AA27404638B5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F8D1C12E-D24B-6E4C-88E1-DDE4E42363BA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3" name="Straight Connector 212">
            <a:extLst>
              <a:ext uri="{FF2B5EF4-FFF2-40B4-BE49-F238E27FC236}">
                <a16:creationId xmlns:a16="http://schemas.microsoft.com/office/drawing/2014/main" id="{E82AB79A-C090-8E42-9DF4-50D0FE969169}"/>
              </a:ext>
            </a:extLst>
          </p:cNvPr>
          <p:cNvCxnSpPr>
            <a:endCxn id="212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213">
            <a:extLst>
              <a:ext uri="{FF2B5EF4-FFF2-40B4-BE49-F238E27FC236}">
                <a16:creationId xmlns:a16="http://schemas.microsoft.com/office/drawing/2014/main" id="{7EA16CBF-0CB6-FC47-9C16-AA108F02E7D0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5" name="Straight Connector 214">
            <a:extLst>
              <a:ext uri="{FF2B5EF4-FFF2-40B4-BE49-F238E27FC236}">
                <a16:creationId xmlns:a16="http://schemas.microsoft.com/office/drawing/2014/main" id="{7DA1D841-8F7A-F04F-8690-793B05CF16EF}"/>
              </a:ext>
            </a:extLst>
          </p:cNvPr>
          <p:cNvCxnSpPr>
            <a:stCxn id="212" idx="4"/>
            <a:endCxn id="214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1BB6ECF5-4C32-614F-A07F-43AE0E5FC23B}"/>
              </a:ext>
            </a:extLst>
          </p:cNvPr>
          <p:cNvCxnSpPr>
            <a:stCxn id="214" idx="4"/>
            <a:endCxn id="217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Oval 216">
            <a:extLst>
              <a:ext uri="{FF2B5EF4-FFF2-40B4-BE49-F238E27FC236}">
                <a16:creationId xmlns:a16="http://schemas.microsoft.com/office/drawing/2014/main" id="{7AC3D51C-F64B-8343-8D2F-3DAE5D6D9587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8" name="Oval 217">
            <a:extLst>
              <a:ext uri="{FF2B5EF4-FFF2-40B4-BE49-F238E27FC236}">
                <a16:creationId xmlns:a16="http://schemas.microsoft.com/office/drawing/2014/main" id="{D3593D2D-296B-B148-ADBB-243A8AFC5949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45BC2AF3-BDD4-294D-B440-3FA37F58B6EE}"/>
              </a:ext>
            </a:extLst>
          </p:cNvPr>
          <p:cNvCxnSpPr>
            <a:stCxn id="217" idx="4"/>
            <a:endCxn id="218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Oval 219">
            <a:extLst>
              <a:ext uri="{FF2B5EF4-FFF2-40B4-BE49-F238E27FC236}">
                <a16:creationId xmlns:a16="http://schemas.microsoft.com/office/drawing/2014/main" id="{02ABFF81-62DE-A64E-81F3-49D7D2040FD1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ECC85A4F-F295-F049-88F8-EA3FE8322A8F}"/>
              </a:ext>
            </a:extLst>
          </p:cNvPr>
          <p:cNvCxnSpPr>
            <a:stCxn id="218" idx="4"/>
            <a:endCxn id="220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2" name="Oval 221">
            <a:extLst>
              <a:ext uri="{FF2B5EF4-FFF2-40B4-BE49-F238E27FC236}">
                <a16:creationId xmlns:a16="http://schemas.microsoft.com/office/drawing/2014/main" id="{D82A1DF4-31FD-C441-AD02-EC09268591DB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2F1DCCB1-1445-C140-99D7-4612A5C91602}"/>
              </a:ext>
            </a:extLst>
          </p:cNvPr>
          <p:cNvCxnSpPr>
            <a:endCxn id="222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>
            <a:extLst>
              <a:ext uri="{FF2B5EF4-FFF2-40B4-BE49-F238E27FC236}">
                <a16:creationId xmlns:a16="http://schemas.microsoft.com/office/drawing/2014/main" id="{05B020F5-2AAF-1F4A-8306-825AC9270B58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4C557D32-28D9-A547-A1AB-702793730355}"/>
              </a:ext>
            </a:extLst>
          </p:cNvPr>
          <p:cNvCxnSpPr>
            <a:endCxn id="225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TextBox 226">
            <a:extLst>
              <a:ext uri="{FF2B5EF4-FFF2-40B4-BE49-F238E27FC236}">
                <a16:creationId xmlns:a16="http://schemas.microsoft.com/office/drawing/2014/main" id="{479A8997-29F8-F449-B5AF-FEA38F26CF19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stCxn id="3" idx="4"/>
            <a:endCxn id="211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768EBF41-9959-CA41-A331-6C76D551E9A4}"/>
              </a:ext>
            </a:extLst>
          </p:cNvPr>
          <p:cNvSpPr txBox="1"/>
          <p:nvPr/>
        </p:nvSpPr>
        <p:spPr>
          <a:xfrm>
            <a:off x="2286000" y="24815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C2C1375D-01A0-5941-BE40-79AF06C78B20}"/>
              </a:ext>
            </a:extLst>
          </p:cNvPr>
          <p:cNvSpPr txBox="1"/>
          <p:nvPr/>
        </p:nvSpPr>
        <p:spPr>
          <a:xfrm>
            <a:off x="2286000" y="298090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31" name="Oval 230">
            <a:extLst>
              <a:ext uri="{FF2B5EF4-FFF2-40B4-BE49-F238E27FC236}">
                <a16:creationId xmlns:a16="http://schemas.microsoft.com/office/drawing/2014/main" id="{8D52F2A9-8629-7744-A82F-22833FB01EE5}"/>
              </a:ext>
            </a:extLst>
          </p:cNvPr>
          <p:cNvSpPr/>
          <p:nvPr/>
        </p:nvSpPr>
        <p:spPr>
          <a:xfrm>
            <a:off x="2531623" y="23662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stCxn id="79" idx="4"/>
            <a:endCxn id="231" idx="0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3" name="Oval 232">
            <a:extLst>
              <a:ext uri="{FF2B5EF4-FFF2-40B4-BE49-F238E27FC236}">
                <a16:creationId xmlns:a16="http://schemas.microsoft.com/office/drawing/2014/main" id="{1F744646-4EE2-3C4A-925A-624AB50FAB08}"/>
              </a:ext>
            </a:extLst>
          </p:cNvPr>
          <p:cNvSpPr/>
          <p:nvPr/>
        </p:nvSpPr>
        <p:spPr>
          <a:xfrm>
            <a:off x="2530491" y="28234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4" name="Straight Connector 233">
            <a:extLst>
              <a:ext uri="{FF2B5EF4-FFF2-40B4-BE49-F238E27FC236}">
                <a16:creationId xmlns:a16="http://schemas.microsoft.com/office/drawing/2014/main" id="{D990D93B-C2ED-1E49-92D5-487C9B66221D}"/>
              </a:ext>
            </a:extLst>
          </p:cNvPr>
          <p:cNvCxnSpPr>
            <a:stCxn id="231" idx="4"/>
            <a:endCxn id="233" idx="0"/>
          </p:cNvCxnSpPr>
          <p:nvPr/>
        </p:nvCxnSpPr>
        <p:spPr>
          <a:xfrm flipH="1">
            <a:off x="2644791" y="259480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5" name="Oval 234">
            <a:extLst>
              <a:ext uri="{FF2B5EF4-FFF2-40B4-BE49-F238E27FC236}">
                <a16:creationId xmlns:a16="http://schemas.microsoft.com/office/drawing/2014/main" id="{9B4AAB79-EEEC-6141-88FA-E936CC6A1E0E}"/>
              </a:ext>
            </a:extLst>
          </p:cNvPr>
          <p:cNvSpPr/>
          <p:nvPr/>
        </p:nvSpPr>
        <p:spPr>
          <a:xfrm>
            <a:off x="2523943" y="327987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6" name="Straight Connector 235">
            <a:extLst>
              <a:ext uri="{FF2B5EF4-FFF2-40B4-BE49-F238E27FC236}">
                <a16:creationId xmlns:a16="http://schemas.microsoft.com/office/drawing/2014/main" id="{342B0C20-E148-BC42-B0CE-820F3E162AC5}"/>
              </a:ext>
            </a:extLst>
          </p:cNvPr>
          <p:cNvCxnSpPr>
            <a:endCxn id="235" idx="0"/>
          </p:cNvCxnSpPr>
          <p:nvPr/>
        </p:nvCxnSpPr>
        <p:spPr>
          <a:xfrm flipH="1">
            <a:off x="2638243" y="305127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7" name="TextBox 236">
            <a:extLst>
              <a:ext uri="{FF2B5EF4-FFF2-40B4-BE49-F238E27FC236}">
                <a16:creationId xmlns:a16="http://schemas.microsoft.com/office/drawing/2014/main" id="{8DFB88DC-C691-AE48-B140-FAABE6D23B48}"/>
              </a:ext>
            </a:extLst>
          </p:cNvPr>
          <p:cNvSpPr txBox="1"/>
          <p:nvPr/>
        </p:nvSpPr>
        <p:spPr>
          <a:xfrm>
            <a:off x="2286000" y="341635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37153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AE9F4521-2E79-DB46-A2DA-9C6D4DB2B1EF}"/>
              </a:ext>
            </a:extLst>
          </p:cNvPr>
          <p:cNvCxnSpPr>
            <a:endCxn id="238" idx="0"/>
          </p:cNvCxnSpPr>
          <p:nvPr/>
        </p:nvCxnSpPr>
        <p:spPr>
          <a:xfrm flipH="1">
            <a:off x="2627022" y="348671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0" name="TextBox 239">
            <a:extLst>
              <a:ext uri="{FF2B5EF4-FFF2-40B4-BE49-F238E27FC236}">
                <a16:creationId xmlns:a16="http://schemas.microsoft.com/office/drawing/2014/main" id="{7CEA093A-47DD-F74A-B2C3-7326C59E429F}"/>
              </a:ext>
            </a:extLst>
          </p:cNvPr>
          <p:cNvSpPr txBox="1"/>
          <p:nvPr/>
        </p:nvSpPr>
        <p:spPr>
          <a:xfrm>
            <a:off x="2345162" y="19962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3" name="Oval 252">
            <a:extLst>
              <a:ext uri="{FF2B5EF4-FFF2-40B4-BE49-F238E27FC236}">
                <a16:creationId xmlns:a16="http://schemas.microsoft.com/office/drawing/2014/main" id="{7467F735-2B3E-EC42-99EA-1382833025C2}"/>
              </a:ext>
            </a:extLst>
          </p:cNvPr>
          <p:cNvSpPr/>
          <p:nvPr/>
        </p:nvSpPr>
        <p:spPr>
          <a:xfrm>
            <a:off x="3124201" y="23437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stCxn id="79" idx="5"/>
            <a:endCxn id="253" idx="0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5" name="TextBox 254">
            <a:extLst>
              <a:ext uri="{FF2B5EF4-FFF2-40B4-BE49-F238E27FC236}">
                <a16:creationId xmlns:a16="http://schemas.microsoft.com/office/drawing/2014/main" id="{C1587225-624F-C34E-A78B-BE12CEB00326}"/>
              </a:ext>
            </a:extLst>
          </p:cNvPr>
          <p:cNvSpPr txBox="1"/>
          <p:nvPr/>
        </p:nvSpPr>
        <p:spPr>
          <a:xfrm>
            <a:off x="2886258" y="24802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77916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02F03D35-59F6-B948-A4D9-F55949A3B18A}"/>
              </a:ext>
            </a:extLst>
          </p:cNvPr>
          <p:cNvCxnSpPr>
            <a:endCxn id="256" idx="0"/>
          </p:cNvCxnSpPr>
          <p:nvPr/>
        </p:nvCxnSpPr>
        <p:spPr>
          <a:xfrm flipH="1">
            <a:off x="3227280" y="255056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>
            <a:off x="2753111" y="204963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5" name="Oval 264">
            <a:extLst>
              <a:ext uri="{FF2B5EF4-FFF2-40B4-BE49-F238E27FC236}">
                <a16:creationId xmlns:a16="http://schemas.microsoft.com/office/drawing/2014/main" id="{D24D816F-F2DA-1F41-874A-58FF3CA42A43}"/>
              </a:ext>
            </a:extLst>
          </p:cNvPr>
          <p:cNvSpPr/>
          <p:nvPr/>
        </p:nvSpPr>
        <p:spPr>
          <a:xfrm>
            <a:off x="2733339" y="99342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764E06DB-3FFB-2144-8181-25E5261C0143}"/>
              </a:ext>
            </a:extLst>
          </p:cNvPr>
          <p:cNvSpPr txBox="1"/>
          <p:nvPr/>
        </p:nvSpPr>
        <p:spPr>
          <a:xfrm>
            <a:off x="2696795" y="12516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F873554E-B5B7-964E-8366-636FA837018E}"/>
              </a:ext>
            </a:extLst>
          </p:cNvPr>
          <p:cNvCxnSpPr>
            <a:stCxn id="265" idx="5"/>
            <a:endCxn id="267" idx="0"/>
          </p:cNvCxnSpPr>
          <p:nvPr/>
        </p:nvCxnSpPr>
        <p:spPr>
          <a:xfrm>
            <a:off x="2928460" y="1188544"/>
            <a:ext cx="198171" cy="4146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322073" y="872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stCxn id="75" idx="6"/>
            <a:endCxn id="265" idx="1"/>
          </p:cNvCxnSpPr>
          <p:nvPr/>
        </p:nvCxnSpPr>
        <p:spPr>
          <a:xfrm>
            <a:off x="2109397" y="730847"/>
            <a:ext cx="657420" cy="29605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7" name="TextBox 276">
            <a:extLst>
              <a:ext uri="{FF2B5EF4-FFF2-40B4-BE49-F238E27FC236}">
                <a16:creationId xmlns:a16="http://schemas.microsoft.com/office/drawing/2014/main" id="{B8C3E3FA-A938-8B47-BBAB-2872D01844C0}"/>
              </a:ext>
            </a:extLst>
          </p:cNvPr>
          <p:cNvSpPr txBox="1"/>
          <p:nvPr/>
        </p:nvSpPr>
        <p:spPr>
          <a:xfrm>
            <a:off x="914400" y="762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8E963B33-CD9C-7A4D-807D-B40D7622CC29}"/>
              </a:ext>
            </a:extLst>
          </p:cNvPr>
          <p:cNvSpPr txBox="1"/>
          <p:nvPr/>
        </p:nvSpPr>
        <p:spPr>
          <a:xfrm>
            <a:off x="4191000" y="0"/>
            <a:ext cx="488808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200" spc="6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</a:t>
            </a:r>
            <a:r>
              <a:rPr lang="en-US" sz="3200" spc="600" dirty="0" err="1">
                <a:latin typeface="Consolas" panose="020B0609020204030204" pitchFamily="49" charset="0"/>
                <a:cs typeface="Consolas" panose="020B0609020204030204" pitchFamily="49" charset="0"/>
              </a:rPr>
              <a:t>namabananas</a:t>
            </a:r>
            <a:r>
              <a:rPr lang="en-US" sz="3200" spc="600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BC7E6CA0-DAF9-E544-8612-D872118580B5}"/>
              </a:ext>
            </a:extLst>
          </p:cNvPr>
          <p:cNvSpPr txBox="1"/>
          <p:nvPr/>
        </p:nvSpPr>
        <p:spPr>
          <a:xfrm>
            <a:off x="2535173" y="48342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280" name="Straight Connector 279">
            <a:extLst>
              <a:ext uri="{FF2B5EF4-FFF2-40B4-BE49-F238E27FC236}">
                <a16:creationId xmlns:a16="http://schemas.microsoft.com/office/drawing/2014/main" id="{732CBCC8-E087-EF4E-8617-DFA182A0E284}"/>
              </a:ext>
            </a:extLst>
          </p:cNvPr>
          <p:cNvCxnSpPr>
            <a:cxnSpLocks/>
          </p:cNvCxnSpPr>
          <p:nvPr/>
        </p:nvCxnSpPr>
        <p:spPr>
          <a:xfrm flipH="1">
            <a:off x="1602765" y="326590"/>
            <a:ext cx="1597635" cy="14548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1" name="TextBox 280">
            <a:extLst>
              <a:ext uri="{FF2B5EF4-FFF2-40B4-BE49-F238E27FC236}">
                <a16:creationId xmlns:a16="http://schemas.microsoft.com/office/drawing/2014/main" id="{F01408CD-FD27-6C4D-A761-02C7E2CD3524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82" name="Oval 281">
            <a:extLst>
              <a:ext uri="{FF2B5EF4-FFF2-40B4-BE49-F238E27FC236}">
                <a16:creationId xmlns:a16="http://schemas.microsoft.com/office/drawing/2014/main" id="{4C15486E-EBE9-F24A-BA07-5A2B69DDE0E0}"/>
              </a:ext>
            </a:extLst>
          </p:cNvPr>
          <p:cNvSpPr/>
          <p:nvPr/>
        </p:nvSpPr>
        <p:spPr>
          <a:xfrm>
            <a:off x="1455811" y="35777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5465392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F21F2D8-FF03-2B4F-97EC-C9EADC5C93F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Wait: Isn’t This Too Simple?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EAD91FC-F023-654A-972F-9C62D40AD36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86DC4B1-7709-5E43-A317-3CDE928860F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8" name="Content Placeholder 3">
            <a:extLst>
              <a:ext uri="{FF2B5EF4-FFF2-40B4-BE49-F238E27FC236}">
                <a16:creationId xmlns:a16="http://schemas.microsoft.com/office/drawing/2014/main" id="{D6A653AF-91E0-8A48-B750-24842559563F}"/>
              </a:ext>
            </a:extLst>
          </p:cNvPr>
          <p:cNvSpPr txBox="1">
            <a:spLocks/>
          </p:cNvSpPr>
          <p:nvPr/>
        </p:nvSpPr>
        <p:spPr>
          <a:xfrm>
            <a:off x="457200" y="1555867"/>
            <a:ext cx="8229600" cy="1384995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b="1" dirty="0">
                <a:solidFill>
                  <a:schemeClr val="bg2"/>
                </a:solidFill>
                <a:latin typeface="Optima" panose="02000503060000020004" pitchFamily="2" charset="0"/>
              </a:rPr>
              <a:t>Answer:</a:t>
            </a:r>
            <a:r>
              <a:rPr lang="en-US" sz="2800" dirty="0">
                <a:solidFill>
                  <a:schemeClr val="bg2"/>
                </a:solidFill>
                <a:latin typeface="Optima" panose="02000503060000020004" pitchFamily="2" charset="0"/>
              </a:rPr>
              <a:t> </a:t>
            </a:r>
            <a:r>
              <a:rPr lang="en-US" sz="2800" dirty="0">
                <a:latin typeface="Optima" panose="02000503060000020004" pitchFamily="2" charset="0"/>
              </a:rPr>
              <a:t>We need all 250 positions to match, so the probability is (1-0.001)</a:t>
            </a:r>
            <a:r>
              <a:rPr lang="en-US" sz="2800" baseline="30000" dirty="0">
                <a:latin typeface="Optima" panose="02000503060000020004" pitchFamily="2" charset="0"/>
              </a:rPr>
              <a:t>250</a:t>
            </a:r>
            <a:r>
              <a:rPr lang="en-US" sz="2800" dirty="0">
                <a:latin typeface="Optima" panose="02000503060000020004" pitchFamily="2" charset="0"/>
              </a:rPr>
              <a:t> = 0.779. So nearly 80% of 250-mers will match in two 99.9% similar genomes.</a:t>
            </a:r>
            <a:endParaRPr lang="en-US" sz="2800" b="1" dirty="0"/>
          </a:p>
        </p:txBody>
      </p: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9500AA62-0A61-BE4A-8AEF-A31CDEFA6714}"/>
              </a:ext>
            </a:extLst>
          </p:cNvPr>
          <p:cNvSpPr txBox="1">
            <a:spLocks/>
          </p:cNvSpPr>
          <p:nvPr/>
        </p:nvSpPr>
        <p:spPr>
          <a:xfrm>
            <a:off x="457200" y="3453938"/>
            <a:ext cx="8229600" cy="285944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b="1" dirty="0">
                <a:latin typeface="Optima" panose="02000503060000020004" pitchFamily="2" charset="0"/>
              </a:rPr>
              <a:t>Multiple Pattern Matching Problem: </a:t>
            </a:r>
            <a:r>
              <a:rPr lang="en-US" sz="2800" i="1" dirty="0"/>
              <a:t>Find all occurrences of a collection of patterns in a text.</a:t>
            </a:r>
          </a:p>
          <a:p>
            <a:r>
              <a:rPr lang="en-US" sz="2800" b="1" dirty="0"/>
              <a:t>Input: </a:t>
            </a:r>
            <a:r>
              <a:rPr lang="en-US" sz="2800" dirty="0"/>
              <a:t>A string </a:t>
            </a:r>
            <a:r>
              <a:rPr lang="en-US" sz="2800" i="1" dirty="0"/>
              <a:t>Text</a:t>
            </a:r>
            <a:r>
              <a:rPr lang="en-US" sz="2800" dirty="0"/>
              <a:t> and a collection </a:t>
            </a:r>
            <a:r>
              <a:rPr lang="en-US" sz="2800" i="1" dirty="0"/>
              <a:t>Patterns </a:t>
            </a:r>
            <a:r>
              <a:rPr lang="en-US" sz="2800" dirty="0"/>
              <a:t>containing (shorter) strings.</a:t>
            </a:r>
          </a:p>
          <a:p>
            <a:r>
              <a:rPr lang="en-US" sz="2800" b="1" dirty="0"/>
              <a:t>Output: </a:t>
            </a:r>
            <a:r>
              <a:rPr lang="en-US" sz="2800" dirty="0"/>
              <a:t>All starting positions in </a:t>
            </a:r>
            <a:r>
              <a:rPr lang="en-US" sz="2800" i="1" dirty="0"/>
              <a:t>Text</a:t>
            </a:r>
            <a:r>
              <a:rPr lang="en-US" sz="2800" dirty="0"/>
              <a:t> where a string from </a:t>
            </a:r>
            <a:r>
              <a:rPr lang="en-US" sz="2800" i="1" dirty="0"/>
              <a:t>Patterns</a:t>
            </a:r>
            <a:r>
              <a:rPr lang="en-US" sz="2800" dirty="0"/>
              <a:t> appears as a substring.</a:t>
            </a:r>
            <a:endParaRPr lang="en-US" sz="2800" b="1" dirty="0"/>
          </a:p>
        </p:txBody>
      </p:sp>
    </p:spTree>
    <p:extLst>
      <p:ext uri="{BB962C8B-B14F-4D97-AF65-F5344CB8AC3E}">
        <p14:creationId xmlns:p14="http://schemas.microsoft.com/office/powerpoint/2010/main" val="617192486"/>
      </p:ext>
    </p:extLst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 dirty="0"/>
              <a:t>Bioinformatics Algorithms: An Active Learning Approach</a:t>
            </a:r>
            <a:r>
              <a:rPr lang="en-US" dirty="0"/>
              <a:t>.  © 2018 </a:t>
            </a:r>
            <a:r>
              <a:rPr lang="en-US" dirty="0" err="1"/>
              <a:t>Compeau</a:t>
            </a:r>
            <a:r>
              <a:rPr lang="en-US" dirty="0"/>
              <a:t> and </a:t>
            </a:r>
            <a:r>
              <a:rPr lang="en-US" dirty="0" err="1"/>
              <a:t>Pevzner</a:t>
            </a:r>
            <a:r>
              <a:rPr lang="en-US" dirty="0"/>
              <a:t>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0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cxnSpLocks/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4C8D4CB-B407-0440-9A96-839E2112C5DD}"/>
              </a:ext>
            </a:extLst>
          </p:cNvPr>
          <p:cNvSpPr txBox="1"/>
          <p:nvPr/>
        </p:nvSpPr>
        <p:spPr>
          <a:xfrm>
            <a:off x="1699824" y="4708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F46A0BC-89BE-564C-9B4B-D9736ECF2FF5}"/>
              </a:ext>
            </a:extLst>
          </p:cNvPr>
          <p:cNvSpPr txBox="1"/>
          <p:nvPr/>
        </p:nvSpPr>
        <p:spPr>
          <a:xfrm>
            <a:off x="1699824" y="5166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4A3BCD9-8AEA-9F46-B4EC-E3F28DC20833}"/>
              </a:ext>
            </a:extLst>
          </p:cNvPr>
          <p:cNvSpPr txBox="1"/>
          <p:nvPr/>
        </p:nvSpPr>
        <p:spPr>
          <a:xfrm>
            <a:off x="1699824" y="4295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088786C-4EEB-1C41-85B9-C3C39CC420CA}"/>
              </a:ext>
            </a:extLst>
          </p:cNvPr>
          <p:cNvSpPr txBox="1"/>
          <p:nvPr/>
        </p:nvSpPr>
        <p:spPr>
          <a:xfrm>
            <a:off x="1699824" y="3838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EB8EE9D-6263-B848-B923-8547BCAC507C}"/>
              </a:ext>
            </a:extLst>
          </p:cNvPr>
          <p:cNvSpPr txBox="1"/>
          <p:nvPr/>
        </p:nvSpPr>
        <p:spPr>
          <a:xfrm>
            <a:off x="1699824" y="3340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7E813DB-FFB7-6643-8517-21BB3D92AEAD}"/>
              </a:ext>
            </a:extLst>
          </p:cNvPr>
          <p:cNvSpPr txBox="1"/>
          <p:nvPr/>
        </p:nvSpPr>
        <p:spPr>
          <a:xfrm>
            <a:off x="1699824" y="5666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2FF5E8FE-FCAD-C144-9E71-FB99D290EF09}"/>
              </a:ext>
            </a:extLst>
          </p:cNvPr>
          <p:cNvSpPr/>
          <p:nvPr/>
        </p:nvSpPr>
        <p:spPr>
          <a:xfrm>
            <a:off x="1944193" y="3225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467C296E-6CC2-4742-8265-4DC23CA28601}"/>
              </a:ext>
            </a:extLst>
          </p:cNvPr>
          <p:cNvSpPr/>
          <p:nvPr/>
        </p:nvSpPr>
        <p:spPr>
          <a:xfrm>
            <a:off x="1943143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6BF1EA94-E304-AE4E-9362-343E31B35122}"/>
              </a:ext>
            </a:extLst>
          </p:cNvPr>
          <p:cNvCxnSpPr>
            <a:endCxn id="54" idx="0"/>
          </p:cNvCxnSpPr>
          <p:nvPr/>
        </p:nvCxnSpPr>
        <p:spPr>
          <a:xfrm>
            <a:off x="2055179" y="3475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Oval 55">
            <a:extLst>
              <a:ext uri="{FF2B5EF4-FFF2-40B4-BE49-F238E27FC236}">
                <a16:creationId xmlns:a16="http://schemas.microsoft.com/office/drawing/2014/main" id="{F092F9FD-33D2-BD40-A2AF-1228D2440970}"/>
              </a:ext>
            </a:extLst>
          </p:cNvPr>
          <p:cNvSpPr/>
          <p:nvPr/>
        </p:nvSpPr>
        <p:spPr>
          <a:xfrm>
            <a:off x="1942011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B7A31CEB-C4E3-8E45-B7A4-C9795D4067BE}"/>
              </a:ext>
            </a:extLst>
          </p:cNvPr>
          <p:cNvCxnSpPr>
            <a:stCxn id="54" idx="4"/>
            <a:endCxn id="56" idx="0"/>
          </p:cNvCxnSpPr>
          <p:nvPr/>
        </p:nvCxnSpPr>
        <p:spPr>
          <a:xfrm flipH="1">
            <a:off x="2056311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844994A4-E325-FC41-80C7-491E4E72C061}"/>
              </a:ext>
            </a:extLst>
          </p:cNvPr>
          <p:cNvCxnSpPr>
            <a:stCxn id="56" idx="4"/>
            <a:endCxn id="59" idx="0"/>
          </p:cNvCxnSpPr>
          <p:nvPr/>
        </p:nvCxnSpPr>
        <p:spPr>
          <a:xfrm>
            <a:off x="2056311" y="4365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Oval 58">
            <a:extLst>
              <a:ext uri="{FF2B5EF4-FFF2-40B4-BE49-F238E27FC236}">
                <a16:creationId xmlns:a16="http://schemas.microsoft.com/office/drawing/2014/main" id="{1F2C6C2D-1BB7-024C-A480-EB05969DE772}"/>
              </a:ext>
            </a:extLst>
          </p:cNvPr>
          <p:cNvSpPr/>
          <p:nvPr/>
        </p:nvSpPr>
        <p:spPr>
          <a:xfrm>
            <a:off x="1943183" y="4594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EBB8EA0A-1A4C-C74A-AFCD-F1204E80879A}"/>
              </a:ext>
            </a:extLst>
          </p:cNvPr>
          <p:cNvSpPr/>
          <p:nvPr/>
        </p:nvSpPr>
        <p:spPr>
          <a:xfrm>
            <a:off x="1945447" y="5051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FE708EA0-906C-5A4A-B2EA-AFF41266C0D9}"/>
              </a:ext>
            </a:extLst>
          </p:cNvPr>
          <p:cNvCxnSpPr>
            <a:stCxn id="59" idx="4"/>
            <a:endCxn id="60" idx="0"/>
          </p:cNvCxnSpPr>
          <p:nvPr/>
        </p:nvCxnSpPr>
        <p:spPr>
          <a:xfrm>
            <a:off x="2057483" y="4823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Oval 61">
            <a:extLst>
              <a:ext uri="{FF2B5EF4-FFF2-40B4-BE49-F238E27FC236}">
                <a16:creationId xmlns:a16="http://schemas.microsoft.com/office/drawing/2014/main" id="{43D10A5E-F84C-8C42-884A-AE831FF2C32D}"/>
              </a:ext>
            </a:extLst>
          </p:cNvPr>
          <p:cNvSpPr/>
          <p:nvPr/>
        </p:nvSpPr>
        <p:spPr>
          <a:xfrm>
            <a:off x="1944315" y="5508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4F870F33-EBA9-4845-8703-EA0886F3179C}"/>
              </a:ext>
            </a:extLst>
          </p:cNvPr>
          <p:cNvCxnSpPr>
            <a:stCxn id="60" idx="4"/>
            <a:endCxn id="62" idx="0"/>
          </p:cNvCxnSpPr>
          <p:nvPr/>
        </p:nvCxnSpPr>
        <p:spPr>
          <a:xfrm flipH="1">
            <a:off x="2058615" y="5280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val 63">
            <a:extLst>
              <a:ext uri="{FF2B5EF4-FFF2-40B4-BE49-F238E27FC236}">
                <a16:creationId xmlns:a16="http://schemas.microsoft.com/office/drawing/2014/main" id="{10612995-4A69-3A45-90AE-7ABDB2E65DFD}"/>
              </a:ext>
            </a:extLst>
          </p:cNvPr>
          <p:cNvSpPr/>
          <p:nvPr/>
        </p:nvSpPr>
        <p:spPr>
          <a:xfrm>
            <a:off x="1937767" y="5965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7F24EEAC-758B-D947-A86F-D84299B103A7}"/>
              </a:ext>
            </a:extLst>
          </p:cNvPr>
          <p:cNvCxnSpPr>
            <a:endCxn id="64" idx="0"/>
          </p:cNvCxnSpPr>
          <p:nvPr/>
        </p:nvCxnSpPr>
        <p:spPr>
          <a:xfrm flipH="1">
            <a:off x="2052067" y="5736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04B889FC-E4A0-BF47-810E-F953E72AC63E}"/>
              </a:ext>
            </a:extLst>
          </p:cNvPr>
          <p:cNvSpPr txBox="1"/>
          <p:nvPr/>
        </p:nvSpPr>
        <p:spPr>
          <a:xfrm>
            <a:off x="1699824" y="6101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26546" y="6400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</a:t>
            </a:r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5761E276-92A6-0644-9333-7CABBCB13542}"/>
              </a:ext>
            </a:extLst>
          </p:cNvPr>
          <p:cNvCxnSpPr>
            <a:endCxn id="68" idx="0"/>
          </p:cNvCxnSpPr>
          <p:nvPr/>
        </p:nvCxnSpPr>
        <p:spPr>
          <a:xfrm flipH="1">
            <a:off x="2040846" y="6172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Box 70">
            <a:extLst>
              <a:ext uri="{FF2B5EF4-FFF2-40B4-BE49-F238E27FC236}">
                <a16:creationId xmlns:a16="http://schemas.microsoft.com/office/drawing/2014/main" id="{3DC22BE3-00C9-B347-A3A5-25AEF5FA70B1}"/>
              </a:ext>
            </a:extLst>
          </p:cNvPr>
          <p:cNvSpPr txBox="1"/>
          <p:nvPr/>
        </p:nvSpPr>
        <p:spPr>
          <a:xfrm>
            <a:off x="1935867" y="17884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CBDD6FD-B4EA-394A-8775-3C80D85903A0}"/>
              </a:ext>
            </a:extLst>
          </p:cNvPr>
          <p:cNvSpPr txBox="1"/>
          <p:nvPr/>
        </p:nvSpPr>
        <p:spPr>
          <a:xfrm>
            <a:off x="1699824" y="2431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E6430331-32D6-2C4A-8F40-6B94287AAA9B}"/>
              </a:ext>
            </a:extLst>
          </p:cNvPr>
          <p:cNvSpPr txBox="1"/>
          <p:nvPr/>
        </p:nvSpPr>
        <p:spPr>
          <a:xfrm>
            <a:off x="2235217" y="1444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2089B9B-080C-0440-872D-2ED0DDEADE63}"/>
              </a:ext>
            </a:extLst>
          </p:cNvPr>
          <p:cNvSpPr txBox="1"/>
          <p:nvPr/>
        </p:nvSpPr>
        <p:spPr>
          <a:xfrm>
            <a:off x="1850667" y="8958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22C2B9FA-5513-2140-8F0D-269530C1D720}"/>
              </a:ext>
            </a:extLst>
          </p:cNvPr>
          <p:cNvSpPr/>
          <p:nvPr/>
        </p:nvSpPr>
        <p:spPr>
          <a:xfrm>
            <a:off x="2199979" y="12568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7D6CE7AE-C3B6-8A41-9E5F-25C4F21F9A1D}"/>
              </a:ext>
            </a:extLst>
          </p:cNvPr>
          <p:cNvCxnSpPr>
            <a:stCxn id="75" idx="5"/>
            <a:endCxn id="76" idx="0"/>
          </p:cNvCxnSpPr>
          <p:nvPr/>
        </p:nvCxnSpPr>
        <p:spPr>
          <a:xfrm>
            <a:off x="2075919" y="811669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07E8AC30-AA5E-1848-9ABF-4F4FBDE9B717}"/>
              </a:ext>
            </a:extLst>
          </p:cNvPr>
          <p:cNvCxnSpPr>
            <a:stCxn id="76" idx="5"/>
            <a:endCxn id="79" idx="1"/>
          </p:cNvCxnSpPr>
          <p:nvPr/>
        </p:nvCxnSpPr>
        <p:spPr>
          <a:xfrm>
            <a:off x="2395100" y="1451936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B38C9688-ED58-2B46-A5E6-D488A83C657A}"/>
              </a:ext>
            </a:extLst>
          </p:cNvPr>
          <p:cNvSpPr/>
          <p:nvPr/>
        </p:nvSpPr>
        <p:spPr>
          <a:xfrm>
            <a:off x="1944316" y="2316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stCxn id="79" idx="3"/>
            <a:endCxn id="80" idx="0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C1B6C3B7-ECAA-D746-81B2-F97140130744}"/>
              </a:ext>
            </a:extLst>
          </p:cNvPr>
          <p:cNvCxnSpPr>
            <a:stCxn id="80" idx="4"/>
          </p:cNvCxnSpPr>
          <p:nvPr/>
        </p:nvCxnSpPr>
        <p:spPr>
          <a:xfrm flipH="1">
            <a:off x="2057484" y="2544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>
            <a:extLst>
              <a:ext uri="{FF2B5EF4-FFF2-40B4-BE49-F238E27FC236}">
                <a16:creationId xmlns:a16="http://schemas.microsoft.com/office/drawing/2014/main" id="{768E69E2-0FC4-4043-A331-F64461B172A7}"/>
              </a:ext>
            </a:extLst>
          </p:cNvPr>
          <p:cNvSpPr txBox="1"/>
          <p:nvPr/>
        </p:nvSpPr>
        <p:spPr>
          <a:xfrm>
            <a:off x="1699824" y="2942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FF25A39F-AFB7-6F40-97D7-8814A0E85606}"/>
              </a:ext>
            </a:extLst>
          </p:cNvPr>
          <p:cNvSpPr/>
          <p:nvPr/>
        </p:nvSpPr>
        <p:spPr>
          <a:xfrm>
            <a:off x="1938911" y="2765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C5E99B1-A612-5047-8890-770A55D3804E}"/>
              </a:ext>
            </a:extLst>
          </p:cNvPr>
          <p:cNvCxnSpPr>
            <a:stCxn id="84" idx="4"/>
            <a:endCxn id="53" idx="0"/>
          </p:cNvCxnSpPr>
          <p:nvPr/>
        </p:nvCxnSpPr>
        <p:spPr>
          <a:xfrm>
            <a:off x="2053211" y="2993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F0FB156B-0FEA-214C-B325-BFF68048825F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5834D8-3E84-7941-8570-B872AAF555A7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80ED94-4E45-A449-B7D4-EA793821235B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EB0E298-1265-E549-861C-1447DA0B9DED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5D586A2-2016-6242-9A14-C79487C99B3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E29280A-971A-6349-9908-C497B5073C3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B85E2A-8DB8-C64F-86FA-DE7FCDCA5EA7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CEA38C7-C47C-EF47-97E0-5D6A2E8AB813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6A0A700A-36A2-5C4D-B02E-EB9A4DF02256}"/>
              </a:ext>
            </a:extLst>
          </p:cNvPr>
          <p:cNvCxnSpPr>
            <a:endCxn id="93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id="{B8744598-54AE-FA46-A7CB-16FEBD55EF1B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84D405E-D4E9-124C-B08B-09DF5FAC5418}"/>
              </a:ext>
            </a:extLst>
          </p:cNvPr>
          <p:cNvCxnSpPr>
            <a:stCxn id="93" idx="4"/>
            <a:endCxn id="95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79B955C-5BAB-9849-A3F5-F98590F9D7C5}"/>
              </a:ext>
            </a:extLst>
          </p:cNvPr>
          <p:cNvCxnSpPr>
            <a:stCxn id="95" idx="4"/>
            <a:endCxn id="98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val 97">
            <a:extLst>
              <a:ext uri="{FF2B5EF4-FFF2-40B4-BE49-F238E27FC236}">
                <a16:creationId xmlns:a16="http://schemas.microsoft.com/office/drawing/2014/main" id="{7C697300-9997-4C4E-A4EB-6A4F8E218648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E1E78C6A-0C5B-A645-A5BF-91DE6F42C471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92BC703-2B35-5945-B0EA-3282187FD27F}"/>
              </a:ext>
            </a:extLst>
          </p:cNvPr>
          <p:cNvCxnSpPr>
            <a:stCxn id="98" idx="4"/>
            <a:endCxn id="99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>
            <a:extLst>
              <a:ext uri="{FF2B5EF4-FFF2-40B4-BE49-F238E27FC236}">
                <a16:creationId xmlns:a16="http://schemas.microsoft.com/office/drawing/2014/main" id="{29FF1F1D-7077-D04C-989C-D7BD7375E9BB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B12C524-5B51-E744-9D40-5D75ED33C939}"/>
              </a:ext>
            </a:extLst>
          </p:cNvPr>
          <p:cNvCxnSpPr>
            <a:stCxn id="99" idx="4"/>
            <a:endCxn id="101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DEBAAF2A-214C-CD40-979E-C104F666A30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64EA81-A491-9D42-88C7-FB3A1A3A5204}"/>
              </a:ext>
            </a:extLst>
          </p:cNvPr>
          <p:cNvCxnSpPr>
            <a:endCxn id="103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CAE7D68B-7D3D-8E4E-8AC8-3CCA49E8846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2</a:t>
            </a: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8CEB8A3-E1F4-9E43-BF34-24421B04ED1E}"/>
              </a:ext>
            </a:extLst>
          </p:cNvPr>
          <p:cNvCxnSpPr>
            <a:endCxn id="106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D95C3EE5-77A5-C74B-959F-F61503C21BBA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6C89CFC-C4C0-E14A-ADDA-C43BE84B0062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41144C40-B711-E949-ACA7-BE22AA0352EB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stCxn id="115" idx="4"/>
            <a:endCxn id="116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04D2FC4-1481-8949-99D1-75DE32A55C16}"/>
              </a:ext>
            </a:extLst>
          </p:cNvPr>
          <p:cNvCxnSpPr>
            <a:stCxn id="116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0C5BA5E2-0892-7B46-B707-B19903FA2C06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46C913A-0A5C-2041-8F1B-F0B7D87BEFF1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F28F3889-31F2-3C42-9574-99A77B751426}"/>
              </a:ext>
            </a:extLst>
          </p:cNvPr>
          <p:cNvCxnSpPr>
            <a:stCxn id="120" idx="4"/>
            <a:endCxn id="92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E8FCBEAA-8DC7-B943-A937-863A942E000E}"/>
              </a:ext>
            </a:extLst>
          </p:cNvPr>
          <p:cNvSpPr txBox="1"/>
          <p:nvPr/>
        </p:nvSpPr>
        <p:spPr>
          <a:xfrm>
            <a:off x="1049778" y="3946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10F3C621-4FEE-B84F-A56D-A1B618D3D8D5}"/>
              </a:ext>
            </a:extLst>
          </p:cNvPr>
          <p:cNvSpPr txBox="1"/>
          <p:nvPr/>
        </p:nvSpPr>
        <p:spPr>
          <a:xfrm>
            <a:off x="1049778" y="4404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96BB0863-09C1-5440-B364-9EA77DD1B3F9}"/>
              </a:ext>
            </a:extLst>
          </p:cNvPr>
          <p:cNvSpPr txBox="1"/>
          <p:nvPr/>
        </p:nvSpPr>
        <p:spPr>
          <a:xfrm>
            <a:off x="1049778" y="3533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0BAD43D8-761C-1B44-9099-B9CBDF63464A}"/>
              </a:ext>
            </a:extLst>
          </p:cNvPr>
          <p:cNvSpPr txBox="1"/>
          <p:nvPr/>
        </p:nvSpPr>
        <p:spPr>
          <a:xfrm>
            <a:off x="1049778" y="3076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3C16751F-CF0A-0E48-9D37-13971F86D671}"/>
              </a:ext>
            </a:extLst>
          </p:cNvPr>
          <p:cNvSpPr txBox="1"/>
          <p:nvPr/>
        </p:nvSpPr>
        <p:spPr>
          <a:xfrm>
            <a:off x="1049778" y="2578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B86FE87E-43B6-6D4B-947D-49F1AA784814}"/>
              </a:ext>
            </a:extLst>
          </p:cNvPr>
          <p:cNvSpPr txBox="1"/>
          <p:nvPr/>
        </p:nvSpPr>
        <p:spPr>
          <a:xfrm>
            <a:off x="1049778" y="4904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28" name="Oval 127">
            <a:extLst>
              <a:ext uri="{FF2B5EF4-FFF2-40B4-BE49-F238E27FC236}">
                <a16:creationId xmlns:a16="http://schemas.microsoft.com/office/drawing/2014/main" id="{8BF30085-377F-C046-AF46-F4C228DDA54F}"/>
              </a:ext>
            </a:extLst>
          </p:cNvPr>
          <p:cNvSpPr/>
          <p:nvPr/>
        </p:nvSpPr>
        <p:spPr>
          <a:xfrm>
            <a:off x="1294147" y="2463799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8FD1AB61-296B-7941-8A11-99F9574A1D15}"/>
              </a:ext>
            </a:extLst>
          </p:cNvPr>
          <p:cNvSpPr/>
          <p:nvPr/>
        </p:nvSpPr>
        <p:spPr>
          <a:xfrm>
            <a:off x="1293097" y="2918085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F022ACAD-F007-DF4C-A95D-B67618917446}"/>
              </a:ext>
            </a:extLst>
          </p:cNvPr>
          <p:cNvCxnSpPr>
            <a:endCxn id="129" idx="0"/>
          </p:cNvCxnSpPr>
          <p:nvPr/>
        </p:nvCxnSpPr>
        <p:spPr>
          <a:xfrm>
            <a:off x="1405133" y="2713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Oval 130">
            <a:extLst>
              <a:ext uri="{FF2B5EF4-FFF2-40B4-BE49-F238E27FC236}">
                <a16:creationId xmlns:a16="http://schemas.microsoft.com/office/drawing/2014/main" id="{F2F9815A-5FC2-3F4C-BC39-44921734C4B1}"/>
              </a:ext>
            </a:extLst>
          </p:cNvPr>
          <p:cNvSpPr/>
          <p:nvPr/>
        </p:nvSpPr>
        <p:spPr>
          <a:xfrm>
            <a:off x="1291965" y="3375285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CABF80DA-E80C-3647-80A0-F5C74A09AF12}"/>
              </a:ext>
            </a:extLst>
          </p:cNvPr>
          <p:cNvCxnSpPr>
            <a:stCxn id="129" idx="4"/>
            <a:endCxn id="131" idx="0"/>
          </p:cNvCxnSpPr>
          <p:nvPr/>
        </p:nvCxnSpPr>
        <p:spPr>
          <a:xfrm flipH="1">
            <a:off x="1406265" y="3146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8D247746-46EA-C642-90A2-50C156951338}"/>
              </a:ext>
            </a:extLst>
          </p:cNvPr>
          <p:cNvCxnSpPr>
            <a:stCxn id="131" idx="4"/>
            <a:endCxn id="134" idx="0"/>
          </p:cNvCxnSpPr>
          <p:nvPr/>
        </p:nvCxnSpPr>
        <p:spPr>
          <a:xfrm>
            <a:off x="1406265" y="3603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Oval 133">
            <a:extLst>
              <a:ext uri="{FF2B5EF4-FFF2-40B4-BE49-F238E27FC236}">
                <a16:creationId xmlns:a16="http://schemas.microsoft.com/office/drawing/2014/main" id="{A2BAF0C4-1C77-E54E-944D-09A58368A3A2}"/>
              </a:ext>
            </a:extLst>
          </p:cNvPr>
          <p:cNvSpPr/>
          <p:nvPr/>
        </p:nvSpPr>
        <p:spPr>
          <a:xfrm>
            <a:off x="1293137" y="3832485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5" name="Oval 134">
            <a:extLst>
              <a:ext uri="{FF2B5EF4-FFF2-40B4-BE49-F238E27FC236}">
                <a16:creationId xmlns:a16="http://schemas.microsoft.com/office/drawing/2014/main" id="{C6D11935-7E37-0349-8D97-1E9DBAD3534A}"/>
              </a:ext>
            </a:extLst>
          </p:cNvPr>
          <p:cNvSpPr/>
          <p:nvPr/>
        </p:nvSpPr>
        <p:spPr>
          <a:xfrm>
            <a:off x="1295401" y="4289685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35A46693-E50C-2149-9D05-47CFA37649F1}"/>
              </a:ext>
            </a:extLst>
          </p:cNvPr>
          <p:cNvCxnSpPr>
            <a:stCxn id="134" idx="4"/>
            <a:endCxn id="135" idx="0"/>
          </p:cNvCxnSpPr>
          <p:nvPr/>
        </p:nvCxnSpPr>
        <p:spPr>
          <a:xfrm>
            <a:off x="1407437" y="4061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Oval 136">
            <a:extLst>
              <a:ext uri="{FF2B5EF4-FFF2-40B4-BE49-F238E27FC236}">
                <a16:creationId xmlns:a16="http://schemas.microsoft.com/office/drawing/2014/main" id="{0BA6D564-1DA6-1C4A-8BCF-AD07334521AB}"/>
              </a:ext>
            </a:extLst>
          </p:cNvPr>
          <p:cNvSpPr/>
          <p:nvPr/>
        </p:nvSpPr>
        <p:spPr>
          <a:xfrm>
            <a:off x="1294269" y="4746885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00F31C6B-E9CD-B041-AB84-C5EF0AB63293}"/>
              </a:ext>
            </a:extLst>
          </p:cNvPr>
          <p:cNvCxnSpPr>
            <a:stCxn id="135" idx="4"/>
            <a:endCxn id="137" idx="0"/>
          </p:cNvCxnSpPr>
          <p:nvPr/>
        </p:nvCxnSpPr>
        <p:spPr>
          <a:xfrm flipH="1">
            <a:off x="1408569" y="4518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9" name="Oval 138">
            <a:extLst>
              <a:ext uri="{FF2B5EF4-FFF2-40B4-BE49-F238E27FC236}">
                <a16:creationId xmlns:a16="http://schemas.microsoft.com/office/drawing/2014/main" id="{938C730E-90A8-7747-808C-CBFAD4C09510}"/>
              </a:ext>
            </a:extLst>
          </p:cNvPr>
          <p:cNvSpPr/>
          <p:nvPr/>
        </p:nvSpPr>
        <p:spPr>
          <a:xfrm>
            <a:off x="1287721" y="5203352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66712C6C-DF98-3A4B-B8C6-1C0054724431}"/>
              </a:ext>
            </a:extLst>
          </p:cNvPr>
          <p:cNvCxnSpPr>
            <a:endCxn id="139" idx="0"/>
          </p:cNvCxnSpPr>
          <p:nvPr/>
        </p:nvCxnSpPr>
        <p:spPr>
          <a:xfrm flipH="1">
            <a:off x="1402021" y="4974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" name="TextBox 140">
            <a:extLst>
              <a:ext uri="{FF2B5EF4-FFF2-40B4-BE49-F238E27FC236}">
                <a16:creationId xmlns:a16="http://schemas.microsoft.com/office/drawing/2014/main" id="{D57AE3BB-E0E5-214A-979E-EBE18F1C11F0}"/>
              </a:ext>
            </a:extLst>
          </p:cNvPr>
          <p:cNvSpPr txBox="1"/>
          <p:nvPr/>
        </p:nvSpPr>
        <p:spPr>
          <a:xfrm>
            <a:off x="1049778" y="5339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5638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3</a:t>
            </a:r>
          </a:p>
        </p:txBody>
      </p: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B79F84C7-6686-6A4D-BFEA-A6B31DC59C8F}"/>
              </a:ext>
            </a:extLst>
          </p:cNvPr>
          <p:cNvCxnSpPr>
            <a:endCxn id="142" idx="0"/>
          </p:cNvCxnSpPr>
          <p:nvPr/>
        </p:nvCxnSpPr>
        <p:spPr>
          <a:xfrm flipH="1">
            <a:off x="1390800" y="5410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" name="TextBox 143">
            <a:extLst>
              <a:ext uri="{FF2B5EF4-FFF2-40B4-BE49-F238E27FC236}">
                <a16:creationId xmlns:a16="http://schemas.microsoft.com/office/drawing/2014/main" id="{CA9514D8-0ACE-924B-9668-00DCBBA92E9F}"/>
              </a:ext>
            </a:extLst>
          </p:cNvPr>
          <p:cNvSpPr txBox="1"/>
          <p:nvPr/>
        </p:nvSpPr>
        <p:spPr>
          <a:xfrm>
            <a:off x="1049778" y="1669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45" name="Oval 144">
            <a:extLst>
              <a:ext uri="{FF2B5EF4-FFF2-40B4-BE49-F238E27FC236}">
                <a16:creationId xmlns:a16="http://schemas.microsoft.com/office/drawing/2014/main" id="{027543C4-8ED7-B741-82EE-AA99A61F0F2E}"/>
              </a:ext>
            </a:extLst>
          </p:cNvPr>
          <p:cNvSpPr/>
          <p:nvPr/>
        </p:nvSpPr>
        <p:spPr>
          <a:xfrm>
            <a:off x="1294270" y="1554291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stCxn id="75" idx="3"/>
            <a:endCxn id="145" idx="0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8E04EC9B-FB6D-2A46-AB20-AAB70543325A}"/>
              </a:ext>
            </a:extLst>
          </p:cNvPr>
          <p:cNvCxnSpPr>
            <a:stCxn id="145" idx="4"/>
          </p:cNvCxnSpPr>
          <p:nvPr/>
        </p:nvCxnSpPr>
        <p:spPr>
          <a:xfrm flipH="1">
            <a:off x="1407438" y="1782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>
            <a:extLst>
              <a:ext uri="{FF2B5EF4-FFF2-40B4-BE49-F238E27FC236}">
                <a16:creationId xmlns:a16="http://schemas.microsoft.com/office/drawing/2014/main" id="{E4E7366F-1022-E644-AB49-97254E8D8056}"/>
              </a:ext>
            </a:extLst>
          </p:cNvPr>
          <p:cNvSpPr txBox="1"/>
          <p:nvPr/>
        </p:nvSpPr>
        <p:spPr>
          <a:xfrm>
            <a:off x="1049778" y="2180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49" name="Oval 148">
            <a:extLst>
              <a:ext uri="{FF2B5EF4-FFF2-40B4-BE49-F238E27FC236}">
                <a16:creationId xmlns:a16="http://schemas.microsoft.com/office/drawing/2014/main" id="{6FA1A212-B00B-2746-B245-FEE4EE30745E}"/>
              </a:ext>
            </a:extLst>
          </p:cNvPr>
          <p:cNvSpPr/>
          <p:nvPr/>
        </p:nvSpPr>
        <p:spPr>
          <a:xfrm>
            <a:off x="1288865" y="2003015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E9B34679-411E-8245-98D0-6B7382BA1DE3}"/>
              </a:ext>
            </a:extLst>
          </p:cNvPr>
          <p:cNvCxnSpPr>
            <a:stCxn id="149" idx="4"/>
            <a:endCxn id="128" idx="0"/>
          </p:cNvCxnSpPr>
          <p:nvPr/>
        </p:nvCxnSpPr>
        <p:spPr>
          <a:xfrm>
            <a:off x="1403165" y="2231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1" name="TextBox 150">
            <a:extLst>
              <a:ext uri="{FF2B5EF4-FFF2-40B4-BE49-F238E27FC236}">
                <a16:creationId xmlns:a16="http://schemas.microsoft.com/office/drawing/2014/main" id="{0B8363DC-E947-9D47-BEC6-AD5299164A56}"/>
              </a:ext>
            </a:extLst>
          </p:cNvPr>
          <p:cNvSpPr txBox="1"/>
          <p:nvPr/>
        </p:nvSpPr>
        <p:spPr>
          <a:xfrm>
            <a:off x="1225195" y="10078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20F7BD5C-C3D0-364A-A756-3BA59B2B76D1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33A9FF0A-9F7B-444E-910A-581BC79181DD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D7F2618-0636-8243-B489-923C6AACC909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66A46DFD-D0C6-3746-A887-EB10E5A48343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9D024F5-C229-974A-85BF-3EB5237478A0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9C408D67-4B65-174F-9FC1-87FCC4161A94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1DDE6840-359C-3747-9AFA-DFB0F1325B8C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3AEB85C8-45D0-9D43-8619-2DDD941E6563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9F71070D-CF69-E24C-8E78-111BC6CF1396}"/>
              </a:ext>
            </a:extLst>
          </p:cNvPr>
          <p:cNvCxnSpPr>
            <a:endCxn id="159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Oval 160">
            <a:extLst>
              <a:ext uri="{FF2B5EF4-FFF2-40B4-BE49-F238E27FC236}">
                <a16:creationId xmlns:a16="http://schemas.microsoft.com/office/drawing/2014/main" id="{CD8AA623-9B17-4C44-A314-E96DC001B219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42660FE3-4127-5A4F-8616-BFD1D6A603DE}"/>
              </a:ext>
            </a:extLst>
          </p:cNvPr>
          <p:cNvCxnSpPr>
            <a:stCxn id="159" idx="4"/>
            <a:endCxn id="161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F11882FA-A977-224E-B8AB-98E0E4D004AD}"/>
              </a:ext>
            </a:extLst>
          </p:cNvPr>
          <p:cNvCxnSpPr>
            <a:stCxn id="161" idx="4"/>
            <a:endCxn id="164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Oval 163">
            <a:extLst>
              <a:ext uri="{FF2B5EF4-FFF2-40B4-BE49-F238E27FC236}">
                <a16:creationId xmlns:a16="http://schemas.microsoft.com/office/drawing/2014/main" id="{5151B645-B1FA-4A4D-9E37-53A96FF93528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027F4397-FE18-9F4F-B3E6-07C599A66304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824962FF-3D62-8D4A-89E8-C808B06EDA56}"/>
              </a:ext>
            </a:extLst>
          </p:cNvPr>
          <p:cNvCxnSpPr>
            <a:stCxn id="164" idx="4"/>
            <a:endCxn id="165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Oval 166">
            <a:extLst>
              <a:ext uri="{FF2B5EF4-FFF2-40B4-BE49-F238E27FC236}">
                <a16:creationId xmlns:a16="http://schemas.microsoft.com/office/drawing/2014/main" id="{F2CDD4F5-A5EF-084D-BEC0-ECAF54A27ACE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50AD51E-C673-624E-9287-7C7649786421}"/>
              </a:ext>
            </a:extLst>
          </p:cNvPr>
          <p:cNvCxnSpPr>
            <a:stCxn id="165" idx="4"/>
            <a:endCxn id="167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Oval 168">
            <a:extLst>
              <a:ext uri="{FF2B5EF4-FFF2-40B4-BE49-F238E27FC236}">
                <a16:creationId xmlns:a16="http://schemas.microsoft.com/office/drawing/2014/main" id="{EA1572D3-6631-2A4A-BD73-15604EE5D379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27869A2C-D4D2-F440-B956-5FE7B9CB23C0}"/>
              </a:ext>
            </a:extLst>
          </p:cNvPr>
          <p:cNvCxnSpPr>
            <a:endCxn id="169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6AD0C6E2-8154-E940-96DF-2FEC48856C6F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12BD899F-33DA-CD44-9264-C1A78479DE77}"/>
              </a:ext>
            </a:extLst>
          </p:cNvPr>
          <p:cNvCxnSpPr>
            <a:endCxn id="172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>
            <a:extLst>
              <a:ext uri="{FF2B5EF4-FFF2-40B4-BE49-F238E27FC236}">
                <a16:creationId xmlns:a16="http://schemas.microsoft.com/office/drawing/2014/main" id="{D1DBF96F-6EA9-D043-939B-9042CDFEDC06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FA6CD911-CB87-2043-9027-EACBC223B2E7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stCxn id="3" idx="4"/>
            <a:endCxn id="175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C7A2941-A065-F14C-82A8-4FA5EA767E19}"/>
              </a:ext>
            </a:extLst>
          </p:cNvPr>
          <p:cNvCxnSpPr>
            <a:stCxn id="175" idx="4"/>
            <a:endCxn id="179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TextBox 177">
            <a:extLst>
              <a:ext uri="{FF2B5EF4-FFF2-40B4-BE49-F238E27FC236}">
                <a16:creationId xmlns:a16="http://schemas.microsoft.com/office/drawing/2014/main" id="{449D8DF8-DCC9-8447-88FD-07C5E3E137B6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79" name="Oval 178">
            <a:extLst>
              <a:ext uri="{FF2B5EF4-FFF2-40B4-BE49-F238E27FC236}">
                <a16:creationId xmlns:a16="http://schemas.microsoft.com/office/drawing/2014/main" id="{539D3586-8900-514D-9CD4-CE5EDD4ED7FB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9127ADB1-D45B-D34A-B86C-A8BF01EB69B5}"/>
              </a:ext>
            </a:extLst>
          </p:cNvPr>
          <p:cNvCxnSpPr>
            <a:stCxn id="179" idx="4"/>
            <a:endCxn id="158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>
            <a:extLst>
              <a:ext uri="{FF2B5EF4-FFF2-40B4-BE49-F238E27FC236}">
                <a16:creationId xmlns:a16="http://schemas.microsoft.com/office/drawing/2014/main" id="{BE927778-8C0B-DF4F-AD28-07E66290D8BE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821801A-A72F-5141-8B00-DE0FE114D6D0}"/>
              </a:ext>
            </a:extLst>
          </p:cNvPr>
          <p:cNvSpPr txBox="1"/>
          <p:nvPr/>
        </p:nvSpPr>
        <p:spPr>
          <a:xfrm>
            <a:off x="381000" y="28799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E0712ECE-3339-5649-9A51-D632CBD073E1}"/>
              </a:ext>
            </a:extLst>
          </p:cNvPr>
          <p:cNvSpPr txBox="1"/>
          <p:nvPr/>
        </p:nvSpPr>
        <p:spPr>
          <a:xfrm>
            <a:off x="381000" y="33381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FAFF7E91-D81F-D345-871C-9C1B73C2277C}"/>
              </a:ext>
            </a:extLst>
          </p:cNvPr>
          <p:cNvSpPr txBox="1"/>
          <p:nvPr/>
        </p:nvSpPr>
        <p:spPr>
          <a:xfrm>
            <a:off x="381000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01B76F7D-B8A0-5A4D-89EB-51F98D33DF5C}"/>
              </a:ext>
            </a:extLst>
          </p:cNvPr>
          <p:cNvSpPr txBox="1"/>
          <p:nvPr/>
        </p:nvSpPr>
        <p:spPr>
          <a:xfrm>
            <a:off x="381000" y="2009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C221B761-7417-704D-BD7F-DDECEE5C6CAD}"/>
              </a:ext>
            </a:extLst>
          </p:cNvPr>
          <p:cNvSpPr txBox="1"/>
          <p:nvPr/>
        </p:nvSpPr>
        <p:spPr>
          <a:xfrm>
            <a:off x="381000" y="15112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77002325-A13D-3E42-9F24-F6C8D2C4AA18}"/>
              </a:ext>
            </a:extLst>
          </p:cNvPr>
          <p:cNvSpPr txBox="1"/>
          <p:nvPr/>
        </p:nvSpPr>
        <p:spPr>
          <a:xfrm>
            <a:off x="381000" y="38375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88" name="Oval 187">
            <a:extLst>
              <a:ext uri="{FF2B5EF4-FFF2-40B4-BE49-F238E27FC236}">
                <a16:creationId xmlns:a16="http://schemas.microsoft.com/office/drawing/2014/main" id="{52BD641B-949D-4649-8AE8-ECD0ADB43CD8}"/>
              </a:ext>
            </a:extLst>
          </p:cNvPr>
          <p:cNvSpPr/>
          <p:nvPr/>
        </p:nvSpPr>
        <p:spPr>
          <a:xfrm>
            <a:off x="624319" y="1851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9" name="Straight Connector 188">
            <a:extLst>
              <a:ext uri="{FF2B5EF4-FFF2-40B4-BE49-F238E27FC236}">
                <a16:creationId xmlns:a16="http://schemas.microsoft.com/office/drawing/2014/main" id="{56639482-F327-CC4A-80B5-B47419825992}"/>
              </a:ext>
            </a:extLst>
          </p:cNvPr>
          <p:cNvCxnSpPr>
            <a:stCxn id="203" idx="4"/>
            <a:endCxn id="188" idx="0"/>
          </p:cNvCxnSpPr>
          <p:nvPr/>
        </p:nvCxnSpPr>
        <p:spPr>
          <a:xfrm>
            <a:off x="734387" y="1545815"/>
            <a:ext cx="4232" cy="3054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Oval 189">
            <a:extLst>
              <a:ext uri="{FF2B5EF4-FFF2-40B4-BE49-F238E27FC236}">
                <a16:creationId xmlns:a16="http://schemas.microsoft.com/office/drawing/2014/main" id="{793DD416-B956-A74E-93FC-2E5142507707}"/>
              </a:ext>
            </a:extLst>
          </p:cNvPr>
          <p:cNvSpPr/>
          <p:nvPr/>
        </p:nvSpPr>
        <p:spPr>
          <a:xfrm>
            <a:off x="623187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1" name="Straight Connector 190">
            <a:extLst>
              <a:ext uri="{FF2B5EF4-FFF2-40B4-BE49-F238E27FC236}">
                <a16:creationId xmlns:a16="http://schemas.microsoft.com/office/drawing/2014/main" id="{66E4DA87-E088-694F-B612-FABCA3025C6E}"/>
              </a:ext>
            </a:extLst>
          </p:cNvPr>
          <p:cNvCxnSpPr>
            <a:stCxn id="188" idx="4"/>
            <a:endCxn id="190" idx="0"/>
          </p:cNvCxnSpPr>
          <p:nvPr/>
        </p:nvCxnSpPr>
        <p:spPr>
          <a:xfrm flipH="1">
            <a:off x="737487" y="20798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16B51F0B-1DFC-FE46-B1D4-EE359DC5ACD1}"/>
              </a:ext>
            </a:extLst>
          </p:cNvPr>
          <p:cNvCxnSpPr>
            <a:stCxn id="190" idx="4"/>
            <a:endCxn id="193" idx="0"/>
          </p:cNvCxnSpPr>
          <p:nvPr/>
        </p:nvCxnSpPr>
        <p:spPr>
          <a:xfrm>
            <a:off x="737487" y="25370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3" name="Oval 192">
            <a:extLst>
              <a:ext uri="{FF2B5EF4-FFF2-40B4-BE49-F238E27FC236}">
                <a16:creationId xmlns:a16="http://schemas.microsoft.com/office/drawing/2014/main" id="{0C4ED29D-4375-AA45-ABD1-6025C0C1F314}"/>
              </a:ext>
            </a:extLst>
          </p:cNvPr>
          <p:cNvSpPr/>
          <p:nvPr/>
        </p:nvSpPr>
        <p:spPr>
          <a:xfrm>
            <a:off x="624359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94" name="Oval 193">
            <a:extLst>
              <a:ext uri="{FF2B5EF4-FFF2-40B4-BE49-F238E27FC236}">
                <a16:creationId xmlns:a16="http://schemas.microsoft.com/office/drawing/2014/main" id="{F07F353C-C6E3-A14D-92D7-D9790D52C320}"/>
              </a:ext>
            </a:extLst>
          </p:cNvPr>
          <p:cNvSpPr/>
          <p:nvPr/>
        </p:nvSpPr>
        <p:spPr>
          <a:xfrm>
            <a:off x="626623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26FF2BF9-05BF-1847-AAD8-364AB2EF2B48}"/>
              </a:ext>
            </a:extLst>
          </p:cNvPr>
          <p:cNvCxnSpPr>
            <a:stCxn id="193" idx="4"/>
            <a:endCxn id="194" idx="0"/>
          </p:cNvCxnSpPr>
          <p:nvPr/>
        </p:nvCxnSpPr>
        <p:spPr>
          <a:xfrm>
            <a:off x="738659" y="29942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6" name="Oval 195">
            <a:extLst>
              <a:ext uri="{FF2B5EF4-FFF2-40B4-BE49-F238E27FC236}">
                <a16:creationId xmlns:a16="http://schemas.microsoft.com/office/drawing/2014/main" id="{C5324928-9ED7-C244-8D35-64AF71459308}"/>
              </a:ext>
            </a:extLst>
          </p:cNvPr>
          <p:cNvSpPr/>
          <p:nvPr/>
        </p:nvSpPr>
        <p:spPr>
          <a:xfrm>
            <a:off x="625491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7" name="Straight Connector 196">
            <a:extLst>
              <a:ext uri="{FF2B5EF4-FFF2-40B4-BE49-F238E27FC236}">
                <a16:creationId xmlns:a16="http://schemas.microsoft.com/office/drawing/2014/main" id="{B6741729-9F7B-E945-B31B-B7E69C2911AA}"/>
              </a:ext>
            </a:extLst>
          </p:cNvPr>
          <p:cNvCxnSpPr>
            <a:stCxn id="194" idx="4"/>
            <a:endCxn id="196" idx="0"/>
          </p:cNvCxnSpPr>
          <p:nvPr/>
        </p:nvCxnSpPr>
        <p:spPr>
          <a:xfrm flipH="1">
            <a:off x="739791" y="34514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" name="Oval 197">
            <a:extLst>
              <a:ext uri="{FF2B5EF4-FFF2-40B4-BE49-F238E27FC236}">
                <a16:creationId xmlns:a16="http://schemas.microsoft.com/office/drawing/2014/main" id="{88572C88-53C9-F24A-8CCC-62509945D71E}"/>
              </a:ext>
            </a:extLst>
          </p:cNvPr>
          <p:cNvSpPr/>
          <p:nvPr/>
        </p:nvSpPr>
        <p:spPr>
          <a:xfrm>
            <a:off x="618943" y="41365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FEAC93B7-5C01-3048-B5E4-0DA183EEC820}"/>
              </a:ext>
            </a:extLst>
          </p:cNvPr>
          <p:cNvCxnSpPr>
            <a:endCxn id="198" idx="0"/>
          </p:cNvCxnSpPr>
          <p:nvPr/>
        </p:nvCxnSpPr>
        <p:spPr>
          <a:xfrm flipH="1">
            <a:off x="733243" y="39079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0" name="TextBox 199">
            <a:extLst>
              <a:ext uri="{FF2B5EF4-FFF2-40B4-BE49-F238E27FC236}">
                <a16:creationId xmlns:a16="http://schemas.microsoft.com/office/drawing/2014/main" id="{52C0E187-BD51-A64A-A531-F3FB85CD8E1C}"/>
              </a:ext>
            </a:extLst>
          </p:cNvPr>
          <p:cNvSpPr txBox="1"/>
          <p:nvPr/>
        </p:nvSpPr>
        <p:spPr>
          <a:xfrm>
            <a:off x="381000" y="42730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45720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43F3B76D-3D60-B24F-B382-26AC31B90D4B}"/>
              </a:ext>
            </a:extLst>
          </p:cNvPr>
          <p:cNvCxnSpPr>
            <a:endCxn id="201" idx="0"/>
          </p:cNvCxnSpPr>
          <p:nvPr/>
        </p:nvCxnSpPr>
        <p:spPr>
          <a:xfrm flipH="1">
            <a:off x="722022" y="43434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Oval 202">
            <a:extLst>
              <a:ext uri="{FF2B5EF4-FFF2-40B4-BE49-F238E27FC236}">
                <a16:creationId xmlns:a16="http://schemas.microsoft.com/office/drawing/2014/main" id="{9D685424-D983-334E-A463-100CC0598C16}"/>
              </a:ext>
            </a:extLst>
          </p:cNvPr>
          <p:cNvSpPr/>
          <p:nvPr/>
        </p:nvSpPr>
        <p:spPr>
          <a:xfrm>
            <a:off x="620087" y="13172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stCxn id="75" idx="2"/>
            <a:endCxn id="203" idx="7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EF0D17A2-3923-7C49-B576-7FC8B2C8CCEF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0D13B896-9995-F141-B6B8-52C824DAEADB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A9D1E2D2-36D7-524A-8BFA-A1A9D5E77373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9EBAD28F-56E9-DA47-ABE0-9C0F1E6EA6B6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0479995B-9143-CA4F-919F-59C08F00ABEF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4F5FFC70-BE43-2D41-B71E-553110049B21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1" name="Oval 210">
            <a:extLst>
              <a:ext uri="{FF2B5EF4-FFF2-40B4-BE49-F238E27FC236}">
                <a16:creationId xmlns:a16="http://schemas.microsoft.com/office/drawing/2014/main" id="{62939CDC-7491-1145-A543-AA27404638B5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F8D1C12E-D24B-6E4C-88E1-DDE4E42363BA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3" name="Straight Connector 212">
            <a:extLst>
              <a:ext uri="{FF2B5EF4-FFF2-40B4-BE49-F238E27FC236}">
                <a16:creationId xmlns:a16="http://schemas.microsoft.com/office/drawing/2014/main" id="{E82AB79A-C090-8E42-9DF4-50D0FE969169}"/>
              </a:ext>
            </a:extLst>
          </p:cNvPr>
          <p:cNvCxnSpPr>
            <a:endCxn id="212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213">
            <a:extLst>
              <a:ext uri="{FF2B5EF4-FFF2-40B4-BE49-F238E27FC236}">
                <a16:creationId xmlns:a16="http://schemas.microsoft.com/office/drawing/2014/main" id="{7EA16CBF-0CB6-FC47-9C16-AA108F02E7D0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5" name="Straight Connector 214">
            <a:extLst>
              <a:ext uri="{FF2B5EF4-FFF2-40B4-BE49-F238E27FC236}">
                <a16:creationId xmlns:a16="http://schemas.microsoft.com/office/drawing/2014/main" id="{7DA1D841-8F7A-F04F-8690-793B05CF16EF}"/>
              </a:ext>
            </a:extLst>
          </p:cNvPr>
          <p:cNvCxnSpPr>
            <a:stCxn id="212" idx="4"/>
            <a:endCxn id="214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1BB6ECF5-4C32-614F-A07F-43AE0E5FC23B}"/>
              </a:ext>
            </a:extLst>
          </p:cNvPr>
          <p:cNvCxnSpPr>
            <a:stCxn id="214" idx="4"/>
            <a:endCxn id="217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Oval 216">
            <a:extLst>
              <a:ext uri="{FF2B5EF4-FFF2-40B4-BE49-F238E27FC236}">
                <a16:creationId xmlns:a16="http://schemas.microsoft.com/office/drawing/2014/main" id="{7AC3D51C-F64B-8343-8D2F-3DAE5D6D9587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8" name="Oval 217">
            <a:extLst>
              <a:ext uri="{FF2B5EF4-FFF2-40B4-BE49-F238E27FC236}">
                <a16:creationId xmlns:a16="http://schemas.microsoft.com/office/drawing/2014/main" id="{D3593D2D-296B-B148-ADBB-243A8AFC5949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45BC2AF3-BDD4-294D-B440-3FA37F58B6EE}"/>
              </a:ext>
            </a:extLst>
          </p:cNvPr>
          <p:cNvCxnSpPr>
            <a:stCxn id="217" idx="4"/>
            <a:endCxn id="218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Oval 219">
            <a:extLst>
              <a:ext uri="{FF2B5EF4-FFF2-40B4-BE49-F238E27FC236}">
                <a16:creationId xmlns:a16="http://schemas.microsoft.com/office/drawing/2014/main" id="{02ABFF81-62DE-A64E-81F3-49D7D2040FD1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ECC85A4F-F295-F049-88F8-EA3FE8322A8F}"/>
              </a:ext>
            </a:extLst>
          </p:cNvPr>
          <p:cNvCxnSpPr>
            <a:stCxn id="218" idx="4"/>
            <a:endCxn id="220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2" name="Oval 221">
            <a:extLst>
              <a:ext uri="{FF2B5EF4-FFF2-40B4-BE49-F238E27FC236}">
                <a16:creationId xmlns:a16="http://schemas.microsoft.com/office/drawing/2014/main" id="{D82A1DF4-31FD-C441-AD02-EC09268591DB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2F1DCCB1-1445-C140-99D7-4612A5C91602}"/>
              </a:ext>
            </a:extLst>
          </p:cNvPr>
          <p:cNvCxnSpPr>
            <a:endCxn id="222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>
            <a:extLst>
              <a:ext uri="{FF2B5EF4-FFF2-40B4-BE49-F238E27FC236}">
                <a16:creationId xmlns:a16="http://schemas.microsoft.com/office/drawing/2014/main" id="{05B020F5-2AAF-1F4A-8306-825AC9270B58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4C557D32-28D9-A547-A1AB-702793730355}"/>
              </a:ext>
            </a:extLst>
          </p:cNvPr>
          <p:cNvCxnSpPr>
            <a:endCxn id="225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TextBox 226">
            <a:extLst>
              <a:ext uri="{FF2B5EF4-FFF2-40B4-BE49-F238E27FC236}">
                <a16:creationId xmlns:a16="http://schemas.microsoft.com/office/drawing/2014/main" id="{479A8997-29F8-F449-B5AF-FEA38F26CF19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stCxn id="3" idx="4"/>
            <a:endCxn id="211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768EBF41-9959-CA41-A331-6C76D551E9A4}"/>
              </a:ext>
            </a:extLst>
          </p:cNvPr>
          <p:cNvSpPr txBox="1"/>
          <p:nvPr/>
        </p:nvSpPr>
        <p:spPr>
          <a:xfrm>
            <a:off x="2286000" y="24815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C2C1375D-01A0-5941-BE40-79AF06C78B20}"/>
              </a:ext>
            </a:extLst>
          </p:cNvPr>
          <p:cNvSpPr txBox="1"/>
          <p:nvPr/>
        </p:nvSpPr>
        <p:spPr>
          <a:xfrm>
            <a:off x="2286000" y="298090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31" name="Oval 230">
            <a:extLst>
              <a:ext uri="{FF2B5EF4-FFF2-40B4-BE49-F238E27FC236}">
                <a16:creationId xmlns:a16="http://schemas.microsoft.com/office/drawing/2014/main" id="{8D52F2A9-8629-7744-A82F-22833FB01EE5}"/>
              </a:ext>
            </a:extLst>
          </p:cNvPr>
          <p:cNvSpPr/>
          <p:nvPr/>
        </p:nvSpPr>
        <p:spPr>
          <a:xfrm>
            <a:off x="2531623" y="23662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stCxn id="79" idx="4"/>
            <a:endCxn id="231" idx="0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3" name="Oval 232">
            <a:extLst>
              <a:ext uri="{FF2B5EF4-FFF2-40B4-BE49-F238E27FC236}">
                <a16:creationId xmlns:a16="http://schemas.microsoft.com/office/drawing/2014/main" id="{1F744646-4EE2-3C4A-925A-624AB50FAB08}"/>
              </a:ext>
            </a:extLst>
          </p:cNvPr>
          <p:cNvSpPr/>
          <p:nvPr/>
        </p:nvSpPr>
        <p:spPr>
          <a:xfrm>
            <a:off x="2530491" y="28234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4" name="Straight Connector 233">
            <a:extLst>
              <a:ext uri="{FF2B5EF4-FFF2-40B4-BE49-F238E27FC236}">
                <a16:creationId xmlns:a16="http://schemas.microsoft.com/office/drawing/2014/main" id="{D990D93B-C2ED-1E49-92D5-487C9B66221D}"/>
              </a:ext>
            </a:extLst>
          </p:cNvPr>
          <p:cNvCxnSpPr>
            <a:stCxn id="231" idx="4"/>
            <a:endCxn id="233" idx="0"/>
          </p:cNvCxnSpPr>
          <p:nvPr/>
        </p:nvCxnSpPr>
        <p:spPr>
          <a:xfrm flipH="1">
            <a:off x="2644791" y="259480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5" name="Oval 234">
            <a:extLst>
              <a:ext uri="{FF2B5EF4-FFF2-40B4-BE49-F238E27FC236}">
                <a16:creationId xmlns:a16="http://schemas.microsoft.com/office/drawing/2014/main" id="{9B4AAB79-EEEC-6141-88FA-E936CC6A1E0E}"/>
              </a:ext>
            </a:extLst>
          </p:cNvPr>
          <p:cNvSpPr/>
          <p:nvPr/>
        </p:nvSpPr>
        <p:spPr>
          <a:xfrm>
            <a:off x="2523943" y="327987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6" name="Straight Connector 235">
            <a:extLst>
              <a:ext uri="{FF2B5EF4-FFF2-40B4-BE49-F238E27FC236}">
                <a16:creationId xmlns:a16="http://schemas.microsoft.com/office/drawing/2014/main" id="{342B0C20-E148-BC42-B0CE-820F3E162AC5}"/>
              </a:ext>
            </a:extLst>
          </p:cNvPr>
          <p:cNvCxnSpPr>
            <a:endCxn id="235" idx="0"/>
          </p:cNvCxnSpPr>
          <p:nvPr/>
        </p:nvCxnSpPr>
        <p:spPr>
          <a:xfrm flipH="1">
            <a:off x="2638243" y="305127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7" name="TextBox 236">
            <a:extLst>
              <a:ext uri="{FF2B5EF4-FFF2-40B4-BE49-F238E27FC236}">
                <a16:creationId xmlns:a16="http://schemas.microsoft.com/office/drawing/2014/main" id="{8DFB88DC-C691-AE48-B140-FAABE6D23B48}"/>
              </a:ext>
            </a:extLst>
          </p:cNvPr>
          <p:cNvSpPr txBox="1"/>
          <p:nvPr/>
        </p:nvSpPr>
        <p:spPr>
          <a:xfrm>
            <a:off x="2286000" y="341635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37153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AE9F4521-2E79-DB46-A2DA-9C6D4DB2B1EF}"/>
              </a:ext>
            </a:extLst>
          </p:cNvPr>
          <p:cNvCxnSpPr>
            <a:endCxn id="238" idx="0"/>
          </p:cNvCxnSpPr>
          <p:nvPr/>
        </p:nvCxnSpPr>
        <p:spPr>
          <a:xfrm flipH="1">
            <a:off x="2627022" y="348671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0" name="TextBox 239">
            <a:extLst>
              <a:ext uri="{FF2B5EF4-FFF2-40B4-BE49-F238E27FC236}">
                <a16:creationId xmlns:a16="http://schemas.microsoft.com/office/drawing/2014/main" id="{7CEA093A-47DD-F74A-B2C3-7326C59E429F}"/>
              </a:ext>
            </a:extLst>
          </p:cNvPr>
          <p:cNvSpPr txBox="1"/>
          <p:nvPr/>
        </p:nvSpPr>
        <p:spPr>
          <a:xfrm>
            <a:off x="2345162" y="19962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3" name="Oval 252">
            <a:extLst>
              <a:ext uri="{FF2B5EF4-FFF2-40B4-BE49-F238E27FC236}">
                <a16:creationId xmlns:a16="http://schemas.microsoft.com/office/drawing/2014/main" id="{7467F735-2B3E-EC42-99EA-1382833025C2}"/>
              </a:ext>
            </a:extLst>
          </p:cNvPr>
          <p:cNvSpPr/>
          <p:nvPr/>
        </p:nvSpPr>
        <p:spPr>
          <a:xfrm>
            <a:off x="3124201" y="23437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stCxn id="79" idx="5"/>
            <a:endCxn id="253" idx="0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5" name="TextBox 254">
            <a:extLst>
              <a:ext uri="{FF2B5EF4-FFF2-40B4-BE49-F238E27FC236}">
                <a16:creationId xmlns:a16="http://schemas.microsoft.com/office/drawing/2014/main" id="{C1587225-624F-C34E-A78B-BE12CEB00326}"/>
              </a:ext>
            </a:extLst>
          </p:cNvPr>
          <p:cNvSpPr txBox="1"/>
          <p:nvPr/>
        </p:nvSpPr>
        <p:spPr>
          <a:xfrm>
            <a:off x="2886258" y="24802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77916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02F03D35-59F6-B948-A4D9-F55949A3B18A}"/>
              </a:ext>
            </a:extLst>
          </p:cNvPr>
          <p:cNvCxnSpPr>
            <a:endCxn id="256" idx="0"/>
          </p:cNvCxnSpPr>
          <p:nvPr/>
        </p:nvCxnSpPr>
        <p:spPr>
          <a:xfrm flipH="1">
            <a:off x="3227280" y="255056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>
            <a:off x="2753111" y="204963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5" name="Oval 264">
            <a:extLst>
              <a:ext uri="{FF2B5EF4-FFF2-40B4-BE49-F238E27FC236}">
                <a16:creationId xmlns:a16="http://schemas.microsoft.com/office/drawing/2014/main" id="{D24D816F-F2DA-1F41-874A-58FF3CA42A43}"/>
              </a:ext>
            </a:extLst>
          </p:cNvPr>
          <p:cNvSpPr/>
          <p:nvPr/>
        </p:nvSpPr>
        <p:spPr>
          <a:xfrm>
            <a:off x="2733339" y="99342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764E06DB-3FFB-2144-8181-25E5261C0143}"/>
              </a:ext>
            </a:extLst>
          </p:cNvPr>
          <p:cNvSpPr txBox="1"/>
          <p:nvPr/>
        </p:nvSpPr>
        <p:spPr>
          <a:xfrm>
            <a:off x="2696795" y="12516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F873554E-B5B7-964E-8366-636FA837018E}"/>
              </a:ext>
            </a:extLst>
          </p:cNvPr>
          <p:cNvCxnSpPr>
            <a:stCxn id="265" idx="5"/>
            <a:endCxn id="267" idx="0"/>
          </p:cNvCxnSpPr>
          <p:nvPr/>
        </p:nvCxnSpPr>
        <p:spPr>
          <a:xfrm>
            <a:off x="2928460" y="1188544"/>
            <a:ext cx="198171" cy="4146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322073" y="872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stCxn id="75" idx="6"/>
            <a:endCxn id="265" idx="1"/>
          </p:cNvCxnSpPr>
          <p:nvPr/>
        </p:nvCxnSpPr>
        <p:spPr>
          <a:xfrm>
            <a:off x="2109397" y="730847"/>
            <a:ext cx="657420" cy="29605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7" name="TextBox 276">
            <a:extLst>
              <a:ext uri="{FF2B5EF4-FFF2-40B4-BE49-F238E27FC236}">
                <a16:creationId xmlns:a16="http://schemas.microsoft.com/office/drawing/2014/main" id="{B8C3E3FA-A938-8B47-BBAB-2872D01844C0}"/>
              </a:ext>
            </a:extLst>
          </p:cNvPr>
          <p:cNvSpPr txBox="1"/>
          <p:nvPr/>
        </p:nvSpPr>
        <p:spPr>
          <a:xfrm>
            <a:off x="914400" y="762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8E963B33-CD9C-7A4D-807D-B40D7622CC29}"/>
              </a:ext>
            </a:extLst>
          </p:cNvPr>
          <p:cNvSpPr txBox="1"/>
          <p:nvPr/>
        </p:nvSpPr>
        <p:spPr>
          <a:xfrm>
            <a:off x="4191000" y="0"/>
            <a:ext cx="488808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200" spc="6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</a:t>
            </a:r>
            <a:r>
              <a:rPr lang="en-US" sz="3200" spc="600" dirty="0" err="1">
                <a:latin typeface="Consolas" panose="020B0609020204030204" pitchFamily="49" charset="0"/>
                <a:cs typeface="Consolas" panose="020B0609020204030204" pitchFamily="49" charset="0"/>
              </a:rPr>
              <a:t>amabananas</a:t>
            </a:r>
            <a:r>
              <a:rPr lang="en-US" sz="3200" spc="600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EEE9C41F-ADB2-3E43-8B09-B52A004FC2CA}"/>
              </a:ext>
            </a:extLst>
          </p:cNvPr>
          <p:cNvSpPr txBox="1"/>
          <p:nvPr/>
        </p:nvSpPr>
        <p:spPr>
          <a:xfrm>
            <a:off x="2535173" y="48342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280" name="Straight Connector 279">
            <a:extLst>
              <a:ext uri="{FF2B5EF4-FFF2-40B4-BE49-F238E27FC236}">
                <a16:creationId xmlns:a16="http://schemas.microsoft.com/office/drawing/2014/main" id="{3AB1D6DC-6F2D-3C4C-885E-B76D86D84732}"/>
              </a:ext>
            </a:extLst>
          </p:cNvPr>
          <p:cNvCxnSpPr>
            <a:cxnSpLocks/>
          </p:cNvCxnSpPr>
          <p:nvPr/>
        </p:nvCxnSpPr>
        <p:spPr>
          <a:xfrm flipH="1">
            <a:off x="1602765" y="326590"/>
            <a:ext cx="1597635" cy="14548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1" name="TextBox 280">
            <a:extLst>
              <a:ext uri="{FF2B5EF4-FFF2-40B4-BE49-F238E27FC236}">
                <a16:creationId xmlns:a16="http://schemas.microsoft.com/office/drawing/2014/main" id="{5745185E-9EC8-CF41-929B-25ACE16594F2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82" name="Oval 281">
            <a:extLst>
              <a:ext uri="{FF2B5EF4-FFF2-40B4-BE49-F238E27FC236}">
                <a16:creationId xmlns:a16="http://schemas.microsoft.com/office/drawing/2014/main" id="{5B9F6E0C-7633-2B40-B758-B7DA2E2B25E5}"/>
              </a:ext>
            </a:extLst>
          </p:cNvPr>
          <p:cNvSpPr/>
          <p:nvPr/>
        </p:nvSpPr>
        <p:spPr>
          <a:xfrm>
            <a:off x="1455811" y="35777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70003621"/>
      </p:ext>
    </p:extLst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 dirty="0"/>
              <a:t>Bioinformatics Algorithms: An Active Learning Approach</a:t>
            </a:r>
            <a:r>
              <a:rPr lang="en-US" dirty="0"/>
              <a:t>.  © 2018 </a:t>
            </a:r>
            <a:r>
              <a:rPr lang="en-US" dirty="0" err="1"/>
              <a:t>Compeau</a:t>
            </a:r>
            <a:r>
              <a:rPr lang="en-US" dirty="0"/>
              <a:t> and </a:t>
            </a:r>
            <a:r>
              <a:rPr lang="en-US" dirty="0" err="1"/>
              <a:t>Pevzner</a:t>
            </a:r>
            <a:r>
              <a:rPr lang="en-US" dirty="0"/>
              <a:t>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0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cxnSpLocks/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4C8D4CB-B407-0440-9A96-839E2112C5DD}"/>
              </a:ext>
            </a:extLst>
          </p:cNvPr>
          <p:cNvSpPr txBox="1"/>
          <p:nvPr/>
        </p:nvSpPr>
        <p:spPr>
          <a:xfrm>
            <a:off x="1699824" y="4708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F46A0BC-89BE-564C-9B4B-D9736ECF2FF5}"/>
              </a:ext>
            </a:extLst>
          </p:cNvPr>
          <p:cNvSpPr txBox="1"/>
          <p:nvPr/>
        </p:nvSpPr>
        <p:spPr>
          <a:xfrm>
            <a:off x="1699824" y="5166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4A3BCD9-8AEA-9F46-B4EC-E3F28DC20833}"/>
              </a:ext>
            </a:extLst>
          </p:cNvPr>
          <p:cNvSpPr txBox="1"/>
          <p:nvPr/>
        </p:nvSpPr>
        <p:spPr>
          <a:xfrm>
            <a:off x="1699824" y="4295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088786C-4EEB-1C41-85B9-C3C39CC420CA}"/>
              </a:ext>
            </a:extLst>
          </p:cNvPr>
          <p:cNvSpPr txBox="1"/>
          <p:nvPr/>
        </p:nvSpPr>
        <p:spPr>
          <a:xfrm>
            <a:off x="1699824" y="3838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EB8EE9D-6263-B848-B923-8547BCAC507C}"/>
              </a:ext>
            </a:extLst>
          </p:cNvPr>
          <p:cNvSpPr txBox="1"/>
          <p:nvPr/>
        </p:nvSpPr>
        <p:spPr>
          <a:xfrm>
            <a:off x="1699824" y="3340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7E813DB-FFB7-6643-8517-21BB3D92AEAD}"/>
              </a:ext>
            </a:extLst>
          </p:cNvPr>
          <p:cNvSpPr txBox="1"/>
          <p:nvPr/>
        </p:nvSpPr>
        <p:spPr>
          <a:xfrm>
            <a:off x="1699824" y="5666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2FF5E8FE-FCAD-C144-9E71-FB99D290EF09}"/>
              </a:ext>
            </a:extLst>
          </p:cNvPr>
          <p:cNvSpPr/>
          <p:nvPr/>
        </p:nvSpPr>
        <p:spPr>
          <a:xfrm>
            <a:off x="1944193" y="3225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467C296E-6CC2-4742-8265-4DC23CA28601}"/>
              </a:ext>
            </a:extLst>
          </p:cNvPr>
          <p:cNvSpPr/>
          <p:nvPr/>
        </p:nvSpPr>
        <p:spPr>
          <a:xfrm>
            <a:off x="1943143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6BF1EA94-E304-AE4E-9362-343E31B35122}"/>
              </a:ext>
            </a:extLst>
          </p:cNvPr>
          <p:cNvCxnSpPr>
            <a:endCxn id="54" idx="0"/>
          </p:cNvCxnSpPr>
          <p:nvPr/>
        </p:nvCxnSpPr>
        <p:spPr>
          <a:xfrm>
            <a:off x="2055179" y="3475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Oval 55">
            <a:extLst>
              <a:ext uri="{FF2B5EF4-FFF2-40B4-BE49-F238E27FC236}">
                <a16:creationId xmlns:a16="http://schemas.microsoft.com/office/drawing/2014/main" id="{F092F9FD-33D2-BD40-A2AF-1228D2440970}"/>
              </a:ext>
            </a:extLst>
          </p:cNvPr>
          <p:cNvSpPr/>
          <p:nvPr/>
        </p:nvSpPr>
        <p:spPr>
          <a:xfrm>
            <a:off x="1942011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B7A31CEB-C4E3-8E45-B7A4-C9795D4067BE}"/>
              </a:ext>
            </a:extLst>
          </p:cNvPr>
          <p:cNvCxnSpPr>
            <a:stCxn id="54" idx="4"/>
            <a:endCxn id="56" idx="0"/>
          </p:cNvCxnSpPr>
          <p:nvPr/>
        </p:nvCxnSpPr>
        <p:spPr>
          <a:xfrm flipH="1">
            <a:off x="2056311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844994A4-E325-FC41-80C7-491E4E72C061}"/>
              </a:ext>
            </a:extLst>
          </p:cNvPr>
          <p:cNvCxnSpPr>
            <a:stCxn id="56" idx="4"/>
            <a:endCxn id="59" idx="0"/>
          </p:cNvCxnSpPr>
          <p:nvPr/>
        </p:nvCxnSpPr>
        <p:spPr>
          <a:xfrm>
            <a:off x="2056311" y="4365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Oval 58">
            <a:extLst>
              <a:ext uri="{FF2B5EF4-FFF2-40B4-BE49-F238E27FC236}">
                <a16:creationId xmlns:a16="http://schemas.microsoft.com/office/drawing/2014/main" id="{1F2C6C2D-1BB7-024C-A480-EB05969DE772}"/>
              </a:ext>
            </a:extLst>
          </p:cNvPr>
          <p:cNvSpPr/>
          <p:nvPr/>
        </p:nvSpPr>
        <p:spPr>
          <a:xfrm>
            <a:off x="1943183" y="4594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EBB8EA0A-1A4C-C74A-AFCD-F1204E80879A}"/>
              </a:ext>
            </a:extLst>
          </p:cNvPr>
          <p:cNvSpPr/>
          <p:nvPr/>
        </p:nvSpPr>
        <p:spPr>
          <a:xfrm>
            <a:off x="1945447" y="5051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FE708EA0-906C-5A4A-B2EA-AFF41266C0D9}"/>
              </a:ext>
            </a:extLst>
          </p:cNvPr>
          <p:cNvCxnSpPr>
            <a:stCxn id="59" idx="4"/>
            <a:endCxn id="60" idx="0"/>
          </p:cNvCxnSpPr>
          <p:nvPr/>
        </p:nvCxnSpPr>
        <p:spPr>
          <a:xfrm>
            <a:off x="2057483" y="4823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Oval 61">
            <a:extLst>
              <a:ext uri="{FF2B5EF4-FFF2-40B4-BE49-F238E27FC236}">
                <a16:creationId xmlns:a16="http://schemas.microsoft.com/office/drawing/2014/main" id="{43D10A5E-F84C-8C42-884A-AE831FF2C32D}"/>
              </a:ext>
            </a:extLst>
          </p:cNvPr>
          <p:cNvSpPr/>
          <p:nvPr/>
        </p:nvSpPr>
        <p:spPr>
          <a:xfrm>
            <a:off x="1944315" y="5508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4F870F33-EBA9-4845-8703-EA0886F3179C}"/>
              </a:ext>
            </a:extLst>
          </p:cNvPr>
          <p:cNvCxnSpPr>
            <a:stCxn id="60" idx="4"/>
            <a:endCxn id="62" idx="0"/>
          </p:cNvCxnSpPr>
          <p:nvPr/>
        </p:nvCxnSpPr>
        <p:spPr>
          <a:xfrm flipH="1">
            <a:off x="2058615" y="5280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val 63">
            <a:extLst>
              <a:ext uri="{FF2B5EF4-FFF2-40B4-BE49-F238E27FC236}">
                <a16:creationId xmlns:a16="http://schemas.microsoft.com/office/drawing/2014/main" id="{10612995-4A69-3A45-90AE-7ABDB2E65DFD}"/>
              </a:ext>
            </a:extLst>
          </p:cNvPr>
          <p:cNvSpPr/>
          <p:nvPr/>
        </p:nvSpPr>
        <p:spPr>
          <a:xfrm>
            <a:off x="1937767" y="5965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7F24EEAC-758B-D947-A86F-D84299B103A7}"/>
              </a:ext>
            </a:extLst>
          </p:cNvPr>
          <p:cNvCxnSpPr>
            <a:endCxn id="64" idx="0"/>
          </p:cNvCxnSpPr>
          <p:nvPr/>
        </p:nvCxnSpPr>
        <p:spPr>
          <a:xfrm flipH="1">
            <a:off x="2052067" y="5736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04B889FC-E4A0-BF47-810E-F953E72AC63E}"/>
              </a:ext>
            </a:extLst>
          </p:cNvPr>
          <p:cNvSpPr txBox="1"/>
          <p:nvPr/>
        </p:nvSpPr>
        <p:spPr>
          <a:xfrm>
            <a:off x="1699824" y="6101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26546" y="6400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</a:t>
            </a:r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5761E276-92A6-0644-9333-7CABBCB13542}"/>
              </a:ext>
            </a:extLst>
          </p:cNvPr>
          <p:cNvCxnSpPr>
            <a:endCxn id="68" idx="0"/>
          </p:cNvCxnSpPr>
          <p:nvPr/>
        </p:nvCxnSpPr>
        <p:spPr>
          <a:xfrm flipH="1">
            <a:off x="2040846" y="6172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Box 70">
            <a:extLst>
              <a:ext uri="{FF2B5EF4-FFF2-40B4-BE49-F238E27FC236}">
                <a16:creationId xmlns:a16="http://schemas.microsoft.com/office/drawing/2014/main" id="{3DC22BE3-00C9-B347-A3A5-25AEF5FA70B1}"/>
              </a:ext>
            </a:extLst>
          </p:cNvPr>
          <p:cNvSpPr txBox="1"/>
          <p:nvPr/>
        </p:nvSpPr>
        <p:spPr>
          <a:xfrm>
            <a:off x="1935867" y="17884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CBDD6FD-B4EA-394A-8775-3C80D85903A0}"/>
              </a:ext>
            </a:extLst>
          </p:cNvPr>
          <p:cNvSpPr txBox="1"/>
          <p:nvPr/>
        </p:nvSpPr>
        <p:spPr>
          <a:xfrm>
            <a:off x="1699824" y="2431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E6430331-32D6-2C4A-8F40-6B94287AAA9B}"/>
              </a:ext>
            </a:extLst>
          </p:cNvPr>
          <p:cNvSpPr txBox="1"/>
          <p:nvPr/>
        </p:nvSpPr>
        <p:spPr>
          <a:xfrm>
            <a:off x="2235217" y="1444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2089B9B-080C-0440-872D-2ED0DDEADE63}"/>
              </a:ext>
            </a:extLst>
          </p:cNvPr>
          <p:cNvSpPr txBox="1"/>
          <p:nvPr/>
        </p:nvSpPr>
        <p:spPr>
          <a:xfrm>
            <a:off x="1850667" y="8958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22C2B9FA-5513-2140-8F0D-269530C1D720}"/>
              </a:ext>
            </a:extLst>
          </p:cNvPr>
          <p:cNvSpPr/>
          <p:nvPr/>
        </p:nvSpPr>
        <p:spPr>
          <a:xfrm>
            <a:off x="2199979" y="12568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7D6CE7AE-C3B6-8A41-9E5F-25C4F21F9A1D}"/>
              </a:ext>
            </a:extLst>
          </p:cNvPr>
          <p:cNvCxnSpPr>
            <a:stCxn id="75" idx="5"/>
            <a:endCxn id="76" idx="0"/>
          </p:cNvCxnSpPr>
          <p:nvPr/>
        </p:nvCxnSpPr>
        <p:spPr>
          <a:xfrm>
            <a:off x="2075919" y="811669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07E8AC30-AA5E-1848-9ABF-4F4FBDE9B717}"/>
              </a:ext>
            </a:extLst>
          </p:cNvPr>
          <p:cNvCxnSpPr>
            <a:stCxn id="76" idx="5"/>
            <a:endCxn id="79" idx="1"/>
          </p:cNvCxnSpPr>
          <p:nvPr/>
        </p:nvCxnSpPr>
        <p:spPr>
          <a:xfrm>
            <a:off x="2395100" y="1451936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B38C9688-ED58-2B46-A5E6-D488A83C657A}"/>
              </a:ext>
            </a:extLst>
          </p:cNvPr>
          <p:cNvSpPr/>
          <p:nvPr/>
        </p:nvSpPr>
        <p:spPr>
          <a:xfrm>
            <a:off x="1944316" y="2316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stCxn id="79" idx="3"/>
            <a:endCxn id="80" idx="0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C1B6C3B7-ECAA-D746-81B2-F97140130744}"/>
              </a:ext>
            </a:extLst>
          </p:cNvPr>
          <p:cNvCxnSpPr>
            <a:stCxn id="80" idx="4"/>
          </p:cNvCxnSpPr>
          <p:nvPr/>
        </p:nvCxnSpPr>
        <p:spPr>
          <a:xfrm flipH="1">
            <a:off x="2057484" y="2544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>
            <a:extLst>
              <a:ext uri="{FF2B5EF4-FFF2-40B4-BE49-F238E27FC236}">
                <a16:creationId xmlns:a16="http://schemas.microsoft.com/office/drawing/2014/main" id="{768E69E2-0FC4-4043-A331-F64461B172A7}"/>
              </a:ext>
            </a:extLst>
          </p:cNvPr>
          <p:cNvSpPr txBox="1"/>
          <p:nvPr/>
        </p:nvSpPr>
        <p:spPr>
          <a:xfrm>
            <a:off x="1699824" y="2942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FF25A39F-AFB7-6F40-97D7-8814A0E85606}"/>
              </a:ext>
            </a:extLst>
          </p:cNvPr>
          <p:cNvSpPr/>
          <p:nvPr/>
        </p:nvSpPr>
        <p:spPr>
          <a:xfrm>
            <a:off x="1938911" y="2765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C5E99B1-A612-5047-8890-770A55D3804E}"/>
              </a:ext>
            </a:extLst>
          </p:cNvPr>
          <p:cNvCxnSpPr>
            <a:stCxn id="84" idx="4"/>
            <a:endCxn id="53" idx="0"/>
          </p:cNvCxnSpPr>
          <p:nvPr/>
        </p:nvCxnSpPr>
        <p:spPr>
          <a:xfrm>
            <a:off x="2053211" y="2993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F0FB156B-0FEA-214C-B325-BFF68048825F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5834D8-3E84-7941-8570-B872AAF555A7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80ED94-4E45-A449-B7D4-EA793821235B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EB0E298-1265-E549-861C-1447DA0B9DED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5D586A2-2016-6242-9A14-C79487C99B3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E29280A-971A-6349-9908-C497B5073C3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B85E2A-8DB8-C64F-86FA-DE7FCDCA5EA7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CEA38C7-C47C-EF47-97E0-5D6A2E8AB813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6A0A700A-36A2-5C4D-B02E-EB9A4DF02256}"/>
              </a:ext>
            </a:extLst>
          </p:cNvPr>
          <p:cNvCxnSpPr>
            <a:endCxn id="93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id="{B8744598-54AE-FA46-A7CB-16FEBD55EF1B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84D405E-D4E9-124C-B08B-09DF5FAC5418}"/>
              </a:ext>
            </a:extLst>
          </p:cNvPr>
          <p:cNvCxnSpPr>
            <a:stCxn id="93" idx="4"/>
            <a:endCxn id="95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79B955C-5BAB-9849-A3F5-F98590F9D7C5}"/>
              </a:ext>
            </a:extLst>
          </p:cNvPr>
          <p:cNvCxnSpPr>
            <a:stCxn id="95" idx="4"/>
            <a:endCxn id="98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val 97">
            <a:extLst>
              <a:ext uri="{FF2B5EF4-FFF2-40B4-BE49-F238E27FC236}">
                <a16:creationId xmlns:a16="http://schemas.microsoft.com/office/drawing/2014/main" id="{7C697300-9997-4C4E-A4EB-6A4F8E218648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E1E78C6A-0C5B-A645-A5BF-91DE6F42C471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92BC703-2B35-5945-B0EA-3282187FD27F}"/>
              </a:ext>
            </a:extLst>
          </p:cNvPr>
          <p:cNvCxnSpPr>
            <a:stCxn id="98" idx="4"/>
            <a:endCxn id="99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>
            <a:extLst>
              <a:ext uri="{FF2B5EF4-FFF2-40B4-BE49-F238E27FC236}">
                <a16:creationId xmlns:a16="http://schemas.microsoft.com/office/drawing/2014/main" id="{29FF1F1D-7077-D04C-989C-D7BD7375E9BB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B12C524-5B51-E744-9D40-5D75ED33C939}"/>
              </a:ext>
            </a:extLst>
          </p:cNvPr>
          <p:cNvCxnSpPr>
            <a:stCxn id="99" idx="4"/>
            <a:endCxn id="101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DEBAAF2A-214C-CD40-979E-C104F666A30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64EA81-A491-9D42-88C7-FB3A1A3A5204}"/>
              </a:ext>
            </a:extLst>
          </p:cNvPr>
          <p:cNvCxnSpPr>
            <a:endCxn id="103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CAE7D68B-7D3D-8E4E-8AC8-3CCA49E8846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2</a:t>
            </a: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8CEB8A3-E1F4-9E43-BF34-24421B04ED1E}"/>
              </a:ext>
            </a:extLst>
          </p:cNvPr>
          <p:cNvCxnSpPr>
            <a:endCxn id="106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D95C3EE5-77A5-C74B-959F-F61503C21BBA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6C89CFC-C4C0-E14A-ADDA-C43BE84B0062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41144C40-B711-E949-ACA7-BE22AA0352EB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stCxn id="115" idx="4"/>
            <a:endCxn id="116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04D2FC4-1481-8949-99D1-75DE32A55C16}"/>
              </a:ext>
            </a:extLst>
          </p:cNvPr>
          <p:cNvCxnSpPr>
            <a:stCxn id="116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0C5BA5E2-0892-7B46-B707-B19903FA2C06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46C913A-0A5C-2041-8F1B-F0B7D87BEFF1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F28F3889-31F2-3C42-9574-99A77B751426}"/>
              </a:ext>
            </a:extLst>
          </p:cNvPr>
          <p:cNvCxnSpPr>
            <a:stCxn id="120" idx="4"/>
            <a:endCxn id="92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E8FCBEAA-8DC7-B943-A937-863A942E000E}"/>
              </a:ext>
            </a:extLst>
          </p:cNvPr>
          <p:cNvSpPr txBox="1"/>
          <p:nvPr/>
        </p:nvSpPr>
        <p:spPr>
          <a:xfrm>
            <a:off x="1049778" y="3946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10F3C621-4FEE-B84F-A56D-A1B618D3D8D5}"/>
              </a:ext>
            </a:extLst>
          </p:cNvPr>
          <p:cNvSpPr txBox="1"/>
          <p:nvPr/>
        </p:nvSpPr>
        <p:spPr>
          <a:xfrm>
            <a:off x="1049778" y="4404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96BB0863-09C1-5440-B364-9EA77DD1B3F9}"/>
              </a:ext>
            </a:extLst>
          </p:cNvPr>
          <p:cNvSpPr txBox="1"/>
          <p:nvPr/>
        </p:nvSpPr>
        <p:spPr>
          <a:xfrm>
            <a:off x="1049778" y="3533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0BAD43D8-761C-1B44-9099-B9CBDF63464A}"/>
              </a:ext>
            </a:extLst>
          </p:cNvPr>
          <p:cNvSpPr txBox="1"/>
          <p:nvPr/>
        </p:nvSpPr>
        <p:spPr>
          <a:xfrm>
            <a:off x="1049778" y="3076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3C16751F-CF0A-0E48-9D37-13971F86D671}"/>
              </a:ext>
            </a:extLst>
          </p:cNvPr>
          <p:cNvSpPr txBox="1"/>
          <p:nvPr/>
        </p:nvSpPr>
        <p:spPr>
          <a:xfrm>
            <a:off x="1049778" y="2578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B86FE87E-43B6-6D4B-947D-49F1AA784814}"/>
              </a:ext>
            </a:extLst>
          </p:cNvPr>
          <p:cNvSpPr txBox="1"/>
          <p:nvPr/>
        </p:nvSpPr>
        <p:spPr>
          <a:xfrm>
            <a:off x="1049778" y="4904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28" name="Oval 127">
            <a:extLst>
              <a:ext uri="{FF2B5EF4-FFF2-40B4-BE49-F238E27FC236}">
                <a16:creationId xmlns:a16="http://schemas.microsoft.com/office/drawing/2014/main" id="{8BF30085-377F-C046-AF46-F4C228DDA54F}"/>
              </a:ext>
            </a:extLst>
          </p:cNvPr>
          <p:cNvSpPr/>
          <p:nvPr/>
        </p:nvSpPr>
        <p:spPr>
          <a:xfrm>
            <a:off x="1294147" y="2463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8FD1AB61-296B-7941-8A11-99F9574A1D15}"/>
              </a:ext>
            </a:extLst>
          </p:cNvPr>
          <p:cNvSpPr/>
          <p:nvPr/>
        </p:nvSpPr>
        <p:spPr>
          <a:xfrm>
            <a:off x="1293097" y="2918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F022ACAD-F007-DF4C-A95D-B67618917446}"/>
              </a:ext>
            </a:extLst>
          </p:cNvPr>
          <p:cNvCxnSpPr>
            <a:endCxn id="129" idx="0"/>
          </p:cNvCxnSpPr>
          <p:nvPr/>
        </p:nvCxnSpPr>
        <p:spPr>
          <a:xfrm>
            <a:off x="1405133" y="2713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Oval 130">
            <a:extLst>
              <a:ext uri="{FF2B5EF4-FFF2-40B4-BE49-F238E27FC236}">
                <a16:creationId xmlns:a16="http://schemas.microsoft.com/office/drawing/2014/main" id="{F2F9815A-5FC2-3F4C-BC39-44921734C4B1}"/>
              </a:ext>
            </a:extLst>
          </p:cNvPr>
          <p:cNvSpPr/>
          <p:nvPr/>
        </p:nvSpPr>
        <p:spPr>
          <a:xfrm>
            <a:off x="1291965" y="3375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CABF80DA-E80C-3647-80A0-F5C74A09AF12}"/>
              </a:ext>
            </a:extLst>
          </p:cNvPr>
          <p:cNvCxnSpPr>
            <a:stCxn id="129" idx="4"/>
            <a:endCxn id="131" idx="0"/>
          </p:cNvCxnSpPr>
          <p:nvPr/>
        </p:nvCxnSpPr>
        <p:spPr>
          <a:xfrm flipH="1">
            <a:off x="1406265" y="3146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8D247746-46EA-C642-90A2-50C156951338}"/>
              </a:ext>
            </a:extLst>
          </p:cNvPr>
          <p:cNvCxnSpPr>
            <a:stCxn id="131" idx="4"/>
            <a:endCxn id="134" idx="0"/>
          </p:cNvCxnSpPr>
          <p:nvPr/>
        </p:nvCxnSpPr>
        <p:spPr>
          <a:xfrm>
            <a:off x="1406265" y="3603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Oval 133">
            <a:extLst>
              <a:ext uri="{FF2B5EF4-FFF2-40B4-BE49-F238E27FC236}">
                <a16:creationId xmlns:a16="http://schemas.microsoft.com/office/drawing/2014/main" id="{A2BAF0C4-1C77-E54E-944D-09A58368A3A2}"/>
              </a:ext>
            </a:extLst>
          </p:cNvPr>
          <p:cNvSpPr/>
          <p:nvPr/>
        </p:nvSpPr>
        <p:spPr>
          <a:xfrm>
            <a:off x="1293137" y="3832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5" name="Oval 134">
            <a:extLst>
              <a:ext uri="{FF2B5EF4-FFF2-40B4-BE49-F238E27FC236}">
                <a16:creationId xmlns:a16="http://schemas.microsoft.com/office/drawing/2014/main" id="{C6D11935-7E37-0349-8D97-1E9DBAD3534A}"/>
              </a:ext>
            </a:extLst>
          </p:cNvPr>
          <p:cNvSpPr/>
          <p:nvPr/>
        </p:nvSpPr>
        <p:spPr>
          <a:xfrm>
            <a:off x="1295401" y="4289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35A46693-E50C-2149-9D05-47CFA37649F1}"/>
              </a:ext>
            </a:extLst>
          </p:cNvPr>
          <p:cNvCxnSpPr>
            <a:stCxn id="134" idx="4"/>
            <a:endCxn id="135" idx="0"/>
          </p:cNvCxnSpPr>
          <p:nvPr/>
        </p:nvCxnSpPr>
        <p:spPr>
          <a:xfrm>
            <a:off x="1407437" y="4061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Oval 136">
            <a:extLst>
              <a:ext uri="{FF2B5EF4-FFF2-40B4-BE49-F238E27FC236}">
                <a16:creationId xmlns:a16="http://schemas.microsoft.com/office/drawing/2014/main" id="{0BA6D564-1DA6-1C4A-8BCF-AD07334521AB}"/>
              </a:ext>
            </a:extLst>
          </p:cNvPr>
          <p:cNvSpPr/>
          <p:nvPr/>
        </p:nvSpPr>
        <p:spPr>
          <a:xfrm>
            <a:off x="1294269" y="4746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00F31C6B-E9CD-B041-AB84-C5EF0AB63293}"/>
              </a:ext>
            </a:extLst>
          </p:cNvPr>
          <p:cNvCxnSpPr>
            <a:stCxn id="135" idx="4"/>
            <a:endCxn id="137" idx="0"/>
          </p:cNvCxnSpPr>
          <p:nvPr/>
        </p:nvCxnSpPr>
        <p:spPr>
          <a:xfrm flipH="1">
            <a:off x="1408569" y="4518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9" name="Oval 138">
            <a:extLst>
              <a:ext uri="{FF2B5EF4-FFF2-40B4-BE49-F238E27FC236}">
                <a16:creationId xmlns:a16="http://schemas.microsoft.com/office/drawing/2014/main" id="{938C730E-90A8-7747-808C-CBFAD4C09510}"/>
              </a:ext>
            </a:extLst>
          </p:cNvPr>
          <p:cNvSpPr/>
          <p:nvPr/>
        </p:nvSpPr>
        <p:spPr>
          <a:xfrm>
            <a:off x="1287721" y="5203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66712C6C-DF98-3A4B-B8C6-1C0054724431}"/>
              </a:ext>
            </a:extLst>
          </p:cNvPr>
          <p:cNvCxnSpPr>
            <a:endCxn id="139" idx="0"/>
          </p:cNvCxnSpPr>
          <p:nvPr/>
        </p:nvCxnSpPr>
        <p:spPr>
          <a:xfrm flipH="1">
            <a:off x="1402021" y="4974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" name="TextBox 140">
            <a:extLst>
              <a:ext uri="{FF2B5EF4-FFF2-40B4-BE49-F238E27FC236}">
                <a16:creationId xmlns:a16="http://schemas.microsoft.com/office/drawing/2014/main" id="{D57AE3BB-E0E5-214A-979E-EBE18F1C11F0}"/>
              </a:ext>
            </a:extLst>
          </p:cNvPr>
          <p:cNvSpPr txBox="1"/>
          <p:nvPr/>
        </p:nvSpPr>
        <p:spPr>
          <a:xfrm>
            <a:off x="1049778" y="5339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5638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3</a:t>
            </a:r>
          </a:p>
        </p:txBody>
      </p: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B79F84C7-6686-6A4D-BFEA-A6B31DC59C8F}"/>
              </a:ext>
            </a:extLst>
          </p:cNvPr>
          <p:cNvCxnSpPr>
            <a:endCxn id="142" idx="0"/>
          </p:cNvCxnSpPr>
          <p:nvPr/>
        </p:nvCxnSpPr>
        <p:spPr>
          <a:xfrm flipH="1">
            <a:off x="1390800" y="5410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" name="TextBox 143">
            <a:extLst>
              <a:ext uri="{FF2B5EF4-FFF2-40B4-BE49-F238E27FC236}">
                <a16:creationId xmlns:a16="http://schemas.microsoft.com/office/drawing/2014/main" id="{CA9514D8-0ACE-924B-9668-00DCBBA92E9F}"/>
              </a:ext>
            </a:extLst>
          </p:cNvPr>
          <p:cNvSpPr txBox="1"/>
          <p:nvPr/>
        </p:nvSpPr>
        <p:spPr>
          <a:xfrm>
            <a:off x="1049778" y="1669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45" name="Oval 144">
            <a:extLst>
              <a:ext uri="{FF2B5EF4-FFF2-40B4-BE49-F238E27FC236}">
                <a16:creationId xmlns:a16="http://schemas.microsoft.com/office/drawing/2014/main" id="{027543C4-8ED7-B741-82EE-AA99A61F0F2E}"/>
              </a:ext>
            </a:extLst>
          </p:cNvPr>
          <p:cNvSpPr/>
          <p:nvPr/>
        </p:nvSpPr>
        <p:spPr>
          <a:xfrm>
            <a:off x="1294270" y="1554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stCxn id="75" idx="3"/>
            <a:endCxn id="145" idx="0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8E04EC9B-FB6D-2A46-AB20-AAB70543325A}"/>
              </a:ext>
            </a:extLst>
          </p:cNvPr>
          <p:cNvCxnSpPr>
            <a:stCxn id="145" idx="4"/>
          </p:cNvCxnSpPr>
          <p:nvPr/>
        </p:nvCxnSpPr>
        <p:spPr>
          <a:xfrm flipH="1">
            <a:off x="1407438" y="1782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>
            <a:extLst>
              <a:ext uri="{FF2B5EF4-FFF2-40B4-BE49-F238E27FC236}">
                <a16:creationId xmlns:a16="http://schemas.microsoft.com/office/drawing/2014/main" id="{E4E7366F-1022-E644-AB49-97254E8D8056}"/>
              </a:ext>
            </a:extLst>
          </p:cNvPr>
          <p:cNvSpPr txBox="1"/>
          <p:nvPr/>
        </p:nvSpPr>
        <p:spPr>
          <a:xfrm>
            <a:off x="1049778" y="2180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49" name="Oval 148">
            <a:extLst>
              <a:ext uri="{FF2B5EF4-FFF2-40B4-BE49-F238E27FC236}">
                <a16:creationId xmlns:a16="http://schemas.microsoft.com/office/drawing/2014/main" id="{6FA1A212-B00B-2746-B245-FEE4EE30745E}"/>
              </a:ext>
            </a:extLst>
          </p:cNvPr>
          <p:cNvSpPr/>
          <p:nvPr/>
        </p:nvSpPr>
        <p:spPr>
          <a:xfrm>
            <a:off x="1288865" y="2003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E9B34679-411E-8245-98D0-6B7382BA1DE3}"/>
              </a:ext>
            </a:extLst>
          </p:cNvPr>
          <p:cNvCxnSpPr>
            <a:stCxn id="149" idx="4"/>
            <a:endCxn id="128" idx="0"/>
          </p:cNvCxnSpPr>
          <p:nvPr/>
        </p:nvCxnSpPr>
        <p:spPr>
          <a:xfrm>
            <a:off x="1403165" y="2231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1" name="TextBox 150">
            <a:extLst>
              <a:ext uri="{FF2B5EF4-FFF2-40B4-BE49-F238E27FC236}">
                <a16:creationId xmlns:a16="http://schemas.microsoft.com/office/drawing/2014/main" id="{0B8363DC-E947-9D47-BEC6-AD5299164A56}"/>
              </a:ext>
            </a:extLst>
          </p:cNvPr>
          <p:cNvSpPr txBox="1"/>
          <p:nvPr/>
        </p:nvSpPr>
        <p:spPr>
          <a:xfrm>
            <a:off x="1225195" y="10078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20F7BD5C-C3D0-364A-A756-3BA59B2B76D1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33A9FF0A-9F7B-444E-910A-581BC79181DD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D7F2618-0636-8243-B489-923C6AACC909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66A46DFD-D0C6-3746-A887-EB10E5A48343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9D024F5-C229-974A-85BF-3EB5237478A0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9C408D67-4B65-174F-9FC1-87FCC4161A94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1DDE6840-359C-3747-9AFA-DFB0F1325B8C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3AEB85C8-45D0-9D43-8619-2DDD941E6563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9F71070D-CF69-E24C-8E78-111BC6CF1396}"/>
              </a:ext>
            </a:extLst>
          </p:cNvPr>
          <p:cNvCxnSpPr>
            <a:endCxn id="159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Oval 160">
            <a:extLst>
              <a:ext uri="{FF2B5EF4-FFF2-40B4-BE49-F238E27FC236}">
                <a16:creationId xmlns:a16="http://schemas.microsoft.com/office/drawing/2014/main" id="{CD8AA623-9B17-4C44-A314-E96DC001B219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42660FE3-4127-5A4F-8616-BFD1D6A603DE}"/>
              </a:ext>
            </a:extLst>
          </p:cNvPr>
          <p:cNvCxnSpPr>
            <a:stCxn id="159" idx="4"/>
            <a:endCxn id="161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F11882FA-A977-224E-B8AB-98E0E4D004AD}"/>
              </a:ext>
            </a:extLst>
          </p:cNvPr>
          <p:cNvCxnSpPr>
            <a:stCxn id="161" idx="4"/>
            <a:endCxn id="164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Oval 163">
            <a:extLst>
              <a:ext uri="{FF2B5EF4-FFF2-40B4-BE49-F238E27FC236}">
                <a16:creationId xmlns:a16="http://schemas.microsoft.com/office/drawing/2014/main" id="{5151B645-B1FA-4A4D-9E37-53A96FF93528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027F4397-FE18-9F4F-B3E6-07C599A66304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824962FF-3D62-8D4A-89E8-C808B06EDA56}"/>
              </a:ext>
            </a:extLst>
          </p:cNvPr>
          <p:cNvCxnSpPr>
            <a:stCxn id="164" idx="4"/>
            <a:endCxn id="165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Oval 166">
            <a:extLst>
              <a:ext uri="{FF2B5EF4-FFF2-40B4-BE49-F238E27FC236}">
                <a16:creationId xmlns:a16="http://schemas.microsoft.com/office/drawing/2014/main" id="{F2CDD4F5-A5EF-084D-BEC0-ECAF54A27ACE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50AD51E-C673-624E-9287-7C7649786421}"/>
              </a:ext>
            </a:extLst>
          </p:cNvPr>
          <p:cNvCxnSpPr>
            <a:stCxn id="165" idx="4"/>
            <a:endCxn id="167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Oval 168">
            <a:extLst>
              <a:ext uri="{FF2B5EF4-FFF2-40B4-BE49-F238E27FC236}">
                <a16:creationId xmlns:a16="http://schemas.microsoft.com/office/drawing/2014/main" id="{EA1572D3-6631-2A4A-BD73-15604EE5D379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27869A2C-D4D2-F440-B956-5FE7B9CB23C0}"/>
              </a:ext>
            </a:extLst>
          </p:cNvPr>
          <p:cNvCxnSpPr>
            <a:endCxn id="169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6AD0C6E2-8154-E940-96DF-2FEC48856C6F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4</a:t>
            </a:r>
          </a:p>
        </p:txBody>
      </p: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12BD899F-33DA-CD44-9264-C1A78479DE77}"/>
              </a:ext>
            </a:extLst>
          </p:cNvPr>
          <p:cNvCxnSpPr>
            <a:endCxn id="172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>
            <a:extLst>
              <a:ext uri="{FF2B5EF4-FFF2-40B4-BE49-F238E27FC236}">
                <a16:creationId xmlns:a16="http://schemas.microsoft.com/office/drawing/2014/main" id="{D1DBF96F-6EA9-D043-939B-9042CDFEDC06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FA6CD911-CB87-2043-9027-EACBC223B2E7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stCxn id="3" idx="4"/>
            <a:endCxn id="175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C7A2941-A065-F14C-82A8-4FA5EA767E19}"/>
              </a:ext>
            </a:extLst>
          </p:cNvPr>
          <p:cNvCxnSpPr>
            <a:stCxn id="175" idx="4"/>
            <a:endCxn id="179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TextBox 177">
            <a:extLst>
              <a:ext uri="{FF2B5EF4-FFF2-40B4-BE49-F238E27FC236}">
                <a16:creationId xmlns:a16="http://schemas.microsoft.com/office/drawing/2014/main" id="{449D8DF8-DCC9-8447-88FD-07C5E3E137B6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79" name="Oval 178">
            <a:extLst>
              <a:ext uri="{FF2B5EF4-FFF2-40B4-BE49-F238E27FC236}">
                <a16:creationId xmlns:a16="http://schemas.microsoft.com/office/drawing/2014/main" id="{539D3586-8900-514D-9CD4-CE5EDD4ED7FB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9127ADB1-D45B-D34A-B86C-A8BF01EB69B5}"/>
              </a:ext>
            </a:extLst>
          </p:cNvPr>
          <p:cNvCxnSpPr>
            <a:stCxn id="179" idx="4"/>
            <a:endCxn id="158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>
            <a:extLst>
              <a:ext uri="{FF2B5EF4-FFF2-40B4-BE49-F238E27FC236}">
                <a16:creationId xmlns:a16="http://schemas.microsoft.com/office/drawing/2014/main" id="{BE927778-8C0B-DF4F-AD28-07E66290D8BE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821801A-A72F-5141-8B00-DE0FE114D6D0}"/>
              </a:ext>
            </a:extLst>
          </p:cNvPr>
          <p:cNvSpPr txBox="1"/>
          <p:nvPr/>
        </p:nvSpPr>
        <p:spPr>
          <a:xfrm>
            <a:off x="381000" y="28799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E0712ECE-3339-5649-9A51-D632CBD073E1}"/>
              </a:ext>
            </a:extLst>
          </p:cNvPr>
          <p:cNvSpPr txBox="1"/>
          <p:nvPr/>
        </p:nvSpPr>
        <p:spPr>
          <a:xfrm>
            <a:off x="381000" y="33381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FAFF7E91-D81F-D345-871C-9C1B73C2277C}"/>
              </a:ext>
            </a:extLst>
          </p:cNvPr>
          <p:cNvSpPr txBox="1"/>
          <p:nvPr/>
        </p:nvSpPr>
        <p:spPr>
          <a:xfrm>
            <a:off x="381000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01B76F7D-B8A0-5A4D-89EB-51F98D33DF5C}"/>
              </a:ext>
            </a:extLst>
          </p:cNvPr>
          <p:cNvSpPr txBox="1"/>
          <p:nvPr/>
        </p:nvSpPr>
        <p:spPr>
          <a:xfrm>
            <a:off x="381000" y="2009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C221B761-7417-704D-BD7F-DDECEE5C6CAD}"/>
              </a:ext>
            </a:extLst>
          </p:cNvPr>
          <p:cNvSpPr txBox="1"/>
          <p:nvPr/>
        </p:nvSpPr>
        <p:spPr>
          <a:xfrm>
            <a:off x="381000" y="15112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77002325-A13D-3E42-9F24-F6C8D2C4AA18}"/>
              </a:ext>
            </a:extLst>
          </p:cNvPr>
          <p:cNvSpPr txBox="1"/>
          <p:nvPr/>
        </p:nvSpPr>
        <p:spPr>
          <a:xfrm>
            <a:off x="381000" y="38375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88" name="Oval 187">
            <a:extLst>
              <a:ext uri="{FF2B5EF4-FFF2-40B4-BE49-F238E27FC236}">
                <a16:creationId xmlns:a16="http://schemas.microsoft.com/office/drawing/2014/main" id="{52BD641B-949D-4649-8AE8-ECD0ADB43CD8}"/>
              </a:ext>
            </a:extLst>
          </p:cNvPr>
          <p:cNvSpPr/>
          <p:nvPr/>
        </p:nvSpPr>
        <p:spPr>
          <a:xfrm>
            <a:off x="624319" y="1851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9" name="Straight Connector 188">
            <a:extLst>
              <a:ext uri="{FF2B5EF4-FFF2-40B4-BE49-F238E27FC236}">
                <a16:creationId xmlns:a16="http://schemas.microsoft.com/office/drawing/2014/main" id="{56639482-F327-CC4A-80B5-B47419825992}"/>
              </a:ext>
            </a:extLst>
          </p:cNvPr>
          <p:cNvCxnSpPr>
            <a:stCxn id="203" idx="4"/>
            <a:endCxn id="188" idx="0"/>
          </p:cNvCxnSpPr>
          <p:nvPr/>
        </p:nvCxnSpPr>
        <p:spPr>
          <a:xfrm>
            <a:off x="734387" y="1545815"/>
            <a:ext cx="4232" cy="3054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Oval 189">
            <a:extLst>
              <a:ext uri="{FF2B5EF4-FFF2-40B4-BE49-F238E27FC236}">
                <a16:creationId xmlns:a16="http://schemas.microsoft.com/office/drawing/2014/main" id="{793DD416-B956-A74E-93FC-2E5142507707}"/>
              </a:ext>
            </a:extLst>
          </p:cNvPr>
          <p:cNvSpPr/>
          <p:nvPr/>
        </p:nvSpPr>
        <p:spPr>
          <a:xfrm>
            <a:off x="623187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1" name="Straight Connector 190">
            <a:extLst>
              <a:ext uri="{FF2B5EF4-FFF2-40B4-BE49-F238E27FC236}">
                <a16:creationId xmlns:a16="http://schemas.microsoft.com/office/drawing/2014/main" id="{66E4DA87-E088-694F-B612-FABCA3025C6E}"/>
              </a:ext>
            </a:extLst>
          </p:cNvPr>
          <p:cNvCxnSpPr>
            <a:stCxn id="188" idx="4"/>
            <a:endCxn id="190" idx="0"/>
          </p:cNvCxnSpPr>
          <p:nvPr/>
        </p:nvCxnSpPr>
        <p:spPr>
          <a:xfrm flipH="1">
            <a:off x="737487" y="20798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16B51F0B-1DFC-FE46-B1D4-EE359DC5ACD1}"/>
              </a:ext>
            </a:extLst>
          </p:cNvPr>
          <p:cNvCxnSpPr>
            <a:stCxn id="190" idx="4"/>
            <a:endCxn id="193" idx="0"/>
          </p:cNvCxnSpPr>
          <p:nvPr/>
        </p:nvCxnSpPr>
        <p:spPr>
          <a:xfrm>
            <a:off x="737487" y="25370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3" name="Oval 192">
            <a:extLst>
              <a:ext uri="{FF2B5EF4-FFF2-40B4-BE49-F238E27FC236}">
                <a16:creationId xmlns:a16="http://schemas.microsoft.com/office/drawing/2014/main" id="{0C4ED29D-4375-AA45-ABD1-6025C0C1F314}"/>
              </a:ext>
            </a:extLst>
          </p:cNvPr>
          <p:cNvSpPr/>
          <p:nvPr/>
        </p:nvSpPr>
        <p:spPr>
          <a:xfrm>
            <a:off x="624359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94" name="Oval 193">
            <a:extLst>
              <a:ext uri="{FF2B5EF4-FFF2-40B4-BE49-F238E27FC236}">
                <a16:creationId xmlns:a16="http://schemas.microsoft.com/office/drawing/2014/main" id="{F07F353C-C6E3-A14D-92D7-D9790D52C320}"/>
              </a:ext>
            </a:extLst>
          </p:cNvPr>
          <p:cNvSpPr/>
          <p:nvPr/>
        </p:nvSpPr>
        <p:spPr>
          <a:xfrm>
            <a:off x="626623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26FF2BF9-05BF-1847-AAD8-364AB2EF2B48}"/>
              </a:ext>
            </a:extLst>
          </p:cNvPr>
          <p:cNvCxnSpPr>
            <a:stCxn id="193" idx="4"/>
            <a:endCxn id="194" idx="0"/>
          </p:cNvCxnSpPr>
          <p:nvPr/>
        </p:nvCxnSpPr>
        <p:spPr>
          <a:xfrm>
            <a:off x="738659" y="29942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6" name="Oval 195">
            <a:extLst>
              <a:ext uri="{FF2B5EF4-FFF2-40B4-BE49-F238E27FC236}">
                <a16:creationId xmlns:a16="http://schemas.microsoft.com/office/drawing/2014/main" id="{C5324928-9ED7-C244-8D35-64AF71459308}"/>
              </a:ext>
            </a:extLst>
          </p:cNvPr>
          <p:cNvSpPr/>
          <p:nvPr/>
        </p:nvSpPr>
        <p:spPr>
          <a:xfrm>
            <a:off x="625491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7" name="Straight Connector 196">
            <a:extLst>
              <a:ext uri="{FF2B5EF4-FFF2-40B4-BE49-F238E27FC236}">
                <a16:creationId xmlns:a16="http://schemas.microsoft.com/office/drawing/2014/main" id="{B6741729-9F7B-E945-B31B-B7E69C2911AA}"/>
              </a:ext>
            </a:extLst>
          </p:cNvPr>
          <p:cNvCxnSpPr>
            <a:stCxn id="194" idx="4"/>
            <a:endCxn id="196" idx="0"/>
          </p:cNvCxnSpPr>
          <p:nvPr/>
        </p:nvCxnSpPr>
        <p:spPr>
          <a:xfrm flipH="1">
            <a:off x="739791" y="34514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" name="Oval 197">
            <a:extLst>
              <a:ext uri="{FF2B5EF4-FFF2-40B4-BE49-F238E27FC236}">
                <a16:creationId xmlns:a16="http://schemas.microsoft.com/office/drawing/2014/main" id="{88572C88-53C9-F24A-8CCC-62509945D71E}"/>
              </a:ext>
            </a:extLst>
          </p:cNvPr>
          <p:cNvSpPr/>
          <p:nvPr/>
        </p:nvSpPr>
        <p:spPr>
          <a:xfrm>
            <a:off x="618943" y="41365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FEAC93B7-5C01-3048-B5E4-0DA183EEC820}"/>
              </a:ext>
            </a:extLst>
          </p:cNvPr>
          <p:cNvCxnSpPr>
            <a:endCxn id="198" idx="0"/>
          </p:cNvCxnSpPr>
          <p:nvPr/>
        </p:nvCxnSpPr>
        <p:spPr>
          <a:xfrm flipH="1">
            <a:off x="733243" y="39079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0" name="TextBox 199">
            <a:extLst>
              <a:ext uri="{FF2B5EF4-FFF2-40B4-BE49-F238E27FC236}">
                <a16:creationId xmlns:a16="http://schemas.microsoft.com/office/drawing/2014/main" id="{52C0E187-BD51-A64A-A531-F3FB85CD8E1C}"/>
              </a:ext>
            </a:extLst>
          </p:cNvPr>
          <p:cNvSpPr txBox="1"/>
          <p:nvPr/>
        </p:nvSpPr>
        <p:spPr>
          <a:xfrm>
            <a:off x="381000" y="42730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45720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43F3B76D-3D60-B24F-B382-26AC31B90D4B}"/>
              </a:ext>
            </a:extLst>
          </p:cNvPr>
          <p:cNvCxnSpPr>
            <a:endCxn id="201" idx="0"/>
          </p:cNvCxnSpPr>
          <p:nvPr/>
        </p:nvCxnSpPr>
        <p:spPr>
          <a:xfrm flipH="1">
            <a:off x="722022" y="43434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Oval 202">
            <a:extLst>
              <a:ext uri="{FF2B5EF4-FFF2-40B4-BE49-F238E27FC236}">
                <a16:creationId xmlns:a16="http://schemas.microsoft.com/office/drawing/2014/main" id="{9D685424-D983-334E-A463-100CC0598C16}"/>
              </a:ext>
            </a:extLst>
          </p:cNvPr>
          <p:cNvSpPr/>
          <p:nvPr/>
        </p:nvSpPr>
        <p:spPr>
          <a:xfrm>
            <a:off x="620087" y="13172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stCxn id="75" idx="2"/>
            <a:endCxn id="203" idx="7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EF0D17A2-3923-7C49-B576-7FC8B2C8CCEF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0D13B896-9995-F141-B6B8-52C824DAEADB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A9D1E2D2-36D7-524A-8BFA-A1A9D5E77373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9EBAD28F-56E9-DA47-ABE0-9C0F1E6EA6B6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0479995B-9143-CA4F-919F-59C08F00ABEF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4F5FFC70-BE43-2D41-B71E-553110049B21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1" name="Oval 210">
            <a:extLst>
              <a:ext uri="{FF2B5EF4-FFF2-40B4-BE49-F238E27FC236}">
                <a16:creationId xmlns:a16="http://schemas.microsoft.com/office/drawing/2014/main" id="{62939CDC-7491-1145-A543-AA27404638B5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F8D1C12E-D24B-6E4C-88E1-DDE4E42363BA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3" name="Straight Connector 212">
            <a:extLst>
              <a:ext uri="{FF2B5EF4-FFF2-40B4-BE49-F238E27FC236}">
                <a16:creationId xmlns:a16="http://schemas.microsoft.com/office/drawing/2014/main" id="{E82AB79A-C090-8E42-9DF4-50D0FE969169}"/>
              </a:ext>
            </a:extLst>
          </p:cNvPr>
          <p:cNvCxnSpPr>
            <a:endCxn id="212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213">
            <a:extLst>
              <a:ext uri="{FF2B5EF4-FFF2-40B4-BE49-F238E27FC236}">
                <a16:creationId xmlns:a16="http://schemas.microsoft.com/office/drawing/2014/main" id="{7EA16CBF-0CB6-FC47-9C16-AA108F02E7D0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5" name="Straight Connector 214">
            <a:extLst>
              <a:ext uri="{FF2B5EF4-FFF2-40B4-BE49-F238E27FC236}">
                <a16:creationId xmlns:a16="http://schemas.microsoft.com/office/drawing/2014/main" id="{7DA1D841-8F7A-F04F-8690-793B05CF16EF}"/>
              </a:ext>
            </a:extLst>
          </p:cNvPr>
          <p:cNvCxnSpPr>
            <a:stCxn id="212" idx="4"/>
            <a:endCxn id="214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1BB6ECF5-4C32-614F-A07F-43AE0E5FC23B}"/>
              </a:ext>
            </a:extLst>
          </p:cNvPr>
          <p:cNvCxnSpPr>
            <a:stCxn id="214" idx="4"/>
            <a:endCxn id="217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Oval 216">
            <a:extLst>
              <a:ext uri="{FF2B5EF4-FFF2-40B4-BE49-F238E27FC236}">
                <a16:creationId xmlns:a16="http://schemas.microsoft.com/office/drawing/2014/main" id="{7AC3D51C-F64B-8343-8D2F-3DAE5D6D9587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8" name="Oval 217">
            <a:extLst>
              <a:ext uri="{FF2B5EF4-FFF2-40B4-BE49-F238E27FC236}">
                <a16:creationId xmlns:a16="http://schemas.microsoft.com/office/drawing/2014/main" id="{D3593D2D-296B-B148-ADBB-243A8AFC5949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45BC2AF3-BDD4-294D-B440-3FA37F58B6EE}"/>
              </a:ext>
            </a:extLst>
          </p:cNvPr>
          <p:cNvCxnSpPr>
            <a:stCxn id="217" idx="4"/>
            <a:endCxn id="218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Oval 219">
            <a:extLst>
              <a:ext uri="{FF2B5EF4-FFF2-40B4-BE49-F238E27FC236}">
                <a16:creationId xmlns:a16="http://schemas.microsoft.com/office/drawing/2014/main" id="{02ABFF81-62DE-A64E-81F3-49D7D2040FD1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ECC85A4F-F295-F049-88F8-EA3FE8322A8F}"/>
              </a:ext>
            </a:extLst>
          </p:cNvPr>
          <p:cNvCxnSpPr>
            <a:stCxn id="218" idx="4"/>
            <a:endCxn id="220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2" name="Oval 221">
            <a:extLst>
              <a:ext uri="{FF2B5EF4-FFF2-40B4-BE49-F238E27FC236}">
                <a16:creationId xmlns:a16="http://schemas.microsoft.com/office/drawing/2014/main" id="{D82A1DF4-31FD-C441-AD02-EC09268591DB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2F1DCCB1-1445-C140-99D7-4612A5C91602}"/>
              </a:ext>
            </a:extLst>
          </p:cNvPr>
          <p:cNvCxnSpPr>
            <a:endCxn id="222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>
            <a:extLst>
              <a:ext uri="{FF2B5EF4-FFF2-40B4-BE49-F238E27FC236}">
                <a16:creationId xmlns:a16="http://schemas.microsoft.com/office/drawing/2014/main" id="{05B020F5-2AAF-1F4A-8306-825AC9270B58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4C557D32-28D9-A547-A1AB-702793730355}"/>
              </a:ext>
            </a:extLst>
          </p:cNvPr>
          <p:cNvCxnSpPr>
            <a:endCxn id="225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TextBox 226">
            <a:extLst>
              <a:ext uri="{FF2B5EF4-FFF2-40B4-BE49-F238E27FC236}">
                <a16:creationId xmlns:a16="http://schemas.microsoft.com/office/drawing/2014/main" id="{479A8997-29F8-F449-B5AF-FEA38F26CF19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stCxn id="3" idx="4"/>
            <a:endCxn id="211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768EBF41-9959-CA41-A331-6C76D551E9A4}"/>
              </a:ext>
            </a:extLst>
          </p:cNvPr>
          <p:cNvSpPr txBox="1"/>
          <p:nvPr/>
        </p:nvSpPr>
        <p:spPr>
          <a:xfrm>
            <a:off x="2286000" y="24815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C2C1375D-01A0-5941-BE40-79AF06C78B20}"/>
              </a:ext>
            </a:extLst>
          </p:cNvPr>
          <p:cNvSpPr txBox="1"/>
          <p:nvPr/>
        </p:nvSpPr>
        <p:spPr>
          <a:xfrm>
            <a:off x="2286000" y="298090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31" name="Oval 230">
            <a:extLst>
              <a:ext uri="{FF2B5EF4-FFF2-40B4-BE49-F238E27FC236}">
                <a16:creationId xmlns:a16="http://schemas.microsoft.com/office/drawing/2014/main" id="{8D52F2A9-8629-7744-A82F-22833FB01EE5}"/>
              </a:ext>
            </a:extLst>
          </p:cNvPr>
          <p:cNvSpPr/>
          <p:nvPr/>
        </p:nvSpPr>
        <p:spPr>
          <a:xfrm>
            <a:off x="2531623" y="23662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stCxn id="79" idx="4"/>
            <a:endCxn id="231" idx="0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3" name="Oval 232">
            <a:extLst>
              <a:ext uri="{FF2B5EF4-FFF2-40B4-BE49-F238E27FC236}">
                <a16:creationId xmlns:a16="http://schemas.microsoft.com/office/drawing/2014/main" id="{1F744646-4EE2-3C4A-925A-624AB50FAB08}"/>
              </a:ext>
            </a:extLst>
          </p:cNvPr>
          <p:cNvSpPr/>
          <p:nvPr/>
        </p:nvSpPr>
        <p:spPr>
          <a:xfrm>
            <a:off x="2530491" y="28234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4" name="Straight Connector 233">
            <a:extLst>
              <a:ext uri="{FF2B5EF4-FFF2-40B4-BE49-F238E27FC236}">
                <a16:creationId xmlns:a16="http://schemas.microsoft.com/office/drawing/2014/main" id="{D990D93B-C2ED-1E49-92D5-487C9B66221D}"/>
              </a:ext>
            </a:extLst>
          </p:cNvPr>
          <p:cNvCxnSpPr>
            <a:stCxn id="231" idx="4"/>
            <a:endCxn id="233" idx="0"/>
          </p:cNvCxnSpPr>
          <p:nvPr/>
        </p:nvCxnSpPr>
        <p:spPr>
          <a:xfrm flipH="1">
            <a:off x="2644791" y="259480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5" name="Oval 234">
            <a:extLst>
              <a:ext uri="{FF2B5EF4-FFF2-40B4-BE49-F238E27FC236}">
                <a16:creationId xmlns:a16="http://schemas.microsoft.com/office/drawing/2014/main" id="{9B4AAB79-EEEC-6141-88FA-E936CC6A1E0E}"/>
              </a:ext>
            </a:extLst>
          </p:cNvPr>
          <p:cNvSpPr/>
          <p:nvPr/>
        </p:nvSpPr>
        <p:spPr>
          <a:xfrm>
            <a:off x="2523943" y="327987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6" name="Straight Connector 235">
            <a:extLst>
              <a:ext uri="{FF2B5EF4-FFF2-40B4-BE49-F238E27FC236}">
                <a16:creationId xmlns:a16="http://schemas.microsoft.com/office/drawing/2014/main" id="{342B0C20-E148-BC42-B0CE-820F3E162AC5}"/>
              </a:ext>
            </a:extLst>
          </p:cNvPr>
          <p:cNvCxnSpPr>
            <a:endCxn id="235" idx="0"/>
          </p:cNvCxnSpPr>
          <p:nvPr/>
        </p:nvCxnSpPr>
        <p:spPr>
          <a:xfrm flipH="1">
            <a:off x="2638243" y="305127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7" name="TextBox 236">
            <a:extLst>
              <a:ext uri="{FF2B5EF4-FFF2-40B4-BE49-F238E27FC236}">
                <a16:creationId xmlns:a16="http://schemas.microsoft.com/office/drawing/2014/main" id="{8DFB88DC-C691-AE48-B140-FAABE6D23B48}"/>
              </a:ext>
            </a:extLst>
          </p:cNvPr>
          <p:cNvSpPr txBox="1"/>
          <p:nvPr/>
        </p:nvSpPr>
        <p:spPr>
          <a:xfrm>
            <a:off x="2286000" y="341635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37153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AE9F4521-2E79-DB46-A2DA-9C6D4DB2B1EF}"/>
              </a:ext>
            </a:extLst>
          </p:cNvPr>
          <p:cNvCxnSpPr>
            <a:endCxn id="238" idx="0"/>
          </p:cNvCxnSpPr>
          <p:nvPr/>
        </p:nvCxnSpPr>
        <p:spPr>
          <a:xfrm flipH="1">
            <a:off x="2627022" y="348671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0" name="TextBox 239">
            <a:extLst>
              <a:ext uri="{FF2B5EF4-FFF2-40B4-BE49-F238E27FC236}">
                <a16:creationId xmlns:a16="http://schemas.microsoft.com/office/drawing/2014/main" id="{7CEA093A-47DD-F74A-B2C3-7326C59E429F}"/>
              </a:ext>
            </a:extLst>
          </p:cNvPr>
          <p:cNvSpPr txBox="1"/>
          <p:nvPr/>
        </p:nvSpPr>
        <p:spPr>
          <a:xfrm>
            <a:off x="2345162" y="19962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3" name="Oval 252">
            <a:extLst>
              <a:ext uri="{FF2B5EF4-FFF2-40B4-BE49-F238E27FC236}">
                <a16:creationId xmlns:a16="http://schemas.microsoft.com/office/drawing/2014/main" id="{7467F735-2B3E-EC42-99EA-1382833025C2}"/>
              </a:ext>
            </a:extLst>
          </p:cNvPr>
          <p:cNvSpPr/>
          <p:nvPr/>
        </p:nvSpPr>
        <p:spPr>
          <a:xfrm>
            <a:off x="3124201" y="23437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stCxn id="79" idx="5"/>
            <a:endCxn id="253" idx="0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5" name="TextBox 254">
            <a:extLst>
              <a:ext uri="{FF2B5EF4-FFF2-40B4-BE49-F238E27FC236}">
                <a16:creationId xmlns:a16="http://schemas.microsoft.com/office/drawing/2014/main" id="{C1587225-624F-C34E-A78B-BE12CEB00326}"/>
              </a:ext>
            </a:extLst>
          </p:cNvPr>
          <p:cNvSpPr txBox="1"/>
          <p:nvPr/>
        </p:nvSpPr>
        <p:spPr>
          <a:xfrm>
            <a:off x="2886258" y="24802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77916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02F03D35-59F6-B948-A4D9-F55949A3B18A}"/>
              </a:ext>
            </a:extLst>
          </p:cNvPr>
          <p:cNvCxnSpPr>
            <a:endCxn id="256" idx="0"/>
          </p:cNvCxnSpPr>
          <p:nvPr/>
        </p:nvCxnSpPr>
        <p:spPr>
          <a:xfrm flipH="1">
            <a:off x="3227280" y="255056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>
            <a:off x="2753111" y="204963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5" name="Oval 264">
            <a:extLst>
              <a:ext uri="{FF2B5EF4-FFF2-40B4-BE49-F238E27FC236}">
                <a16:creationId xmlns:a16="http://schemas.microsoft.com/office/drawing/2014/main" id="{D24D816F-F2DA-1F41-874A-58FF3CA42A43}"/>
              </a:ext>
            </a:extLst>
          </p:cNvPr>
          <p:cNvSpPr/>
          <p:nvPr/>
        </p:nvSpPr>
        <p:spPr>
          <a:xfrm>
            <a:off x="2733339" y="99342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764E06DB-3FFB-2144-8181-25E5261C0143}"/>
              </a:ext>
            </a:extLst>
          </p:cNvPr>
          <p:cNvSpPr txBox="1"/>
          <p:nvPr/>
        </p:nvSpPr>
        <p:spPr>
          <a:xfrm>
            <a:off x="2696795" y="12516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F873554E-B5B7-964E-8366-636FA837018E}"/>
              </a:ext>
            </a:extLst>
          </p:cNvPr>
          <p:cNvCxnSpPr>
            <a:stCxn id="265" idx="5"/>
            <a:endCxn id="267" idx="0"/>
          </p:cNvCxnSpPr>
          <p:nvPr/>
        </p:nvCxnSpPr>
        <p:spPr>
          <a:xfrm>
            <a:off x="2928460" y="1188544"/>
            <a:ext cx="198171" cy="4146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322073" y="872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stCxn id="75" idx="6"/>
            <a:endCxn id="265" idx="1"/>
          </p:cNvCxnSpPr>
          <p:nvPr/>
        </p:nvCxnSpPr>
        <p:spPr>
          <a:xfrm>
            <a:off x="2109397" y="730847"/>
            <a:ext cx="657420" cy="29605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7" name="TextBox 276">
            <a:extLst>
              <a:ext uri="{FF2B5EF4-FFF2-40B4-BE49-F238E27FC236}">
                <a16:creationId xmlns:a16="http://schemas.microsoft.com/office/drawing/2014/main" id="{B8C3E3FA-A938-8B47-BBAB-2872D01844C0}"/>
              </a:ext>
            </a:extLst>
          </p:cNvPr>
          <p:cNvSpPr txBox="1"/>
          <p:nvPr/>
        </p:nvSpPr>
        <p:spPr>
          <a:xfrm>
            <a:off x="914400" y="762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8E963B33-CD9C-7A4D-807D-B40D7622CC29}"/>
              </a:ext>
            </a:extLst>
          </p:cNvPr>
          <p:cNvSpPr txBox="1"/>
          <p:nvPr/>
        </p:nvSpPr>
        <p:spPr>
          <a:xfrm>
            <a:off x="4191000" y="0"/>
            <a:ext cx="488808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200" spc="6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</a:t>
            </a:r>
            <a:r>
              <a:rPr lang="en-US" sz="3200" spc="600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sz="3200" spc="600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F334925F-37D6-574E-A9B9-3654F5C1FBC2}"/>
              </a:ext>
            </a:extLst>
          </p:cNvPr>
          <p:cNvSpPr txBox="1"/>
          <p:nvPr/>
        </p:nvSpPr>
        <p:spPr>
          <a:xfrm>
            <a:off x="2535173" y="48342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280" name="Straight Connector 279">
            <a:extLst>
              <a:ext uri="{FF2B5EF4-FFF2-40B4-BE49-F238E27FC236}">
                <a16:creationId xmlns:a16="http://schemas.microsoft.com/office/drawing/2014/main" id="{526D484A-EF2C-0C47-AE8F-875D17F55BD4}"/>
              </a:ext>
            </a:extLst>
          </p:cNvPr>
          <p:cNvCxnSpPr>
            <a:cxnSpLocks/>
          </p:cNvCxnSpPr>
          <p:nvPr/>
        </p:nvCxnSpPr>
        <p:spPr>
          <a:xfrm flipH="1">
            <a:off x="1602765" y="326590"/>
            <a:ext cx="1597635" cy="14548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1" name="TextBox 280">
            <a:extLst>
              <a:ext uri="{FF2B5EF4-FFF2-40B4-BE49-F238E27FC236}">
                <a16:creationId xmlns:a16="http://schemas.microsoft.com/office/drawing/2014/main" id="{15CEC41B-5051-1944-AE0B-D8AA69553415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82" name="Oval 281">
            <a:extLst>
              <a:ext uri="{FF2B5EF4-FFF2-40B4-BE49-F238E27FC236}">
                <a16:creationId xmlns:a16="http://schemas.microsoft.com/office/drawing/2014/main" id="{99AB035C-A7C5-E743-B016-5C9C42361185}"/>
              </a:ext>
            </a:extLst>
          </p:cNvPr>
          <p:cNvSpPr/>
          <p:nvPr/>
        </p:nvSpPr>
        <p:spPr>
          <a:xfrm>
            <a:off x="1455811" y="35777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24317308"/>
      </p:ext>
    </p:extLst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 dirty="0"/>
              <a:t>Bioinformatics Algorithms: An Active Learning Approach</a:t>
            </a:r>
            <a:r>
              <a:rPr lang="en-US" dirty="0"/>
              <a:t>.  © 2018 </a:t>
            </a:r>
            <a:r>
              <a:rPr lang="en-US" dirty="0" err="1"/>
              <a:t>Compeau</a:t>
            </a:r>
            <a:r>
              <a:rPr lang="en-US" dirty="0"/>
              <a:t> and </a:t>
            </a:r>
            <a:r>
              <a:rPr lang="en-US" dirty="0" err="1"/>
              <a:t>Pevzner</a:t>
            </a:r>
            <a:r>
              <a:rPr lang="en-US" dirty="0"/>
              <a:t>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0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cxnSpLocks/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4C8D4CB-B407-0440-9A96-839E2112C5DD}"/>
              </a:ext>
            </a:extLst>
          </p:cNvPr>
          <p:cNvSpPr txBox="1"/>
          <p:nvPr/>
        </p:nvSpPr>
        <p:spPr>
          <a:xfrm>
            <a:off x="1699824" y="4708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F46A0BC-89BE-564C-9B4B-D9736ECF2FF5}"/>
              </a:ext>
            </a:extLst>
          </p:cNvPr>
          <p:cNvSpPr txBox="1"/>
          <p:nvPr/>
        </p:nvSpPr>
        <p:spPr>
          <a:xfrm>
            <a:off x="1699824" y="5166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4A3BCD9-8AEA-9F46-B4EC-E3F28DC20833}"/>
              </a:ext>
            </a:extLst>
          </p:cNvPr>
          <p:cNvSpPr txBox="1"/>
          <p:nvPr/>
        </p:nvSpPr>
        <p:spPr>
          <a:xfrm>
            <a:off x="1699824" y="4295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088786C-4EEB-1C41-85B9-C3C39CC420CA}"/>
              </a:ext>
            </a:extLst>
          </p:cNvPr>
          <p:cNvSpPr txBox="1"/>
          <p:nvPr/>
        </p:nvSpPr>
        <p:spPr>
          <a:xfrm>
            <a:off x="1699824" y="3838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EB8EE9D-6263-B848-B923-8547BCAC507C}"/>
              </a:ext>
            </a:extLst>
          </p:cNvPr>
          <p:cNvSpPr txBox="1"/>
          <p:nvPr/>
        </p:nvSpPr>
        <p:spPr>
          <a:xfrm>
            <a:off x="1699824" y="3340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7E813DB-FFB7-6643-8517-21BB3D92AEAD}"/>
              </a:ext>
            </a:extLst>
          </p:cNvPr>
          <p:cNvSpPr txBox="1"/>
          <p:nvPr/>
        </p:nvSpPr>
        <p:spPr>
          <a:xfrm>
            <a:off x="1699824" y="5666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2FF5E8FE-FCAD-C144-9E71-FB99D290EF09}"/>
              </a:ext>
            </a:extLst>
          </p:cNvPr>
          <p:cNvSpPr/>
          <p:nvPr/>
        </p:nvSpPr>
        <p:spPr>
          <a:xfrm>
            <a:off x="1944193" y="3225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467C296E-6CC2-4742-8265-4DC23CA28601}"/>
              </a:ext>
            </a:extLst>
          </p:cNvPr>
          <p:cNvSpPr/>
          <p:nvPr/>
        </p:nvSpPr>
        <p:spPr>
          <a:xfrm>
            <a:off x="1943143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6BF1EA94-E304-AE4E-9362-343E31B35122}"/>
              </a:ext>
            </a:extLst>
          </p:cNvPr>
          <p:cNvCxnSpPr>
            <a:endCxn id="54" idx="0"/>
          </p:cNvCxnSpPr>
          <p:nvPr/>
        </p:nvCxnSpPr>
        <p:spPr>
          <a:xfrm>
            <a:off x="2055179" y="3475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Oval 55">
            <a:extLst>
              <a:ext uri="{FF2B5EF4-FFF2-40B4-BE49-F238E27FC236}">
                <a16:creationId xmlns:a16="http://schemas.microsoft.com/office/drawing/2014/main" id="{F092F9FD-33D2-BD40-A2AF-1228D2440970}"/>
              </a:ext>
            </a:extLst>
          </p:cNvPr>
          <p:cNvSpPr/>
          <p:nvPr/>
        </p:nvSpPr>
        <p:spPr>
          <a:xfrm>
            <a:off x="1942011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B7A31CEB-C4E3-8E45-B7A4-C9795D4067BE}"/>
              </a:ext>
            </a:extLst>
          </p:cNvPr>
          <p:cNvCxnSpPr>
            <a:stCxn id="54" idx="4"/>
            <a:endCxn id="56" idx="0"/>
          </p:cNvCxnSpPr>
          <p:nvPr/>
        </p:nvCxnSpPr>
        <p:spPr>
          <a:xfrm flipH="1">
            <a:off x="2056311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844994A4-E325-FC41-80C7-491E4E72C061}"/>
              </a:ext>
            </a:extLst>
          </p:cNvPr>
          <p:cNvCxnSpPr>
            <a:stCxn id="56" idx="4"/>
            <a:endCxn id="59" idx="0"/>
          </p:cNvCxnSpPr>
          <p:nvPr/>
        </p:nvCxnSpPr>
        <p:spPr>
          <a:xfrm>
            <a:off x="2056311" y="4365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Oval 58">
            <a:extLst>
              <a:ext uri="{FF2B5EF4-FFF2-40B4-BE49-F238E27FC236}">
                <a16:creationId xmlns:a16="http://schemas.microsoft.com/office/drawing/2014/main" id="{1F2C6C2D-1BB7-024C-A480-EB05969DE772}"/>
              </a:ext>
            </a:extLst>
          </p:cNvPr>
          <p:cNvSpPr/>
          <p:nvPr/>
        </p:nvSpPr>
        <p:spPr>
          <a:xfrm>
            <a:off x="1943183" y="4594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EBB8EA0A-1A4C-C74A-AFCD-F1204E80879A}"/>
              </a:ext>
            </a:extLst>
          </p:cNvPr>
          <p:cNvSpPr/>
          <p:nvPr/>
        </p:nvSpPr>
        <p:spPr>
          <a:xfrm>
            <a:off x="1945447" y="5051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FE708EA0-906C-5A4A-B2EA-AFF41266C0D9}"/>
              </a:ext>
            </a:extLst>
          </p:cNvPr>
          <p:cNvCxnSpPr>
            <a:stCxn id="59" idx="4"/>
            <a:endCxn id="60" idx="0"/>
          </p:cNvCxnSpPr>
          <p:nvPr/>
        </p:nvCxnSpPr>
        <p:spPr>
          <a:xfrm>
            <a:off x="2057483" y="4823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Oval 61">
            <a:extLst>
              <a:ext uri="{FF2B5EF4-FFF2-40B4-BE49-F238E27FC236}">
                <a16:creationId xmlns:a16="http://schemas.microsoft.com/office/drawing/2014/main" id="{43D10A5E-F84C-8C42-884A-AE831FF2C32D}"/>
              </a:ext>
            </a:extLst>
          </p:cNvPr>
          <p:cNvSpPr/>
          <p:nvPr/>
        </p:nvSpPr>
        <p:spPr>
          <a:xfrm>
            <a:off x="1944315" y="5508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4F870F33-EBA9-4845-8703-EA0886F3179C}"/>
              </a:ext>
            </a:extLst>
          </p:cNvPr>
          <p:cNvCxnSpPr>
            <a:stCxn id="60" idx="4"/>
            <a:endCxn id="62" idx="0"/>
          </p:cNvCxnSpPr>
          <p:nvPr/>
        </p:nvCxnSpPr>
        <p:spPr>
          <a:xfrm flipH="1">
            <a:off x="2058615" y="5280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val 63">
            <a:extLst>
              <a:ext uri="{FF2B5EF4-FFF2-40B4-BE49-F238E27FC236}">
                <a16:creationId xmlns:a16="http://schemas.microsoft.com/office/drawing/2014/main" id="{10612995-4A69-3A45-90AE-7ABDB2E65DFD}"/>
              </a:ext>
            </a:extLst>
          </p:cNvPr>
          <p:cNvSpPr/>
          <p:nvPr/>
        </p:nvSpPr>
        <p:spPr>
          <a:xfrm>
            <a:off x="1937767" y="5965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7F24EEAC-758B-D947-A86F-D84299B103A7}"/>
              </a:ext>
            </a:extLst>
          </p:cNvPr>
          <p:cNvCxnSpPr>
            <a:endCxn id="64" idx="0"/>
          </p:cNvCxnSpPr>
          <p:nvPr/>
        </p:nvCxnSpPr>
        <p:spPr>
          <a:xfrm flipH="1">
            <a:off x="2052067" y="5736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04B889FC-E4A0-BF47-810E-F953E72AC63E}"/>
              </a:ext>
            </a:extLst>
          </p:cNvPr>
          <p:cNvSpPr txBox="1"/>
          <p:nvPr/>
        </p:nvSpPr>
        <p:spPr>
          <a:xfrm>
            <a:off x="1699824" y="6101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26546" y="6400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</a:t>
            </a:r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5761E276-92A6-0644-9333-7CABBCB13542}"/>
              </a:ext>
            </a:extLst>
          </p:cNvPr>
          <p:cNvCxnSpPr>
            <a:endCxn id="68" idx="0"/>
          </p:cNvCxnSpPr>
          <p:nvPr/>
        </p:nvCxnSpPr>
        <p:spPr>
          <a:xfrm flipH="1">
            <a:off x="2040846" y="6172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Box 70">
            <a:extLst>
              <a:ext uri="{FF2B5EF4-FFF2-40B4-BE49-F238E27FC236}">
                <a16:creationId xmlns:a16="http://schemas.microsoft.com/office/drawing/2014/main" id="{3DC22BE3-00C9-B347-A3A5-25AEF5FA70B1}"/>
              </a:ext>
            </a:extLst>
          </p:cNvPr>
          <p:cNvSpPr txBox="1"/>
          <p:nvPr/>
        </p:nvSpPr>
        <p:spPr>
          <a:xfrm>
            <a:off x="1935867" y="17884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CBDD6FD-B4EA-394A-8775-3C80D85903A0}"/>
              </a:ext>
            </a:extLst>
          </p:cNvPr>
          <p:cNvSpPr txBox="1"/>
          <p:nvPr/>
        </p:nvSpPr>
        <p:spPr>
          <a:xfrm>
            <a:off x="1699824" y="2431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E6430331-32D6-2C4A-8F40-6B94287AAA9B}"/>
              </a:ext>
            </a:extLst>
          </p:cNvPr>
          <p:cNvSpPr txBox="1"/>
          <p:nvPr/>
        </p:nvSpPr>
        <p:spPr>
          <a:xfrm>
            <a:off x="2235217" y="1444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2089B9B-080C-0440-872D-2ED0DDEADE63}"/>
              </a:ext>
            </a:extLst>
          </p:cNvPr>
          <p:cNvSpPr txBox="1"/>
          <p:nvPr/>
        </p:nvSpPr>
        <p:spPr>
          <a:xfrm>
            <a:off x="1850667" y="8958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22C2B9FA-5513-2140-8F0D-269530C1D720}"/>
              </a:ext>
            </a:extLst>
          </p:cNvPr>
          <p:cNvSpPr/>
          <p:nvPr/>
        </p:nvSpPr>
        <p:spPr>
          <a:xfrm>
            <a:off x="2199979" y="12568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7D6CE7AE-C3B6-8A41-9E5F-25C4F21F9A1D}"/>
              </a:ext>
            </a:extLst>
          </p:cNvPr>
          <p:cNvCxnSpPr>
            <a:stCxn id="75" idx="5"/>
            <a:endCxn id="76" idx="0"/>
          </p:cNvCxnSpPr>
          <p:nvPr/>
        </p:nvCxnSpPr>
        <p:spPr>
          <a:xfrm>
            <a:off x="2075919" y="811669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07E8AC30-AA5E-1848-9ABF-4F4FBDE9B717}"/>
              </a:ext>
            </a:extLst>
          </p:cNvPr>
          <p:cNvCxnSpPr>
            <a:stCxn id="76" idx="5"/>
            <a:endCxn id="79" idx="1"/>
          </p:cNvCxnSpPr>
          <p:nvPr/>
        </p:nvCxnSpPr>
        <p:spPr>
          <a:xfrm>
            <a:off x="2395100" y="1451936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B38C9688-ED58-2B46-A5E6-D488A83C657A}"/>
              </a:ext>
            </a:extLst>
          </p:cNvPr>
          <p:cNvSpPr/>
          <p:nvPr/>
        </p:nvSpPr>
        <p:spPr>
          <a:xfrm>
            <a:off x="1944316" y="2316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stCxn id="79" idx="3"/>
            <a:endCxn id="80" idx="0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C1B6C3B7-ECAA-D746-81B2-F97140130744}"/>
              </a:ext>
            </a:extLst>
          </p:cNvPr>
          <p:cNvCxnSpPr>
            <a:stCxn id="80" idx="4"/>
          </p:cNvCxnSpPr>
          <p:nvPr/>
        </p:nvCxnSpPr>
        <p:spPr>
          <a:xfrm flipH="1">
            <a:off x="2057484" y="2544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>
            <a:extLst>
              <a:ext uri="{FF2B5EF4-FFF2-40B4-BE49-F238E27FC236}">
                <a16:creationId xmlns:a16="http://schemas.microsoft.com/office/drawing/2014/main" id="{768E69E2-0FC4-4043-A331-F64461B172A7}"/>
              </a:ext>
            </a:extLst>
          </p:cNvPr>
          <p:cNvSpPr txBox="1"/>
          <p:nvPr/>
        </p:nvSpPr>
        <p:spPr>
          <a:xfrm>
            <a:off x="1699824" y="2942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FF25A39F-AFB7-6F40-97D7-8814A0E85606}"/>
              </a:ext>
            </a:extLst>
          </p:cNvPr>
          <p:cNvSpPr/>
          <p:nvPr/>
        </p:nvSpPr>
        <p:spPr>
          <a:xfrm>
            <a:off x="1938911" y="2765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C5E99B1-A612-5047-8890-770A55D3804E}"/>
              </a:ext>
            </a:extLst>
          </p:cNvPr>
          <p:cNvCxnSpPr>
            <a:stCxn id="84" idx="4"/>
            <a:endCxn id="53" idx="0"/>
          </p:cNvCxnSpPr>
          <p:nvPr/>
        </p:nvCxnSpPr>
        <p:spPr>
          <a:xfrm>
            <a:off x="2053211" y="2993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F0FB156B-0FEA-214C-B325-BFF68048825F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5834D8-3E84-7941-8570-B872AAF555A7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80ED94-4E45-A449-B7D4-EA793821235B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EB0E298-1265-E549-861C-1447DA0B9DED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5D586A2-2016-6242-9A14-C79487C99B3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E29280A-971A-6349-9908-C497B5073C3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B85E2A-8DB8-C64F-86FA-DE7FCDCA5EA7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CEA38C7-C47C-EF47-97E0-5D6A2E8AB813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6A0A700A-36A2-5C4D-B02E-EB9A4DF02256}"/>
              </a:ext>
            </a:extLst>
          </p:cNvPr>
          <p:cNvCxnSpPr>
            <a:endCxn id="93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id="{B8744598-54AE-FA46-A7CB-16FEBD55EF1B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84D405E-D4E9-124C-B08B-09DF5FAC5418}"/>
              </a:ext>
            </a:extLst>
          </p:cNvPr>
          <p:cNvCxnSpPr>
            <a:stCxn id="93" idx="4"/>
            <a:endCxn id="95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79B955C-5BAB-9849-A3F5-F98590F9D7C5}"/>
              </a:ext>
            </a:extLst>
          </p:cNvPr>
          <p:cNvCxnSpPr>
            <a:stCxn id="95" idx="4"/>
            <a:endCxn id="98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val 97">
            <a:extLst>
              <a:ext uri="{FF2B5EF4-FFF2-40B4-BE49-F238E27FC236}">
                <a16:creationId xmlns:a16="http://schemas.microsoft.com/office/drawing/2014/main" id="{7C697300-9997-4C4E-A4EB-6A4F8E218648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E1E78C6A-0C5B-A645-A5BF-91DE6F42C471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92BC703-2B35-5945-B0EA-3282187FD27F}"/>
              </a:ext>
            </a:extLst>
          </p:cNvPr>
          <p:cNvCxnSpPr>
            <a:stCxn id="98" idx="4"/>
            <a:endCxn id="99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>
            <a:extLst>
              <a:ext uri="{FF2B5EF4-FFF2-40B4-BE49-F238E27FC236}">
                <a16:creationId xmlns:a16="http://schemas.microsoft.com/office/drawing/2014/main" id="{29FF1F1D-7077-D04C-989C-D7BD7375E9BB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B12C524-5B51-E744-9D40-5D75ED33C939}"/>
              </a:ext>
            </a:extLst>
          </p:cNvPr>
          <p:cNvCxnSpPr>
            <a:stCxn id="99" idx="4"/>
            <a:endCxn id="101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DEBAAF2A-214C-CD40-979E-C104F666A30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64EA81-A491-9D42-88C7-FB3A1A3A5204}"/>
              </a:ext>
            </a:extLst>
          </p:cNvPr>
          <p:cNvCxnSpPr>
            <a:endCxn id="103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CAE7D68B-7D3D-8E4E-8AC8-3CCA49E8846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2</a:t>
            </a: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8CEB8A3-E1F4-9E43-BF34-24421B04ED1E}"/>
              </a:ext>
            </a:extLst>
          </p:cNvPr>
          <p:cNvCxnSpPr>
            <a:endCxn id="106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D95C3EE5-77A5-C74B-959F-F61503C21BBA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6C89CFC-C4C0-E14A-ADDA-C43BE84B0062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41144C40-B711-E949-ACA7-BE22AA0352EB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stCxn id="115" idx="4"/>
            <a:endCxn id="116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04D2FC4-1481-8949-99D1-75DE32A55C16}"/>
              </a:ext>
            </a:extLst>
          </p:cNvPr>
          <p:cNvCxnSpPr>
            <a:stCxn id="116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0C5BA5E2-0892-7B46-B707-B19903FA2C06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46C913A-0A5C-2041-8F1B-F0B7D87BEFF1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F28F3889-31F2-3C42-9574-99A77B751426}"/>
              </a:ext>
            </a:extLst>
          </p:cNvPr>
          <p:cNvCxnSpPr>
            <a:stCxn id="120" idx="4"/>
            <a:endCxn id="92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E8FCBEAA-8DC7-B943-A937-863A942E000E}"/>
              </a:ext>
            </a:extLst>
          </p:cNvPr>
          <p:cNvSpPr txBox="1"/>
          <p:nvPr/>
        </p:nvSpPr>
        <p:spPr>
          <a:xfrm>
            <a:off x="1049778" y="3946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10F3C621-4FEE-B84F-A56D-A1B618D3D8D5}"/>
              </a:ext>
            </a:extLst>
          </p:cNvPr>
          <p:cNvSpPr txBox="1"/>
          <p:nvPr/>
        </p:nvSpPr>
        <p:spPr>
          <a:xfrm>
            <a:off x="1049778" y="4404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96BB0863-09C1-5440-B364-9EA77DD1B3F9}"/>
              </a:ext>
            </a:extLst>
          </p:cNvPr>
          <p:cNvSpPr txBox="1"/>
          <p:nvPr/>
        </p:nvSpPr>
        <p:spPr>
          <a:xfrm>
            <a:off x="1049778" y="3533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0BAD43D8-761C-1B44-9099-B9CBDF63464A}"/>
              </a:ext>
            </a:extLst>
          </p:cNvPr>
          <p:cNvSpPr txBox="1"/>
          <p:nvPr/>
        </p:nvSpPr>
        <p:spPr>
          <a:xfrm>
            <a:off x="1049778" y="3076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3C16751F-CF0A-0E48-9D37-13971F86D671}"/>
              </a:ext>
            </a:extLst>
          </p:cNvPr>
          <p:cNvSpPr txBox="1"/>
          <p:nvPr/>
        </p:nvSpPr>
        <p:spPr>
          <a:xfrm>
            <a:off x="1049778" y="2578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B86FE87E-43B6-6D4B-947D-49F1AA784814}"/>
              </a:ext>
            </a:extLst>
          </p:cNvPr>
          <p:cNvSpPr txBox="1"/>
          <p:nvPr/>
        </p:nvSpPr>
        <p:spPr>
          <a:xfrm>
            <a:off x="1049778" y="4904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28" name="Oval 127">
            <a:extLst>
              <a:ext uri="{FF2B5EF4-FFF2-40B4-BE49-F238E27FC236}">
                <a16:creationId xmlns:a16="http://schemas.microsoft.com/office/drawing/2014/main" id="{8BF30085-377F-C046-AF46-F4C228DDA54F}"/>
              </a:ext>
            </a:extLst>
          </p:cNvPr>
          <p:cNvSpPr/>
          <p:nvPr/>
        </p:nvSpPr>
        <p:spPr>
          <a:xfrm>
            <a:off x="1294147" y="2463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8FD1AB61-296B-7941-8A11-99F9574A1D15}"/>
              </a:ext>
            </a:extLst>
          </p:cNvPr>
          <p:cNvSpPr/>
          <p:nvPr/>
        </p:nvSpPr>
        <p:spPr>
          <a:xfrm>
            <a:off x="1293097" y="2918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F022ACAD-F007-DF4C-A95D-B67618917446}"/>
              </a:ext>
            </a:extLst>
          </p:cNvPr>
          <p:cNvCxnSpPr>
            <a:endCxn id="129" idx="0"/>
          </p:cNvCxnSpPr>
          <p:nvPr/>
        </p:nvCxnSpPr>
        <p:spPr>
          <a:xfrm>
            <a:off x="1405133" y="2713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Oval 130">
            <a:extLst>
              <a:ext uri="{FF2B5EF4-FFF2-40B4-BE49-F238E27FC236}">
                <a16:creationId xmlns:a16="http://schemas.microsoft.com/office/drawing/2014/main" id="{F2F9815A-5FC2-3F4C-BC39-44921734C4B1}"/>
              </a:ext>
            </a:extLst>
          </p:cNvPr>
          <p:cNvSpPr/>
          <p:nvPr/>
        </p:nvSpPr>
        <p:spPr>
          <a:xfrm>
            <a:off x="1291965" y="3375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CABF80DA-E80C-3647-80A0-F5C74A09AF12}"/>
              </a:ext>
            </a:extLst>
          </p:cNvPr>
          <p:cNvCxnSpPr>
            <a:stCxn id="129" idx="4"/>
            <a:endCxn id="131" idx="0"/>
          </p:cNvCxnSpPr>
          <p:nvPr/>
        </p:nvCxnSpPr>
        <p:spPr>
          <a:xfrm flipH="1">
            <a:off x="1406265" y="3146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8D247746-46EA-C642-90A2-50C156951338}"/>
              </a:ext>
            </a:extLst>
          </p:cNvPr>
          <p:cNvCxnSpPr>
            <a:stCxn id="131" idx="4"/>
            <a:endCxn id="134" idx="0"/>
          </p:cNvCxnSpPr>
          <p:nvPr/>
        </p:nvCxnSpPr>
        <p:spPr>
          <a:xfrm>
            <a:off x="1406265" y="3603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Oval 133">
            <a:extLst>
              <a:ext uri="{FF2B5EF4-FFF2-40B4-BE49-F238E27FC236}">
                <a16:creationId xmlns:a16="http://schemas.microsoft.com/office/drawing/2014/main" id="{A2BAF0C4-1C77-E54E-944D-09A58368A3A2}"/>
              </a:ext>
            </a:extLst>
          </p:cNvPr>
          <p:cNvSpPr/>
          <p:nvPr/>
        </p:nvSpPr>
        <p:spPr>
          <a:xfrm>
            <a:off x="1293137" y="3832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5" name="Oval 134">
            <a:extLst>
              <a:ext uri="{FF2B5EF4-FFF2-40B4-BE49-F238E27FC236}">
                <a16:creationId xmlns:a16="http://schemas.microsoft.com/office/drawing/2014/main" id="{C6D11935-7E37-0349-8D97-1E9DBAD3534A}"/>
              </a:ext>
            </a:extLst>
          </p:cNvPr>
          <p:cNvSpPr/>
          <p:nvPr/>
        </p:nvSpPr>
        <p:spPr>
          <a:xfrm>
            <a:off x="1295401" y="4289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35A46693-E50C-2149-9D05-47CFA37649F1}"/>
              </a:ext>
            </a:extLst>
          </p:cNvPr>
          <p:cNvCxnSpPr>
            <a:stCxn id="134" idx="4"/>
            <a:endCxn id="135" idx="0"/>
          </p:cNvCxnSpPr>
          <p:nvPr/>
        </p:nvCxnSpPr>
        <p:spPr>
          <a:xfrm>
            <a:off x="1407437" y="4061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Oval 136">
            <a:extLst>
              <a:ext uri="{FF2B5EF4-FFF2-40B4-BE49-F238E27FC236}">
                <a16:creationId xmlns:a16="http://schemas.microsoft.com/office/drawing/2014/main" id="{0BA6D564-1DA6-1C4A-8BCF-AD07334521AB}"/>
              </a:ext>
            </a:extLst>
          </p:cNvPr>
          <p:cNvSpPr/>
          <p:nvPr/>
        </p:nvSpPr>
        <p:spPr>
          <a:xfrm>
            <a:off x="1294269" y="4746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00F31C6B-E9CD-B041-AB84-C5EF0AB63293}"/>
              </a:ext>
            </a:extLst>
          </p:cNvPr>
          <p:cNvCxnSpPr>
            <a:stCxn id="135" idx="4"/>
            <a:endCxn id="137" idx="0"/>
          </p:cNvCxnSpPr>
          <p:nvPr/>
        </p:nvCxnSpPr>
        <p:spPr>
          <a:xfrm flipH="1">
            <a:off x="1408569" y="4518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9" name="Oval 138">
            <a:extLst>
              <a:ext uri="{FF2B5EF4-FFF2-40B4-BE49-F238E27FC236}">
                <a16:creationId xmlns:a16="http://schemas.microsoft.com/office/drawing/2014/main" id="{938C730E-90A8-7747-808C-CBFAD4C09510}"/>
              </a:ext>
            </a:extLst>
          </p:cNvPr>
          <p:cNvSpPr/>
          <p:nvPr/>
        </p:nvSpPr>
        <p:spPr>
          <a:xfrm>
            <a:off x="1287721" y="5203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66712C6C-DF98-3A4B-B8C6-1C0054724431}"/>
              </a:ext>
            </a:extLst>
          </p:cNvPr>
          <p:cNvCxnSpPr>
            <a:endCxn id="139" idx="0"/>
          </p:cNvCxnSpPr>
          <p:nvPr/>
        </p:nvCxnSpPr>
        <p:spPr>
          <a:xfrm flipH="1">
            <a:off x="1402021" y="4974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" name="TextBox 140">
            <a:extLst>
              <a:ext uri="{FF2B5EF4-FFF2-40B4-BE49-F238E27FC236}">
                <a16:creationId xmlns:a16="http://schemas.microsoft.com/office/drawing/2014/main" id="{D57AE3BB-E0E5-214A-979E-EBE18F1C11F0}"/>
              </a:ext>
            </a:extLst>
          </p:cNvPr>
          <p:cNvSpPr txBox="1"/>
          <p:nvPr/>
        </p:nvSpPr>
        <p:spPr>
          <a:xfrm>
            <a:off x="1049778" y="5339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5638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3</a:t>
            </a:r>
          </a:p>
        </p:txBody>
      </p: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B79F84C7-6686-6A4D-BFEA-A6B31DC59C8F}"/>
              </a:ext>
            </a:extLst>
          </p:cNvPr>
          <p:cNvCxnSpPr>
            <a:endCxn id="142" idx="0"/>
          </p:cNvCxnSpPr>
          <p:nvPr/>
        </p:nvCxnSpPr>
        <p:spPr>
          <a:xfrm flipH="1">
            <a:off x="1390800" y="5410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" name="TextBox 143">
            <a:extLst>
              <a:ext uri="{FF2B5EF4-FFF2-40B4-BE49-F238E27FC236}">
                <a16:creationId xmlns:a16="http://schemas.microsoft.com/office/drawing/2014/main" id="{CA9514D8-0ACE-924B-9668-00DCBBA92E9F}"/>
              </a:ext>
            </a:extLst>
          </p:cNvPr>
          <p:cNvSpPr txBox="1"/>
          <p:nvPr/>
        </p:nvSpPr>
        <p:spPr>
          <a:xfrm>
            <a:off x="1049778" y="1669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45" name="Oval 144">
            <a:extLst>
              <a:ext uri="{FF2B5EF4-FFF2-40B4-BE49-F238E27FC236}">
                <a16:creationId xmlns:a16="http://schemas.microsoft.com/office/drawing/2014/main" id="{027543C4-8ED7-B741-82EE-AA99A61F0F2E}"/>
              </a:ext>
            </a:extLst>
          </p:cNvPr>
          <p:cNvSpPr/>
          <p:nvPr/>
        </p:nvSpPr>
        <p:spPr>
          <a:xfrm>
            <a:off x="1294270" y="1554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stCxn id="75" idx="3"/>
            <a:endCxn id="145" idx="0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8E04EC9B-FB6D-2A46-AB20-AAB70543325A}"/>
              </a:ext>
            </a:extLst>
          </p:cNvPr>
          <p:cNvCxnSpPr>
            <a:stCxn id="145" idx="4"/>
          </p:cNvCxnSpPr>
          <p:nvPr/>
        </p:nvCxnSpPr>
        <p:spPr>
          <a:xfrm flipH="1">
            <a:off x="1407438" y="1782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>
            <a:extLst>
              <a:ext uri="{FF2B5EF4-FFF2-40B4-BE49-F238E27FC236}">
                <a16:creationId xmlns:a16="http://schemas.microsoft.com/office/drawing/2014/main" id="{E4E7366F-1022-E644-AB49-97254E8D8056}"/>
              </a:ext>
            </a:extLst>
          </p:cNvPr>
          <p:cNvSpPr txBox="1"/>
          <p:nvPr/>
        </p:nvSpPr>
        <p:spPr>
          <a:xfrm>
            <a:off x="1049778" y="2180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49" name="Oval 148">
            <a:extLst>
              <a:ext uri="{FF2B5EF4-FFF2-40B4-BE49-F238E27FC236}">
                <a16:creationId xmlns:a16="http://schemas.microsoft.com/office/drawing/2014/main" id="{6FA1A212-B00B-2746-B245-FEE4EE30745E}"/>
              </a:ext>
            </a:extLst>
          </p:cNvPr>
          <p:cNvSpPr/>
          <p:nvPr/>
        </p:nvSpPr>
        <p:spPr>
          <a:xfrm>
            <a:off x="1288865" y="2003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E9B34679-411E-8245-98D0-6B7382BA1DE3}"/>
              </a:ext>
            </a:extLst>
          </p:cNvPr>
          <p:cNvCxnSpPr>
            <a:stCxn id="149" idx="4"/>
            <a:endCxn id="128" idx="0"/>
          </p:cNvCxnSpPr>
          <p:nvPr/>
        </p:nvCxnSpPr>
        <p:spPr>
          <a:xfrm>
            <a:off x="1403165" y="2231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1" name="TextBox 150">
            <a:extLst>
              <a:ext uri="{FF2B5EF4-FFF2-40B4-BE49-F238E27FC236}">
                <a16:creationId xmlns:a16="http://schemas.microsoft.com/office/drawing/2014/main" id="{0B8363DC-E947-9D47-BEC6-AD5299164A56}"/>
              </a:ext>
            </a:extLst>
          </p:cNvPr>
          <p:cNvSpPr txBox="1"/>
          <p:nvPr/>
        </p:nvSpPr>
        <p:spPr>
          <a:xfrm>
            <a:off x="1225195" y="10078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20F7BD5C-C3D0-364A-A756-3BA59B2B76D1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33A9FF0A-9F7B-444E-910A-581BC79181DD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D7F2618-0636-8243-B489-923C6AACC909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66A46DFD-D0C6-3746-A887-EB10E5A48343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9D024F5-C229-974A-85BF-3EB5237478A0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9C408D67-4B65-174F-9FC1-87FCC4161A94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1DDE6840-359C-3747-9AFA-DFB0F1325B8C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3AEB85C8-45D0-9D43-8619-2DDD941E6563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9F71070D-CF69-E24C-8E78-111BC6CF1396}"/>
              </a:ext>
            </a:extLst>
          </p:cNvPr>
          <p:cNvCxnSpPr>
            <a:endCxn id="159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Oval 160">
            <a:extLst>
              <a:ext uri="{FF2B5EF4-FFF2-40B4-BE49-F238E27FC236}">
                <a16:creationId xmlns:a16="http://schemas.microsoft.com/office/drawing/2014/main" id="{CD8AA623-9B17-4C44-A314-E96DC001B219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42660FE3-4127-5A4F-8616-BFD1D6A603DE}"/>
              </a:ext>
            </a:extLst>
          </p:cNvPr>
          <p:cNvCxnSpPr>
            <a:stCxn id="159" idx="4"/>
            <a:endCxn id="161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F11882FA-A977-224E-B8AB-98E0E4D004AD}"/>
              </a:ext>
            </a:extLst>
          </p:cNvPr>
          <p:cNvCxnSpPr>
            <a:stCxn id="161" idx="4"/>
            <a:endCxn id="164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Oval 163">
            <a:extLst>
              <a:ext uri="{FF2B5EF4-FFF2-40B4-BE49-F238E27FC236}">
                <a16:creationId xmlns:a16="http://schemas.microsoft.com/office/drawing/2014/main" id="{5151B645-B1FA-4A4D-9E37-53A96FF93528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027F4397-FE18-9F4F-B3E6-07C599A66304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824962FF-3D62-8D4A-89E8-C808B06EDA56}"/>
              </a:ext>
            </a:extLst>
          </p:cNvPr>
          <p:cNvCxnSpPr>
            <a:stCxn id="164" idx="4"/>
            <a:endCxn id="165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Oval 166">
            <a:extLst>
              <a:ext uri="{FF2B5EF4-FFF2-40B4-BE49-F238E27FC236}">
                <a16:creationId xmlns:a16="http://schemas.microsoft.com/office/drawing/2014/main" id="{F2CDD4F5-A5EF-084D-BEC0-ECAF54A27ACE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50AD51E-C673-624E-9287-7C7649786421}"/>
              </a:ext>
            </a:extLst>
          </p:cNvPr>
          <p:cNvCxnSpPr>
            <a:stCxn id="165" idx="4"/>
            <a:endCxn id="167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Oval 168">
            <a:extLst>
              <a:ext uri="{FF2B5EF4-FFF2-40B4-BE49-F238E27FC236}">
                <a16:creationId xmlns:a16="http://schemas.microsoft.com/office/drawing/2014/main" id="{EA1572D3-6631-2A4A-BD73-15604EE5D379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27869A2C-D4D2-F440-B956-5FE7B9CB23C0}"/>
              </a:ext>
            </a:extLst>
          </p:cNvPr>
          <p:cNvCxnSpPr>
            <a:endCxn id="169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6AD0C6E2-8154-E940-96DF-2FEC48856C6F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4</a:t>
            </a:r>
          </a:p>
        </p:txBody>
      </p: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12BD899F-33DA-CD44-9264-C1A78479DE77}"/>
              </a:ext>
            </a:extLst>
          </p:cNvPr>
          <p:cNvCxnSpPr>
            <a:endCxn id="172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>
            <a:extLst>
              <a:ext uri="{FF2B5EF4-FFF2-40B4-BE49-F238E27FC236}">
                <a16:creationId xmlns:a16="http://schemas.microsoft.com/office/drawing/2014/main" id="{D1DBF96F-6EA9-D043-939B-9042CDFEDC06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FA6CD911-CB87-2043-9027-EACBC223B2E7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stCxn id="3" idx="4"/>
            <a:endCxn id="175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C7A2941-A065-F14C-82A8-4FA5EA767E19}"/>
              </a:ext>
            </a:extLst>
          </p:cNvPr>
          <p:cNvCxnSpPr>
            <a:stCxn id="175" idx="4"/>
            <a:endCxn id="179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TextBox 177">
            <a:extLst>
              <a:ext uri="{FF2B5EF4-FFF2-40B4-BE49-F238E27FC236}">
                <a16:creationId xmlns:a16="http://schemas.microsoft.com/office/drawing/2014/main" id="{449D8DF8-DCC9-8447-88FD-07C5E3E137B6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79" name="Oval 178">
            <a:extLst>
              <a:ext uri="{FF2B5EF4-FFF2-40B4-BE49-F238E27FC236}">
                <a16:creationId xmlns:a16="http://schemas.microsoft.com/office/drawing/2014/main" id="{539D3586-8900-514D-9CD4-CE5EDD4ED7FB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9127ADB1-D45B-D34A-B86C-A8BF01EB69B5}"/>
              </a:ext>
            </a:extLst>
          </p:cNvPr>
          <p:cNvCxnSpPr>
            <a:stCxn id="179" idx="4"/>
            <a:endCxn id="158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>
            <a:extLst>
              <a:ext uri="{FF2B5EF4-FFF2-40B4-BE49-F238E27FC236}">
                <a16:creationId xmlns:a16="http://schemas.microsoft.com/office/drawing/2014/main" id="{BE927778-8C0B-DF4F-AD28-07E66290D8BE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821801A-A72F-5141-8B00-DE0FE114D6D0}"/>
              </a:ext>
            </a:extLst>
          </p:cNvPr>
          <p:cNvSpPr txBox="1"/>
          <p:nvPr/>
        </p:nvSpPr>
        <p:spPr>
          <a:xfrm>
            <a:off x="381000" y="28799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E0712ECE-3339-5649-9A51-D632CBD073E1}"/>
              </a:ext>
            </a:extLst>
          </p:cNvPr>
          <p:cNvSpPr txBox="1"/>
          <p:nvPr/>
        </p:nvSpPr>
        <p:spPr>
          <a:xfrm>
            <a:off x="381000" y="33381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FAFF7E91-D81F-D345-871C-9C1B73C2277C}"/>
              </a:ext>
            </a:extLst>
          </p:cNvPr>
          <p:cNvSpPr txBox="1"/>
          <p:nvPr/>
        </p:nvSpPr>
        <p:spPr>
          <a:xfrm>
            <a:off x="381000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01B76F7D-B8A0-5A4D-89EB-51F98D33DF5C}"/>
              </a:ext>
            </a:extLst>
          </p:cNvPr>
          <p:cNvSpPr txBox="1"/>
          <p:nvPr/>
        </p:nvSpPr>
        <p:spPr>
          <a:xfrm>
            <a:off x="381000" y="2009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C221B761-7417-704D-BD7F-DDECEE5C6CAD}"/>
              </a:ext>
            </a:extLst>
          </p:cNvPr>
          <p:cNvSpPr txBox="1"/>
          <p:nvPr/>
        </p:nvSpPr>
        <p:spPr>
          <a:xfrm>
            <a:off x="381000" y="15112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77002325-A13D-3E42-9F24-F6C8D2C4AA18}"/>
              </a:ext>
            </a:extLst>
          </p:cNvPr>
          <p:cNvSpPr txBox="1"/>
          <p:nvPr/>
        </p:nvSpPr>
        <p:spPr>
          <a:xfrm>
            <a:off x="381000" y="38375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88" name="Oval 187">
            <a:extLst>
              <a:ext uri="{FF2B5EF4-FFF2-40B4-BE49-F238E27FC236}">
                <a16:creationId xmlns:a16="http://schemas.microsoft.com/office/drawing/2014/main" id="{52BD641B-949D-4649-8AE8-ECD0ADB43CD8}"/>
              </a:ext>
            </a:extLst>
          </p:cNvPr>
          <p:cNvSpPr/>
          <p:nvPr/>
        </p:nvSpPr>
        <p:spPr>
          <a:xfrm>
            <a:off x="624319" y="1851285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9" name="Straight Connector 188">
            <a:extLst>
              <a:ext uri="{FF2B5EF4-FFF2-40B4-BE49-F238E27FC236}">
                <a16:creationId xmlns:a16="http://schemas.microsoft.com/office/drawing/2014/main" id="{56639482-F327-CC4A-80B5-B47419825992}"/>
              </a:ext>
            </a:extLst>
          </p:cNvPr>
          <p:cNvCxnSpPr>
            <a:stCxn id="203" idx="4"/>
            <a:endCxn id="188" idx="0"/>
          </p:cNvCxnSpPr>
          <p:nvPr/>
        </p:nvCxnSpPr>
        <p:spPr>
          <a:xfrm>
            <a:off x="734387" y="1545815"/>
            <a:ext cx="4232" cy="3054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Oval 189">
            <a:extLst>
              <a:ext uri="{FF2B5EF4-FFF2-40B4-BE49-F238E27FC236}">
                <a16:creationId xmlns:a16="http://schemas.microsoft.com/office/drawing/2014/main" id="{793DD416-B956-A74E-93FC-2E5142507707}"/>
              </a:ext>
            </a:extLst>
          </p:cNvPr>
          <p:cNvSpPr/>
          <p:nvPr/>
        </p:nvSpPr>
        <p:spPr>
          <a:xfrm>
            <a:off x="623187" y="2308485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1" name="Straight Connector 190">
            <a:extLst>
              <a:ext uri="{FF2B5EF4-FFF2-40B4-BE49-F238E27FC236}">
                <a16:creationId xmlns:a16="http://schemas.microsoft.com/office/drawing/2014/main" id="{66E4DA87-E088-694F-B612-FABCA3025C6E}"/>
              </a:ext>
            </a:extLst>
          </p:cNvPr>
          <p:cNvCxnSpPr>
            <a:stCxn id="188" idx="4"/>
            <a:endCxn id="190" idx="0"/>
          </p:cNvCxnSpPr>
          <p:nvPr/>
        </p:nvCxnSpPr>
        <p:spPr>
          <a:xfrm flipH="1">
            <a:off x="737487" y="20798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16B51F0B-1DFC-FE46-B1D4-EE359DC5ACD1}"/>
              </a:ext>
            </a:extLst>
          </p:cNvPr>
          <p:cNvCxnSpPr>
            <a:stCxn id="190" idx="4"/>
            <a:endCxn id="193" idx="0"/>
          </p:cNvCxnSpPr>
          <p:nvPr/>
        </p:nvCxnSpPr>
        <p:spPr>
          <a:xfrm>
            <a:off x="737487" y="25370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3" name="Oval 192">
            <a:extLst>
              <a:ext uri="{FF2B5EF4-FFF2-40B4-BE49-F238E27FC236}">
                <a16:creationId xmlns:a16="http://schemas.microsoft.com/office/drawing/2014/main" id="{0C4ED29D-4375-AA45-ABD1-6025C0C1F314}"/>
              </a:ext>
            </a:extLst>
          </p:cNvPr>
          <p:cNvSpPr/>
          <p:nvPr/>
        </p:nvSpPr>
        <p:spPr>
          <a:xfrm>
            <a:off x="624359" y="2765685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94" name="Oval 193">
            <a:extLst>
              <a:ext uri="{FF2B5EF4-FFF2-40B4-BE49-F238E27FC236}">
                <a16:creationId xmlns:a16="http://schemas.microsoft.com/office/drawing/2014/main" id="{F07F353C-C6E3-A14D-92D7-D9790D52C320}"/>
              </a:ext>
            </a:extLst>
          </p:cNvPr>
          <p:cNvSpPr/>
          <p:nvPr/>
        </p:nvSpPr>
        <p:spPr>
          <a:xfrm>
            <a:off x="626623" y="3222885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26FF2BF9-05BF-1847-AAD8-364AB2EF2B48}"/>
              </a:ext>
            </a:extLst>
          </p:cNvPr>
          <p:cNvCxnSpPr>
            <a:stCxn id="193" idx="4"/>
            <a:endCxn id="194" idx="0"/>
          </p:cNvCxnSpPr>
          <p:nvPr/>
        </p:nvCxnSpPr>
        <p:spPr>
          <a:xfrm>
            <a:off x="738659" y="29942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6" name="Oval 195">
            <a:extLst>
              <a:ext uri="{FF2B5EF4-FFF2-40B4-BE49-F238E27FC236}">
                <a16:creationId xmlns:a16="http://schemas.microsoft.com/office/drawing/2014/main" id="{C5324928-9ED7-C244-8D35-64AF71459308}"/>
              </a:ext>
            </a:extLst>
          </p:cNvPr>
          <p:cNvSpPr/>
          <p:nvPr/>
        </p:nvSpPr>
        <p:spPr>
          <a:xfrm>
            <a:off x="625491" y="3680085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7" name="Straight Connector 196">
            <a:extLst>
              <a:ext uri="{FF2B5EF4-FFF2-40B4-BE49-F238E27FC236}">
                <a16:creationId xmlns:a16="http://schemas.microsoft.com/office/drawing/2014/main" id="{B6741729-9F7B-E945-B31B-B7E69C2911AA}"/>
              </a:ext>
            </a:extLst>
          </p:cNvPr>
          <p:cNvCxnSpPr>
            <a:stCxn id="194" idx="4"/>
            <a:endCxn id="196" idx="0"/>
          </p:cNvCxnSpPr>
          <p:nvPr/>
        </p:nvCxnSpPr>
        <p:spPr>
          <a:xfrm flipH="1">
            <a:off x="739791" y="34514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" name="Oval 197">
            <a:extLst>
              <a:ext uri="{FF2B5EF4-FFF2-40B4-BE49-F238E27FC236}">
                <a16:creationId xmlns:a16="http://schemas.microsoft.com/office/drawing/2014/main" id="{88572C88-53C9-F24A-8CCC-62509945D71E}"/>
              </a:ext>
            </a:extLst>
          </p:cNvPr>
          <p:cNvSpPr/>
          <p:nvPr/>
        </p:nvSpPr>
        <p:spPr>
          <a:xfrm>
            <a:off x="618943" y="4136552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FEAC93B7-5C01-3048-B5E4-0DA183EEC820}"/>
              </a:ext>
            </a:extLst>
          </p:cNvPr>
          <p:cNvCxnSpPr>
            <a:endCxn id="198" idx="0"/>
          </p:cNvCxnSpPr>
          <p:nvPr/>
        </p:nvCxnSpPr>
        <p:spPr>
          <a:xfrm flipH="1">
            <a:off x="733243" y="39079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0" name="TextBox 199">
            <a:extLst>
              <a:ext uri="{FF2B5EF4-FFF2-40B4-BE49-F238E27FC236}">
                <a16:creationId xmlns:a16="http://schemas.microsoft.com/office/drawing/2014/main" id="{52C0E187-BD51-A64A-A531-F3FB85CD8E1C}"/>
              </a:ext>
            </a:extLst>
          </p:cNvPr>
          <p:cNvSpPr txBox="1"/>
          <p:nvPr/>
        </p:nvSpPr>
        <p:spPr>
          <a:xfrm>
            <a:off x="381000" y="42730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45720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5</a:t>
            </a: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43F3B76D-3D60-B24F-B382-26AC31B90D4B}"/>
              </a:ext>
            </a:extLst>
          </p:cNvPr>
          <p:cNvCxnSpPr>
            <a:endCxn id="201" idx="0"/>
          </p:cNvCxnSpPr>
          <p:nvPr/>
        </p:nvCxnSpPr>
        <p:spPr>
          <a:xfrm flipH="1">
            <a:off x="722022" y="43434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Oval 202">
            <a:extLst>
              <a:ext uri="{FF2B5EF4-FFF2-40B4-BE49-F238E27FC236}">
                <a16:creationId xmlns:a16="http://schemas.microsoft.com/office/drawing/2014/main" id="{9D685424-D983-334E-A463-100CC0598C16}"/>
              </a:ext>
            </a:extLst>
          </p:cNvPr>
          <p:cNvSpPr/>
          <p:nvPr/>
        </p:nvSpPr>
        <p:spPr>
          <a:xfrm>
            <a:off x="620087" y="1317215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stCxn id="75" idx="2"/>
            <a:endCxn id="203" idx="7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EF0D17A2-3923-7C49-B576-7FC8B2C8CCEF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0D13B896-9995-F141-B6B8-52C824DAEADB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A9D1E2D2-36D7-524A-8BFA-A1A9D5E77373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9EBAD28F-56E9-DA47-ABE0-9C0F1E6EA6B6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0479995B-9143-CA4F-919F-59C08F00ABEF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4F5FFC70-BE43-2D41-B71E-553110049B21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1" name="Oval 210">
            <a:extLst>
              <a:ext uri="{FF2B5EF4-FFF2-40B4-BE49-F238E27FC236}">
                <a16:creationId xmlns:a16="http://schemas.microsoft.com/office/drawing/2014/main" id="{62939CDC-7491-1145-A543-AA27404638B5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F8D1C12E-D24B-6E4C-88E1-DDE4E42363BA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3" name="Straight Connector 212">
            <a:extLst>
              <a:ext uri="{FF2B5EF4-FFF2-40B4-BE49-F238E27FC236}">
                <a16:creationId xmlns:a16="http://schemas.microsoft.com/office/drawing/2014/main" id="{E82AB79A-C090-8E42-9DF4-50D0FE969169}"/>
              </a:ext>
            </a:extLst>
          </p:cNvPr>
          <p:cNvCxnSpPr>
            <a:endCxn id="212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213">
            <a:extLst>
              <a:ext uri="{FF2B5EF4-FFF2-40B4-BE49-F238E27FC236}">
                <a16:creationId xmlns:a16="http://schemas.microsoft.com/office/drawing/2014/main" id="{7EA16CBF-0CB6-FC47-9C16-AA108F02E7D0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5" name="Straight Connector 214">
            <a:extLst>
              <a:ext uri="{FF2B5EF4-FFF2-40B4-BE49-F238E27FC236}">
                <a16:creationId xmlns:a16="http://schemas.microsoft.com/office/drawing/2014/main" id="{7DA1D841-8F7A-F04F-8690-793B05CF16EF}"/>
              </a:ext>
            </a:extLst>
          </p:cNvPr>
          <p:cNvCxnSpPr>
            <a:stCxn id="212" idx="4"/>
            <a:endCxn id="214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1BB6ECF5-4C32-614F-A07F-43AE0E5FC23B}"/>
              </a:ext>
            </a:extLst>
          </p:cNvPr>
          <p:cNvCxnSpPr>
            <a:stCxn id="214" idx="4"/>
            <a:endCxn id="217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Oval 216">
            <a:extLst>
              <a:ext uri="{FF2B5EF4-FFF2-40B4-BE49-F238E27FC236}">
                <a16:creationId xmlns:a16="http://schemas.microsoft.com/office/drawing/2014/main" id="{7AC3D51C-F64B-8343-8D2F-3DAE5D6D9587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8" name="Oval 217">
            <a:extLst>
              <a:ext uri="{FF2B5EF4-FFF2-40B4-BE49-F238E27FC236}">
                <a16:creationId xmlns:a16="http://schemas.microsoft.com/office/drawing/2014/main" id="{D3593D2D-296B-B148-ADBB-243A8AFC5949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45BC2AF3-BDD4-294D-B440-3FA37F58B6EE}"/>
              </a:ext>
            </a:extLst>
          </p:cNvPr>
          <p:cNvCxnSpPr>
            <a:stCxn id="217" idx="4"/>
            <a:endCxn id="218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Oval 219">
            <a:extLst>
              <a:ext uri="{FF2B5EF4-FFF2-40B4-BE49-F238E27FC236}">
                <a16:creationId xmlns:a16="http://schemas.microsoft.com/office/drawing/2014/main" id="{02ABFF81-62DE-A64E-81F3-49D7D2040FD1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ECC85A4F-F295-F049-88F8-EA3FE8322A8F}"/>
              </a:ext>
            </a:extLst>
          </p:cNvPr>
          <p:cNvCxnSpPr>
            <a:stCxn id="218" idx="4"/>
            <a:endCxn id="220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2" name="Oval 221">
            <a:extLst>
              <a:ext uri="{FF2B5EF4-FFF2-40B4-BE49-F238E27FC236}">
                <a16:creationId xmlns:a16="http://schemas.microsoft.com/office/drawing/2014/main" id="{D82A1DF4-31FD-C441-AD02-EC09268591DB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2F1DCCB1-1445-C140-99D7-4612A5C91602}"/>
              </a:ext>
            </a:extLst>
          </p:cNvPr>
          <p:cNvCxnSpPr>
            <a:endCxn id="222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>
            <a:extLst>
              <a:ext uri="{FF2B5EF4-FFF2-40B4-BE49-F238E27FC236}">
                <a16:creationId xmlns:a16="http://schemas.microsoft.com/office/drawing/2014/main" id="{05B020F5-2AAF-1F4A-8306-825AC9270B58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4C557D32-28D9-A547-A1AB-702793730355}"/>
              </a:ext>
            </a:extLst>
          </p:cNvPr>
          <p:cNvCxnSpPr>
            <a:endCxn id="225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TextBox 226">
            <a:extLst>
              <a:ext uri="{FF2B5EF4-FFF2-40B4-BE49-F238E27FC236}">
                <a16:creationId xmlns:a16="http://schemas.microsoft.com/office/drawing/2014/main" id="{479A8997-29F8-F449-B5AF-FEA38F26CF19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stCxn id="3" idx="4"/>
            <a:endCxn id="211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768EBF41-9959-CA41-A331-6C76D551E9A4}"/>
              </a:ext>
            </a:extLst>
          </p:cNvPr>
          <p:cNvSpPr txBox="1"/>
          <p:nvPr/>
        </p:nvSpPr>
        <p:spPr>
          <a:xfrm>
            <a:off x="2286000" y="24815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C2C1375D-01A0-5941-BE40-79AF06C78B20}"/>
              </a:ext>
            </a:extLst>
          </p:cNvPr>
          <p:cNvSpPr txBox="1"/>
          <p:nvPr/>
        </p:nvSpPr>
        <p:spPr>
          <a:xfrm>
            <a:off x="2286000" y="298090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31" name="Oval 230">
            <a:extLst>
              <a:ext uri="{FF2B5EF4-FFF2-40B4-BE49-F238E27FC236}">
                <a16:creationId xmlns:a16="http://schemas.microsoft.com/office/drawing/2014/main" id="{8D52F2A9-8629-7744-A82F-22833FB01EE5}"/>
              </a:ext>
            </a:extLst>
          </p:cNvPr>
          <p:cNvSpPr/>
          <p:nvPr/>
        </p:nvSpPr>
        <p:spPr>
          <a:xfrm>
            <a:off x="2531623" y="23662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stCxn id="79" idx="4"/>
            <a:endCxn id="231" idx="0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3" name="Oval 232">
            <a:extLst>
              <a:ext uri="{FF2B5EF4-FFF2-40B4-BE49-F238E27FC236}">
                <a16:creationId xmlns:a16="http://schemas.microsoft.com/office/drawing/2014/main" id="{1F744646-4EE2-3C4A-925A-624AB50FAB08}"/>
              </a:ext>
            </a:extLst>
          </p:cNvPr>
          <p:cNvSpPr/>
          <p:nvPr/>
        </p:nvSpPr>
        <p:spPr>
          <a:xfrm>
            <a:off x="2530491" y="28234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4" name="Straight Connector 233">
            <a:extLst>
              <a:ext uri="{FF2B5EF4-FFF2-40B4-BE49-F238E27FC236}">
                <a16:creationId xmlns:a16="http://schemas.microsoft.com/office/drawing/2014/main" id="{D990D93B-C2ED-1E49-92D5-487C9B66221D}"/>
              </a:ext>
            </a:extLst>
          </p:cNvPr>
          <p:cNvCxnSpPr>
            <a:stCxn id="231" idx="4"/>
            <a:endCxn id="233" idx="0"/>
          </p:cNvCxnSpPr>
          <p:nvPr/>
        </p:nvCxnSpPr>
        <p:spPr>
          <a:xfrm flipH="1">
            <a:off x="2644791" y="259480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5" name="Oval 234">
            <a:extLst>
              <a:ext uri="{FF2B5EF4-FFF2-40B4-BE49-F238E27FC236}">
                <a16:creationId xmlns:a16="http://schemas.microsoft.com/office/drawing/2014/main" id="{9B4AAB79-EEEC-6141-88FA-E936CC6A1E0E}"/>
              </a:ext>
            </a:extLst>
          </p:cNvPr>
          <p:cNvSpPr/>
          <p:nvPr/>
        </p:nvSpPr>
        <p:spPr>
          <a:xfrm>
            <a:off x="2523943" y="327987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6" name="Straight Connector 235">
            <a:extLst>
              <a:ext uri="{FF2B5EF4-FFF2-40B4-BE49-F238E27FC236}">
                <a16:creationId xmlns:a16="http://schemas.microsoft.com/office/drawing/2014/main" id="{342B0C20-E148-BC42-B0CE-820F3E162AC5}"/>
              </a:ext>
            </a:extLst>
          </p:cNvPr>
          <p:cNvCxnSpPr>
            <a:endCxn id="235" idx="0"/>
          </p:cNvCxnSpPr>
          <p:nvPr/>
        </p:nvCxnSpPr>
        <p:spPr>
          <a:xfrm flipH="1">
            <a:off x="2638243" y="305127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7" name="TextBox 236">
            <a:extLst>
              <a:ext uri="{FF2B5EF4-FFF2-40B4-BE49-F238E27FC236}">
                <a16:creationId xmlns:a16="http://schemas.microsoft.com/office/drawing/2014/main" id="{8DFB88DC-C691-AE48-B140-FAABE6D23B48}"/>
              </a:ext>
            </a:extLst>
          </p:cNvPr>
          <p:cNvSpPr txBox="1"/>
          <p:nvPr/>
        </p:nvSpPr>
        <p:spPr>
          <a:xfrm>
            <a:off x="2286000" y="341635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37153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AE9F4521-2E79-DB46-A2DA-9C6D4DB2B1EF}"/>
              </a:ext>
            </a:extLst>
          </p:cNvPr>
          <p:cNvCxnSpPr>
            <a:endCxn id="238" idx="0"/>
          </p:cNvCxnSpPr>
          <p:nvPr/>
        </p:nvCxnSpPr>
        <p:spPr>
          <a:xfrm flipH="1">
            <a:off x="2627022" y="348671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0" name="TextBox 239">
            <a:extLst>
              <a:ext uri="{FF2B5EF4-FFF2-40B4-BE49-F238E27FC236}">
                <a16:creationId xmlns:a16="http://schemas.microsoft.com/office/drawing/2014/main" id="{7CEA093A-47DD-F74A-B2C3-7326C59E429F}"/>
              </a:ext>
            </a:extLst>
          </p:cNvPr>
          <p:cNvSpPr txBox="1"/>
          <p:nvPr/>
        </p:nvSpPr>
        <p:spPr>
          <a:xfrm>
            <a:off x="2345162" y="19962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3" name="Oval 252">
            <a:extLst>
              <a:ext uri="{FF2B5EF4-FFF2-40B4-BE49-F238E27FC236}">
                <a16:creationId xmlns:a16="http://schemas.microsoft.com/office/drawing/2014/main" id="{7467F735-2B3E-EC42-99EA-1382833025C2}"/>
              </a:ext>
            </a:extLst>
          </p:cNvPr>
          <p:cNvSpPr/>
          <p:nvPr/>
        </p:nvSpPr>
        <p:spPr>
          <a:xfrm>
            <a:off x="3124201" y="23437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stCxn id="79" idx="5"/>
            <a:endCxn id="253" idx="0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5" name="TextBox 254">
            <a:extLst>
              <a:ext uri="{FF2B5EF4-FFF2-40B4-BE49-F238E27FC236}">
                <a16:creationId xmlns:a16="http://schemas.microsoft.com/office/drawing/2014/main" id="{C1587225-624F-C34E-A78B-BE12CEB00326}"/>
              </a:ext>
            </a:extLst>
          </p:cNvPr>
          <p:cNvSpPr txBox="1"/>
          <p:nvPr/>
        </p:nvSpPr>
        <p:spPr>
          <a:xfrm>
            <a:off x="2886258" y="24802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77916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02F03D35-59F6-B948-A4D9-F55949A3B18A}"/>
              </a:ext>
            </a:extLst>
          </p:cNvPr>
          <p:cNvCxnSpPr>
            <a:endCxn id="256" idx="0"/>
          </p:cNvCxnSpPr>
          <p:nvPr/>
        </p:nvCxnSpPr>
        <p:spPr>
          <a:xfrm flipH="1">
            <a:off x="3227280" y="255056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>
            <a:off x="2753111" y="204963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5" name="Oval 264">
            <a:extLst>
              <a:ext uri="{FF2B5EF4-FFF2-40B4-BE49-F238E27FC236}">
                <a16:creationId xmlns:a16="http://schemas.microsoft.com/office/drawing/2014/main" id="{D24D816F-F2DA-1F41-874A-58FF3CA42A43}"/>
              </a:ext>
            </a:extLst>
          </p:cNvPr>
          <p:cNvSpPr/>
          <p:nvPr/>
        </p:nvSpPr>
        <p:spPr>
          <a:xfrm>
            <a:off x="2733339" y="99342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764E06DB-3FFB-2144-8181-25E5261C0143}"/>
              </a:ext>
            </a:extLst>
          </p:cNvPr>
          <p:cNvSpPr txBox="1"/>
          <p:nvPr/>
        </p:nvSpPr>
        <p:spPr>
          <a:xfrm>
            <a:off x="2696795" y="12516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F873554E-B5B7-964E-8366-636FA837018E}"/>
              </a:ext>
            </a:extLst>
          </p:cNvPr>
          <p:cNvCxnSpPr>
            <a:stCxn id="265" idx="5"/>
            <a:endCxn id="267" idx="0"/>
          </p:cNvCxnSpPr>
          <p:nvPr/>
        </p:nvCxnSpPr>
        <p:spPr>
          <a:xfrm>
            <a:off x="2928460" y="1188544"/>
            <a:ext cx="198171" cy="4146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322073" y="872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stCxn id="75" idx="6"/>
            <a:endCxn id="265" idx="1"/>
          </p:cNvCxnSpPr>
          <p:nvPr/>
        </p:nvCxnSpPr>
        <p:spPr>
          <a:xfrm>
            <a:off x="2109397" y="730847"/>
            <a:ext cx="657420" cy="29605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7" name="TextBox 276">
            <a:extLst>
              <a:ext uri="{FF2B5EF4-FFF2-40B4-BE49-F238E27FC236}">
                <a16:creationId xmlns:a16="http://schemas.microsoft.com/office/drawing/2014/main" id="{B8C3E3FA-A938-8B47-BBAB-2872D01844C0}"/>
              </a:ext>
            </a:extLst>
          </p:cNvPr>
          <p:cNvSpPr txBox="1"/>
          <p:nvPr/>
        </p:nvSpPr>
        <p:spPr>
          <a:xfrm>
            <a:off x="914400" y="762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8E963B33-CD9C-7A4D-807D-B40D7622CC29}"/>
              </a:ext>
            </a:extLst>
          </p:cNvPr>
          <p:cNvSpPr txBox="1"/>
          <p:nvPr/>
        </p:nvSpPr>
        <p:spPr>
          <a:xfrm>
            <a:off x="4191000" y="0"/>
            <a:ext cx="488808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200" spc="6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panam</a:t>
            </a:r>
            <a:r>
              <a:rPr lang="en-US" sz="3200" spc="600" dirty="0" err="1">
                <a:latin typeface="Consolas" panose="020B0609020204030204" pitchFamily="49" charset="0"/>
                <a:cs typeface="Consolas" panose="020B0609020204030204" pitchFamily="49" charset="0"/>
              </a:rPr>
              <a:t>abananas</a:t>
            </a:r>
            <a:r>
              <a:rPr lang="en-US" sz="3200" spc="600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2F18E922-BD7E-1045-A099-2CD11480AE7F}"/>
              </a:ext>
            </a:extLst>
          </p:cNvPr>
          <p:cNvSpPr txBox="1"/>
          <p:nvPr/>
        </p:nvSpPr>
        <p:spPr>
          <a:xfrm>
            <a:off x="2535173" y="48342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280" name="Straight Connector 279">
            <a:extLst>
              <a:ext uri="{FF2B5EF4-FFF2-40B4-BE49-F238E27FC236}">
                <a16:creationId xmlns:a16="http://schemas.microsoft.com/office/drawing/2014/main" id="{BFB5946F-B221-0542-BBA2-ED4CE4B747ED}"/>
              </a:ext>
            </a:extLst>
          </p:cNvPr>
          <p:cNvCxnSpPr>
            <a:cxnSpLocks/>
          </p:cNvCxnSpPr>
          <p:nvPr/>
        </p:nvCxnSpPr>
        <p:spPr>
          <a:xfrm flipH="1">
            <a:off x="1602765" y="326590"/>
            <a:ext cx="1597635" cy="14548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1" name="TextBox 280">
            <a:extLst>
              <a:ext uri="{FF2B5EF4-FFF2-40B4-BE49-F238E27FC236}">
                <a16:creationId xmlns:a16="http://schemas.microsoft.com/office/drawing/2014/main" id="{45A6B2DB-7828-C841-A332-13AEDA1F182D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82" name="Oval 281">
            <a:extLst>
              <a:ext uri="{FF2B5EF4-FFF2-40B4-BE49-F238E27FC236}">
                <a16:creationId xmlns:a16="http://schemas.microsoft.com/office/drawing/2014/main" id="{9812D4A6-069A-644A-B943-D960CF6FBAF0}"/>
              </a:ext>
            </a:extLst>
          </p:cNvPr>
          <p:cNvSpPr/>
          <p:nvPr/>
        </p:nvSpPr>
        <p:spPr>
          <a:xfrm>
            <a:off x="1455811" y="35777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14543322"/>
      </p:ext>
    </p:extLst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 dirty="0"/>
              <a:t>Bioinformatics Algorithms: An Active Learning Approach</a:t>
            </a:r>
            <a:r>
              <a:rPr lang="en-US" dirty="0"/>
              <a:t>.  © 2018 </a:t>
            </a:r>
            <a:r>
              <a:rPr lang="en-US" dirty="0" err="1"/>
              <a:t>Compeau</a:t>
            </a:r>
            <a:r>
              <a:rPr lang="en-US" dirty="0"/>
              <a:t> and </a:t>
            </a:r>
            <a:r>
              <a:rPr lang="en-US" dirty="0" err="1"/>
              <a:t>Pevzner</a:t>
            </a:r>
            <a:r>
              <a:rPr lang="en-US" dirty="0"/>
              <a:t>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0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cxnSpLocks/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4C8D4CB-B407-0440-9A96-839E2112C5DD}"/>
              </a:ext>
            </a:extLst>
          </p:cNvPr>
          <p:cNvSpPr txBox="1"/>
          <p:nvPr/>
        </p:nvSpPr>
        <p:spPr>
          <a:xfrm>
            <a:off x="1699824" y="4708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F46A0BC-89BE-564C-9B4B-D9736ECF2FF5}"/>
              </a:ext>
            </a:extLst>
          </p:cNvPr>
          <p:cNvSpPr txBox="1"/>
          <p:nvPr/>
        </p:nvSpPr>
        <p:spPr>
          <a:xfrm>
            <a:off x="1699824" y="5166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4A3BCD9-8AEA-9F46-B4EC-E3F28DC20833}"/>
              </a:ext>
            </a:extLst>
          </p:cNvPr>
          <p:cNvSpPr txBox="1"/>
          <p:nvPr/>
        </p:nvSpPr>
        <p:spPr>
          <a:xfrm>
            <a:off x="1699824" y="4295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088786C-4EEB-1C41-85B9-C3C39CC420CA}"/>
              </a:ext>
            </a:extLst>
          </p:cNvPr>
          <p:cNvSpPr txBox="1"/>
          <p:nvPr/>
        </p:nvSpPr>
        <p:spPr>
          <a:xfrm>
            <a:off x="1699824" y="3838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EB8EE9D-6263-B848-B923-8547BCAC507C}"/>
              </a:ext>
            </a:extLst>
          </p:cNvPr>
          <p:cNvSpPr txBox="1"/>
          <p:nvPr/>
        </p:nvSpPr>
        <p:spPr>
          <a:xfrm>
            <a:off x="1699824" y="3340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7E813DB-FFB7-6643-8517-21BB3D92AEAD}"/>
              </a:ext>
            </a:extLst>
          </p:cNvPr>
          <p:cNvSpPr txBox="1"/>
          <p:nvPr/>
        </p:nvSpPr>
        <p:spPr>
          <a:xfrm>
            <a:off x="1699824" y="5666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2FF5E8FE-FCAD-C144-9E71-FB99D290EF09}"/>
              </a:ext>
            </a:extLst>
          </p:cNvPr>
          <p:cNvSpPr/>
          <p:nvPr/>
        </p:nvSpPr>
        <p:spPr>
          <a:xfrm>
            <a:off x="1944193" y="3225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467C296E-6CC2-4742-8265-4DC23CA28601}"/>
              </a:ext>
            </a:extLst>
          </p:cNvPr>
          <p:cNvSpPr/>
          <p:nvPr/>
        </p:nvSpPr>
        <p:spPr>
          <a:xfrm>
            <a:off x="1943143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6BF1EA94-E304-AE4E-9362-343E31B35122}"/>
              </a:ext>
            </a:extLst>
          </p:cNvPr>
          <p:cNvCxnSpPr>
            <a:endCxn id="54" idx="0"/>
          </p:cNvCxnSpPr>
          <p:nvPr/>
        </p:nvCxnSpPr>
        <p:spPr>
          <a:xfrm>
            <a:off x="2055179" y="3475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Oval 55">
            <a:extLst>
              <a:ext uri="{FF2B5EF4-FFF2-40B4-BE49-F238E27FC236}">
                <a16:creationId xmlns:a16="http://schemas.microsoft.com/office/drawing/2014/main" id="{F092F9FD-33D2-BD40-A2AF-1228D2440970}"/>
              </a:ext>
            </a:extLst>
          </p:cNvPr>
          <p:cNvSpPr/>
          <p:nvPr/>
        </p:nvSpPr>
        <p:spPr>
          <a:xfrm>
            <a:off x="1942011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B7A31CEB-C4E3-8E45-B7A4-C9795D4067BE}"/>
              </a:ext>
            </a:extLst>
          </p:cNvPr>
          <p:cNvCxnSpPr>
            <a:stCxn id="54" idx="4"/>
            <a:endCxn id="56" idx="0"/>
          </p:cNvCxnSpPr>
          <p:nvPr/>
        </p:nvCxnSpPr>
        <p:spPr>
          <a:xfrm flipH="1">
            <a:off x="2056311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844994A4-E325-FC41-80C7-491E4E72C061}"/>
              </a:ext>
            </a:extLst>
          </p:cNvPr>
          <p:cNvCxnSpPr>
            <a:stCxn id="56" idx="4"/>
            <a:endCxn id="59" idx="0"/>
          </p:cNvCxnSpPr>
          <p:nvPr/>
        </p:nvCxnSpPr>
        <p:spPr>
          <a:xfrm>
            <a:off x="2056311" y="4365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Oval 58">
            <a:extLst>
              <a:ext uri="{FF2B5EF4-FFF2-40B4-BE49-F238E27FC236}">
                <a16:creationId xmlns:a16="http://schemas.microsoft.com/office/drawing/2014/main" id="{1F2C6C2D-1BB7-024C-A480-EB05969DE772}"/>
              </a:ext>
            </a:extLst>
          </p:cNvPr>
          <p:cNvSpPr/>
          <p:nvPr/>
        </p:nvSpPr>
        <p:spPr>
          <a:xfrm>
            <a:off x="1943183" y="4594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EBB8EA0A-1A4C-C74A-AFCD-F1204E80879A}"/>
              </a:ext>
            </a:extLst>
          </p:cNvPr>
          <p:cNvSpPr/>
          <p:nvPr/>
        </p:nvSpPr>
        <p:spPr>
          <a:xfrm>
            <a:off x="1945447" y="5051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FE708EA0-906C-5A4A-B2EA-AFF41266C0D9}"/>
              </a:ext>
            </a:extLst>
          </p:cNvPr>
          <p:cNvCxnSpPr>
            <a:stCxn id="59" idx="4"/>
            <a:endCxn id="60" idx="0"/>
          </p:cNvCxnSpPr>
          <p:nvPr/>
        </p:nvCxnSpPr>
        <p:spPr>
          <a:xfrm>
            <a:off x="2057483" y="4823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Oval 61">
            <a:extLst>
              <a:ext uri="{FF2B5EF4-FFF2-40B4-BE49-F238E27FC236}">
                <a16:creationId xmlns:a16="http://schemas.microsoft.com/office/drawing/2014/main" id="{43D10A5E-F84C-8C42-884A-AE831FF2C32D}"/>
              </a:ext>
            </a:extLst>
          </p:cNvPr>
          <p:cNvSpPr/>
          <p:nvPr/>
        </p:nvSpPr>
        <p:spPr>
          <a:xfrm>
            <a:off x="1944315" y="5508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4F870F33-EBA9-4845-8703-EA0886F3179C}"/>
              </a:ext>
            </a:extLst>
          </p:cNvPr>
          <p:cNvCxnSpPr>
            <a:stCxn id="60" idx="4"/>
            <a:endCxn id="62" idx="0"/>
          </p:cNvCxnSpPr>
          <p:nvPr/>
        </p:nvCxnSpPr>
        <p:spPr>
          <a:xfrm flipH="1">
            <a:off x="2058615" y="5280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val 63">
            <a:extLst>
              <a:ext uri="{FF2B5EF4-FFF2-40B4-BE49-F238E27FC236}">
                <a16:creationId xmlns:a16="http://schemas.microsoft.com/office/drawing/2014/main" id="{10612995-4A69-3A45-90AE-7ABDB2E65DFD}"/>
              </a:ext>
            </a:extLst>
          </p:cNvPr>
          <p:cNvSpPr/>
          <p:nvPr/>
        </p:nvSpPr>
        <p:spPr>
          <a:xfrm>
            <a:off x="1937767" y="5965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7F24EEAC-758B-D947-A86F-D84299B103A7}"/>
              </a:ext>
            </a:extLst>
          </p:cNvPr>
          <p:cNvCxnSpPr>
            <a:endCxn id="64" idx="0"/>
          </p:cNvCxnSpPr>
          <p:nvPr/>
        </p:nvCxnSpPr>
        <p:spPr>
          <a:xfrm flipH="1">
            <a:off x="2052067" y="5736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04B889FC-E4A0-BF47-810E-F953E72AC63E}"/>
              </a:ext>
            </a:extLst>
          </p:cNvPr>
          <p:cNvSpPr txBox="1"/>
          <p:nvPr/>
        </p:nvSpPr>
        <p:spPr>
          <a:xfrm>
            <a:off x="1699824" y="6101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26546" y="6400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</a:t>
            </a:r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5761E276-92A6-0644-9333-7CABBCB13542}"/>
              </a:ext>
            </a:extLst>
          </p:cNvPr>
          <p:cNvCxnSpPr>
            <a:endCxn id="68" idx="0"/>
          </p:cNvCxnSpPr>
          <p:nvPr/>
        </p:nvCxnSpPr>
        <p:spPr>
          <a:xfrm flipH="1">
            <a:off x="2040846" y="6172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Box 70">
            <a:extLst>
              <a:ext uri="{FF2B5EF4-FFF2-40B4-BE49-F238E27FC236}">
                <a16:creationId xmlns:a16="http://schemas.microsoft.com/office/drawing/2014/main" id="{3DC22BE3-00C9-B347-A3A5-25AEF5FA70B1}"/>
              </a:ext>
            </a:extLst>
          </p:cNvPr>
          <p:cNvSpPr txBox="1"/>
          <p:nvPr/>
        </p:nvSpPr>
        <p:spPr>
          <a:xfrm>
            <a:off x="1935867" y="17884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CBDD6FD-B4EA-394A-8775-3C80D85903A0}"/>
              </a:ext>
            </a:extLst>
          </p:cNvPr>
          <p:cNvSpPr txBox="1"/>
          <p:nvPr/>
        </p:nvSpPr>
        <p:spPr>
          <a:xfrm>
            <a:off x="1699824" y="2431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E6430331-32D6-2C4A-8F40-6B94287AAA9B}"/>
              </a:ext>
            </a:extLst>
          </p:cNvPr>
          <p:cNvSpPr txBox="1"/>
          <p:nvPr/>
        </p:nvSpPr>
        <p:spPr>
          <a:xfrm>
            <a:off x="2235217" y="1444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2089B9B-080C-0440-872D-2ED0DDEADE63}"/>
              </a:ext>
            </a:extLst>
          </p:cNvPr>
          <p:cNvSpPr txBox="1"/>
          <p:nvPr/>
        </p:nvSpPr>
        <p:spPr>
          <a:xfrm>
            <a:off x="1850667" y="8958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22C2B9FA-5513-2140-8F0D-269530C1D720}"/>
              </a:ext>
            </a:extLst>
          </p:cNvPr>
          <p:cNvSpPr/>
          <p:nvPr/>
        </p:nvSpPr>
        <p:spPr>
          <a:xfrm>
            <a:off x="2199979" y="12568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7D6CE7AE-C3B6-8A41-9E5F-25C4F21F9A1D}"/>
              </a:ext>
            </a:extLst>
          </p:cNvPr>
          <p:cNvCxnSpPr>
            <a:stCxn id="75" idx="5"/>
            <a:endCxn id="76" idx="0"/>
          </p:cNvCxnSpPr>
          <p:nvPr/>
        </p:nvCxnSpPr>
        <p:spPr>
          <a:xfrm>
            <a:off x="2075919" y="811669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07E8AC30-AA5E-1848-9ABF-4F4FBDE9B717}"/>
              </a:ext>
            </a:extLst>
          </p:cNvPr>
          <p:cNvCxnSpPr>
            <a:stCxn id="76" idx="5"/>
            <a:endCxn id="79" idx="1"/>
          </p:cNvCxnSpPr>
          <p:nvPr/>
        </p:nvCxnSpPr>
        <p:spPr>
          <a:xfrm>
            <a:off x="2395100" y="1451936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B38C9688-ED58-2B46-A5E6-D488A83C657A}"/>
              </a:ext>
            </a:extLst>
          </p:cNvPr>
          <p:cNvSpPr/>
          <p:nvPr/>
        </p:nvSpPr>
        <p:spPr>
          <a:xfrm>
            <a:off x="1944316" y="2316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stCxn id="79" idx="3"/>
            <a:endCxn id="80" idx="0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C1B6C3B7-ECAA-D746-81B2-F97140130744}"/>
              </a:ext>
            </a:extLst>
          </p:cNvPr>
          <p:cNvCxnSpPr>
            <a:stCxn id="80" idx="4"/>
          </p:cNvCxnSpPr>
          <p:nvPr/>
        </p:nvCxnSpPr>
        <p:spPr>
          <a:xfrm flipH="1">
            <a:off x="2057484" y="2544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>
            <a:extLst>
              <a:ext uri="{FF2B5EF4-FFF2-40B4-BE49-F238E27FC236}">
                <a16:creationId xmlns:a16="http://schemas.microsoft.com/office/drawing/2014/main" id="{768E69E2-0FC4-4043-A331-F64461B172A7}"/>
              </a:ext>
            </a:extLst>
          </p:cNvPr>
          <p:cNvSpPr txBox="1"/>
          <p:nvPr/>
        </p:nvSpPr>
        <p:spPr>
          <a:xfrm>
            <a:off x="1699824" y="2942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FF25A39F-AFB7-6F40-97D7-8814A0E85606}"/>
              </a:ext>
            </a:extLst>
          </p:cNvPr>
          <p:cNvSpPr/>
          <p:nvPr/>
        </p:nvSpPr>
        <p:spPr>
          <a:xfrm>
            <a:off x="1938911" y="2765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C5E99B1-A612-5047-8890-770A55D3804E}"/>
              </a:ext>
            </a:extLst>
          </p:cNvPr>
          <p:cNvCxnSpPr>
            <a:stCxn id="84" idx="4"/>
            <a:endCxn id="53" idx="0"/>
          </p:cNvCxnSpPr>
          <p:nvPr/>
        </p:nvCxnSpPr>
        <p:spPr>
          <a:xfrm>
            <a:off x="2053211" y="2993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F0FB156B-0FEA-214C-B325-BFF68048825F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5834D8-3E84-7941-8570-B872AAF555A7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80ED94-4E45-A449-B7D4-EA793821235B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EB0E298-1265-E549-861C-1447DA0B9DED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5D586A2-2016-6242-9A14-C79487C99B3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E29280A-971A-6349-9908-C497B5073C3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B85E2A-8DB8-C64F-86FA-DE7FCDCA5EA7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CEA38C7-C47C-EF47-97E0-5D6A2E8AB813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6A0A700A-36A2-5C4D-B02E-EB9A4DF02256}"/>
              </a:ext>
            </a:extLst>
          </p:cNvPr>
          <p:cNvCxnSpPr>
            <a:endCxn id="93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id="{B8744598-54AE-FA46-A7CB-16FEBD55EF1B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84D405E-D4E9-124C-B08B-09DF5FAC5418}"/>
              </a:ext>
            </a:extLst>
          </p:cNvPr>
          <p:cNvCxnSpPr>
            <a:stCxn id="93" idx="4"/>
            <a:endCxn id="95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79B955C-5BAB-9849-A3F5-F98590F9D7C5}"/>
              </a:ext>
            </a:extLst>
          </p:cNvPr>
          <p:cNvCxnSpPr>
            <a:stCxn id="95" idx="4"/>
            <a:endCxn id="98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val 97">
            <a:extLst>
              <a:ext uri="{FF2B5EF4-FFF2-40B4-BE49-F238E27FC236}">
                <a16:creationId xmlns:a16="http://schemas.microsoft.com/office/drawing/2014/main" id="{7C697300-9997-4C4E-A4EB-6A4F8E218648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E1E78C6A-0C5B-A645-A5BF-91DE6F42C471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92BC703-2B35-5945-B0EA-3282187FD27F}"/>
              </a:ext>
            </a:extLst>
          </p:cNvPr>
          <p:cNvCxnSpPr>
            <a:stCxn id="98" idx="4"/>
            <a:endCxn id="99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>
            <a:extLst>
              <a:ext uri="{FF2B5EF4-FFF2-40B4-BE49-F238E27FC236}">
                <a16:creationId xmlns:a16="http://schemas.microsoft.com/office/drawing/2014/main" id="{29FF1F1D-7077-D04C-989C-D7BD7375E9BB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B12C524-5B51-E744-9D40-5D75ED33C939}"/>
              </a:ext>
            </a:extLst>
          </p:cNvPr>
          <p:cNvCxnSpPr>
            <a:stCxn id="99" idx="4"/>
            <a:endCxn id="101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DEBAAF2A-214C-CD40-979E-C104F666A30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64EA81-A491-9D42-88C7-FB3A1A3A5204}"/>
              </a:ext>
            </a:extLst>
          </p:cNvPr>
          <p:cNvCxnSpPr>
            <a:endCxn id="103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CAE7D68B-7D3D-8E4E-8AC8-3CCA49E8846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2</a:t>
            </a: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8CEB8A3-E1F4-9E43-BF34-24421B04ED1E}"/>
              </a:ext>
            </a:extLst>
          </p:cNvPr>
          <p:cNvCxnSpPr>
            <a:endCxn id="106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D95C3EE5-77A5-C74B-959F-F61503C21BBA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6C89CFC-C4C0-E14A-ADDA-C43BE84B0062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41144C40-B711-E949-ACA7-BE22AA0352EB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stCxn id="115" idx="4"/>
            <a:endCxn id="116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04D2FC4-1481-8949-99D1-75DE32A55C16}"/>
              </a:ext>
            </a:extLst>
          </p:cNvPr>
          <p:cNvCxnSpPr>
            <a:stCxn id="116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0C5BA5E2-0892-7B46-B707-B19903FA2C06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46C913A-0A5C-2041-8F1B-F0B7D87BEFF1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F28F3889-31F2-3C42-9574-99A77B751426}"/>
              </a:ext>
            </a:extLst>
          </p:cNvPr>
          <p:cNvCxnSpPr>
            <a:stCxn id="120" idx="4"/>
            <a:endCxn id="92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E8FCBEAA-8DC7-B943-A937-863A942E000E}"/>
              </a:ext>
            </a:extLst>
          </p:cNvPr>
          <p:cNvSpPr txBox="1"/>
          <p:nvPr/>
        </p:nvSpPr>
        <p:spPr>
          <a:xfrm>
            <a:off x="1049778" y="3946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10F3C621-4FEE-B84F-A56D-A1B618D3D8D5}"/>
              </a:ext>
            </a:extLst>
          </p:cNvPr>
          <p:cNvSpPr txBox="1"/>
          <p:nvPr/>
        </p:nvSpPr>
        <p:spPr>
          <a:xfrm>
            <a:off x="1049778" y="4404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96BB0863-09C1-5440-B364-9EA77DD1B3F9}"/>
              </a:ext>
            </a:extLst>
          </p:cNvPr>
          <p:cNvSpPr txBox="1"/>
          <p:nvPr/>
        </p:nvSpPr>
        <p:spPr>
          <a:xfrm>
            <a:off x="1049778" y="3533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0BAD43D8-761C-1B44-9099-B9CBDF63464A}"/>
              </a:ext>
            </a:extLst>
          </p:cNvPr>
          <p:cNvSpPr txBox="1"/>
          <p:nvPr/>
        </p:nvSpPr>
        <p:spPr>
          <a:xfrm>
            <a:off x="1049778" y="3076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3C16751F-CF0A-0E48-9D37-13971F86D671}"/>
              </a:ext>
            </a:extLst>
          </p:cNvPr>
          <p:cNvSpPr txBox="1"/>
          <p:nvPr/>
        </p:nvSpPr>
        <p:spPr>
          <a:xfrm>
            <a:off x="1049778" y="2578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B86FE87E-43B6-6D4B-947D-49F1AA784814}"/>
              </a:ext>
            </a:extLst>
          </p:cNvPr>
          <p:cNvSpPr txBox="1"/>
          <p:nvPr/>
        </p:nvSpPr>
        <p:spPr>
          <a:xfrm>
            <a:off x="1049778" y="4904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28" name="Oval 127">
            <a:extLst>
              <a:ext uri="{FF2B5EF4-FFF2-40B4-BE49-F238E27FC236}">
                <a16:creationId xmlns:a16="http://schemas.microsoft.com/office/drawing/2014/main" id="{8BF30085-377F-C046-AF46-F4C228DDA54F}"/>
              </a:ext>
            </a:extLst>
          </p:cNvPr>
          <p:cNvSpPr/>
          <p:nvPr/>
        </p:nvSpPr>
        <p:spPr>
          <a:xfrm>
            <a:off x="1294147" y="2463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8FD1AB61-296B-7941-8A11-99F9574A1D15}"/>
              </a:ext>
            </a:extLst>
          </p:cNvPr>
          <p:cNvSpPr/>
          <p:nvPr/>
        </p:nvSpPr>
        <p:spPr>
          <a:xfrm>
            <a:off x="1293097" y="2918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F022ACAD-F007-DF4C-A95D-B67618917446}"/>
              </a:ext>
            </a:extLst>
          </p:cNvPr>
          <p:cNvCxnSpPr>
            <a:endCxn id="129" idx="0"/>
          </p:cNvCxnSpPr>
          <p:nvPr/>
        </p:nvCxnSpPr>
        <p:spPr>
          <a:xfrm>
            <a:off x="1405133" y="2713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Oval 130">
            <a:extLst>
              <a:ext uri="{FF2B5EF4-FFF2-40B4-BE49-F238E27FC236}">
                <a16:creationId xmlns:a16="http://schemas.microsoft.com/office/drawing/2014/main" id="{F2F9815A-5FC2-3F4C-BC39-44921734C4B1}"/>
              </a:ext>
            </a:extLst>
          </p:cNvPr>
          <p:cNvSpPr/>
          <p:nvPr/>
        </p:nvSpPr>
        <p:spPr>
          <a:xfrm>
            <a:off x="1291965" y="3375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CABF80DA-E80C-3647-80A0-F5C74A09AF12}"/>
              </a:ext>
            </a:extLst>
          </p:cNvPr>
          <p:cNvCxnSpPr>
            <a:stCxn id="129" idx="4"/>
            <a:endCxn id="131" idx="0"/>
          </p:cNvCxnSpPr>
          <p:nvPr/>
        </p:nvCxnSpPr>
        <p:spPr>
          <a:xfrm flipH="1">
            <a:off x="1406265" y="3146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8D247746-46EA-C642-90A2-50C156951338}"/>
              </a:ext>
            </a:extLst>
          </p:cNvPr>
          <p:cNvCxnSpPr>
            <a:stCxn id="131" idx="4"/>
            <a:endCxn id="134" idx="0"/>
          </p:cNvCxnSpPr>
          <p:nvPr/>
        </p:nvCxnSpPr>
        <p:spPr>
          <a:xfrm>
            <a:off x="1406265" y="3603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Oval 133">
            <a:extLst>
              <a:ext uri="{FF2B5EF4-FFF2-40B4-BE49-F238E27FC236}">
                <a16:creationId xmlns:a16="http://schemas.microsoft.com/office/drawing/2014/main" id="{A2BAF0C4-1C77-E54E-944D-09A58368A3A2}"/>
              </a:ext>
            </a:extLst>
          </p:cNvPr>
          <p:cNvSpPr/>
          <p:nvPr/>
        </p:nvSpPr>
        <p:spPr>
          <a:xfrm>
            <a:off x="1293137" y="3832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5" name="Oval 134">
            <a:extLst>
              <a:ext uri="{FF2B5EF4-FFF2-40B4-BE49-F238E27FC236}">
                <a16:creationId xmlns:a16="http://schemas.microsoft.com/office/drawing/2014/main" id="{C6D11935-7E37-0349-8D97-1E9DBAD3534A}"/>
              </a:ext>
            </a:extLst>
          </p:cNvPr>
          <p:cNvSpPr/>
          <p:nvPr/>
        </p:nvSpPr>
        <p:spPr>
          <a:xfrm>
            <a:off x="1295401" y="4289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35A46693-E50C-2149-9D05-47CFA37649F1}"/>
              </a:ext>
            </a:extLst>
          </p:cNvPr>
          <p:cNvCxnSpPr>
            <a:stCxn id="134" idx="4"/>
            <a:endCxn id="135" idx="0"/>
          </p:cNvCxnSpPr>
          <p:nvPr/>
        </p:nvCxnSpPr>
        <p:spPr>
          <a:xfrm>
            <a:off x="1407437" y="4061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Oval 136">
            <a:extLst>
              <a:ext uri="{FF2B5EF4-FFF2-40B4-BE49-F238E27FC236}">
                <a16:creationId xmlns:a16="http://schemas.microsoft.com/office/drawing/2014/main" id="{0BA6D564-1DA6-1C4A-8BCF-AD07334521AB}"/>
              </a:ext>
            </a:extLst>
          </p:cNvPr>
          <p:cNvSpPr/>
          <p:nvPr/>
        </p:nvSpPr>
        <p:spPr>
          <a:xfrm>
            <a:off x="1294269" y="4746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00F31C6B-E9CD-B041-AB84-C5EF0AB63293}"/>
              </a:ext>
            </a:extLst>
          </p:cNvPr>
          <p:cNvCxnSpPr>
            <a:stCxn id="135" idx="4"/>
            <a:endCxn id="137" idx="0"/>
          </p:cNvCxnSpPr>
          <p:nvPr/>
        </p:nvCxnSpPr>
        <p:spPr>
          <a:xfrm flipH="1">
            <a:off x="1408569" y="4518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9" name="Oval 138">
            <a:extLst>
              <a:ext uri="{FF2B5EF4-FFF2-40B4-BE49-F238E27FC236}">
                <a16:creationId xmlns:a16="http://schemas.microsoft.com/office/drawing/2014/main" id="{938C730E-90A8-7747-808C-CBFAD4C09510}"/>
              </a:ext>
            </a:extLst>
          </p:cNvPr>
          <p:cNvSpPr/>
          <p:nvPr/>
        </p:nvSpPr>
        <p:spPr>
          <a:xfrm>
            <a:off x="1287721" y="5203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66712C6C-DF98-3A4B-B8C6-1C0054724431}"/>
              </a:ext>
            </a:extLst>
          </p:cNvPr>
          <p:cNvCxnSpPr>
            <a:endCxn id="139" idx="0"/>
          </p:cNvCxnSpPr>
          <p:nvPr/>
        </p:nvCxnSpPr>
        <p:spPr>
          <a:xfrm flipH="1">
            <a:off x="1402021" y="4974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" name="TextBox 140">
            <a:extLst>
              <a:ext uri="{FF2B5EF4-FFF2-40B4-BE49-F238E27FC236}">
                <a16:creationId xmlns:a16="http://schemas.microsoft.com/office/drawing/2014/main" id="{D57AE3BB-E0E5-214A-979E-EBE18F1C11F0}"/>
              </a:ext>
            </a:extLst>
          </p:cNvPr>
          <p:cNvSpPr txBox="1"/>
          <p:nvPr/>
        </p:nvSpPr>
        <p:spPr>
          <a:xfrm>
            <a:off x="1049778" y="5339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5638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3</a:t>
            </a:r>
          </a:p>
        </p:txBody>
      </p: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B79F84C7-6686-6A4D-BFEA-A6B31DC59C8F}"/>
              </a:ext>
            </a:extLst>
          </p:cNvPr>
          <p:cNvCxnSpPr>
            <a:endCxn id="142" idx="0"/>
          </p:cNvCxnSpPr>
          <p:nvPr/>
        </p:nvCxnSpPr>
        <p:spPr>
          <a:xfrm flipH="1">
            <a:off x="1390800" y="5410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" name="TextBox 143">
            <a:extLst>
              <a:ext uri="{FF2B5EF4-FFF2-40B4-BE49-F238E27FC236}">
                <a16:creationId xmlns:a16="http://schemas.microsoft.com/office/drawing/2014/main" id="{CA9514D8-0ACE-924B-9668-00DCBBA92E9F}"/>
              </a:ext>
            </a:extLst>
          </p:cNvPr>
          <p:cNvSpPr txBox="1"/>
          <p:nvPr/>
        </p:nvSpPr>
        <p:spPr>
          <a:xfrm>
            <a:off x="1049778" y="1669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45" name="Oval 144">
            <a:extLst>
              <a:ext uri="{FF2B5EF4-FFF2-40B4-BE49-F238E27FC236}">
                <a16:creationId xmlns:a16="http://schemas.microsoft.com/office/drawing/2014/main" id="{027543C4-8ED7-B741-82EE-AA99A61F0F2E}"/>
              </a:ext>
            </a:extLst>
          </p:cNvPr>
          <p:cNvSpPr/>
          <p:nvPr/>
        </p:nvSpPr>
        <p:spPr>
          <a:xfrm>
            <a:off x="1294270" y="1554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stCxn id="75" idx="3"/>
            <a:endCxn id="145" idx="0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8E04EC9B-FB6D-2A46-AB20-AAB70543325A}"/>
              </a:ext>
            </a:extLst>
          </p:cNvPr>
          <p:cNvCxnSpPr>
            <a:stCxn id="145" idx="4"/>
          </p:cNvCxnSpPr>
          <p:nvPr/>
        </p:nvCxnSpPr>
        <p:spPr>
          <a:xfrm flipH="1">
            <a:off x="1407438" y="1782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>
            <a:extLst>
              <a:ext uri="{FF2B5EF4-FFF2-40B4-BE49-F238E27FC236}">
                <a16:creationId xmlns:a16="http://schemas.microsoft.com/office/drawing/2014/main" id="{E4E7366F-1022-E644-AB49-97254E8D8056}"/>
              </a:ext>
            </a:extLst>
          </p:cNvPr>
          <p:cNvSpPr txBox="1"/>
          <p:nvPr/>
        </p:nvSpPr>
        <p:spPr>
          <a:xfrm>
            <a:off x="1049778" y="2180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49" name="Oval 148">
            <a:extLst>
              <a:ext uri="{FF2B5EF4-FFF2-40B4-BE49-F238E27FC236}">
                <a16:creationId xmlns:a16="http://schemas.microsoft.com/office/drawing/2014/main" id="{6FA1A212-B00B-2746-B245-FEE4EE30745E}"/>
              </a:ext>
            </a:extLst>
          </p:cNvPr>
          <p:cNvSpPr/>
          <p:nvPr/>
        </p:nvSpPr>
        <p:spPr>
          <a:xfrm>
            <a:off x="1288865" y="2003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E9B34679-411E-8245-98D0-6B7382BA1DE3}"/>
              </a:ext>
            </a:extLst>
          </p:cNvPr>
          <p:cNvCxnSpPr>
            <a:stCxn id="149" idx="4"/>
            <a:endCxn id="128" idx="0"/>
          </p:cNvCxnSpPr>
          <p:nvPr/>
        </p:nvCxnSpPr>
        <p:spPr>
          <a:xfrm>
            <a:off x="1403165" y="2231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1" name="TextBox 150">
            <a:extLst>
              <a:ext uri="{FF2B5EF4-FFF2-40B4-BE49-F238E27FC236}">
                <a16:creationId xmlns:a16="http://schemas.microsoft.com/office/drawing/2014/main" id="{0B8363DC-E947-9D47-BEC6-AD5299164A56}"/>
              </a:ext>
            </a:extLst>
          </p:cNvPr>
          <p:cNvSpPr txBox="1"/>
          <p:nvPr/>
        </p:nvSpPr>
        <p:spPr>
          <a:xfrm>
            <a:off x="1225195" y="10078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20F7BD5C-C3D0-364A-A756-3BA59B2B76D1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33A9FF0A-9F7B-444E-910A-581BC79181DD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D7F2618-0636-8243-B489-923C6AACC909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66A46DFD-D0C6-3746-A887-EB10E5A48343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9D024F5-C229-974A-85BF-3EB5237478A0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9C408D67-4B65-174F-9FC1-87FCC4161A94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1DDE6840-359C-3747-9AFA-DFB0F1325B8C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3AEB85C8-45D0-9D43-8619-2DDD941E6563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9F71070D-CF69-E24C-8E78-111BC6CF1396}"/>
              </a:ext>
            </a:extLst>
          </p:cNvPr>
          <p:cNvCxnSpPr>
            <a:endCxn id="159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Oval 160">
            <a:extLst>
              <a:ext uri="{FF2B5EF4-FFF2-40B4-BE49-F238E27FC236}">
                <a16:creationId xmlns:a16="http://schemas.microsoft.com/office/drawing/2014/main" id="{CD8AA623-9B17-4C44-A314-E96DC001B219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42660FE3-4127-5A4F-8616-BFD1D6A603DE}"/>
              </a:ext>
            </a:extLst>
          </p:cNvPr>
          <p:cNvCxnSpPr>
            <a:stCxn id="159" idx="4"/>
            <a:endCxn id="161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F11882FA-A977-224E-B8AB-98E0E4D004AD}"/>
              </a:ext>
            </a:extLst>
          </p:cNvPr>
          <p:cNvCxnSpPr>
            <a:stCxn id="161" idx="4"/>
            <a:endCxn id="164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Oval 163">
            <a:extLst>
              <a:ext uri="{FF2B5EF4-FFF2-40B4-BE49-F238E27FC236}">
                <a16:creationId xmlns:a16="http://schemas.microsoft.com/office/drawing/2014/main" id="{5151B645-B1FA-4A4D-9E37-53A96FF93528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027F4397-FE18-9F4F-B3E6-07C599A66304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824962FF-3D62-8D4A-89E8-C808B06EDA56}"/>
              </a:ext>
            </a:extLst>
          </p:cNvPr>
          <p:cNvCxnSpPr>
            <a:stCxn id="164" idx="4"/>
            <a:endCxn id="165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Oval 166">
            <a:extLst>
              <a:ext uri="{FF2B5EF4-FFF2-40B4-BE49-F238E27FC236}">
                <a16:creationId xmlns:a16="http://schemas.microsoft.com/office/drawing/2014/main" id="{F2CDD4F5-A5EF-084D-BEC0-ECAF54A27ACE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50AD51E-C673-624E-9287-7C7649786421}"/>
              </a:ext>
            </a:extLst>
          </p:cNvPr>
          <p:cNvCxnSpPr>
            <a:stCxn id="165" idx="4"/>
            <a:endCxn id="167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Oval 168">
            <a:extLst>
              <a:ext uri="{FF2B5EF4-FFF2-40B4-BE49-F238E27FC236}">
                <a16:creationId xmlns:a16="http://schemas.microsoft.com/office/drawing/2014/main" id="{EA1572D3-6631-2A4A-BD73-15604EE5D379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27869A2C-D4D2-F440-B956-5FE7B9CB23C0}"/>
              </a:ext>
            </a:extLst>
          </p:cNvPr>
          <p:cNvCxnSpPr>
            <a:endCxn id="169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6AD0C6E2-8154-E940-96DF-2FEC48856C6F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4</a:t>
            </a:r>
          </a:p>
        </p:txBody>
      </p: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12BD899F-33DA-CD44-9264-C1A78479DE77}"/>
              </a:ext>
            </a:extLst>
          </p:cNvPr>
          <p:cNvCxnSpPr>
            <a:endCxn id="172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>
            <a:extLst>
              <a:ext uri="{FF2B5EF4-FFF2-40B4-BE49-F238E27FC236}">
                <a16:creationId xmlns:a16="http://schemas.microsoft.com/office/drawing/2014/main" id="{D1DBF96F-6EA9-D043-939B-9042CDFEDC06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FA6CD911-CB87-2043-9027-EACBC223B2E7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stCxn id="3" idx="4"/>
            <a:endCxn id="175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C7A2941-A065-F14C-82A8-4FA5EA767E19}"/>
              </a:ext>
            </a:extLst>
          </p:cNvPr>
          <p:cNvCxnSpPr>
            <a:stCxn id="175" idx="4"/>
            <a:endCxn id="179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TextBox 177">
            <a:extLst>
              <a:ext uri="{FF2B5EF4-FFF2-40B4-BE49-F238E27FC236}">
                <a16:creationId xmlns:a16="http://schemas.microsoft.com/office/drawing/2014/main" id="{449D8DF8-DCC9-8447-88FD-07C5E3E137B6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79" name="Oval 178">
            <a:extLst>
              <a:ext uri="{FF2B5EF4-FFF2-40B4-BE49-F238E27FC236}">
                <a16:creationId xmlns:a16="http://schemas.microsoft.com/office/drawing/2014/main" id="{539D3586-8900-514D-9CD4-CE5EDD4ED7FB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9127ADB1-D45B-D34A-B86C-A8BF01EB69B5}"/>
              </a:ext>
            </a:extLst>
          </p:cNvPr>
          <p:cNvCxnSpPr>
            <a:stCxn id="179" idx="4"/>
            <a:endCxn id="158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>
            <a:extLst>
              <a:ext uri="{FF2B5EF4-FFF2-40B4-BE49-F238E27FC236}">
                <a16:creationId xmlns:a16="http://schemas.microsoft.com/office/drawing/2014/main" id="{BE927778-8C0B-DF4F-AD28-07E66290D8BE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821801A-A72F-5141-8B00-DE0FE114D6D0}"/>
              </a:ext>
            </a:extLst>
          </p:cNvPr>
          <p:cNvSpPr txBox="1"/>
          <p:nvPr/>
        </p:nvSpPr>
        <p:spPr>
          <a:xfrm>
            <a:off x="381000" y="28799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E0712ECE-3339-5649-9A51-D632CBD073E1}"/>
              </a:ext>
            </a:extLst>
          </p:cNvPr>
          <p:cNvSpPr txBox="1"/>
          <p:nvPr/>
        </p:nvSpPr>
        <p:spPr>
          <a:xfrm>
            <a:off x="381000" y="33381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FAFF7E91-D81F-D345-871C-9C1B73C2277C}"/>
              </a:ext>
            </a:extLst>
          </p:cNvPr>
          <p:cNvSpPr txBox="1"/>
          <p:nvPr/>
        </p:nvSpPr>
        <p:spPr>
          <a:xfrm>
            <a:off x="381000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01B76F7D-B8A0-5A4D-89EB-51F98D33DF5C}"/>
              </a:ext>
            </a:extLst>
          </p:cNvPr>
          <p:cNvSpPr txBox="1"/>
          <p:nvPr/>
        </p:nvSpPr>
        <p:spPr>
          <a:xfrm>
            <a:off x="381000" y="2009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C221B761-7417-704D-BD7F-DDECEE5C6CAD}"/>
              </a:ext>
            </a:extLst>
          </p:cNvPr>
          <p:cNvSpPr txBox="1"/>
          <p:nvPr/>
        </p:nvSpPr>
        <p:spPr>
          <a:xfrm>
            <a:off x="381000" y="15112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77002325-A13D-3E42-9F24-F6C8D2C4AA18}"/>
              </a:ext>
            </a:extLst>
          </p:cNvPr>
          <p:cNvSpPr txBox="1"/>
          <p:nvPr/>
        </p:nvSpPr>
        <p:spPr>
          <a:xfrm>
            <a:off x="381000" y="38375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88" name="Oval 187">
            <a:extLst>
              <a:ext uri="{FF2B5EF4-FFF2-40B4-BE49-F238E27FC236}">
                <a16:creationId xmlns:a16="http://schemas.microsoft.com/office/drawing/2014/main" id="{52BD641B-949D-4649-8AE8-ECD0ADB43CD8}"/>
              </a:ext>
            </a:extLst>
          </p:cNvPr>
          <p:cNvSpPr/>
          <p:nvPr/>
        </p:nvSpPr>
        <p:spPr>
          <a:xfrm>
            <a:off x="624319" y="1851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9" name="Straight Connector 188">
            <a:extLst>
              <a:ext uri="{FF2B5EF4-FFF2-40B4-BE49-F238E27FC236}">
                <a16:creationId xmlns:a16="http://schemas.microsoft.com/office/drawing/2014/main" id="{56639482-F327-CC4A-80B5-B47419825992}"/>
              </a:ext>
            </a:extLst>
          </p:cNvPr>
          <p:cNvCxnSpPr>
            <a:stCxn id="203" idx="4"/>
            <a:endCxn id="188" idx="0"/>
          </p:cNvCxnSpPr>
          <p:nvPr/>
        </p:nvCxnSpPr>
        <p:spPr>
          <a:xfrm>
            <a:off x="734387" y="1545815"/>
            <a:ext cx="4232" cy="3054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Oval 189">
            <a:extLst>
              <a:ext uri="{FF2B5EF4-FFF2-40B4-BE49-F238E27FC236}">
                <a16:creationId xmlns:a16="http://schemas.microsoft.com/office/drawing/2014/main" id="{793DD416-B956-A74E-93FC-2E5142507707}"/>
              </a:ext>
            </a:extLst>
          </p:cNvPr>
          <p:cNvSpPr/>
          <p:nvPr/>
        </p:nvSpPr>
        <p:spPr>
          <a:xfrm>
            <a:off x="623187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1" name="Straight Connector 190">
            <a:extLst>
              <a:ext uri="{FF2B5EF4-FFF2-40B4-BE49-F238E27FC236}">
                <a16:creationId xmlns:a16="http://schemas.microsoft.com/office/drawing/2014/main" id="{66E4DA87-E088-694F-B612-FABCA3025C6E}"/>
              </a:ext>
            </a:extLst>
          </p:cNvPr>
          <p:cNvCxnSpPr>
            <a:stCxn id="188" idx="4"/>
            <a:endCxn id="190" idx="0"/>
          </p:cNvCxnSpPr>
          <p:nvPr/>
        </p:nvCxnSpPr>
        <p:spPr>
          <a:xfrm flipH="1">
            <a:off x="737487" y="20798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16B51F0B-1DFC-FE46-B1D4-EE359DC5ACD1}"/>
              </a:ext>
            </a:extLst>
          </p:cNvPr>
          <p:cNvCxnSpPr>
            <a:stCxn id="190" idx="4"/>
            <a:endCxn id="193" idx="0"/>
          </p:cNvCxnSpPr>
          <p:nvPr/>
        </p:nvCxnSpPr>
        <p:spPr>
          <a:xfrm>
            <a:off x="737487" y="25370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3" name="Oval 192">
            <a:extLst>
              <a:ext uri="{FF2B5EF4-FFF2-40B4-BE49-F238E27FC236}">
                <a16:creationId xmlns:a16="http://schemas.microsoft.com/office/drawing/2014/main" id="{0C4ED29D-4375-AA45-ABD1-6025C0C1F314}"/>
              </a:ext>
            </a:extLst>
          </p:cNvPr>
          <p:cNvSpPr/>
          <p:nvPr/>
        </p:nvSpPr>
        <p:spPr>
          <a:xfrm>
            <a:off x="624359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94" name="Oval 193">
            <a:extLst>
              <a:ext uri="{FF2B5EF4-FFF2-40B4-BE49-F238E27FC236}">
                <a16:creationId xmlns:a16="http://schemas.microsoft.com/office/drawing/2014/main" id="{F07F353C-C6E3-A14D-92D7-D9790D52C320}"/>
              </a:ext>
            </a:extLst>
          </p:cNvPr>
          <p:cNvSpPr/>
          <p:nvPr/>
        </p:nvSpPr>
        <p:spPr>
          <a:xfrm>
            <a:off x="626623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26FF2BF9-05BF-1847-AAD8-364AB2EF2B48}"/>
              </a:ext>
            </a:extLst>
          </p:cNvPr>
          <p:cNvCxnSpPr>
            <a:stCxn id="193" idx="4"/>
            <a:endCxn id="194" idx="0"/>
          </p:cNvCxnSpPr>
          <p:nvPr/>
        </p:nvCxnSpPr>
        <p:spPr>
          <a:xfrm>
            <a:off x="738659" y="29942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6" name="Oval 195">
            <a:extLst>
              <a:ext uri="{FF2B5EF4-FFF2-40B4-BE49-F238E27FC236}">
                <a16:creationId xmlns:a16="http://schemas.microsoft.com/office/drawing/2014/main" id="{C5324928-9ED7-C244-8D35-64AF71459308}"/>
              </a:ext>
            </a:extLst>
          </p:cNvPr>
          <p:cNvSpPr/>
          <p:nvPr/>
        </p:nvSpPr>
        <p:spPr>
          <a:xfrm>
            <a:off x="625491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7" name="Straight Connector 196">
            <a:extLst>
              <a:ext uri="{FF2B5EF4-FFF2-40B4-BE49-F238E27FC236}">
                <a16:creationId xmlns:a16="http://schemas.microsoft.com/office/drawing/2014/main" id="{B6741729-9F7B-E945-B31B-B7E69C2911AA}"/>
              </a:ext>
            </a:extLst>
          </p:cNvPr>
          <p:cNvCxnSpPr>
            <a:stCxn id="194" idx="4"/>
            <a:endCxn id="196" idx="0"/>
          </p:cNvCxnSpPr>
          <p:nvPr/>
        </p:nvCxnSpPr>
        <p:spPr>
          <a:xfrm flipH="1">
            <a:off x="739791" y="34514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" name="Oval 197">
            <a:extLst>
              <a:ext uri="{FF2B5EF4-FFF2-40B4-BE49-F238E27FC236}">
                <a16:creationId xmlns:a16="http://schemas.microsoft.com/office/drawing/2014/main" id="{88572C88-53C9-F24A-8CCC-62509945D71E}"/>
              </a:ext>
            </a:extLst>
          </p:cNvPr>
          <p:cNvSpPr/>
          <p:nvPr/>
        </p:nvSpPr>
        <p:spPr>
          <a:xfrm>
            <a:off x="618943" y="41365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FEAC93B7-5C01-3048-B5E4-0DA183EEC820}"/>
              </a:ext>
            </a:extLst>
          </p:cNvPr>
          <p:cNvCxnSpPr>
            <a:endCxn id="198" idx="0"/>
          </p:cNvCxnSpPr>
          <p:nvPr/>
        </p:nvCxnSpPr>
        <p:spPr>
          <a:xfrm flipH="1">
            <a:off x="733243" y="39079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0" name="TextBox 199">
            <a:extLst>
              <a:ext uri="{FF2B5EF4-FFF2-40B4-BE49-F238E27FC236}">
                <a16:creationId xmlns:a16="http://schemas.microsoft.com/office/drawing/2014/main" id="{52C0E187-BD51-A64A-A531-F3FB85CD8E1C}"/>
              </a:ext>
            </a:extLst>
          </p:cNvPr>
          <p:cNvSpPr txBox="1"/>
          <p:nvPr/>
        </p:nvSpPr>
        <p:spPr>
          <a:xfrm>
            <a:off x="381000" y="42730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45720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5</a:t>
            </a: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43F3B76D-3D60-B24F-B382-26AC31B90D4B}"/>
              </a:ext>
            </a:extLst>
          </p:cNvPr>
          <p:cNvCxnSpPr>
            <a:endCxn id="201" idx="0"/>
          </p:cNvCxnSpPr>
          <p:nvPr/>
        </p:nvCxnSpPr>
        <p:spPr>
          <a:xfrm flipH="1">
            <a:off x="722022" y="43434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Oval 202">
            <a:extLst>
              <a:ext uri="{FF2B5EF4-FFF2-40B4-BE49-F238E27FC236}">
                <a16:creationId xmlns:a16="http://schemas.microsoft.com/office/drawing/2014/main" id="{9D685424-D983-334E-A463-100CC0598C16}"/>
              </a:ext>
            </a:extLst>
          </p:cNvPr>
          <p:cNvSpPr/>
          <p:nvPr/>
        </p:nvSpPr>
        <p:spPr>
          <a:xfrm>
            <a:off x="620087" y="13172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stCxn id="75" idx="2"/>
            <a:endCxn id="203" idx="7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EF0D17A2-3923-7C49-B576-7FC8B2C8CCEF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0D13B896-9995-F141-B6B8-52C824DAEADB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A9D1E2D2-36D7-524A-8BFA-A1A9D5E77373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9EBAD28F-56E9-DA47-ABE0-9C0F1E6EA6B6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0479995B-9143-CA4F-919F-59C08F00ABEF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4F5FFC70-BE43-2D41-B71E-553110049B21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1" name="Oval 210">
            <a:extLst>
              <a:ext uri="{FF2B5EF4-FFF2-40B4-BE49-F238E27FC236}">
                <a16:creationId xmlns:a16="http://schemas.microsoft.com/office/drawing/2014/main" id="{62939CDC-7491-1145-A543-AA27404638B5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F8D1C12E-D24B-6E4C-88E1-DDE4E42363BA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3" name="Straight Connector 212">
            <a:extLst>
              <a:ext uri="{FF2B5EF4-FFF2-40B4-BE49-F238E27FC236}">
                <a16:creationId xmlns:a16="http://schemas.microsoft.com/office/drawing/2014/main" id="{E82AB79A-C090-8E42-9DF4-50D0FE969169}"/>
              </a:ext>
            </a:extLst>
          </p:cNvPr>
          <p:cNvCxnSpPr>
            <a:endCxn id="212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213">
            <a:extLst>
              <a:ext uri="{FF2B5EF4-FFF2-40B4-BE49-F238E27FC236}">
                <a16:creationId xmlns:a16="http://schemas.microsoft.com/office/drawing/2014/main" id="{7EA16CBF-0CB6-FC47-9C16-AA108F02E7D0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5" name="Straight Connector 214">
            <a:extLst>
              <a:ext uri="{FF2B5EF4-FFF2-40B4-BE49-F238E27FC236}">
                <a16:creationId xmlns:a16="http://schemas.microsoft.com/office/drawing/2014/main" id="{7DA1D841-8F7A-F04F-8690-793B05CF16EF}"/>
              </a:ext>
            </a:extLst>
          </p:cNvPr>
          <p:cNvCxnSpPr>
            <a:stCxn id="212" idx="4"/>
            <a:endCxn id="214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1BB6ECF5-4C32-614F-A07F-43AE0E5FC23B}"/>
              </a:ext>
            </a:extLst>
          </p:cNvPr>
          <p:cNvCxnSpPr>
            <a:stCxn id="214" idx="4"/>
            <a:endCxn id="217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Oval 216">
            <a:extLst>
              <a:ext uri="{FF2B5EF4-FFF2-40B4-BE49-F238E27FC236}">
                <a16:creationId xmlns:a16="http://schemas.microsoft.com/office/drawing/2014/main" id="{7AC3D51C-F64B-8343-8D2F-3DAE5D6D9587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8" name="Oval 217">
            <a:extLst>
              <a:ext uri="{FF2B5EF4-FFF2-40B4-BE49-F238E27FC236}">
                <a16:creationId xmlns:a16="http://schemas.microsoft.com/office/drawing/2014/main" id="{D3593D2D-296B-B148-ADBB-243A8AFC5949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45BC2AF3-BDD4-294D-B440-3FA37F58B6EE}"/>
              </a:ext>
            </a:extLst>
          </p:cNvPr>
          <p:cNvCxnSpPr>
            <a:stCxn id="217" idx="4"/>
            <a:endCxn id="218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Oval 219">
            <a:extLst>
              <a:ext uri="{FF2B5EF4-FFF2-40B4-BE49-F238E27FC236}">
                <a16:creationId xmlns:a16="http://schemas.microsoft.com/office/drawing/2014/main" id="{02ABFF81-62DE-A64E-81F3-49D7D2040FD1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ECC85A4F-F295-F049-88F8-EA3FE8322A8F}"/>
              </a:ext>
            </a:extLst>
          </p:cNvPr>
          <p:cNvCxnSpPr>
            <a:stCxn id="218" idx="4"/>
            <a:endCxn id="220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2" name="Oval 221">
            <a:extLst>
              <a:ext uri="{FF2B5EF4-FFF2-40B4-BE49-F238E27FC236}">
                <a16:creationId xmlns:a16="http://schemas.microsoft.com/office/drawing/2014/main" id="{D82A1DF4-31FD-C441-AD02-EC09268591DB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2F1DCCB1-1445-C140-99D7-4612A5C91602}"/>
              </a:ext>
            </a:extLst>
          </p:cNvPr>
          <p:cNvCxnSpPr>
            <a:endCxn id="222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>
            <a:extLst>
              <a:ext uri="{FF2B5EF4-FFF2-40B4-BE49-F238E27FC236}">
                <a16:creationId xmlns:a16="http://schemas.microsoft.com/office/drawing/2014/main" id="{05B020F5-2AAF-1F4A-8306-825AC9270B58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6</a:t>
            </a: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4C557D32-28D9-A547-A1AB-702793730355}"/>
              </a:ext>
            </a:extLst>
          </p:cNvPr>
          <p:cNvCxnSpPr>
            <a:endCxn id="225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TextBox 226">
            <a:extLst>
              <a:ext uri="{FF2B5EF4-FFF2-40B4-BE49-F238E27FC236}">
                <a16:creationId xmlns:a16="http://schemas.microsoft.com/office/drawing/2014/main" id="{479A8997-29F8-F449-B5AF-FEA38F26CF19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stCxn id="3" idx="4"/>
            <a:endCxn id="211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768EBF41-9959-CA41-A331-6C76D551E9A4}"/>
              </a:ext>
            </a:extLst>
          </p:cNvPr>
          <p:cNvSpPr txBox="1"/>
          <p:nvPr/>
        </p:nvSpPr>
        <p:spPr>
          <a:xfrm>
            <a:off x="2286000" y="24815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C2C1375D-01A0-5941-BE40-79AF06C78B20}"/>
              </a:ext>
            </a:extLst>
          </p:cNvPr>
          <p:cNvSpPr txBox="1"/>
          <p:nvPr/>
        </p:nvSpPr>
        <p:spPr>
          <a:xfrm>
            <a:off x="2286000" y="298090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31" name="Oval 230">
            <a:extLst>
              <a:ext uri="{FF2B5EF4-FFF2-40B4-BE49-F238E27FC236}">
                <a16:creationId xmlns:a16="http://schemas.microsoft.com/office/drawing/2014/main" id="{8D52F2A9-8629-7744-A82F-22833FB01EE5}"/>
              </a:ext>
            </a:extLst>
          </p:cNvPr>
          <p:cNvSpPr/>
          <p:nvPr/>
        </p:nvSpPr>
        <p:spPr>
          <a:xfrm>
            <a:off x="2531623" y="23662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stCxn id="79" idx="4"/>
            <a:endCxn id="231" idx="0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3" name="Oval 232">
            <a:extLst>
              <a:ext uri="{FF2B5EF4-FFF2-40B4-BE49-F238E27FC236}">
                <a16:creationId xmlns:a16="http://schemas.microsoft.com/office/drawing/2014/main" id="{1F744646-4EE2-3C4A-925A-624AB50FAB08}"/>
              </a:ext>
            </a:extLst>
          </p:cNvPr>
          <p:cNvSpPr/>
          <p:nvPr/>
        </p:nvSpPr>
        <p:spPr>
          <a:xfrm>
            <a:off x="2530491" y="28234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4" name="Straight Connector 233">
            <a:extLst>
              <a:ext uri="{FF2B5EF4-FFF2-40B4-BE49-F238E27FC236}">
                <a16:creationId xmlns:a16="http://schemas.microsoft.com/office/drawing/2014/main" id="{D990D93B-C2ED-1E49-92D5-487C9B66221D}"/>
              </a:ext>
            </a:extLst>
          </p:cNvPr>
          <p:cNvCxnSpPr>
            <a:stCxn id="231" idx="4"/>
            <a:endCxn id="233" idx="0"/>
          </p:cNvCxnSpPr>
          <p:nvPr/>
        </p:nvCxnSpPr>
        <p:spPr>
          <a:xfrm flipH="1">
            <a:off x="2644791" y="259480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5" name="Oval 234">
            <a:extLst>
              <a:ext uri="{FF2B5EF4-FFF2-40B4-BE49-F238E27FC236}">
                <a16:creationId xmlns:a16="http://schemas.microsoft.com/office/drawing/2014/main" id="{9B4AAB79-EEEC-6141-88FA-E936CC6A1E0E}"/>
              </a:ext>
            </a:extLst>
          </p:cNvPr>
          <p:cNvSpPr/>
          <p:nvPr/>
        </p:nvSpPr>
        <p:spPr>
          <a:xfrm>
            <a:off x="2523943" y="327987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6" name="Straight Connector 235">
            <a:extLst>
              <a:ext uri="{FF2B5EF4-FFF2-40B4-BE49-F238E27FC236}">
                <a16:creationId xmlns:a16="http://schemas.microsoft.com/office/drawing/2014/main" id="{342B0C20-E148-BC42-B0CE-820F3E162AC5}"/>
              </a:ext>
            </a:extLst>
          </p:cNvPr>
          <p:cNvCxnSpPr>
            <a:endCxn id="235" idx="0"/>
          </p:cNvCxnSpPr>
          <p:nvPr/>
        </p:nvCxnSpPr>
        <p:spPr>
          <a:xfrm flipH="1">
            <a:off x="2638243" y="305127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7" name="TextBox 236">
            <a:extLst>
              <a:ext uri="{FF2B5EF4-FFF2-40B4-BE49-F238E27FC236}">
                <a16:creationId xmlns:a16="http://schemas.microsoft.com/office/drawing/2014/main" id="{8DFB88DC-C691-AE48-B140-FAABE6D23B48}"/>
              </a:ext>
            </a:extLst>
          </p:cNvPr>
          <p:cNvSpPr txBox="1"/>
          <p:nvPr/>
        </p:nvSpPr>
        <p:spPr>
          <a:xfrm>
            <a:off x="2286000" y="341635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37153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AE9F4521-2E79-DB46-A2DA-9C6D4DB2B1EF}"/>
              </a:ext>
            </a:extLst>
          </p:cNvPr>
          <p:cNvCxnSpPr>
            <a:endCxn id="238" idx="0"/>
          </p:cNvCxnSpPr>
          <p:nvPr/>
        </p:nvCxnSpPr>
        <p:spPr>
          <a:xfrm flipH="1">
            <a:off x="2627022" y="348671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0" name="TextBox 239">
            <a:extLst>
              <a:ext uri="{FF2B5EF4-FFF2-40B4-BE49-F238E27FC236}">
                <a16:creationId xmlns:a16="http://schemas.microsoft.com/office/drawing/2014/main" id="{7CEA093A-47DD-F74A-B2C3-7326C59E429F}"/>
              </a:ext>
            </a:extLst>
          </p:cNvPr>
          <p:cNvSpPr txBox="1"/>
          <p:nvPr/>
        </p:nvSpPr>
        <p:spPr>
          <a:xfrm>
            <a:off x="2345162" y="19962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3" name="Oval 252">
            <a:extLst>
              <a:ext uri="{FF2B5EF4-FFF2-40B4-BE49-F238E27FC236}">
                <a16:creationId xmlns:a16="http://schemas.microsoft.com/office/drawing/2014/main" id="{7467F735-2B3E-EC42-99EA-1382833025C2}"/>
              </a:ext>
            </a:extLst>
          </p:cNvPr>
          <p:cNvSpPr/>
          <p:nvPr/>
        </p:nvSpPr>
        <p:spPr>
          <a:xfrm>
            <a:off x="3124201" y="23437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stCxn id="79" idx="5"/>
            <a:endCxn id="253" idx="0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5" name="TextBox 254">
            <a:extLst>
              <a:ext uri="{FF2B5EF4-FFF2-40B4-BE49-F238E27FC236}">
                <a16:creationId xmlns:a16="http://schemas.microsoft.com/office/drawing/2014/main" id="{C1587225-624F-C34E-A78B-BE12CEB00326}"/>
              </a:ext>
            </a:extLst>
          </p:cNvPr>
          <p:cNvSpPr txBox="1"/>
          <p:nvPr/>
        </p:nvSpPr>
        <p:spPr>
          <a:xfrm>
            <a:off x="2886258" y="24802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77916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02F03D35-59F6-B948-A4D9-F55949A3B18A}"/>
              </a:ext>
            </a:extLst>
          </p:cNvPr>
          <p:cNvCxnSpPr>
            <a:endCxn id="256" idx="0"/>
          </p:cNvCxnSpPr>
          <p:nvPr/>
        </p:nvCxnSpPr>
        <p:spPr>
          <a:xfrm flipH="1">
            <a:off x="3227280" y="255056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>
            <a:off x="2753111" y="204963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5" name="Oval 264">
            <a:extLst>
              <a:ext uri="{FF2B5EF4-FFF2-40B4-BE49-F238E27FC236}">
                <a16:creationId xmlns:a16="http://schemas.microsoft.com/office/drawing/2014/main" id="{D24D816F-F2DA-1F41-874A-58FF3CA42A43}"/>
              </a:ext>
            </a:extLst>
          </p:cNvPr>
          <p:cNvSpPr/>
          <p:nvPr/>
        </p:nvSpPr>
        <p:spPr>
          <a:xfrm>
            <a:off x="2733339" y="99342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764E06DB-3FFB-2144-8181-25E5261C0143}"/>
              </a:ext>
            </a:extLst>
          </p:cNvPr>
          <p:cNvSpPr txBox="1"/>
          <p:nvPr/>
        </p:nvSpPr>
        <p:spPr>
          <a:xfrm>
            <a:off x="2696795" y="12516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F873554E-B5B7-964E-8366-636FA837018E}"/>
              </a:ext>
            </a:extLst>
          </p:cNvPr>
          <p:cNvCxnSpPr>
            <a:stCxn id="265" idx="5"/>
            <a:endCxn id="267" idx="0"/>
          </p:cNvCxnSpPr>
          <p:nvPr/>
        </p:nvCxnSpPr>
        <p:spPr>
          <a:xfrm>
            <a:off x="2928460" y="1188544"/>
            <a:ext cx="198171" cy="4146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322073" y="872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stCxn id="75" idx="6"/>
            <a:endCxn id="265" idx="1"/>
          </p:cNvCxnSpPr>
          <p:nvPr/>
        </p:nvCxnSpPr>
        <p:spPr>
          <a:xfrm>
            <a:off x="2109397" y="730847"/>
            <a:ext cx="657420" cy="29605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7" name="TextBox 276">
            <a:extLst>
              <a:ext uri="{FF2B5EF4-FFF2-40B4-BE49-F238E27FC236}">
                <a16:creationId xmlns:a16="http://schemas.microsoft.com/office/drawing/2014/main" id="{B8C3E3FA-A938-8B47-BBAB-2872D01844C0}"/>
              </a:ext>
            </a:extLst>
          </p:cNvPr>
          <p:cNvSpPr txBox="1"/>
          <p:nvPr/>
        </p:nvSpPr>
        <p:spPr>
          <a:xfrm>
            <a:off x="914400" y="762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8E963B33-CD9C-7A4D-807D-B40D7622CC29}"/>
              </a:ext>
            </a:extLst>
          </p:cNvPr>
          <p:cNvSpPr txBox="1"/>
          <p:nvPr/>
        </p:nvSpPr>
        <p:spPr>
          <a:xfrm>
            <a:off x="4191000" y="0"/>
            <a:ext cx="488808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200" spc="6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panama</a:t>
            </a:r>
            <a:r>
              <a:rPr lang="en-US" sz="3200" spc="600" dirty="0" err="1">
                <a:latin typeface="Consolas" panose="020B0609020204030204" pitchFamily="49" charset="0"/>
                <a:cs typeface="Consolas" panose="020B0609020204030204" pitchFamily="49" charset="0"/>
              </a:rPr>
              <a:t>bananas</a:t>
            </a:r>
            <a:r>
              <a:rPr lang="en-US" sz="3200" spc="600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E2D98A44-73CA-354D-B6D6-D9FED8E4C858}"/>
              </a:ext>
            </a:extLst>
          </p:cNvPr>
          <p:cNvSpPr txBox="1"/>
          <p:nvPr/>
        </p:nvSpPr>
        <p:spPr>
          <a:xfrm>
            <a:off x="2535173" y="48342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280" name="Straight Connector 279">
            <a:extLst>
              <a:ext uri="{FF2B5EF4-FFF2-40B4-BE49-F238E27FC236}">
                <a16:creationId xmlns:a16="http://schemas.microsoft.com/office/drawing/2014/main" id="{73B2548A-0062-2946-ACDC-5787914A56CC}"/>
              </a:ext>
            </a:extLst>
          </p:cNvPr>
          <p:cNvCxnSpPr>
            <a:cxnSpLocks/>
          </p:cNvCxnSpPr>
          <p:nvPr/>
        </p:nvCxnSpPr>
        <p:spPr>
          <a:xfrm flipH="1">
            <a:off x="1602765" y="326590"/>
            <a:ext cx="1597635" cy="14548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1" name="TextBox 280">
            <a:extLst>
              <a:ext uri="{FF2B5EF4-FFF2-40B4-BE49-F238E27FC236}">
                <a16:creationId xmlns:a16="http://schemas.microsoft.com/office/drawing/2014/main" id="{F9827FCB-2F5D-454A-AABB-754AE1AE64AA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82" name="Oval 281">
            <a:extLst>
              <a:ext uri="{FF2B5EF4-FFF2-40B4-BE49-F238E27FC236}">
                <a16:creationId xmlns:a16="http://schemas.microsoft.com/office/drawing/2014/main" id="{4C0B502C-3AC9-0F48-A783-1A1F5B6C9C5E}"/>
              </a:ext>
            </a:extLst>
          </p:cNvPr>
          <p:cNvSpPr/>
          <p:nvPr/>
        </p:nvSpPr>
        <p:spPr>
          <a:xfrm>
            <a:off x="1455811" y="35777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89433150"/>
      </p:ext>
    </p:extLst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 dirty="0"/>
              <a:t>Bioinformatics Algorithms: An Active Learning Approach</a:t>
            </a:r>
            <a:r>
              <a:rPr lang="en-US" dirty="0"/>
              <a:t>.  © 2018 </a:t>
            </a:r>
            <a:r>
              <a:rPr lang="en-US" dirty="0" err="1"/>
              <a:t>Compeau</a:t>
            </a:r>
            <a:r>
              <a:rPr lang="en-US" dirty="0"/>
              <a:t> and </a:t>
            </a:r>
            <a:r>
              <a:rPr lang="en-US" dirty="0" err="1"/>
              <a:t>Pevzner</a:t>
            </a:r>
            <a:r>
              <a:rPr lang="en-US" dirty="0"/>
              <a:t>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0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cxnSpLocks/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4C8D4CB-B407-0440-9A96-839E2112C5DD}"/>
              </a:ext>
            </a:extLst>
          </p:cNvPr>
          <p:cNvSpPr txBox="1"/>
          <p:nvPr/>
        </p:nvSpPr>
        <p:spPr>
          <a:xfrm>
            <a:off x="1699824" y="4708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F46A0BC-89BE-564C-9B4B-D9736ECF2FF5}"/>
              </a:ext>
            </a:extLst>
          </p:cNvPr>
          <p:cNvSpPr txBox="1"/>
          <p:nvPr/>
        </p:nvSpPr>
        <p:spPr>
          <a:xfrm>
            <a:off x="1699824" y="5166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4A3BCD9-8AEA-9F46-B4EC-E3F28DC20833}"/>
              </a:ext>
            </a:extLst>
          </p:cNvPr>
          <p:cNvSpPr txBox="1"/>
          <p:nvPr/>
        </p:nvSpPr>
        <p:spPr>
          <a:xfrm>
            <a:off x="1699824" y="4295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088786C-4EEB-1C41-85B9-C3C39CC420CA}"/>
              </a:ext>
            </a:extLst>
          </p:cNvPr>
          <p:cNvSpPr txBox="1"/>
          <p:nvPr/>
        </p:nvSpPr>
        <p:spPr>
          <a:xfrm>
            <a:off x="1699824" y="3838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EB8EE9D-6263-B848-B923-8547BCAC507C}"/>
              </a:ext>
            </a:extLst>
          </p:cNvPr>
          <p:cNvSpPr txBox="1"/>
          <p:nvPr/>
        </p:nvSpPr>
        <p:spPr>
          <a:xfrm>
            <a:off x="1699824" y="3340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7E813DB-FFB7-6643-8517-21BB3D92AEAD}"/>
              </a:ext>
            </a:extLst>
          </p:cNvPr>
          <p:cNvSpPr txBox="1"/>
          <p:nvPr/>
        </p:nvSpPr>
        <p:spPr>
          <a:xfrm>
            <a:off x="1699824" y="5666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2FF5E8FE-FCAD-C144-9E71-FB99D290EF09}"/>
              </a:ext>
            </a:extLst>
          </p:cNvPr>
          <p:cNvSpPr/>
          <p:nvPr/>
        </p:nvSpPr>
        <p:spPr>
          <a:xfrm>
            <a:off x="1944193" y="3225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467C296E-6CC2-4742-8265-4DC23CA28601}"/>
              </a:ext>
            </a:extLst>
          </p:cNvPr>
          <p:cNvSpPr/>
          <p:nvPr/>
        </p:nvSpPr>
        <p:spPr>
          <a:xfrm>
            <a:off x="1943143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6BF1EA94-E304-AE4E-9362-343E31B35122}"/>
              </a:ext>
            </a:extLst>
          </p:cNvPr>
          <p:cNvCxnSpPr>
            <a:endCxn id="54" idx="0"/>
          </p:cNvCxnSpPr>
          <p:nvPr/>
        </p:nvCxnSpPr>
        <p:spPr>
          <a:xfrm>
            <a:off x="2055179" y="3475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Oval 55">
            <a:extLst>
              <a:ext uri="{FF2B5EF4-FFF2-40B4-BE49-F238E27FC236}">
                <a16:creationId xmlns:a16="http://schemas.microsoft.com/office/drawing/2014/main" id="{F092F9FD-33D2-BD40-A2AF-1228D2440970}"/>
              </a:ext>
            </a:extLst>
          </p:cNvPr>
          <p:cNvSpPr/>
          <p:nvPr/>
        </p:nvSpPr>
        <p:spPr>
          <a:xfrm>
            <a:off x="1942011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B7A31CEB-C4E3-8E45-B7A4-C9795D4067BE}"/>
              </a:ext>
            </a:extLst>
          </p:cNvPr>
          <p:cNvCxnSpPr>
            <a:stCxn id="54" idx="4"/>
            <a:endCxn id="56" idx="0"/>
          </p:cNvCxnSpPr>
          <p:nvPr/>
        </p:nvCxnSpPr>
        <p:spPr>
          <a:xfrm flipH="1">
            <a:off x="2056311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844994A4-E325-FC41-80C7-491E4E72C061}"/>
              </a:ext>
            </a:extLst>
          </p:cNvPr>
          <p:cNvCxnSpPr>
            <a:stCxn id="56" idx="4"/>
            <a:endCxn id="59" idx="0"/>
          </p:cNvCxnSpPr>
          <p:nvPr/>
        </p:nvCxnSpPr>
        <p:spPr>
          <a:xfrm>
            <a:off x="2056311" y="4365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Oval 58">
            <a:extLst>
              <a:ext uri="{FF2B5EF4-FFF2-40B4-BE49-F238E27FC236}">
                <a16:creationId xmlns:a16="http://schemas.microsoft.com/office/drawing/2014/main" id="{1F2C6C2D-1BB7-024C-A480-EB05969DE772}"/>
              </a:ext>
            </a:extLst>
          </p:cNvPr>
          <p:cNvSpPr/>
          <p:nvPr/>
        </p:nvSpPr>
        <p:spPr>
          <a:xfrm>
            <a:off x="1943183" y="4594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EBB8EA0A-1A4C-C74A-AFCD-F1204E80879A}"/>
              </a:ext>
            </a:extLst>
          </p:cNvPr>
          <p:cNvSpPr/>
          <p:nvPr/>
        </p:nvSpPr>
        <p:spPr>
          <a:xfrm>
            <a:off x="1945447" y="5051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FE708EA0-906C-5A4A-B2EA-AFF41266C0D9}"/>
              </a:ext>
            </a:extLst>
          </p:cNvPr>
          <p:cNvCxnSpPr>
            <a:stCxn id="59" idx="4"/>
            <a:endCxn id="60" idx="0"/>
          </p:cNvCxnSpPr>
          <p:nvPr/>
        </p:nvCxnSpPr>
        <p:spPr>
          <a:xfrm>
            <a:off x="2057483" y="4823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Oval 61">
            <a:extLst>
              <a:ext uri="{FF2B5EF4-FFF2-40B4-BE49-F238E27FC236}">
                <a16:creationId xmlns:a16="http://schemas.microsoft.com/office/drawing/2014/main" id="{43D10A5E-F84C-8C42-884A-AE831FF2C32D}"/>
              </a:ext>
            </a:extLst>
          </p:cNvPr>
          <p:cNvSpPr/>
          <p:nvPr/>
        </p:nvSpPr>
        <p:spPr>
          <a:xfrm>
            <a:off x="1944315" y="5508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4F870F33-EBA9-4845-8703-EA0886F3179C}"/>
              </a:ext>
            </a:extLst>
          </p:cNvPr>
          <p:cNvCxnSpPr>
            <a:stCxn id="60" idx="4"/>
            <a:endCxn id="62" idx="0"/>
          </p:cNvCxnSpPr>
          <p:nvPr/>
        </p:nvCxnSpPr>
        <p:spPr>
          <a:xfrm flipH="1">
            <a:off x="2058615" y="5280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val 63">
            <a:extLst>
              <a:ext uri="{FF2B5EF4-FFF2-40B4-BE49-F238E27FC236}">
                <a16:creationId xmlns:a16="http://schemas.microsoft.com/office/drawing/2014/main" id="{10612995-4A69-3A45-90AE-7ABDB2E65DFD}"/>
              </a:ext>
            </a:extLst>
          </p:cNvPr>
          <p:cNvSpPr/>
          <p:nvPr/>
        </p:nvSpPr>
        <p:spPr>
          <a:xfrm>
            <a:off x="1937767" y="5965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7F24EEAC-758B-D947-A86F-D84299B103A7}"/>
              </a:ext>
            </a:extLst>
          </p:cNvPr>
          <p:cNvCxnSpPr>
            <a:endCxn id="64" idx="0"/>
          </p:cNvCxnSpPr>
          <p:nvPr/>
        </p:nvCxnSpPr>
        <p:spPr>
          <a:xfrm flipH="1">
            <a:off x="2052067" y="5736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04B889FC-E4A0-BF47-810E-F953E72AC63E}"/>
              </a:ext>
            </a:extLst>
          </p:cNvPr>
          <p:cNvSpPr txBox="1"/>
          <p:nvPr/>
        </p:nvSpPr>
        <p:spPr>
          <a:xfrm>
            <a:off x="1699824" y="6101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26546" y="6400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</a:t>
            </a:r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5761E276-92A6-0644-9333-7CABBCB13542}"/>
              </a:ext>
            </a:extLst>
          </p:cNvPr>
          <p:cNvCxnSpPr>
            <a:endCxn id="68" idx="0"/>
          </p:cNvCxnSpPr>
          <p:nvPr/>
        </p:nvCxnSpPr>
        <p:spPr>
          <a:xfrm flipH="1">
            <a:off x="2040846" y="6172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Box 70">
            <a:extLst>
              <a:ext uri="{FF2B5EF4-FFF2-40B4-BE49-F238E27FC236}">
                <a16:creationId xmlns:a16="http://schemas.microsoft.com/office/drawing/2014/main" id="{3DC22BE3-00C9-B347-A3A5-25AEF5FA70B1}"/>
              </a:ext>
            </a:extLst>
          </p:cNvPr>
          <p:cNvSpPr txBox="1"/>
          <p:nvPr/>
        </p:nvSpPr>
        <p:spPr>
          <a:xfrm>
            <a:off x="1935867" y="17884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CBDD6FD-B4EA-394A-8775-3C80D85903A0}"/>
              </a:ext>
            </a:extLst>
          </p:cNvPr>
          <p:cNvSpPr txBox="1"/>
          <p:nvPr/>
        </p:nvSpPr>
        <p:spPr>
          <a:xfrm>
            <a:off x="1699824" y="2431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E6430331-32D6-2C4A-8F40-6B94287AAA9B}"/>
              </a:ext>
            </a:extLst>
          </p:cNvPr>
          <p:cNvSpPr txBox="1"/>
          <p:nvPr/>
        </p:nvSpPr>
        <p:spPr>
          <a:xfrm>
            <a:off x="2235217" y="1444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2089B9B-080C-0440-872D-2ED0DDEADE63}"/>
              </a:ext>
            </a:extLst>
          </p:cNvPr>
          <p:cNvSpPr txBox="1"/>
          <p:nvPr/>
        </p:nvSpPr>
        <p:spPr>
          <a:xfrm>
            <a:off x="1850667" y="8958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22C2B9FA-5513-2140-8F0D-269530C1D720}"/>
              </a:ext>
            </a:extLst>
          </p:cNvPr>
          <p:cNvSpPr/>
          <p:nvPr/>
        </p:nvSpPr>
        <p:spPr>
          <a:xfrm>
            <a:off x="2199979" y="1256814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7D6CE7AE-C3B6-8A41-9E5F-25C4F21F9A1D}"/>
              </a:ext>
            </a:extLst>
          </p:cNvPr>
          <p:cNvCxnSpPr>
            <a:stCxn id="75" idx="5"/>
            <a:endCxn id="76" idx="0"/>
          </p:cNvCxnSpPr>
          <p:nvPr/>
        </p:nvCxnSpPr>
        <p:spPr>
          <a:xfrm>
            <a:off x="2075919" y="811669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07E8AC30-AA5E-1848-9ABF-4F4FBDE9B717}"/>
              </a:ext>
            </a:extLst>
          </p:cNvPr>
          <p:cNvCxnSpPr>
            <a:stCxn id="76" idx="5"/>
            <a:endCxn id="79" idx="1"/>
          </p:cNvCxnSpPr>
          <p:nvPr/>
        </p:nvCxnSpPr>
        <p:spPr>
          <a:xfrm>
            <a:off x="2395100" y="1451936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B38C9688-ED58-2B46-A5E6-D488A83C657A}"/>
              </a:ext>
            </a:extLst>
          </p:cNvPr>
          <p:cNvSpPr/>
          <p:nvPr/>
        </p:nvSpPr>
        <p:spPr>
          <a:xfrm>
            <a:off x="1944316" y="2316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stCxn id="79" idx="3"/>
            <a:endCxn id="80" idx="0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C1B6C3B7-ECAA-D746-81B2-F97140130744}"/>
              </a:ext>
            </a:extLst>
          </p:cNvPr>
          <p:cNvCxnSpPr>
            <a:stCxn id="80" idx="4"/>
          </p:cNvCxnSpPr>
          <p:nvPr/>
        </p:nvCxnSpPr>
        <p:spPr>
          <a:xfrm flipH="1">
            <a:off x="2057484" y="2544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>
            <a:extLst>
              <a:ext uri="{FF2B5EF4-FFF2-40B4-BE49-F238E27FC236}">
                <a16:creationId xmlns:a16="http://schemas.microsoft.com/office/drawing/2014/main" id="{768E69E2-0FC4-4043-A331-F64461B172A7}"/>
              </a:ext>
            </a:extLst>
          </p:cNvPr>
          <p:cNvSpPr txBox="1"/>
          <p:nvPr/>
        </p:nvSpPr>
        <p:spPr>
          <a:xfrm>
            <a:off x="1699824" y="2942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FF25A39F-AFB7-6F40-97D7-8814A0E85606}"/>
              </a:ext>
            </a:extLst>
          </p:cNvPr>
          <p:cNvSpPr/>
          <p:nvPr/>
        </p:nvSpPr>
        <p:spPr>
          <a:xfrm>
            <a:off x="1938911" y="2765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C5E99B1-A612-5047-8890-770A55D3804E}"/>
              </a:ext>
            </a:extLst>
          </p:cNvPr>
          <p:cNvCxnSpPr>
            <a:stCxn id="84" idx="4"/>
            <a:endCxn id="53" idx="0"/>
          </p:cNvCxnSpPr>
          <p:nvPr/>
        </p:nvCxnSpPr>
        <p:spPr>
          <a:xfrm>
            <a:off x="2053211" y="2993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F0FB156B-0FEA-214C-B325-BFF68048825F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5834D8-3E84-7941-8570-B872AAF555A7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80ED94-4E45-A449-B7D4-EA793821235B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EB0E298-1265-E549-861C-1447DA0B9DED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5D586A2-2016-6242-9A14-C79487C99B3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E29280A-971A-6349-9908-C497B5073C3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B85E2A-8DB8-C64F-86FA-DE7FCDCA5EA7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CEA38C7-C47C-EF47-97E0-5D6A2E8AB813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6A0A700A-36A2-5C4D-B02E-EB9A4DF02256}"/>
              </a:ext>
            </a:extLst>
          </p:cNvPr>
          <p:cNvCxnSpPr>
            <a:endCxn id="93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id="{B8744598-54AE-FA46-A7CB-16FEBD55EF1B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84D405E-D4E9-124C-B08B-09DF5FAC5418}"/>
              </a:ext>
            </a:extLst>
          </p:cNvPr>
          <p:cNvCxnSpPr>
            <a:stCxn id="93" idx="4"/>
            <a:endCxn id="95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79B955C-5BAB-9849-A3F5-F98590F9D7C5}"/>
              </a:ext>
            </a:extLst>
          </p:cNvPr>
          <p:cNvCxnSpPr>
            <a:stCxn id="95" idx="4"/>
            <a:endCxn id="98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val 97">
            <a:extLst>
              <a:ext uri="{FF2B5EF4-FFF2-40B4-BE49-F238E27FC236}">
                <a16:creationId xmlns:a16="http://schemas.microsoft.com/office/drawing/2014/main" id="{7C697300-9997-4C4E-A4EB-6A4F8E218648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E1E78C6A-0C5B-A645-A5BF-91DE6F42C471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92BC703-2B35-5945-B0EA-3282187FD27F}"/>
              </a:ext>
            </a:extLst>
          </p:cNvPr>
          <p:cNvCxnSpPr>
            <a:stCxn id="98" idx="4"/>
            <a:endCxn id="99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>
            <a:extLst>
              <a:ext uri="{FF2B5EF4-FFF2-40B4-BE49-F238E27FC236}">
                <a16:creationId xmlns:a16="http://schemas.microsoft.com/office/drawing/2014/main" id="{29FF1F1D-7077-D04C-989C-D7BD7375E9BB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B12C524-5B51-E744-9D40-5D75ED33C939}"/>
              </a:ext>
            </a:extLst>
          </p:cNvPr>
          <p:cNvCxnSpPr>
            <a:stCxn id="99" idx="4"/>
            <a:endCxn id="101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DEBAAF2A-214C-CD40-979E-C104F666A30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64EA81-A491-9D42-88C7-FB3A1A3A5204}"/>
              </a:ext>
            </a:extLst>
          </p:cNvPr>
          <p:cNvCxnSpPr>
            <a:endCxn id="103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CAE7D68B-7D3D-8E4E-8AC8-3CCA49E8846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2</a:t>
            </a: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8CEB8A3-E1F4-9E43-BF34-24421B04ED1E}"/>
              </a:ext>
            </a:extLst>
          </p:cNvPr>
          <p:cNvCxnSpPr>
            <a:endCxn id="106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D95C3EE5-77A5-C74B-959F-F61503C21BBA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6C89CFC-C4C0-E14A-ADDA-C43BE84B0062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41144C40-B711-E949-ACA7-BE22AA0352EB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stCxn id="115" idx="4"/>
            <a:endCxn id="116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04D2FC4-1481-8949-99D1-75DE32A55C16}"/>
              </a:ext>
            </a:extLst>
          </p:cNvPr>
          <p:cNvCxnSpPr>
            <a:stCxn id="116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0C5BA5E2-0892-7B46-B707-B19903FA2C06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46C913A-0A5C-2041-8F1B-F0B7D87BEFF1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F28F3889-31F2-3C42-9574-99A77B751426}"/>
              </a:ext>
            </a:extLst>
          </p:cNvPr>
          <p:cNvCxnSpPr>
            <a:stCxn id="120" idx="4"/>
            <a:endCxn id="92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E8FCBEAA-8DC7-B943-A937-863A942E000E}"/>
              </a:ext>
            </a:extLst>
          </p:cNvPr>
          <p:cNvSpPr txBox="1"/>
          <p:nvPr/>
        </p:nvSpPr>
        <p:spPr>
          <a:xfrm>
            <a:off x="1049778" y="3946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10F3C621-4FEE-B84F-A56D-A1B618D3D8D5}"/>
              </a:ext>
            </a:extLst>
          </p:cNvPr>
          <p:cNvSpPr txBox="1"/>
          <p:nvPr/>
        </p:nvSpPr>
        <p:spPr>
          <a:xfrm>
            <a:off x="1049778" y="4404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96BB0863-09C1-5440-B364-9EA77DD1B3F9}"/>
              </a:ext>
            </a:extLst>
          </p:cNvPr>
          <p:cNvSpPr txBox="1"/>
          <p:nvPr/>
        </p:nvSpPr>
        <p:spPr>
          <a:xfrm>
            <a:off x="1049778" y="3533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0BAD43D8-761C-1B44-9099-B9CBDF63464A}"/>
              </a:ext>
            </a:extLst>
          </p:cNvPr>
          <p:cNvSpPr txBox="1"/>
          <p:nvPr/>
        </p:nvSpPr>
        <p:spPr>
          <a:xfrm>
            <a:off x="1049778" y="3076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3C16751F-CF0A-0E48-9D37-13971F86D671}"/>
              </a:ext>
            </a:extLst>
          </p:cNvPr>
          <p:cNvSpPr txBox="1"/>
          <p:nvPr/>
        </p:nvSpPr>
        <p:spPr>
          <a:xfrm>
            <a:off x="1049778" y="2578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B86FE87E-43B6-6D4B-947D-49F1AA784814}"/>
              </a:ext>
            </a:extLst>
          </p:cNvPr>
          <p:cNvSpPr txBox="1"/>
          <p:nvPr/>
        </p:nvSpPr>
        <p:spPr>
          <a:xfrm>
            <a:off x="1049778" y="4904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28" name="Oval 127">
            <a:extLst>
              <a:ext uri="{FF2B5EF4-FFF2-40B4-BE49-F238E27FC236}">
                <a16:creationId xmlns:a16="http://schemas.microsoft.com/office/drawing/2014/main" id="{8BF30085-377F-C046-AF46-F4C228DDA54F}"/>
              </a:ext>
            </a:extLst>
          </p:cNvPr>
          <p:cNvSpPr/>
          <p:nvPr/>
        </p:nvSpPr>
        <p:spPr>
          <a:xfrm>
            <a:off x="1294147" y="2463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8FD1AB61-296B-7941-8A11-99F9574A1D15}"/>
              </a:ext>
            </a:extLst>
          </p:cNvPr>
          <p:cNvSpPr/>
          <p:nvPr/>
        </p:nvSpPr>
        <p:spPr>
          <a:xfrm>
            <a:off x="1293097" y="2918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F022ACAD-F007-DF4C-A95D-B67618917446}"/>
              </a:ext>
            </a:extLst>
          </p:cNvPr>
          <p:cNvCxnSpPr>
            <a:endCxn id="129" idx="0"/>
          </p:cNvCxnSpPr>
          <p:nvPr/>
        </p:nvCxnSpPr>
        <p:spPr>
          <a:xfrm>
            <a:off x="1405133" y="2713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Oval 130">
            <a:extLst>
              <a:ext uri="{FF2B5EF4-FFF2-40B4-BE49-F238E27FC236}">
                <a16:creationId xmlns:a16="http://schemas.microsoft.com/office/drawing/2014/main" id="{F2F9815A-5FC2-3F4C-BC39-44921734C4B1}"/>
              </a:ext>
            </a:extLst>
          </p:cNvPr>
          <p:cNvSpPr/>
          <p:nvPr/>
        </p:nvSpPr>
        <p:spPr>
          <a:xfrm>
            <a:off x="1291965" y="3375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CABF80DA-E80C-3647-80A0-F5C74A09AF12}"/>
              </a:ext>
            </a:extLst>
          </p:cNvPr>
          <p:cNvCxnSpPr>
            <a:stCxn id="129" idx="4"/>
            <a:endCxn id="131" idx="0"/>
          </p:cNvCxnSpPr>
          <p:nvPr/>
        </p:nvCxnSpPr>
        <p:spPr>
          <a:xfrm flipH="1">
            <a:off x="1406265" y="3146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8D247746-46EA-C642-90A2-50C156951338}"/>
              </a:ext>
            </a:extLst>
          </p:cNvPr>
          <p:cNvCxnSpPr>
            <a:stCxn id="131" idx="4"/>
            <a:endCxn id="134" idx="0"/>
          </p:cNvCxnSpPr>
          <p:nvPr/>
        </p:nvCxnSpPr>
        <p:spPr>
          <a:xfrm>
            <a:off x="1406265" y="3603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Oval 133">
            <a:extLst>
              <a:ext uri="{FF2B5EF4-FFF2-40B4-BE49-F238E27FC236}">
                <a16:creationId xmlns:a16="http://schemas.microsoft.com/office/drawing/2014/main" id="{A2BAF0C4-1C77-E54E-944D-09A58368A3A2}"/>
              </a:ext>
            </a:extLst>
          </p:cNvPr>
          <p:cNvSpPr/>
          <p:nvPr/>
        </p:nvSpPr>
        <p:spPr>
          <a:xfrm>
            <a:off x="1293137" y="3832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5" name="Oval 134">
            <a:extLst>
              <a:ext uri="{FF2B5EF4-FFF2-40B4-BE49-F238E27FC236}">
                <a16:creationId xmlns:a16="http://schemas.microsoft.com/office/drawing/2014/main" id="{C6D11935-7E37-0349-8D97-1E9DBAD3534A}"/>
              </a:ext>
            </a:extLst>
          </p:cNvPr>
          <p:cNvSpPr/>
          <p:nvPr/>
        </p:nvSpPr>
        <p:spPr>
          <a:xfrm>
            <a:off x="1295401" y="4289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35A46693-E50C-2149-9D05-47CFA37649F1}"/>
              </a:ext>
            </a:extLst>
          </p:cNvPr>
          <p:cNvCxnSpPr>
            <a:stCxn id="134" idx="4"/>
            <a:endCxn id="135" idx="0"/>
          </p:cNvCxnSpPr>
          <p:nvPr/>
        </p:nvCxnSpPr>
        <p:spPr>
          <a:xfrm>
            <a:off x="1407437" y="4061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Oval 136">
            <a:extLst>
              <a:ext uri="{FF2B5EF4-FFF2-40B4-BE49-F238E27FC236}">
                <a16:creationId xmlns:a16="http://schemas.microsoft.com/office/drawing/2014/main" id="{0BA6D564-1DA6-1C4A-8BCF-AD07334521AB}"/>
              </a:ext>
            </a:extLst>
          </p:cNvPr>
          <p:cNvSpPr/>
          <p:nvPr/>
        </p:nvSpPr>
        <p:spPr>
          <a:xfrm>
            <a:off x="1294269" y="4746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00F31C6B-E9CD-B041-AB84-C5EF0AB63293}"/>
              </a:ext>
            </a:extLst>
          </p:cNvPr>
          <p:cNvCxnSpPr>
            <a:stCxn id="135" idx="4"/>
            <a:endCxn id="137" idx="0"/>
          </p:cNvCxnSpPr>
          <p:nvPr/>
        </p:nvCxnSpPr>
        <p:spPr>
          <a:xfrm flipH="1">
            <a:off x="1408569" y="4518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9" name="Oval 138">
            <a:extLst>
              <a:ext uri="{FF2B5EF4-FFF2-40B4-BE49-F238E27FC236}">
                <a16:creationId xmlns:a16="http://schemas.microsoft.com/office/drawing/2014/main" id="{938C730E-90A8-7747-808C-CBFAD4C09510}"/>
              </a:ext>
            </a:extLst>
          </p:cNvPr>
          <p:cNvSpPr/>
          <p:nvPr/>
        </p:nvSpPr>
        <p:spPr>
          <a:xfrm>
            <a:off x="1287721" y="5203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66712C6C-DF98-3A4B-B8C6-1C0054724431}"/>
              </a:ext>
            </a:extLst>
          </p:cNvPr>
          <p:cNvCxnSpPr>
            <a:endCxn id="139" idx="0"/>
          </p:cNvCxnSpPr>
          <p:nvPr/>
        </p:nvCxnSpPr>
        <p:spPr>
          <a:xfrm flipH="1">
            <a:off x="1402021" y="4974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" name="TextBox 140">
            <a:extLst>
              <a:ext uri="{FF2B5EF4-FFF2-40B4-BE49-F238E27FC236}">
                <a16:creationId xmlns:a16="http://schemas.microsoft.com/office/drawing/2014/main" id="{D57AE3BB-E0E5-214A-979E-EBE18F1C11F0}"/>
              </a:ext>
            </a:extLst>
          </p:cNvPr>
          <p:cNvSpPr txBox="1"/>
          <p:nvPr/>
        </p:nvSpPr>
        <p:spPr>
          <a:xfrm>
            <a:off x="1049778" y="5339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5638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3</a:t>
            </a:r>
          </a:p>
        </p:txBody>
      </p: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B79F84C7-6686-6A4D-BFEA-A6B31DC59C8F}"/>
              </a:ext>
            </a:extLst>
          </p:cNvPr>
          <p:cNvCxnSpPr>
            <a:endCxn id="142" idx="0"/>
          </p:cNvCxnSpPr>
          <p:nvPr/>
        </p:nvCxnSpPr>
        <p:spPr>
          <a:xfrm flipH="1">
            <a:off x="1390800" y="5410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" name="TextBox 143">
            <a:extLst>
              <a:ext uri="{FF2B5EF4-FFF2-40B4-BE49-F238E27FC236}">
                <a16:creationId xmlns:a16="http://schemas.microsoft.com/office/drawing/2014/main" id="{CA9514D8-0ACE-924B-9668-00DCBBA92E9F}"/>
              </a:ext>
            </a:extLst>
          </p:cNvPr>
          <p:cNvSpPr txBox="1"/>
          <p:nvPr/>
        </p:nvSpPr>
        <p:spPr>
          <a:xfrm>
            <a:off x="1049778" y="1669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45" name="Oval 144">
            <a:extLst>
              <a:ext uri="{FF2B5EF4-FFF2-40B4-BE49-F238E27FC236}">
                <a16:creationId xmlns:a16="http://schemas.microsoft.com/office/drawing/2014/main" id="{027543C4-8ED7-B741-82EE-AA99A61F0F2E}"/>
              </a:ext>
            </a:extLst>
          </p:cNvPr>
          <p:cNvSpPr/>
          <p:nvPr/>
        </p:nvSpPr>
        <p:spPr>
          <a:xfrm>
            <a:off x="1294270" y="1554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stCxn id="75" idx="3"/>
            <a:endCxn id="145" idx="0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8E04EC9B-FB6D-2A46-AB20-AAB70543325A}"/>
              </a:ext>
            </a:extLst>
          </p:cNvPr>
          <p:cNvCxnSpPr>
            <a:stCxn id="145" idx="4"/>
          </p:cNvCxnSpPr>
          <p:nvPr/>
        </p:nvCxnSpPr>
        <p:spPr>
          <a:xfrm flipH="1">
            <a:off x="1407438" y="1782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>
            <a:extLst>
              <a:ext uri="{FF2B5EF4-FFF2-40B4-BE49-F238E27FC236}">
                <a16:creationId xmlns:a16="http://schemas.microsoft.com/office/drawing/2014/main" id="{E4E7366F-1022-E644-AB49-97254E8D8056}"/>
              </a:ext>
            </a:extLst>
          </p:cNvPr>
          <p:cNvSpPr txBox="1"/>
          <p:nvPr/>
        </p:nvSpPr>
        <p:spPr>
          <a:xfrm>
            <a:off x="1049778" y="2180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49" name="Oval 148">
            <a:extLst>
              <a:ext uri="{FF2B5EF4-FFF2-40B4-BE49-F238E27FC236}">
                <a16:creationId xmlns:a16="http://schemas.microsoft.com/office/drawing/2014/main" id="{6FA1A212-B00B-2746-B245-FEE4EE30745E}"/>
              </a:ext>
            </a:extLst>
          </p:cNvPr>
          <p:cNvSpPr/>
          <p:nvPr/>
        </p:nvSpPr>
        <p:spPr>
          <a:xfrm>
            <a:off x="1288865" y="2003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E9B34679-411E-8245-98D0-6B7382BA1DE3}"/>
              </a:ext>
            </a:extLst>
          </p:cNvPr>
          <p:cNvCxnSpPr>
            <a:stCxn id="149" idx="4"/>
            <a:endCxn id="128" idx="0"/>
          </p:cNvCxnSpPr>
          <p:nvPr/>
        </p:nvCxnSpPr>
        <p:spPr>
          <a:xfrm>
            <a:off x="1403165" y="2231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1" name="TextBox 150">
            <a:extLst>
              <a:ext uri="{FF2B5EF4-FFF2-40B4-BE49-F238E27FC236}">
                <a16:creationId xmlns:a16="http://schemas.microsoft.com/office/drawing/2014/main" id="{0B8363DC-E947-9D47-BEC6-AD5299164A56}"/>
              </a:ext>
            </a:extLst>
          </p:cNvPr>
          <p:cNvSpPr txBox="1"/>
          <p:nvPr/>
        </p:nvSpPr>
        <p:spPr>
          <a:xfrm>
            <a:off x="1225195" y="10078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20F7BD5C-C3D0-364A-A756-3BA59B2B76D1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33A9FF0A-9F7B-444E-910A-581BC79181DD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D7F2618-0636-8243-B489-923C6AACC909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66A46DFD-D0C6-3746-A887-EB10E5A48343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9D024F5-C229-974A-85BF-3EB5237478A0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9C408D67-4B65-174F-9FC1-87FCC4161A94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1DDE6840-359C-3747-9AFA-DFB0F1325B8C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3AEB85C8-45D0-9D43-8619-2DDD941E6563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9F71070D-CF69-E24C-8E78-111BC6CF1396}"/>
              </a:ext>
            </a:extLst>
          </p:cNvPr>
          <p:cNvCxnSpPr>
            <a:endCxn id="159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Oval 160">
            <a:extLst>
              <a:ext uri="{FF2B5EF4-FFF2-40B4-BE49-F238E27FC236}">
                <a16:creationId xmlns:a16="http://schemas.microsoft.com/office/drawing/2014/main" id="{CD8AA623-9B17-4C44-A314-E96DC001B219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42660FE3-4127-5A4F-8616-BFD1D6A603DE}"/>
              </a:ext>
            </a:extLst>
          </p:cNvPr>
          <p:cNvCxnSpPr>
            <a:stCxn id="159" idx="4"/>
            <a:endCxn id="161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F11882FA-A977-224E-B8AB-98E0E4D004AD}"/>
              </a:ext>
            </a:extLst>
          </p:cNvPr>
          <p:cNvCxnSpPr>
            <a:stCxn id="161" idx="4"/>
            <a:endCxn id="164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Oval 163">
            <a:extLst>
              <a:ext uri="{FF2B5EF4-FFF2-40B4-BE49-F238E27FC236}">
                <a16:creationId xmlns:a16="http://schemas.microsoft.com/office/drawing/2014/main" id="{5151B645-B1FA-4A4D-9E37-53A96FF93528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027F4397-FE18-9F4F-B3E6-07C599A66304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824962FF-3D62-8D4A-89E8-C808B06EDA56}"/>
              </a:ext>
            </a:extLst>
          </p:cNvPr>
          <p:cNvCxnSpPr>
            <a:stCxn id="164" idx="4"/>
            <a:endCxn id="165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Oval 166">
            <a:extLst>
              <a:ext uri="{FF2B5EF4-FFF2-40B4-BE49-F238E27FC236}">
                <a16:creationId xmlns:a16="http://schemas.microsoft.com/office/drawing/2014/main" id="{F2CDD4F5-A5EF-084D-BEC0-ECAF54A27ACE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50AD51E-C673-624E-9287-7C7649786421}"/>
              </a:ext>
            </a:extLst>
          </p:cNvPr>
          <p:cNvCxnSpPr>
            <a:stCxn id="165" idx="4"/>
            <a:endCxn id="167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Oval 168">
            <a:extLst>
              <a:ext uri="{FF2B5EF4-FFF2-40B4-BE49-F238E27FC236}">
                <a16:creationId xmlns:a16="http://schemas.microsoft.com/office/drawing/2014/main" id="{EA1572D3-6631-2A4A-BD73-15604EE5D379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27869A2C-D4D2-F440-B956-5FE7B9CB23C0}"/>
              </a:ext>
            </a:extLst>
          </p:cNvPr>
          <p:cNvCxnSpPr>
            <a:endCxn id="169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6AD0C6E2-8154-E940-96DF-2FEC48856C6F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4</a:t>
            </a:r>
          </a:p>
        </p:txBody>
      </p: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12BD899F-33DA-CD44-9264-C1A78479DE77}"/>
              </a:ext>
            </a:extLst>
          </p:cNvPr>
          <p:cNvCxnSpPr>
            <a:endCxn id="172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>
            <a:extLst>
              <a:ext uri="{FF2B5EF4-FFF2-40B4-BE49-F238E27FC236}">
                <a16:creationId xmlns:a16="http://schemas.microsoft.com/office/drawing/2014/main" id="{D1DBF96F-6EA9-D043-939B-9042CDFEDC06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FA6CD911-CB87-2043-9027-EACBC223B2E7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stCxn id="3" idx="4"/>
            <a:endCxn id="175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C7A2941-A065-F14C-82A8-4FA5EA767E19}"/>
              </a:ext>
            </a:extLst>
          </p:cNvPr>
          <p:cNvCxnSpPr>
            <a:stCxn id="175" idx="4"/>
            <a:endCxn id="179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TextBox 177">
            <a:extLst>
              <a:ext uri="{FF2B5EF4-FFF2-40B4-BE49-F238E27FC236}">
                <a16:creationId xmlns:a16="http://schemas.microsoft.com/office/drawing/2014/main" id="{449D8DF8-DCC9-8447-88FD-07C5E3E137B6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79" name="Oval 178">
            <a:extLst>
              <a:ext uri="{FF2B5EF4-FFF2-40B4-BE49-F238E27FC236}">
                <a16:creationId xmlns:a16="http://schemas.microsoft.com/office/drawing/2014/main" id="{539D3586-8900-514D-9CD4-CE5EDD4ED7FB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9127ADB1-D45B-D34A-B86C-A8BF01EB69B5}"/>
              </a:ext>
            </a:extLst>
          </p:cNvPr>
          <p:cNvCxnSpPr>
            <a:stCxn id="179" idx="4"/>
            <a:endCxn id="158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>
            <a:extLst>
              <a:ext uri="{FF2B5EF4-FFF2-40B4-BE49-F238E27FC236}">
                <a16:creationId xmlns:a16="http://schemas.microsoft.com/office/drawing/2014/main" id="{BE927778-8C0B-DF4F-AD28-07E66290D8BE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821801A-A72F-5141-8B00-DE0FE114D6D0}"/>
              </a:ext>
            </a:extLst>
          </p:cNvPr>
          <p:cNvSpPr txBox="1"/>
          <p:nvPr/>
        </p:nvSpPr>
        <p:spPr>
          <a:xfrm>
            <a:off x="381000" y="28799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E0712ECE-3339-5649-9A51-D632CBD073E1}"/>
              </a:ext>
            </a:extLst>
          </p:cNvPr>
          <p:cNvSpPr txBox="1"/>
          <p:nvPr/>
        </p:nvSpPr>
        <p:spPr>
          <a:xfrm>
            <a:off x="381000" y="33381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FAFF7E91-D81F-D345-871C-9C1B73C2277C}"/>
              </a:ext>
            </a:extLst>
          </p:cNvPr>
          <p:cNvSpPr txBox="1"/>
          <p:nvPr/>
        </p:nvSpPr>
        <p:spPr>
          <a:xfrm>
            <a:off x="381000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01B76F7D-B8A0-5A4D-89EB-51F98D33DF5C}"/>
              </a:ext>
            </a:extLst>
          </p:cNvPr>
          <p:cNvSpPr txBox="1"/>
          <p:nvPr/>
        </p:nvSpPr>
        <p:spPr>
          <a:xfrm>
            <a:off x="381000" y="2009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C221B761-7417-704D-BD7F-DDECEE5C6CAD}"/>
              </a:ext>
            </a:extLst>
          </p:cNvPr>
          <p:cNvSpPr txBox="1"/>
          <p:nvPr/>
        </p:nvSpPr>
        <p:spPr>
          <a:xfrm>
            <a:off x="381000" y="15112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77002325-A13D-3E42-9F24-F6C8D2C4AA18}"/>
              </a:ext>
            </a:extLst>
          </p:cNvPr>
          <p:cNvSpPr txBox="1"/>
          <p:nvPr/>
        </p:nvSpPr>
        <p:spPr>
          <a:xfrm>
            <a:off x="381000" y="38375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88" name="Oval 187">
            <a:extLst>
              <a:ext uri="{FF2B5EF4-FFF2-40B4-BE49-F238E27FC236}">
                <a16:creationId xmlns:a16="http://schemas.microsoft.com/office/drawing/2014/main" id="{52BD641B-949D-4649-8AE8-ECD0ADB43CD8}"/>
              </a:ext>
            </a:extLst>
          </p:cNvPr>
          <p:cNvSpPr/>
          <p:nvPr/>
        </p:nvSpPr>
        <p:spPr>
          <a:xfrm>
            <a:off x="624319" y="1851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9" name="Straight Connector 188">
            <a:extLst>
              <a:ext uri="{FF2B5EF4-FFF2-40B4-BE49-F238E27FC236}">
                <a16:creationId xmlns:a16="http://schemas.microsoft.com/office/drawing/2014/main" id="{56639482-F327-CC4A-80B5-B47419825992}"/>
              </a:ext>
            </a:extLst>
          </p:cNvPr>
          <p:cNvCxnSpPr>
            <a:stCxn id="203" idx="4"/>
            <a:endCxn id="188" idx="0"/>
          </p:cNvCxnSpPr>
          <p:nvPr/>
        </p:nvCxnSpPr>
        <p:spPr>
          <a:xfrm>
            <a:off x="734387" y="1545815"/>
            <a:ext cx="4232" cy="3054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Oval 189">
            <a:extLst>
              <a:ext uri="{FF2B5EF4-FFF2-40B4-BE49-F238E27FC236}">
                <a16:creationId xmlns:a16="http://schemas.microsoft.com/office/drawing/2014/main" id="{793DD416-B956-A74E-93FC-2E5142507707}"/>
              </a:ext>
            </a:extLst>
          </p:cNvPr>
          <p:cNvSpPr/>
          <p:nvPr/>
        </p:nvSpPr>
        <p:spPr>
          <a:xfrm>
            <a:off x="623187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1" name="Straight Connector 190">
            <a:extLst>
              <a:ext uri="{FF2B5EF4-FFF2-40B4-BE49-F238E27FC236}">
                <a16:creationId xmlns:a16="http://schemas.microsoft.com/office/drawing/2014/main" id="{66E4DA87-E088-694F-B612-FABCA3025C6E}"/>
              </a:ext>
            </a:extLst>
          </p:cNvPr>
          <p:cNvCxnSpPr>
            <a:stCxn id="188" idx="4"/>
            <a:endCxn id="190" idx="0"/>
          </p:cNvCxnSpPr>
          <p:nvPr/>
        </p:nvCxnSpPr>
        <p:spPr>
          <a:xfrm flipH="1">
            <a:off x="737487" y="20798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16B51F0B-1DFC-FE46-B1D4-EE359DC5ACD1}"/>
              </a:ext>
            </a:extLst>
          </p:cNvPr>
          <p:cNvCxnSpPr>
            <a:stCxn id="190" idx="4"/>
            <a:endCxn id="193" idx="0"/>
          </p:cNvCxnSpPr>
          <p:nvPr/>
        </p:nvCxnSpPr>
        <p:spPr>
          <a:xfrm>
            <a:off x="737487" y="25370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3" name="Oval 192">
            <a:extLst>
              <a:ext uri="{FF2B5EF4-FFF2-40B4-BE49-F238E27FC236}">
                <a16:creationId xmlns:a16="http://schemas.microsoft.com/office/drawing/2014/main" id="{0C4ED29D-4375-AA45-ABD1-6025C0C1F314}"/>
              </a:ext>
            </a:extLst>
          </p:cNvPr>
          <p:cNvSpPr/>
          <p:nvPr/>
        </p:nvSpPr>
        <p:spPr>
          <a:xfrm>
            <a:off x="624359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94" name="Oval 193">
            <a:extLst>
              <a:ext uri="{FF2B5EF4-FFF2-40B4-BE49-F238E27FC236}">
                <a16:creationId xmlns:a16="http://schemas.microsoft.com/office/drawing/2014/main" id="{F07F353C-C6E3-A14D-92D7-D9790D52C320}"/>
              </a:ext>
            </a:extLst>
          </p:cNvPr>
          <p:cNvSpPr/>
          <p:nvPr/>
        </p:nvSpPr>
        <p:spPr>
          <a:xfrm>
            <a:off x="626623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26FF2BF9-05BF-1847-AAD8-364AB2EF2B48}"/>
              </a:ext>
            </a:extLst>
          </p:cNvPr>
          <p:cNvCxnSpPr>
            <a:stCxn id="193" idx="4"/>
            <a:endCxn id="194" idx="0"/>
          </p:cNvCxnSpPr>
          <p:nvPr/>
        </p:nvCxnSpPr>
        <p:spPr>
          <a:xfrm>
            <a:off x="738659" y="29942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6" name="Oval 195">
            <a:extLst>
              <a:ext uri="{FF2B5EF4-FFF2-40B4-BE49-F238E27FC236}">
                <a16:creationId xmlns:a16="http://schemas.microsoft.com/office/drawing/2014/main" id="{C5324928-9ED7-C244-8D35-64AF71459308}"/>
              </a:ext>
            </a:extLst>
          </p:cNvPr>
          <p:cNvSpPr/>
          <p:nvPr/>
        </p:nvSpPr>
        <p:spPr>
          <a:xfrm>
            <a:off x="625491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7" name="Straight Connector 196">
            <a:extLst>
              <a:ext uri="{FF2B5EF4-FFF2-40B4-BE49-F238E27FC236}">
                <a16:creationId xmlns:a16="http://schemas.microsoft.com/office/drawing/2014/main" id="{B6741729-9F7B-E945-B31B-B7E69C2911AA}"/>
              </a:ext>
            </a:extLst>
          </p:cNvPr>
          <p:cNvCxnSpPr>
            <a:stCxn id="194" idx="4"/>
            <a:endCxn id="196" idx="0"/>
          </p:cNvCxnSpPr>
          <p:nvPr/>
        </p:nvCxnSpPr>
        <p:spPr>
          <a:xfrm flipH="1">
            <a:off x="739791" y="34514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" name="Oval 197">
            <a:extLst>
              <a:ext uri="{FF2B5EF4-FFF2-40B4-BE49-F238E27FC236}">
                <a16:creationId xmlns:a16="http://schemas.microsoft.com/office/drawing/2014/main" id="{88572C88-53C9-F24A-8CCC-62509945D71E}"/>
              </a:ext>
            </a:extLst>
          </p:cNvPr>
          <p:cNvSpPr/>
          <p:nvPr/>
        </p:nvSpPr>
        <p:spPr>
          <a:xfrm>
            <a:off x="618943" y="41365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FEAC93B7-5C01-3048-B5E4-0DA183EEC820}"/>
              </a:ext>
            </a:extLst>
          </p:cNvPr>
          <p:cNvCxnSpPr>
            <a:endCxn id="198" idx="0"/>
          </p:cNvCxnSpPr>
          <p:nvPr/>
        </p:nvCxnSpPr>
        <p:spPr>
          <a:xfrm flipH="1">
            <a:off x="733243" y="39079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0" name="TextBox 199">
            <a:extLst>
              <a:ext uri="{FF2B5EF4-FFF2-40B4-BE49-F238E27FC236}">
                <a16:creationId xmlns:a16="http://schemas.microsoft.com/office/drawing/2014/main" id="{52C0E187-BD51-A64A-A531-F3FB85CD8E1C}"/>
              </a:ext>
            </a:extLst>
          </p:cNvPr>
          <p:cNvSpPr txBox="1"/>
          <p:nvPr/>
        </p:nvSpPr>
        <p:spPr>
          <a:xfrm>
            <a:off x="381000" y="42730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45720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5</a:t>
            </a: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43F3B76D-3D60-B24F-B382-26AC31B90D4B}"/>
              </a:ext>
            </a:extLst>
          </p:cNvPr>
          <p:cNvCxnSpPr>
            <a:endCxn id="201" idx="0"/>
          </p:cNvCxnSpPr>
          <p:nvPr/>
        </p:nvCxnSpPr>
        <p:spPr>
          <a:xfrm flipH="1">
            <a:off x="722022" y="43434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Oval 202">
            <a:extLst>
              <a:ext uri="{FF2B5EF4-FFF2-40B4-BE49-F238E27FC236}">
                <a16:creationId xmlns:a16="http://schemas.microsoft.com/office/drawing/2014/main" id="{9D685424-D983-334E-A463-100CC0598C16}"/>
              </a:ext>
            </a:extLst>
          </p:cNvPr>
          <p:cNvSpPr/>
          <p:nvPr/>
        </p:nvSpPr>
        <p:spPr>
          <a:xfrm>
            <a:off x="620087" y="13172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stCxn id="75" idx="2"/>
            <a:endCxn id="203" idx="7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EF0D17A2-3923-7C49-B576-7FC8B2C8CCEF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0D13B896-9995-F141-B6B8-52C824DAEADB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A9D1E2D2-36D7-524A-8BFA-A1A9D5E77373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9EBAD28F-56E9-DA47-ABE0-9C0F1E6EA6B6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0479995B-9143-CA4F-919F-59C08F00ABEF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4F5FFC70-BE43-2D41-B71E-553110049B21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1" name="Oval 210">
            <a:extLst>
              <a:ext uri="{FF2B5EF4-FFF2-40B4-BE49-F238E27FC236}">
                <a16:creationId xmlns:a16="http://schemas.microsoft.com/office/drawing/2014/main" id="{62939CDC-7491-1145-A543-AA27404638B5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F8D1C12E-D24B-6E4C-88E1-DDE4E42363BA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3" name="Straight Connector 212">
            <a:extLst>
              <a:ext uri="{FF2B5EF4-FFF2-40B4-BE49-F238E27FC236}">
                <a16:creationId xmlns:a16="http://schemas.microsoft.com/office/drawing/2014/main" id="{E82AB79A-C090-8E42-9DF4-50D0FE969169}"/>
              </a:ext>
            </a:extLst>
          </p:cNvPr>
          <p:cNvCxnSpPr>
            <a:endCxn id="212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213">
            <a:extLst>
              <a:ext uri="{FF2B5EF4-FFF2-40B4-BE49-F238E27FC236}">
                <a16:creationId xmlns:a16="http://schemas.microsoft.com/office/drawing/2014/main" id="{7EA16CBF-0CB6-FC47-9C16-AA108F02E7D0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5" name="Straight Connector 214">
            <a:extLst>
              <a:ext uri="{FF2B5EF4-FFF2-40B4-BE49-F238E27FC236}">
                <a16:creationId xmlns:a16="http://schemas.microsoft.com/office/drawing/2014/main" id="{7DA1D841-8F7A-F04F-8690-793B05CF16EF}"/>
              </a:ext>
            </a:extLst>
          </p:cNvPr>
          <p:cNvCxnSpPr>
            <a:stCxn id="212" idx="4"/>
            <a:endCxn id="214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1BB6ECF5-4C32-614F-A07F-43AE0E5FC23B}"/>
              </a:ext>
            </a:extLst>
          </p:cNvPr>
          <p:cNvCxnSpPr>
            <a:stCxn id="214" idx="4"/>
            <a:endCxn id="217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Oval 216">
            <a:extLst>
              <a:ext uri="{FF2B5EF4-FFF2-40B4-BE49-F238E27FC236}">
                <a16:creationId xmlns:a16="http://schemas.microsoft.com/office/drawing/2014/main" id="{7AC3D51C-F64B-8343-8D2F-3DAE5D6D9587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8" name="Oval 217">
            <a:extLst>
              <a:ext uri="{FF2B5EF4-FFF2-40B4-BE49-F238E27FC236}">
                <a16:creationId xmlns:a16="http://schemas.microsoft.com/office/drawing/2014/main" id="{D3593D2D-296B-B148-ADBB-243A8AFC5949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45BC2AF3-BDD4-294D-B440-3FA37F58B6EE}"/>
              </a:ext>
            </a:extLst>
          </p:cNvPr>
          <p:cNvCxnSpPr>
            <a:stCxn id="217" idx="4"/>
            <a:endCxn id="218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Oval 219">
            <a:extLst>
              <a:ext uri="{FF2B5EF4-FFF2-40B4-BE49-F238E27FC236}">
                <a16:creationId xmlns:a16="http://schemas.microsoft.com/office/drawing/2014/main" id="{02ABFF81-62DE-A64E-81F3-49D7D2040FD1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ECC85A4F-F295-F049-88F8-EA3FE8322A8F}"/>
              </a:ext>
            </a:extLst>
          </p:cNvPr>
          <p:cNvCxnSpPr>
            <a:stCxn id="218" idx="4"/>
            <a:endCxn id="220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2" name="Oval 221">
            <a:extLst>
              <a:ext uri="{FF2B5EF4-FFF2-40B4-BE49-F238E27FC236}">
                <a16:creationId xmlns:a16="http://schemas.microsoft.com/office/drawing/2014/main" id="{D82A1DF4-31FD-C441-AD02-EC09268591DB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2F1DCCB1-1445-C140-99D7-4612A5C91602}"/>
              </a:ext>
            </a:extLst>
          </p:cNvPr>
          <p:cNvCxnSpPr>
            <a:endCxn id="222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>
            <a:extLst>
              <a:ext uri="{FF2B5EF4-FFF2-40B4-BE49-F238E27FC236}">
                <a16:creationId xmlns:a16="http://schemas.microsoft.com/office/drawing/2014/main" id="{05B020F5-2AAF-1F4A-8306-825AC9270B58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6</a:t>
            </a: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4C557D32-28D9-A547-A1AB-702793730355}"/>
              </a:ext>
            </a:extLst>
          </p:cNvPr>
          <p:cNvCxnSpPr>
            <a:endCxn id="225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TextBox 226">
            <a:extLst>
              <a:ext uri="{FF2B5EF4-FFF2-40B4-BE49-F238E27FC236}">
                <a16:creationId xmlns:a16="http://schemas.microsoft.com/office/drawing/2014/main" id="{479A8997-29F8-F449-B5AF-FEA38F26CF19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stCxn id="3" idx="4"/>
            <a:endCxn id="211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768EBF41-9959-CA41-A331-6C76D551E9A4}"/>
              </a:ext>
            </a:extLst>
          </p:cNvPr>
          <p:cNvSpPr txBox="1"/>
          <p:nvPr/>
        </p:nvSpPr>
        <p:spPr>
          <a:xfrm>
            <a:off x="2286000" y="24815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C2C1375D-01A0-5941-BE40-79AF06C78B20}"/>
              </a:ext>
            </a:extLst>
          </p:cNvPr>
          <p:cNvSpPr txBox="1"/>
          <p:nvPr/>
        </p:nvSpPr>
        <p:spPr>
          <a:xfrm>
            <a:off x="2286000" y="298090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31" name="Oval 230">
            <a:extLst>
              <a:ext uri="{FF2B5EF4-FFF2-40B4-BE49-F238E27FC236}">
                <a16:creationId xmlns:a16="http://schemas.microsoft.com/office/drawing/2014/main" id="{8D52F2A9-8629-7744-A82F-22833FB01EE5}"/>
              </a:ext>
            </a:extLst>
          </p:cNvPr>
          <p:cNvSpPr/>
          <p:nvPr/>
        </p:nvSpPr>
        <p:spPr>
          <a:xfrm>
            <a:off x="2531623" y="2366204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stCxn id="79" idx="4"/>
            <a:endCxn id="231" idx="0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3" name="Oval 232">
            <a:extLst>
              <a:ext uri="{FF2B5EF4-FFF2-40B4-BE49-F238E27FC236}">
                <a16:creationId xmlns:a16="http://schemas.microsoft.com/office/drawing/2014/main" id="{1F744646-4EE2-3C4A-925A-624AB50FAB08}"/>
              </a:ext>
            </a:extLst>
          </p:cNvPr>
          <p:cNvSpPr/>
          <p:nvPr/>
        </p:nvSpPr>
        <p:spPr>
          <a:xfrm>
            <a:off x="2530491" y="2823404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4" name="Straight Connector 233">
            <a:extLst>
              <a:ext uri="{FF2B5EF4-FFF2-40B4-BE49-F238E27FC236}">
                <a16:creationId xmlns:a16="http://schemas.microsoft.com/office/drawing/2014/main" id="{D990D93B-C2ED-1E49-92D5-487C9B66221D}"/>
              </a:ext>
            </a:extLst>
          </p:cNvPr>
          <p:cNvCxnSpPr>
            <a:stCxn id="231" idx="4"/>
            <a:endCxn id="233" idx="0"/>
          </p:cNvCxnSpPr>
          <p:nvPr/>
        </p:nvCxnSpPr>
        <p:spPr>
          <a:xfrm flipH="1">
            <a:off x="2644791" y="259480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5" name="Oval 234">
            <a:extLst>
              <a:ext uri="{FF2B5EF4-FFF2-40B4-BE49-F238E27FC236}">
                <a16:creationId xmlns:a16="http://schemas.microsoft.com/office/drawing/2014/main" id="{9B4AAB79-EEEC-6141-88FA-E936CC6A1E0E}"/>
              </a:ext>
            </a:extLst>
          </p:cNvPr>
          <p:cNvSpPr/>
          <p:nvPr/>
        </p:nvSpPr>
        <p:spPr>
          <a:xfrm>
            <a:off x="2523943" y="3279871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6" name="Straight Connector 235">
            <a:extLst>
              <a:ext uri="{FF2B5EF4-FFF2-40B4-BE49-F238E27FC236}">
                <a16:creationId xmlns:a16="http://schemas.microsoft.com/office/drawing/2014/main" id="{342B0C20-E148-BC42-B0CE-820F3E162AC5}"/>
              </a:ext>
            </a:extLst>
          </p:cNvPr>
          <p:cNvCxnSpPr>
            <a:endCxn id="235" idx="0"/>
          </p:cNvCxnSpPr>
          <p:nvPr/>
        </p:nvCxnSpPr>
        <p:spPr>
          <a:xfrm flipH="1">
            <a:off x="2638243" y="305127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7" name="TextBox 236">
            <a:extLst>
              <a:ext uri="{FF2B5EF4-FFF2-40B4-BE49-F238E27FC236}">
                <a16:creationId xmlns:a16="http://schemas.microsoft.com/office/drawing/2014/main" id="{8DFB88DC-C691-AE48-B140-FAABE6D23B48}"/>
              </a:ext>
            </a:extLst>
          </p:cNvPr>
          <p:cNvSpPr txBox="1"/>
          <p:nvPr/>
        </p:nvSpPr>
        <p:spPr>
          <a:xfrm>
            <a:off x="2286000" y="341635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3715319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7</a:t>
            </a: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AE9F4521-2E79-DB46-A2DA-9C6D4DB2B1EF}"/>
              </a:ext>
            </a:extLst>
          </p:cNvPr>
          <p:cNvCxnSpPr>
            <a:endCxn id="238" idx="0"/>
          </p:cNvCxnSpPr>
          <p:nvPr/>
        </p:nvCxnSpPr>
        <p:spPr>
          <a:xfrm flipH="1">
            <a:off x="2627022" y="348671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0" name="TextBox 239">
            <a:extLst>
              <a:ext uri="{FF2B5EF4-FFF2-40B4-BE49-F238E27FC236}">
                <a16:creationId xmlns:a16="http://schemas.microsoft.com/office/drawing/2014/main" id="{7CEA093A-47DD-F74A-B2C3-7326C59E429F}"/>
              </a:ext>
            </a:extLst>
          </p:cNvPr>
          <p:cNvSpPr txBox="1"/>
          <p:nvPr/>
        </p:nvSpPr>
        <p:spPr>
          <a:xfrm>
            <a:off x="2345162" y="19962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3" name="Oval 252">
            <a:extLst>
              <a:ext uri="{FF2B5EF4-FFF2-40B4-BE49-F238E27FC236}">
                <a16:creationId xmlns:a16="http://schemas.microsoft.com/office/drawing/2014/main" id="{7467F735-2B3E-EC42-99EA-1382833025C2}"/>
              </a:ext>
            </a:extLst>
          </p:cNvPr>
          <p:cNvSpPr/>
          <p:nvPr/>
        </p:nvSpPr>
        <p:spPr>
          <a:xfrm>
            <a:off x="3124201" y="23437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stCxn id="79" idx="5"/>
            <a:endCxn id="253" idx="0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5" name="TextBox 254">
            <a:extLst>
              <a:ext uri="{FF2B5EF4-FFF2-40B4-BE49-F238E27FC236}">
                <a16:creationId xmlns:a16="http://schemas.microsoft.com/office/drawing/2014/main" id="{C1587225-624F-C34E-A78B-BE12CEB00326}"/>
              </a:ext>
            </a:extLst>
          </p:cNvPr>
          <p:cNvSpPr txBox="1"/>
          <p:nvPr/>
        </p:nvSpPr>
        <p:spPr>
          <a:xfrm>
            <a:off x="2886258" y="24802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77916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02F03D35-59F6-B948-A4D9-F55949A3B18A}"/>
              </a:ext>
            </a:extLst>
          </p:cNvPr>
          <p:cNvCxnSpPr>
            <a:endCxn id="256" idx="0"/>
          </p:cNvCxnSpPr>
          <p:nvPr/>
        </p:nvCxnSpPr>
        <p:spPr>
          <a:xfrm flipH="1">
            <a:off x="3227280" y="255056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>
            <a:off x="2753111" y="204963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5" name="Oval 264">
            <a:extLst>
              <a:ext uri="{FF2B5EF4-FFF2-40B4-BE49-F238E27FC236}">
                <a16:creationId xmlns:a16="http://schemas.microsoft.com/office/drawing/2014/main" id="{D24D816F-F2DA-1F41-874A-58FF3CA42A43}"/>
              </a:ext>
            </a:extLst>
          </p:cNvPr>
          <p:cNvSpPr/>
          <p:nvPr/>
        </p:nvSpPr>
        <p:spPr>
          <a:xfrm>
            <a:off x="2733339" y="99342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764E06DB-3FFB-2144-8181-25E5261C0143}"/>
              </a:ext>
            </a:extLst>
          </p:cNvPr>
          <p:cNvSpPr txBox="1"/>
          <p:nvPr/>
        </p:nvSpPr>
        <p:spPr>
          <a:xfrm>
            <a:off x="2696795" y="12516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F873554E-B5B7-964E-8366-636FA837018E}"/>
              </a:ext>
            </a:extLst>
          </p:cNvPr>
          <p:cNvCxnSpPr>
            <a:stCxn id="265" idx="5"/>
            <a:endCxn id="267" idx="0"/>
          </p:cNvCxnSpPr>
          <p:nvPr/>
        </p:nvCxnSpPr>
        <p:spPr>
          <a:xfrm>
            <a:off x="2928460" y="1188544"/>
            <a:ext cx="198171" cy="4146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322073" y="872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stCxn id="75" idx="6"/>
            <a:endCxn id="265" idx="1"/>
          </p:cNvCxnSpPr>
          <p:nvPr/>
        </p:nvCxnSpPr>
        <p:spPr>
          <a:xfrm>
            <a:off x="2109397" y="730847"/>
            <a:ext cx="657420" cy="29605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7" name="TextBox 276">
            <a:extLst>
              <a:ext uri="{FF2B5EF4-FFF2-40B4-BE49-F238E27FC236}">
                <a16:creationId xmlns:a16="http://schemas.microsoft.com/office/drawing/2014/main" id="{B8C3E3FA-A938-8B47-BBAB-2872D01844C0}"/>
              </a:ext>
            </a:extLst>
          </p:cNvPr>
          <p:cNvSpPr txBox="1"/>
          <p:nvPr/>
        </p:nvSpPr>
        <p:spPr>
          <a:xfrm>
            <a:off x="914400" y="762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8E963B33-CD9C-7A4D-807D-B40D7622CC29}"/>
              </a:ext>
            </a:extLst>
          </p:cNvPr>
          <p:cNvSpPr txBox="1"/>
          <p:nvPr/>
        </p:nvSpPr>
        <p:spPr>
          <a:xfrm>
            <a:off x="4191000" y="0"/>
            <a:ext cx="488808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200" spc="6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panamab</a:t>
            </a:r>
            <a:r>
              <a:rPr lang="en-US" sz="3200" spc="600" dirty="0" err="1"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r>
              <a:rPr lang="en-US" sz="3200" spc="600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12590645-F956-214C-A8A5-4FFC55AE31BC}"/>
              </a:ext>
            </a:extLst>
          </p:cNvPr>
          <p:cNvSpPr txBox="1"/>
          <p:nvPr/>
        </p:nvSpPr>
        <p:spPr>
          <a:xfrm>
            <a:off x="2535173" y="48342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280" name="Straight Connector 279">
            <a:extLst>
              <a:ext uri="{FF2B5EF4-FFF2-40B4-BE49-F238E27FC236}">
                <a16:creationId xmlns:a16="http://schemas.microsoft.com/office/drawing/2014/main" id="{065DB52F-519F-5045-BD61-2815143AB661}"/>
              </a:ext>
            </a:extLst>
          </p:cNvPr>
          <p:cNvCxnSpPr>
            <a:cxnSpLocks/>
          </p:cNvCxnSpPr>
          <p:nvPr/>
        </p:nvCxnSpPr>
        <p:spPr>
          <a:xfrm flipH="1">
            <a:off x="1602765" y="326590"/>
            <a:ext cx="1597635" cy="14548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1" name="TextBox 280">
            <a:extLst>
              <a:ext uri="{FF2B5EF4-FFF2-40B4-BE49-F238E27FC236}">
                <a16:creationId xmlns:a16="http://schemas.microsoft.com/office/drawing/2014/main" id="{11E087BD-F028-6244-965D-0296D50CCA4E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82" name="Oval 281">
            <a:extLst>
              <a:ext uri="{FF2B5EF4-FFF2-40B4-BE49-F238E27FC236}">
                <a16:creationId xmlns:a16="http://schemas.microsoft.com/office/drawing/2014/main" id="{C0C4DF63-4F68-8447-B692-5FDA948102D8}"/>
              </a:ext>
            </a:extLst>
          </p:cNvPr>
          <p:cNvSpPr/>
          <p:nvPr/>
        </p:nvSpPr>
        <p:spPr>
          <a:xfrm>
            <a:off x="1455811" y="35777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75905823"/>
      </p:ext>
    </p:extLst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 dirty="0"/>
              <a:t>Bioinformatics Algorithms: An Active Learning Approach</a:t>
            </a:r>
            <a:r>
              <a:rPr lang="en-US" dirty="0"/>
              <a:t>.  © 2018 </a:t>
            </a:r>
            <a:r>
              <a:rPr lang="en-US" dirty="0" err="1"/>
              <a:t>Compeau</a:t>
            </a:r>
            <a:r>
              <a:rPr lang="en-US" dirty="0"/>
              <a:t> and </a:t>
            </a:r>
            <a:r>
              <a:rPr lang="en-US" dirty="0" err="1"/>
              <a:t>Pevzner</a:t>
            </a:r>
            <a:r>
              <a:rPr lang="en-US" dirty="0"/>
              <a:t>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0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cxnSpLocks/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4C8D4CB-B407-0440-9A96-839E2112C5DD}"/>
              </a:ext>
            </a:extLst>
          </p:cNvPr>
          <p:cNvSpPr txBox="1"/>
          <p:nvPr/>
        </p:nvSpPr>
        <p:spPr>
          <a:xfrm>
            <a:off x="1699824" y="4708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F46A0BC-89BE-564C-9B4B-D9736ECF2FF5}"/>
              </a:ext>
            </a:extLst>
          </p:cNvPr>
          <p:cNvSpPr txBox="1"/>
          <p:nvPr/>
        </p:nvSpPr>
        <p:spPr>
          <a:xfrm>
            <a:off x="1699824" y="5166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4A3BCD9-8AEA-9F46-B4EC-E3F28DC20833}"/>
              </a:ext>
            </a:extLst>
          </p:cNvPr>
          <p:cNvSpPr txBox="1"/>
          <p:nvPr/>
        </p:nvSpPr>
        <p:spPr>
          <a:xfrm>
            <a:off x="1699824" y="4295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088786C-4EEB-1C41-85B9-C3C39CC420CA}"/>
              </a:ext>
            </a:extLst>
          </p:cNvPr>
          <p:cNvSpPr txBox="1"/>
          <p:nvPr/>
        </p:nvSpPr>
        <p:spPr>
          <a:xfrm>
            <a:off x="1699824" y="3838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EB8EE9D-6263-B848-B923-8547BCAC507C}"/>
              </a:ext>
            </a:extLst>
          </p:cNvPr>
          <p:cNvSpPr txBox="1"/>
          <p:nvPr/>
        </p:nvSpPr>
        <p:spPr>
          <a:xfrm>
            <a:off x="1699824" y="3340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7E813DB-FFB7-6643-8517-21BB3D92AEAD}"/>
              </a:ext>
            </a:extLst>
          </p:cNvPr>
          <p:cNvSpPr txBox="1"/>
          <p:nvPr/>
        </p:nvSpPr>
        <p:spPr>
          <a:xfrm>
            <a:off x="1699824" y="5666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2FF5E8FE-FCAD-C144-9E71-FB99D290EF09}"/>
              </a:ext>
            </a:extLst>
          </p:cNvPr>
          <p:cNvSpPr/>
          <p:nvPr/>
        </p:nvSpPr>
        <p:spPr>
          <a:xfrm>
            <a:off x="1944193" y="3225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467C296E-6CC2-4742-8265-4DC23CA28601}"/>
              </a:ext>
            </a:extLst>
          </p:cNvPr>
          <p:cNvSpPr/>
          <p:nvPr/>
        </p:nvSpPr>
        <p:spPr>
          <a:xfrm>
            <a:off x="1943143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6BF1EA94-E304-AE4E-9362-343E31B35122}"/>
              </a:ext>
            </a:extLst>
          </p:cNvPr>
          <p:cNvCxnSpPr>
            <a:endCxn id="54" idx="0"/>
          </p:cNvCxnSpPr>
          <p:nvPr/>
        </p:nvCxnSpPr>
        <p:spPr>
          <a:xfrm>
            <a:off x="2055179" y="3475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Oval 55">
            <a:extLst>
              <a:ext uri="{FF2B5EF4-FFF2-40B4-BE49-F238E27FC236}">
                <a16:creationId xmlns:a16="http://schemas.microsoft.com/office/drawing/2014/main" id="{F092F9FD-33D2-BD40-A2AF-1228D2440970}"/>
              </a:ext>
            </a:extLst>
          </p:cNvPr>
          <p:cNvSpPr/>
          <p:nvPr/>
        </p:nvSpPr>
        <p:spPr>
          <a:xfrm>
            <a:off x="1942011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B7A31CEB-C4E3-8E45-B7A4-C9795D4067BE}"/>
              </a:ext>
            </a:extLst>
          </p:cNvPr>
          <p:cNvCxnSpPr>
            <a:stCxn id="54" idx="4"/>
            <a:endCxn id="56" idx="0"/>
          </p:cNvCxnSpPr>
          <p:nvPr/>
        </p:nvCxnSpPr>
        <p:spPr>
          <a:xfrm flipH="1">
            <a:off x="2056311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844994A4-E325-FC41-80C7-491E4E72C061}"/>
              </a:ext>
            </a:extLst>
          </p:cNvPr>
          <p:cNvCxnSpPr>
            <a:stCxn id="56" idx="4"/>
            <a:endCxn id="59" idx="0"/>
          </p:cNvCxnSpPr>
          <p:nvPr/>
        </p:nvCxnSpPr>
        <p:spPr>
          <a:xfrm>
            <a:off x="2056311" y="4365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Oval 58">
            <a:extLst>
              <a:ext uri="{FF2B5EF4-FFF2-40B4-BE49-F238E27FC236}">
                <a16:creationId xmlns:a16="http://schemas.microsoft.com/office/drawing/2014/main" id="{1F2C6C2D-1BB7-024C-A480-EB05969DE772}"/>
              </a:ext>
            </a:extLst>
          </p:cNvPr>
          <p:cNvSpPr/>
          <p:nvPr/>
        </p:nvSpPr>
        <p:spPr>
          <a:xfrm>
            <a:off x="1943183" y="4594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EBB8EA0A-1A4C-C74A-AFCD-F1204E80879A}"/>
              </a:ext>
            </a:extLst>
          </p:cNvPr>
          <p:cNvSpPr/>
          <p:nvPr/>
        </p:nvSpPr>
        <p:spPr>
          <a:xfrm>
            <a:off x="1945447" y="5051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FE708EA0-906C-5A4A-B2EA-AFF41266C0D9}"/>
              </a:ext>
            </a:extLst>
          </p:cNvPr>
          <p:cNvCxnSpPr>
            <a:stCxn id="59" idx="4"/>
            <a:endCxn id="60" idx="0"/>
          </p:cNvCxnSpPr>
          <p:nvPr/>
        </p:nvCxnSpPr>
        <p:spPr>
          <a:xfrm>
            <a:off x="2057483" y="4823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Oval 61">
            <a:extLst>
              <a:ext uri="{FF2B5EF4-FFF2-40B4-BE49-F238E27FC236}">
                <a16:creationId xmlns:a16="http://schemas.microsoft.com/office/drawing/2014/main" id="{43D10A5E-F84C-8C42-884A-AE831FF2C32D}"/>
              </a:ext>
            </a:extLst>
          </p:cNvPr>
          <p:cNvSpPr/>
          <p:nvPr/>
        </p:nvSpPr>
        <p:spPr>
          <a:xfrm>
            <a:off x="1944315" y="5508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4F870F33-EBA9-4845-8703-EA0886F3179C}"/>
              </a:ext>
            </a:extLst>
          </p:cNvPr>
          <p:cNvCxnSpPr>
            <a:stCxn id="60" idx="4"/>
            <a:endCxn id="62" idx="0"/>
          </p:cNvCxnSpPr>
          <p:nvPr/>
        </p:nvCxnSpPr>
        <p:spPr>
          <a:xfrm flipH="1">
            <a:off x="2058615" y="5280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val 63">
            <a:extLst>
              <a:ext uri="{FF2B5EF4-FFF2-40B4-BE49-F238E27FC236}">
                <a16:creationId xmlns:a16="http://schemas.microsoft.com/office/drawing/2014/main" id="{10612995-4A69-3A45-90AE-7ABDB2E65DFD}"/>
              </a:ext>
            </a:extLst>
          </p:cNvPr>
          <p:cNvSpPr/>
          <p:nvPr/>
        </p:nvSpPr>
        <p:spPr>
          <a:xfrm>
            <a:off x="1937767" y="5965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7F24EEAC-758B-D947-A86F-D84299B103A7}"/>
              </a:ext>
            </a:extLst>
          </p:cNvPr>
          <p:cNvCxnSpPr>
            <a:endCxn id="64" idx="0"/>
          </p:cNvCxnSpPr>
          <p:nvPr/>
        </p:nvCxnSpPr>
        <p:spPr>
          <a:xfrm flipH="1">
            <a:off x="2052067" y="5736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04B889FC-E4A0-BF47-810E-F953E72AC63E}"/>
              </a:ext>
            </a:extLst>
          </p:cNvPr>
          <p:cNvSpPr txBox="1"/>
          <p:nvPr/>
        </p:nvSpPr>
        <p:spPr>
          <a:xfrm>
            <a:off x="1699824" y="6101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26546" y="6400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</a:t>
            </a:r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5761E276-92A6-0644-9333-7CABBCB13542}"/>
              </a:ext>
            </a:extLst>
          </p:cNvPr>
          <p:cNvCxnSpPr>
            <a:endCxn id="68" idx="0"/>
          </p:cNvCxnSpPr>
          <p:nvPr/>
        </p:nvCxnSpPr>
        <p:spPr>
          <a:xfrm flipH="1">
            <a:off x="2040846" y="6172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Box 70">
            <a:extLst>
              <a:ext uri="{FF2B5EF4-FFF2-40B4-BE49-F238E27FC236}">
                <a16:creationId xmlns:a16="http://schemas.microsoft.com/office/drawing/2014/main" id="{3DC22BE3-00C9-B347-A3A5-25AEF5FA70B1}"/>
              </a:ext>
            </a:extLst>
          </p:cNvPr>
          <p:cNvSpPr txBox="1"/>
          <p:nvPr/>
        </p:nvSpPr>
        <p:spPr>
          <a:xfrm>
            <a:off x="1935867" y="17884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CBDD6FD-B4EA-394A-8775-3C80D85903A0}"/>
              </a:ext>
            </a:extLst>
          </p:cNvPr>
          <p:cNvSpPr txBox="1"/>
          <p:nvPr/>
        </p:nvSpPr>
        <p:spPr>
          <a:xfrm>
            <a:off x="1699824" y="2431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E6430331-32D6-2C4A-8F40-6B94287AAA9B}"/>
              </a:ext>
            </a:extLst>
          </p:cNvPr>
          <p:cNvSpPr txBox="1"/>
          <p:nvPr/>
        </p:nvSpPr>
        <p:spPr>
          <a:xfrm>
            <a:off x="2235217" y="1444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2089B9B-080C-0440-872D-2ED0DDEADE63}"/>
              </a:ext>
            </a:extLst>
          </p:cNvPr>
          <p:cNvSpPr txBox="1"/>
          <p:nvPr/>
        </p:nvSpPr>
        <p:spPr>
          <a:xfrm>
            <a:off x="1850667" y="8958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22C2B9FA-5513-2140-8F0D-269530C1D720}"/>
              </a:ext>
            </a:extLst>
          </p:cNvPr>
          <p:cNvSpPr/>
          <p:nvPr/>
        </p:nvSpPr>
        <p:spPr>
          <a:xfrm>
            <a:off x="2199979" y="12568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7D6CE7AE-C3B6-8A41-9E5F-25C4F21F9A1D}"/>
              </a:ext>
            </a:extLst>
          </p:cNvPr>
          <p:cNvCxnSpPr>
            <a:stCxn id="75" idx="5"/>
            <a:endCxn id="76" idx="0"/>
          </p:cNvCxnSpPr>
          <p:nvPr/>
        </p:nvCxnSpPr>
        <p:spPr>
          <a:xfrm>
            <a:off x="2075919" y="811669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07E8AC30-AA5E-1848-9ABF-4F4FBDE9B717}"/>
              </a:ext>
            </a:extLst>
          </p:cNvPr>
          <p:cNvCxnSpPr>
            <a:stCxn id="76" idx="5"/>
            <a:endCxn id="79" idx="1"/>
          </p:cNvCxnSpPr>
          <p:nvPr/>
        </p:nvCxnSpPr>
        <p:spPr>
          <a:xfrm>
            <a:off x="2395100" y="1451936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B38C9688-ED58-2B46-A5E6-D488A83C657A}"/>
              </a:ext>
            </a:extLst>
          </p:cNvPr>
          <p:cNvSpPr/>
          <p:nvPr/>
        </p:nvSpPr>
        <p:spPr>
          <a:xfrm>
            <a:off x="1944316" y="2316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stCxn id="79" idx="3"/>
            <a:endCxn id="80" idx="0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C1B6C3B7-ECAA-D746-81B2-F97140130744}"/>
              </a:ext>
            </a:extLst>
          </p:cNvPr>
          <p:cNvCxnSpPr>
            <a:stCxn id="80" idx="4"/>
          </p:cNvCxnSpPr>
          <p:nvPr/>
        </p:nvCxnSpPr>
        <p:spPr>
          <a:xfrm flipH="1">
            <a:off x="2057484" y="2544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>
            <a:extLst>
              <a:ext uri="{FF2B5EF4-FFF2-40B4-BE49-F238E27FC236}">
                <a16:creationId xmlns:a16="http://schemas.microsoft.com/office/drawing/2014/main" id="{768E69E2-0FC4-4043-A331-F64461B172A7}"/>
              </a:ext>
            </a:extLst>
          </p:cNvPr>
          <p:cNvSpPr txBox="1"/>
          <p:nvPr/>
        </p:nvSpPr>
        <p:spPr>
          <a:xfrm>
            <a:off x="1699824" y="2942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FF25A39F-AFB7-6F40-97D7-8814A0E85606}"/>
              </a:ext>
            </a:extLst>
          </p:cNvPr>
          <p:cNvSpPr/>
          <p:nvPr/>
        </p:nvSpPr>
        <p:spPr>
          <a:xfrm>
            <a:off x="1938911" y="2765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C5E99B1-A612-5047-8890-770A55D3804E}"/>
              </a:ext>
            </a:extLst>
          </p:cNvPr>
          <p:cNvCxnSpPr>
            <a:stCxn id="84" idx="4"/>
            <a:endCxn id="53" idx="0"/>
          </p:cNvCxnSpPr>
          <p:nvPr/>
        </p:nvCxnSpPr>
        <p:spPr>
          <a:xfrm>
            <a:off x="2053211" y="2993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F0FB156B-0FEA-214C-B325-BFF68048825F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5834D8-3E84-7941-8570-B872AAF555A7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80ED94-4E45-A449-B7D4-EA793821235B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EB0E298-1265-E549-861C-1447DA0B9DED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5D586A2-2016-6242-9A14-C79487C99B3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E29280A-971A-6349-9908-C497B5073C3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B85E2A-8DB8-C64F-86FA-DE7FCDCA5EA7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CEA38C7-C47C-EF47-97E0-5D6A2E8AB813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6A0A700A-36A2-5C4D-B02E-EB9A4DF02256}"/>
              </a:ext>
            </a:extLst>
          </p:cNvPr>
          <p:cNvCxnSpPr>
            <a:endCxn id="93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id="{B8744598-54AE-FA46-A7CB-16FEBD55EF1B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84D405E-D4E9-124C-B08B-09DF5FAC5418}"/>
              </a:ext>
            </a:extLst>
          </p:cNvPr>
          <p:cNvCxnSpPr>
            <a:stCxn id="93" idx="4"/>
            <a:endCxn id="95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79B955C-5BAB-9849-A3F5-F98590F9D7C5}"/>
              </a:ext>
            </a:extLst>
          </p:cNvPr>
          <p:cNvCxnSpPr>
            <a:stCxn id="95" idx="4"/>
            <a:endCxn id="98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val 97">
            <a:extLst>
              <a:ext uri="{FF2B5EF4-FFF2-40B4-BE49-F238E27FC236}">
                <a16:creationId xmlns:a16="http://schemas.microsoft.com/office/drawing/2014/main" id="{7C697300-9997-4C4E-A4EB-6A4F8E218648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E1E78C6A-0C5B-A645-A5BF-91DE6F42C471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92BC703-2B35-5945-B0EA-3282187FD27F}"/>
              </a:ext>
            </a:extLst>
          </p:cNvPr>
          <p:cNvCxnSpPr>
            <a:stCxn id="98" idx="4"/>
            <a:endCxn id="99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>
            <a:extLst>
              <a:ext uri="{FF2B5EF4-FFF2-40B4-BE49-F238E27FC236}">
                <a16:creationId xmlns:a16="http://schemas.microsoft.com/office/drawing/2014/main" id="{29FF1F1D-7077-D04C-989C-D7BD7375E9BB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B12C524-5B51-E744-9D40-5D75ED33C939}"/>
              </a:ext>
            </a:extLst>
          </p:cNvPr>
          <p:cNvCxnSpPr>
            <a:stCxn id="99" idx="4"/>
            <a:endCxn id="101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DEBAAF2A-214C-CD40-979E-C104F666A30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64EA81-A491-9D42-88C7-FB3A1A3A5204}"/>
              </a:ext>
            </a:extLst>
          </p:cNvPr>
          <p:cNvCxnSpPr>
            <a:endCxn id="103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CAE7D68B-7D3D-8E4E-8AC8-3CCA49E8846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2</a:t>
            </a: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8CEB8A3-E1F4-9E43-BF34-24421B04ED1E}"/>
              </a:ext>
            </a:extLst>
          </p:cNvPr>
          <p:cNvCxnSpPr>
            <a:endCxn id="106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D95C3EE5-77A5-C74B-959F-F61503C21BBA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6C89CFC-C4C0-E14A-ADDA-C43BE84B0062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41144C40-B711-E949-ACA7-BE22AA0352EB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stCxn id="115" idx="4"/>
            <a:endCxn id="116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04D2FC4-1481-8949-99D1-75DE32A55C16}"/>
              </a:ext>
            </a:extLst>
          </p:cNvPr>
          <p:cNvCxnSpPr>
            <a:stCxn id="116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0C5BA5E2-0892-7B46-B707-B19903FA2C06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46C913A-0A5C-2041-8F1B-F0B7D87BEFF1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F28F3889-31F2-3C42-9574-99A77B751426}"/>
              </a:ext>
            </a:extLst>
          </p:cNvPr>
          <p:cNvCxnSpPr>
            <a:stCxn id="120" idx="4"/>
            <a:endCxn id="92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E8FCBEAA-8DC7-B943-A937-863A942E000E}"/>
              </a:ext>
            </a:extLst>
          </p:cNvPr>
          <p:cNvSpPr txBox="1"/>
          <p:nvPr/>
        </p:nvSpPr>
        <p:spPr>
          <a:xfrm>
            <a:off x="1049778" y="3946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10F3C621-4FEE-B84F-A56D-A1B618D3D8D5}"/>
              </a:ext>
            </a:extLst>
          </p:cNvPr>
          <p:cNvSpPr txBox="1"/>
          <p:nvPr/>
        </p:nvSpPr>
        <p:spPr>
          <a:xfrm>
            <a:off x="1049778" y="4404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96BB0863-09C1-5440-B364-9EA77DD1B3F9}"/>
              </a:ext>
            </a:extLst>
          </p:cNvPr>
          <p:cNvSpPr txBox="1"/>
          <p:nvPr/>
        </p:nvSpPr>
        <p:spPr>
          <a:xfrm>
            <a:off x="1049778" y="3533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0BAD43D8-761C-1B44-9099-B9CBDF63464A}"/>
              </a:ext>
            </a:extLst>
          </p:cNvPr>
          <p:cNvSpPr txBox="1"/>
          <p:nvPr/>
        </p:nvSpPr>
        <p:spPr>
          <a:xfrm>
            <a:off x="1049778" y="3076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3C16751F-CF0A-0E48-9D37-13971F86D671}"/>
              </a:ext>
            </a:extLst>
          </p:cNvPr>
          <p:cNvSpPr txBox="1"/>
          <p:nvPr/>
        </p:nvSpPr>
        <p:spPr>
          <a:xfrm>
            <a:off x="1049778" y="2578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B86FE87E-43B6-6D4B-947D-49F1AA784814}"/>
              </a:ext>
            </a:extLst>
          </p:cNvPr>
          <p:cNvSpPr txBox="1"/>
          <p:nvPr/>
        </p:nvSpPr>
        <p:spPr>
          <a:xfrm>
            <a:off x="1049778" y="4904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28" name="Oval 127">
            <a:extLst>
              <a:ext uri="{FF2B5EF4-FFF2-40B4-BE49-F238E27FC236}">
                <a16:creationId xmlns:a16="http://schemas.microsoft.com/office/drawing/2014/main" id="{8BF30085-377F-C046-AF46-F4C228DDA54F}"/>
              </a:ext>
            </a:extLst>
          </p:cNvPr>
          <p:cNvSpPr/>
          <p:nvPr/>
        </p:nvSpPr>
        <p:spPr>
          <a:xfrm>
            <a:off x="1294147" y="2463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8FD1AB61-296B-7941-8A11-99F9574A1D15}"/>
              </a:ext>
            </a:extLst>
          </p:cNvPr>
          <p:cNvSpPr/>
          <p:nvPr/>
        </p:nvSpPr>
        <p:spPr>
          <a:xfrm>
            <a:off x="1293097" y="2918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F022ACAD-F007-DF4C-A95D-B67618917446}"/>
              </a:ext>
            </a:extLst>
          </p:cNvPr>
          <p:cNvCxnSpPr>
            <a:endCxn id="129" idx="0"/>
          </p:cNvCxnSpPr>
          <p:nvPr/>
        </p:nvCxnSpPr>
        <p:spPr>
          <a:xfrm>
            <a:off x="1405133" y="2713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Oval 130">
            <a:extLst>
              <a:ext uri="{FF2B5EF4-FFF2-40B4-BE49-F238E27FC236}">
                <a16:creationId xmlns:a16="http://schemas.microsoft.com/office/drawing/2014/main" id="{F2F9815A-5FC2-3F4C-BC39-44921734C4B1}"/>
              </a:ext>
            </a:extLst>
          </p:cNvPr>
          <p:cNvSpPr/>
          <p:nvPr/>
        </p:nvSpPr>
        <p:spPr>
          <a:xfrm>
            <a:off x="1291965" y="3375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CABF80DA-E80C-3647-80A0-F5C74A09AF12}"/>
              </a:ext>
            </a:extLst>
          </p:cNvPr>
          <p:cNvCxnSpPr>
            <a:stCxn id="129" idx="4"/>
            <a:endCxn id="131" idx="0"/>
          </p:cNvCxnSpPr>
          <p:nvPr/>
        </p:nvCxnSpPr>
        <p:spPr>
          <a:xfrm flipH="1">
            <a:off x="1406265" y="3146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8D247746-46EA-C642-90A2-50C156951338}"/>
              </a:ext>
            </a:extLst>
          </p:cNvPr>
          <p:cNvCxnSpPr>
            <a:stCxn id="131" idx="4"/>
            <a:endCxn id="134" idx="0"/>
          </p:cNvCxnSpPr>
          <p:nvPr/>
        </p:nvCxnSpPr>
        <p:spPr>
          <a:xfrm>
            <a:off x="1406265" y="3603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Oval 133">
            <a:extLst>
              <a:ext uri="{FF2B5EF4-FFF2-40B4-BE49-F238E27FC236}">
                <a16:creationId xmlns:a16="http://schemas.microsoft.com/office/drawing/2014/main" id="{A2BAF0C4-1C77-E54E-944D-09A58368A3A2}"/>
              </a:ext>
            </a:extLst>
          </p:cNvPr>
          <p:cNvSpPr/>
          <p:nvPr/>
        </p:nvSpPr>
        <p:spPr>
          <a:xfrm>
            <a:off x="1293137" y="3832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5" name="Oval 134">
            <a:extLst>
              <a:ext uri="{FF2B5EF4-FFF2-40B4-BE49-F238E27FC236}">
                <a16:creationId xmlns:a16="http://schemas.microsoft.com/office/drawing/2014/main" id="{C6D11935-7E37-0349-8D97-1E9DBAD3534A}"/>
              </a:ext>
            </a:extLst>
          </p:cNvPr>
          <p:cNvSpPr/>
          <p:nvPr/>
        </p:nvSpPr>
        <p:spPr>
          <a:xfrm>
            <a:off x="1295401" y="4289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35A46693-E50C-2149-9D05-47CFA37649F1}"/>
              </a:ext>
            </a:extLst>
          </p:cNvPr>
          <p:cNvCxnSpPr>
            <a:stCxn id="134" idx="4"/>
            <a:endCxn id="135" idx="0"/>
          </p:cNvCxnSpPr>
          <p:nvPr/>
        </p:nvCxnSpPr>
        <p:spPr>
          <a:xfrm>
            <a:off x="1407437" y="4061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Oval 136">
            <a:extLst>
              <a:ext uri="{FF2B5EF4-FFF2-40B4-BE49-F238E27FC236}">
                <a16:creationId xmlns:a16="http://schemas.microsoft.com/office/drawing/2014/main" id="{0BA6D564-1DA6-1C4A-8BCF-AD07334521AB}"/>
              </a:ext>
            </a:extLst>
          </p:cNvPr>
          <p:cNvSpPr/>
          <p:nvPr/>
        </p:nvSpPr>
        <p:spPr>
          <a:xfrm>
            <a:off x="1294269" y="4746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00F31C6B-E9CD-B041-AB84-C5EF0AB63293}"/>
              </a:ext>
            </a:extLst>
          </p:cNvPr>
          <p:cNvCxnSpPr>
            <a:stCxn id="135" idx="4"/>
            <a:endCxn id="137" idx="0"/>
          </p:cNvCxnSpPr>
          <p:nvPr/>
        </p:nvCxnSpPr>
        <p:spPr>
          <a:xfrm flipH="1">
            <a:off x="1408569" y="4518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9" name="Oval 138">
            <a:extLst>
              <a:ext uri="{FF2B5EF4-FFF2-40B4-BE49-F238E27FC236}">
                <a16:creationId xmlns:a16="http://schemas.microsoft.com/office/drawing/2014/main" id="{938C730E-90A8-7747-808C-CBFAD4C09510}"/>
              </a:ext>
            </a:extLst>
          </p:cNvPr>
          <p:cNvSpPr/>
          <p:nvPr/>
        </p:nvSpPr>
        <p:spPr>
          <a:xfrm>
            <a:off x="1287721" y="5203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66712C6C-DF98-3A4B-B8C6-1C0054724431}"/>
              </a:ext>
            </a:extLst>
          </p:cNvPr>
          <p:cNvCxnSpPr>
            <a:endCxn id="139" idx="0"/>
          </p:cNvCxnSpPr>
          <p:nvPr/>
        </p:nvCxnSpPr>
        <p:spPr>
          <a:xfrm flipH="1">
            <a:off x="1402021" y="4974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" name="TextBox 140">
            <a:extLst>
              <a:ext uri="{FF2B5EF4-FFF2-40B4-BE49-F238E27FC236}">
                <a16:creationId xmlns:a16="http://schemas.microsoft.com/office/drawing/2014/main" id="{D57AE3BB-E0E5-214A-979E-EBE18F1C11F0}"/>
              </a:ext>
            </a:extLst>
          </p:cNvPr>
          <p:cNvSpPr txBox="1"/>
          <p:nvPr/>
        </p:nvSpPr>
        <p:spPr>
          <a:xfrm>
            <a:off x="1049778" y="5339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5638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3</a:t>
            </a:r>
          </a:p>
        </p:txBody>
      </p: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B79F84C7-6686-6A4D-BFEA-A6B31DC59C8F}"/>
              </a:ext>
            </a:extLst>
          </p:cNvPr>
          <p:cNvCxnSpPr>
            <a:endCxn id="142" idx="0"/>
          </p:cNvCxnSpPr>
          <p:nvPr/>
        </p:nvCxnSpPr>
        <p:spPr>
          <a:xfrm flipH="1">
            <a:off x="1390800" y="5410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" name="TextBox 143">
            <a:extLst>
              <a:ext uri="{FF2B5EF4-FFF2-40B4-BE49-F238E27FC236}">
                <a16:creationId xmlns:a16="http://schemas.microsoft.com/office/drawing/2014/main" id="{CA9514D8-0ACE-924B-9668-00DCBBA92E9F}"/>
              </a:ext>
            </a:extLst>
          </p:cNvPr>
          <p:cNvSpPr txBox="1"/>
          <p:nvPr/>
        </p:nvSpPr>
        <p:spPr>
          <a:xfrm>
            <a:off x="1049778" y="1669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45" name="Oval 144">
            <a:extLst>
              <a:ext uri="{FF2B5EF4-FFF2-40B4-BE49-F238E27FC236}">
                <a16:creationId xmlns:a16="http://schemas.microsoft.com/office/drawing/2014/main" id="{027543C4-8ED7-B741-82EE-AA99A61F0F2E}"/>
              </a:ext>
            </a:extLst>
          </p:cNvPr>
          <p:cNvSpPr/>
          <p:nvPr/>
        </p:nvSpPr>
        <p:spPr>
          <a:xfrm>
            <a:off x="1294270" y="1554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stCxn id="75" idx="3"/>
            <a:endCxn id="145" idx="0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8E04EC9B-FB6D-2A46-AB20-AAB70543325A}"/>
              </a:ext>
            </a:extLst>
          </p:cNvPr>
          <p:cNvCxnSpPr>
            <a:stCxn id="145" idx="4"/>
          </p:cNvCxnSpPr>
          <p:nvPr/>
        </p:nvCxnSpPr>
        <p:spPr>
          <a:xfrm flipH="1">
            <a:off x="1407438" y="1782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>
            <a:extLst>
              <a:ext uri="{FF2B5EF4-FFF2-40B4-BE49-F238E27FC236}">
                <a16:creationId xmlns:a16="http://schemas.microsoft.com/office/drawing/2014/main" id="{E4E7366F-1022-E644-AB49-97254E8D8056}"/>
              </a:ext>
            </a:extLst>
          </p:cNvPr>
          <p:cNvSpPr txBox="1"/>
          <p:nvPr/>
        </p:nvSpPr>
        <p:spPr>
          <a:xfrm>
            <a:off x="1049778" y="2180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49" name="Oval 148">
            <a:extLst>
              <a:ext uri="{FF2B5EF4-FFF2-40B4-BE49-F238E27FC236}">
                <a16:creationId xmlns:a16="http://schemas.microsoft.com/office/drawing/2014/main" id="{6FA1A212-B00B-2746-B245-FEE4EE30745E}"/>
              </a:ext>
            </a:extLst>
          </p:cNvPr>
          <p:cNvSpPr/>
          <p:nvPr/>
        </p:nvSpPr>
        <p:spPr>
          <a:xfrm>
            <a:off x="1288865" y="2003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E9B34679-411E-8245-98D0-6B7382BA1DE3}"/>
              </a:ext>
            </a:extLst>
          </p:cNvPr>
          <p:cNvCxnSpPr>
            <a:stCxn id="149" idx="4"/>
            <a:endCxn id="128" idx="0"/>
          </p:cNvCxnSpPr>
          <p:nvPr/>
        </p:nvCxnSpPr>
        <p:spPr>
          <a:xfrm>
            <a:off x="1403165" y="2231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1" name="TextBox 150">
            <a:extLst>
              <a:ext uri="{FF2B5EF4-FFF2-40B4-BE49-F238E27FC236}">
                <a16:creationId xmlns:a16="http://schemas.microsoft.com/office/drawing/2014/main" id="{0B8363DC-E947-9D47-BEC6-AD5299164A56}"/>
              </a:ext>
            </a:extLst>
          </p:cNvPr>
          <p:cNvSpPr txBox="1"/>
          <p:nvPr/>
        </p:nvSpPr>
        <p:spPr>
          <a:xfrm>
            <a:off x="1225195" y="10078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20F7BD5C-C3D0-364A-A756-3BA59B2B76D1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33A9FF0A-9F7B-444E-910A-581BC79181DD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D7F2618-0636-8243-B489-923C6AACC909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66A46DFD-D0C6-3746-A887-EB10E5A48343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9D024F5-C229-974A-85BF-3EB5237478A0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9C408D67-4B65-174F-9FC1-87FCC4161A94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1DDE6840-359C-3747-9AFA-DFB0F1325B8C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3AEB85C8-45D0-9D43-8619-2DDD941E6563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9F71070D-CF69-E24C-8E78-111BC6CF1396}"/>
              </a:ext>
            </a:extLst>
          </p:cNvPr>
          <p:cNvCxnSpPr>
            <a:endCxn id="159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Oval 160">
            <a:extLst>
              <a:ext uri="{FF2B5EF4-FFF2-40B4-BE49-F238E27FC236}">
                <a16:creationId xmlns:a16="http://schemas.microsoft.com/office/drawing/2014/main" id="{CD8AA623-9B17-4C44-A314-E96DC001B219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42660FE3-4127-5A4F-8616-BFD1D6A603DE}"/>
              </a:ext>
            </a:extLst>
          </p:cNvPr>
          <p:cNvCxnSpPr>
            <a:stCxn id="159" idx="4"/>
            <a:endCxn id="161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F11882FA-A977-224E-B8AB-98E0E4D004AD}"/>
              </a:ext>
            </a:extLst>
          </p:cNvPr>
          <p:cNvCxnSpPr>
            <a:stCxn id="161" idx="4"/>
            <a:endCxn id="164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Oval 163">
            <a:extLst>
              <a:ext uri="{FF2B5EF4-FFF2-40B4-BE49-F238E27FC236}">
                <a16:creationId xmlns:a16="http://schemas.microsoft.com/office/drawing/2014/main" id="{5151B645-B1FA-4A4D-9E37-53A96FF93528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027F4397-FE18-9F4F-B3E6-07C599A66304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824962FF-3D62-8D4A-89E8-C808B06EDA56}"/>
              </a:ext>
            </a:extLst>
          </p:cNvPr>
          <p:cNvCxnSpPr>
            <a:stCxn id="164" idx="4"/>
            <a:endCxn id="165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Oval 166">
            <a:extLst>
              <a:ext uri="{FF2B5EF4-FFF2-40B4-BE49-F238E27FC236}">
                <a16:creationId xmlns:a16="http://schemas.microsoft.com/office/drawing/2014/main" id="{F2CDD4F5-A5EF-084D-BEC0-ECAF54A27ACE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50AD51E-C673-624E-9287-7C7649786421}"/>
              </a:ext>
            </a:extLst>
          </p:cNvPr>
          <p:cNvCxnSpPr>
            <a:stCxn id="165" idx="4"/>
            <a:endCxn id="167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Oval 168">
            <a:extLst>
              <a:ext uri="{FF2B5EF4-FFF2-40B4-BE49-F238E27FC236}">
                <a16:creationId xmlns:a16="http://schemas.microsoft.com/office/drawing/2014/main" id="{EA1572D3-6631-2A4A-BD73-15604EE5D379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27869A2C-D4D2-F440-B956-5FE7B9CB23C0}"/>
              </a:ext>
            </a:extLst>
          </p:cNvPr>
          <p:cNvCxnSpPr>
            <a:endCxn id="169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6AD0C6E2-8154-E940-96DF-2FEC48856C6F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4</a:t>
            </a:r>
          </a:p>
        </p:txBody>
      </p: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12BD899F-33DA-CD44-9264-C1A78479DE77}"/>
              </a:ext>
            </a:extLst>
          </p:cNvPr>
          <p:cNvCxnSpPr>
            <a:endCxn id="172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>
            <a:extLst>
              <a:ext uri="{FF2B5EF4-FFF2-40B4-BE49-F238E27FC236}">
                <a16:creationId xmlns:a16="http://schemas.microsoft.com/office/drawing/2014/main" id="{D1DBF96F-6EA9-D043-939B-9042CDFEDC06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FA6CD911-CB87-2043-9027-EACBC223B2E7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stCxn id="3" idx="4"/>
            <a:endCxn id="175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C7A2941-A065-F14C-82A8-4FA5EA767E19}"/>
              </a:ext>
            </a:extLst>
          </p:cNvPr>
          <p:cNvCxnSpPr>
            <a:stCxn id="175" idx="4"/>
            <a:endCxn id="179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TextBox 177">
            <a:extLst>
              <a:ext uri="{FF2B5EF4-FFF2-40B4-BE49-F238E27FC236}">
                <a16:creationId xmlns:a16="http://schemas.microsoft.com/office/drawing/2014/main" id="{449D8DF8-DCC9-8447-88FD-07C5E3E137B6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79" name="Oval 178">
            <a:extLst>
              <a:ext uri="{FF2B5EF4-FFF2-40B4-BE49-F238E27FC236}">
                <a16:creationId xmlns:a16="http://schemas.microsoft.com/office/drawing/2014/main" id="{539D3586-8900-514D-9CD4-CE5EDD4ED7FB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9127ADB1-D45B-D34A-B86C-A8BF01EB69B5}"/>
              </a:ext>
            </a:extLst>
          </p:cNvPr>
          <p:cNvCxnSpPr>
            <a:stCxn id="179" idx="4"/>
            <a:endCxn id="158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>
            <a:extLst>
              <a:ext uri="{FF2B5EF4-FFF2-40B4-BE49-F238E27FC236}">
                <a16:creationId xmlns:a16="http://schemas.microsoft.com/office/drawing/2014/main" id="{BE927778-8C0B-DF4F-AD28-07E66290D8BE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821801A-A72F-5141-8B00-DE0FE114D6D0}"/>
              </a:ext>
            </a:extLst>
          </p:cNvPr>
          <p:cNvSpPr txBox="1"/>
          <p:nvPr/>
        </p:nvSpPr>
        <p:spPr>
          <a:xfrm>
            <a:off x="381000" y="28799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E0712ECE-3339-5649-9A51-D632CBD073E1}"/>
              </a:ext>
            </a:extLst>
          </p:cNvPr>
          <p:cNvSpPr txBox="1"/>
          <p:nvPr/>
        </p:nvSpPr>
        <p:spPr>
          <a:xfrm>
            <a:off x="381000" y="33381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FAFF7E91-D81F-D345-871C-9C1B73C2277C}"/>
              </a:ext>
            </a:extLst>
          </p:cNvPr>
          <p:cNvSpPr txBox="1"/>
          <p:nvPr/>
        </p:nvSpPr>
        <p:spPr>
          <a:xfrm>
            <a:off x="381000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01B76F7D-B8A0-5A4D-89EB-51F98D33DF5C}"/>
              </a:ext>
            </a:extLst>
          </p:cNvPr>
          <p:cNvSpPr txBox="1"/>
          <p:nvPr/>
        </p:nvSpPr>
        <p:spPr>
          <a:xfrm>
            <a:off x="381000" y="2009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C221B761-7417-704D-BD7F-DDECEE5C6CAD}"/>
              </a:ext>
            </a:extLst>
          </p:cNvPr>
          <p:cNvSpPr txBox="1"/>
          <p:nvPr/>
        </p:nvSpPr>
        <p:spPr>
          <a:xfrm>
            <a:off x="381000" y="15112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77002325-A13D-3E42-9F24-F6C8D2C4AA18}"/>
              </a:ext>
            </a:extLst>
          </p:cNvPr>
          <p:cNvSpPr txBox="1"/>
          <p:nvPr/>
        </p:nvSpPr>
        <p:spPr>
          <a:xfrm>
            <a:off x="381000" y="38375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88" name="Oval 187">
            <a:extLst>
              <a:ext uri="{FF2B5EF4-FFF2-40B4-BE49-F238E27FC236}">
                <a16:creationId xmlns:a16="http://schemas.microsoft.com/office/drawing/2014/main" id="{52BD641B-949D-4649-8AE8-ECD0ADB43CD8}"/>
              </a:ext>
            </a:extLst>
          </p:cNvPr>
          <p:cNvSpPr/>
          <p:nvPr/>
        </p:nvSpPr>
        <p:spPr>
          <a:xfrm>
            <a:off x="624319" y="1851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9" name="Straight Connector 188">
            <a:extLst>
              <a:ext uri="{FF2B5EF4-FFF2-40B4-BE49-F238E27FC236}">
                <a16:creationId xmlns:a16="http://schemas.microsoft.com/office/drawing/2014/main" id="{56639482-F327-CC4A-80B5-B47419825992}"/>
              </a:ext>
            </a:extLst>
          </p:cNvPr>
          <p:cNvCxnSpPr>
            <a:stCxn id="203" idx="4"/>
            <a:endCxn id="188" idx="0"/>
          </p:cNvCxnSpPr>
          <p:nvPr/>
        </p:nvCxnSpPr>
        <p:spPr>
          <a:xfrm>
            <a:off x="734387" y="1545815"/>
            <a:ext cx="4232" cy="3054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Oval 189">
            <a:extLst>
              <a:ext uri="{FF2B5EF4-FFF2-40B4-BE49-F238E27FC236}">
                <a16:creationId xmlns:a16="http://schemas.microsoft.com/office/drawing/2014/main" id="{793DD416-B956-A74E-93FC-2E5142507707}"/>
              </a:ext>
            </a:extLst>
          </p:cNvPr>
          <p:cNvSpPr/>
          <p:nvPr/>
        </p:nvSpPr>
        <p:spPr>
          <a:xfrm>
            <a:off x="623187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1" name="Straight Connector 190">
            <a:extLst>
              <a:ext uri="{FF2B5EF4-FFF2-40B4-BE49-F238E27FC236}">
                <a16:creationId xmlns:a16="http://schemas.microsoft.com/office/drawing/2014/main" id="{66E4DA87-E088-694F-B612-FABCA3025C6E}"/>
              </a:ext>
            </a:extLst>
          </p:cNvPr>
          <p:cNvCxnSpPr>
            <a:stCxn id="188" idx="4"/>
            <a:endCxn id="190" idx="0"/>
          </p:cNvCxnSpPr>
          <p:nvPr/>
        </p:nvCxnSpPr>
        <p:spPr>
          <a:xfrm flipH="1">
            <a:off x="737487" y="20798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16B51F0B-1DFC-FE46-B1D4-EE359DC5ACD1}"/>
              </a:ext>
            </a:extLst>
          </p:cNvPr>
          <p:cNvCxnSpPr>
            <a:stCxn id="190" idx="4"/>
            <a:endCxn id="193" idx="0"/>
          </p:cNvCxnSpPr>
          <p:nvPr/>
        </p:nvCxnSpPr>
        <p:spPr>
          <a:xfrm>
            <a:off x="737487" y="25370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3" name="Oval 192">
            <a:extLst>
              <a:ext uri="{FF2B5EF4-FFF2-40B4-BE49-F238E27FC236}">
                <a16:creationId xmlns:a16="http://schemas.microsoft.com/office/drawing/2014/main" id="{0C4ED29D-4375-AA45-ABD1-6025C0C1F314}"/>
              </a:ext>
            </a:extLst>
          </p:cNvPr>
          <p:cNvSpPr/>
          <p:nvPr/>
        </p:nvSpPr>
        <p:spPr>
          <a:xfrm>
            <a:off x="624359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94" name="Oval 193">
            <a:extLst>
              <a:ext uri="{FF2B5EF4-FFF2-40B4-BE49-F238E27FC236}">
                <a16:creationId xmlns:a16="http://schemas.microsoft.com/office/drawing/2014/main" id="{F07F353C-C6E3-A14D-92D7-D9790D52C320}"/>
              </a:ext>
            </a:extLst>
          </p:cNvPr>
          <p:cNvSpPr/>
          <p:nvPr/>
        </p:nvSpPr>
        <p:spPr>
          <a:xfrm>
            <a:off x="626623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26FF2BF9-05BF-1847-AAD8-364AB2EF2B48}"/>
              </a:ext>
            </a:extLst>
          </p:cNvPr>
          <p:cNvCxnSpPr>
            <a:stCxn id="193" idx="4"/>
            <a:endCxn id="194" idx="0"/>
          </p:cNvCxnSpPr>
          <p:nvPr/>
        </p:nvCxnSpPr>
        <p:spPr>
          <a:xfrm>
            <a:off x="738659" y="29942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6" name="Oval 195">
            <a:extLst>
              <a:ext uri="{FF2B5EF4-FFF2-40B4-BE49-F238E27FC236}">
                <a16:creationId xmlns:a16="http://schemas.microsoft.com/office/drawing/2014/main" id="{C5324928-9ED7-C244-8D35-64AF71459308}"/>
              </a:ext>
            </a:extLst>
          </p:cNvPr>
          <p:cNvSpPr/>
          <p:nvPr/>
        </p:nvSpPr>
        <p:spPr>
          <a:xfrm>
            <a:off x="625491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7" name="Straight Connector 196">
            <a:extLst>
              <a:ext uri="{FF2B5EF4-FFF2-40B4-BE49-F238E27FC236}">
                <a16:creationId xmlns:a16="http://schemas.microsoft.com/office/drawing/2014/main" id="{B6741729-9F7B-E945-B31B-B7E69C2911AA}"/>
              </a:ext>
            </a:extLst>
          </p:cNvPr>
          <p:cNvCxnSpPr>
            <a:stCxn id="194" idx="4"/>
            <a:endCxn id="196" idx="0"/>
          </p:cNvCxnSpPr>
          <p:nvPr/>
        </p:nvCxnSpPr>
        <p:spPr>
          <a:xfrm flipH="1">
            <a:off x="739791" y="34514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" name="Oval 197">
            <a:extLst>
              <a:ext uri="{FF2B5EF4-FFF2-40B4-BE49-F238E27FC236}">
                <a16:creationId xmlns:a16="http://schemas.microsoft.com/office/drawing/2014/main" id="{88572C88-53C9-F24A-8CCC-62509945D71E}"/>
              </a:ext>
            </a:extLst>
          </p:cNvPr>
          <p:cNvSpPr/>
          <p:nvPr/>
        </p:nvSpPr>
        <p:spPr>
          <a:xfrm>
            <a:off x="618943" y="41365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FEAC93B7-5C01-3048-B5E4-0DA183EEC820}"/>
              </a:ext>
            </a:extLst>
          </p:cNvPr>
          <p:cNvCxnSpPr>
            <a:endCxn id="198" idx="0"/>
          </p:cNvCxnSpPr>
          <p:nvPr/>
        </p:nvCxnSpPr>
        <p:spPr>
          <a:xfrm flipH="1">
            <a:off x="733243" y="39079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0" name="TextBox 199">
            <a:extLst>
              <a:ext uri="{FF2B5EF4-FFF2-40B4-BE49-F238E27FC236}">
                <a16:creationId xmlns:a16="http://schemas.microsoft.com/office/drawing/2014/main" id="{52C0E187-BD51-A64A-A531-F3FB85CD8E1C}"/>
              </a:ext>
            </a:extLst>
          </p:cNvPr>
          <p:cNvSpPr txBox="1"/>
          <p:nvPr/>
        </p:nvSpPr>
        <p:spPr>
          <a:xfrm>
            <a:off x="381000" y="42730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45720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5</a:t>
            </a: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43F3B76D-3D60-B24F-B382-26AC31B90D4B}"/>
              </a:ext>
            </a:extLst>
          </p:cNvPr>
          <p:cNvCxnSpPr>
            <a:endCxn id="201" idx="0"/>
          </p:cNvCxnSpPr>
          <p:nvPr/>
        </p:nvCxnSpPr>
        <p:spPr>
          <a:xfrm flipH="1">
            <a:off x="722022" y="43434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Oval 202">
            <a:extLst>
              <a:ext uri="{FF2B5EF4-FFF2-40B4-BE49-F238E27FC236}">
                <a16:creationId xmlns:a16="http://schemas.microsoft.com/office/drawing/2014/main" id="{9D685424-D983-334E-A463-100CC0598C16}"/>
              </a:ext>
            </a:extLst>
          </p:cNvPr>
          <p:cNvSpPr/>
          <p:nvPr/>
        </p:nvSpPr>
        <p:spPr>
          <a:xfrm>
            <a:off x="620087" y="13172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stCxn id="75" idx="2"/>
            <a:endCxn id="203" idx="7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EF0D17A2-3923-7C49-B576-7FC8B2C8CCEF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0D13B896-9995-F141-B6B8-52C824DAEADB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A9D1E2D2-36D7-524A-8BFA-A1A9D5E77373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9EBAD28F-56E9-DA47-ABE0-9C0F1E6EA6B6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0479995B-9143-CA4F-919F-59C08F00ABEF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4F5FFC70-BE43-2D41-B71E-553110049B21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1" name="Oval 210">
            <a:extLst>
              <a:ext uri="{FF2B5EF4-FFF2-40B4-BE49-F238E27FC236}">
                <a16:creationId xmlns:a16="http://schemas.microsoft.com/office/drawing/2014/main" id="{62939CDC-7491-1145-A543-AA27404638B5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F8D1C12E-D24B-6E4C-88E1-DDE4E42363BA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3" name="Straight Connector 212">
            <a:extLst>
              <a:ext uri="{FF2B5EF4-FFF2-40B4-BE49-F238E27FC236}">
                <a16:creationId xmlns:a16="http://schemas.microsoft.com/office/drawing/2014/main" id="{E82AB79A-C090-8E42-9DF4-50D0FE969169}"/>
              </a:ext>
            </a:extLst>
          </p:cNvPr>
          <p:cNvCxnSpPr>
            <a:endCxn id="212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213">
            <a:extLst>
              <a:ext uri="{FF2B5EF4-FFF2-40B4-BE49-F238E27FC236}">
                <a16:creationId xmlns:a16="http://schemas.microsoft.com/office/drawing/2014/main" id="{7EA16CBF-0CB6-FC47-9C16-AA108F02E7D0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5" name="Straight Connector 214">
            <a:extLst>
              <a:ext uri="{FF2B5EF4-FFF2-40B4-BE49-F238E27FC236}">
                <a16:creationId xmlns:a16="http://schemas.microsoft.com/office/drawing/2014/main" id="{7DA1D841-8F7A-F04F-8690-793B05CF16EF}"/>
              </a:ext>
            </a:extLst>
          </p:cNvPr>
          <p:cNvCxnSpPr>
            <a:stCxn id="212" idx="4"/>
            <a:endCxn id="214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1BB6ECF5-4C32-614F-A07F-43AE0E5FC23B}"/>
              </a:ext>
            </a:extLst>
          </p:cNvPr>
          <p:cNvCxnSpPr>
            <a:stCxn id="214" idx="4"/>
            <a:endCxn id="217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Oval 216">
            <a:extLst>
              <a:ext uri="{FF2B5EF4-FFF2-40B4-BE49-F238E27FC236}">
                <a16:creationId xmlns:a16="http://schemas.microsoft.com/office/drawing/2014/main" id="{7AC3D51C-F64B-8343-8D2F-3DAE5D6D9587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8" name="Oval 217">
            <a:extLst>
              <a:ext uri="{FF2B5EF4-FFF2-40B4-BE49-F238E27FC236}">
                <a16:creationId xmlns:a16="http://schemas.microsoft.com/office/drawing/2014/main" id="{D3593D2D-296B-B148-ADBB-243A8AFC5949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45BC2AF3-BDD4-294D-B440-3FA37F58B6EE}"/>
              </a:ext>
            </a:extLst>
          </p:cNvPr>
          <p:cNvCxnSpPr>
            <a:stCxn id="217" idx="4"/>
            <a:endCxn id="218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Oval 219">
            <a:extLst>
              <a:ext uri="{FF2B5EF4-FFF2-40B4-BE49-F238E27FC236}">
                <a16:creationId xmlns:a16="http://schemas.microsoft.com/office/drawing/2014/main" id="{02ABFF81-62DE-A64E-81F3-49D7D2040FD1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ECC85A4F-F295-F049-88F8-EA3FE8322A8F}"/>
              </a:ext>
            </a:extLst>
          </p:cNvPr>
          <p:cNvCxnSpPr>
            <a:stCxn id="218" idx="4"/>
            <a:endCxn id="220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2" name="Oval 221">
            <a:extLst>
              <a:ext uri="{FF2B5EF4-FFF2-40B4-BE49-F238E27FC236}">
                <a16:creationId xmlns:a16="http://schemas.microsoft.com/office/drawing/2014/main" id="{D82A1DF4-31FD-C441-AD02-EC09268591DB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2F1DCCB1-1445-C140-99D7-4612A5C91602}"/>
              </a:ext>
            </a:extLst>
          </p:cNvPr>
          <p:cNvCxnSpPr>
            <a:endCxn id="222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>
            <a:extLst>
              <a:ext uri="{FF2B5EF4-FFF2-40B4-BE49-F238E27FC236}">
                <a16:creationId xmlns:a16="http://schemas.microsoft.com/office/drawing/2014/main" id="{05B020F5-2AAF-1F4A-8306-825AC9270B58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6</a:t>
            </a: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4C557D32-28D9-A547-A1AB-702793730355}"/>
              </a:ext>
            </a:extLst>
          </p:cNvPr>
          <p:cNvCxnSpPr>
            <a:endCxn id="225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TextBox 226">
            <a:extLst>
              <a:ext uri="{FF2B5EF4-FFF2-40B4-BE49-F238E27FC236}">
                <a16:creationId xmlns:a16="http://schemas.microsoft.com/office/drawing/2014/main" id="{479A8997-29F8-F449-B5AF-FEA38F26CF19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stCxn id="3" idx="4"/>
            <a:endCxn id="211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768EBF41-9959-CA41-A331-6C76D551E9A4}"/>
              </a:ext>
            </a:extLst>
          </p:cNvPr>
          <p:cNvSpPr txBox="1"/>
          <p:nvPr/>
        </p:nvSpPr>
        <p:spPr>
          <a:xfrm>
            <a:off x="2286000" y="24815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C2C1375D-01A0-5941-BE40-79AF06C78B20}"/>
              </a:ext>
            </a:extLst>
          </p:cNvPr>
          <p:cNvSpPr txBox="1"/>
          <p:nvPr/>
        </p:nvSpPr>
        <p:spPr>
          <a:xfrm>
            <a:off x="2286000" y="298090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31" name="Oval 230">
            <a:extLst>
              <a:ext uri="{FF2B5EF4-FFF2-40B4-BE49-F238E27FC236}">
                <a16:creationId xmlns:a16="http://schemas.microsoft.com/office/drawing/2014/main" id="{8D52F2A9-8629-7744-A82F-22833FB01EE5}"/>
              </a:ext>
            </a:extLst>
          </p:cNvPr>
          <p:cNvSpPr/>
          <p:nvPr/>
        </p:nvSpPr>
        <p:spPr>
          <a:xfrm>
            <a:off x="2531623" y="23662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stCxn id="79" idx="4"/>
            <a:endCxn id="231" idx="0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3" name="Oval 232">
            <a:extLst>
              <a:ext uri="{FF2B5EF4-FFF2-40B4-BE49-F238E27FC236}">
                <a16:creationId xmlns:a16="http://schemas.microsoft.com/office/drawing/2014/main" id="{1F744646-4EE2-3C4A-925A-624AB50FAB08}"/>
              </a:ext>
            </a:extLst>
          </p:cNvPr>
          <p:cNvSpPr/>
          <p:nvPr/>
        </p:nvSpPr>
        <p:spPr>
          <a:xfrm>
            <a:off x="2530491" y="28234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4" name="Straight Connector 233">
            <a:extLst>
              <a:ext uri="{FF2B5EF4-FFF2-40B4-BE49-F238E27FC236}">
                <a16:creationId xmlns:a16="http://schemas.microsoft.com/office/drawing/2014/main" id="{D990D93B-C2ED-1E49-92D5-487C9B66221D}"/>
              </a:ext>
            </a:extLst>
          </p:cNvPr>
          <p:cNvCxnSpPr>
            <a:stCxn id="231" idx="4"/>
            <a:endCxn id="233" idx="0"/>
          </p:cNvCxnSpPr>
          <p:nvPr/>
        </p:nvCxnSpPr>
        <p:spPr>
          <a:xfrm flipH="1">
            <a:off x="2644791" y="259480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5" name="Oval 234">
            <a:extLst>
              <a:ext uri="{FF2B5EF4-FFF2-40B4-BE49-F238E27FC236}">
                <a16:creationId xmlns:a16="http://schemas.microsoft.com/office/drawing/2014/main" id="{9B4AAB79-EEEC-6141-88FA-E936CC6A1E0E}"/>
              </a:ext>
            </a:extLst>
          </p:cNvPr>
          <p:cNvSpPr/>
          <p:nvPr/>
        </p:nvSpPr>
        <p:spPr>
          <a:xfrm>
            <a:off x="2523943" y="327987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6" name="Straight Connector 235">
            <a:extLst>
              <a:ext uri="{FF2B5EF4-FFF2-40B4-BE49-F238E27FC236}">
                <a16:creationId xmlns:a16="http://schemas.microsoft.com/office/drawing/2014/main" id="{342B0C20-E148-BC42-B0CE-820F3E162AC5}"/>
              </a:ext>
            </a:extLst>
          </p:cNvPr>
          <p:cNvCxnSpPr>
            <a:endCxn id="235" idx="0"/>
          </p:cNvCxnSpPr>
          <p:nvPr/>
        </p:nvCxnSpPr>
        <p:spPr>
          <a:xfrm flipH="1">
            <a:off x="2638243" y="305127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7" name="TextBox 236">
            <a:extLst>
              <a:ext uri="{FF2B5EF4-FFF2-40B4-BE49-F238E27FC236}">
                <a16:creationId xmlns:a16="http://schemas.microsoft.com/office/drawing/2014/main" id="{8DFB88DC-C691-AE48-B140-FAABE6D23B48}"/>
              </a:ext>
            </a:extLst>
          </p:cNvPr>
          <p:cNvSpPr txBox="1"/>
          <p:nvPr/>
        </p:nvSpPr>
        <p:spPr>
          <a:xfrm>
            <a:off x="2286000" y="341635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3715319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7</a:t>
            </a: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AE9F4521-2E79-DB46-A2DA-9C6D4DB2B1EF}"/>
              </a:ext>
            </a:extLst>
          </p:cNvPr>
          <p:cNvCxnSpPr>
            <a:endCxn id="238" idx="0"/>
          </p:cNvCxnSpPr>
          <p:nvPr/>
        </p:nvCxnSpPr>
        <p:spPr>
          <a:xfrm flipH="1">
            <a:off x="2627022" y="348671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0" name="TextBox 239">
            <a:extLst>
              <a:ext uri="{FF2B5EF4-FFF2-40B4-BE49-F238E27FC236}">
                <a16:creationId xmlns:a16="http://schemas.microsoft.com/office/drawing/2014/main" id="{7CEA093A-47DD-F74A-B2C3-7326C59E429F}"/>
              </a:ext>
            </a:extLst>
          </p:cNvPr>
          <p:cNvSpPr txBox="1"/>
          <p:nvPr/>
        </p:nvSpPr>
        <p:spPr>
          <a:xfrm>
            <a:off x="2345162" y="19962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8</a:t>
            </a: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3" name="Oval 252">
            <a:extLst>
              <a:ext uri="{FF2B5EF4-FFF2-40B4-BE49-F238E27FC236}">
                <a16:creationId xmlns:a16="http://schemas.microsoft.com/office/drawing/2014/main" id="{7467F735-2B3E-EC42-99EA-1382833025C2}"/>
              </a:ext>
            </a:extLst>
          </p:cNvPr>
          <p:cNvSpPr/>
          <p:nvPr/>
        </p:nvSpPr>
        <p:spPr>
          <a:xfrm>
            <a:off x="3124201" y="23437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stCxn id="79" idx="5"/>
            <a:endCxn id="253" idx="0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5" name="TextBox 254">
            <a:extLst>
              <a:ext uri="{FF2B5EF4-FFF2-40B4-BE49-F238E27FC236}">
                <a16:creationId xmlns:a16="http://schemas.microsoft.com/office/drawing/2014/main" id="{C1587225-624F-C34E-A78B-BE12CEB00326}"/>
              </a:ext>
            </a:extLst>
          </p:cNvPr>
          <p:cNvSpPr txBox="1"/>
          <p:nvPr/>
        </p:nvSpPr>
        <p:spPr>
          <a:xfrm>
            <a:off x="2886258" y="24802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77916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02F03D35-59F6-B948-A4D9-F55949A3B18A}"/>
              </a:ext>
            </a:extLst>
          </p:cNvPr>
          <p:cNvCxnSpPr>
            <a:endCxn id="256" idx="0"/>
          </p:cNvCxnSpPr>
          <p:nvPr/>
        </p:nvCxnSpPr>
        <p:spPr>
          <a:xfrm flipH="1">
            <a:off x="3227280" y="255056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>
            <a:off x="2753111" y="204963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5" name="Oval 264">
            <a:extLst>
              <a:ext uri="{FF2B5EF4-FFF2-40B4-BE49-F238E27FC236}">
                <a16:creationId xmlns:a16="http://schemas.microsoft.com/office/drawing/2014/main" id="{D24D816F-F2DA-1F41-874A-58FF3CA42A43}"/>
              </a:ext>
            </a:extLst>
          </p:cNvPr>
          <p:cNvSpPr/>
          <p:nvPr/>
        </p:nvSpPr>
        <p:spPr>
          <a:xfrm>
            <a:off x="2733339" y="99342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764E06DB-3FFB-2144-8181-25E5261C0143}"/>
              </a:ext>
            </a:extLst>
          </p:cNvPr>
          <p:cNvSpPr txBox="1"/>
          <p:nvPr/>
        </p:nvSpPr>
        <p:spPr>
          <a:xfrm>
            <a:off x="2696795" y="12516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F873554E-B5B7-964E-8366-636FA837018E}"/>
              </a:ext>
            </a:extLst>
          </p:cNvPr>
          <p:cNvCxnSpPr>
            <a:stCxn id="265" idx="5"/>
            <a:endCxn id="267" idx="0"/>
          </p:cNvCxnSpPr>
          <p:nvPr/>
        </p:nvCxnSpPr>
        <p:spPr>
          <a:xfrm>
            <a:off x="2928460" y="1188544"/>
            <a:ext cx="198171" cy="4146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322073" y="872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stCxn id="75" idx="6"/>
            <a:endCxn id="265" idx="1"/>
          </p:cNvCxnSpPr>
          <p:nvPr/>
        </p:nvCxnSpPr>
        <p:spPr>
          <a:xfrm>
            <a:off x="2109397" y="730847"/>
            <a:ext cx="657420" cy="29605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7" name="TextBox 276">
            <a:extLst>
              <a:ext uri="{FF2B5EF4-FFF2-40B4-BE49-F238E27FC236}">
                <a16:creationId xmlns:a16="http://schemas.microsoft.com/office/drawing/2014/main" id="{B8C3E3FA-A938-8B47-BBAB-2872D01844C0}"/>
              </a:ext>
            </a:extLst>
          </p:cNvPr>
          <p:cNvSpPr txBox="1"/>
          <p:nvPr/>
        </p:nvSpPr>
        <p:spPr>
          <a:xfrm>
            <a:off x="914400" y="762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8E963B33-CD9C-7A4D-807D-B40D7622CC29}"/>
              </a:ext>
            </a:extLst>
          </p:cNvPr>
          <p:cNvSpPr txBox="1"/>
          <p:nvPr/>
        </p:nvSpPr>
        <p:spPr>
          <a:xfrm>
            <a:off x="4191000" y="0"/>
            <a:ext cx="488808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200" spc="6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panamaba</a:t>
            </a:r>
            <a:r>
              <a:rPr lang="en-US" sz="3200" spc="600" dirty="0" err="1">
                <a:latin typeface="Consolas" panose="020B0609020204030204" pitchFamily="49" charset="0"/>
                <a:cs typeface="Consolas" panose="020B0609020204030204" pitchFamily="49" charset="0"/>
              </a:rPr>
              <a:t>nanas</a:t>
            </a:r>
            <a:r>
              <a:rPr lang="en-US" sz="3200" spc="600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7214F6E0-9900-9045-B430-B290656DCC7F}"/>
              </a:ext>
            </a:extLst>
          </p:cNvPr>
          <p:cNvSpPr txBox="1"/>
          <p:nvPr/>
        </p:nvSpPr>
        <p:spPr>
          <a:xfrm>
            <a:off x="2535173" y="48342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280" name="Straight Connector 279">
            <a:extLst>
              <a:ext uri="{FF2B5EF4-FFF2-40B4-BE49-F238E27FC236}">
                <a16:creationId xmlns:a16="http://schemas.microsoft.com/office/drawing/2014/main" id="{0E3321F6-9164-C040-8AB7-2893AB60E878}"/>
              </a:ext>
            </a:extLst>
          </p:cNvPr>
          <p:cNvCxnSpPr>
            <a:cxnSpLocks/>
          </p:cNvCxnSpPr>
          <p:nvPr/>
        </p:nvCxnSpPr>
        <p:spPr>
          <a:xfrm flipH="1">
            <a:off x="1602765" y="326590"/>
            <a:ext cx="1597635" cy="14548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1" name="TextBox 280">
            <a:extLst>
              <a:ext uri="{FF2B5EF4-FFF2-40B4-BE49-F238E27FC236}">
                <a16:creationId xmlns:a16="http://schemas.microsoft.com/office/drawing/2014/main" id="{D4D1C69E-22AF-A44D-A278-48419E436F4F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82" name="Oval 281">
            <a:extLst>
              <a:ext uri="{FF2B5EF4-FFF2-40B4-BE49-F238E27FC236}">
                <a16:creationId xmlns:a16="http://schemas.microsoft.com/office/drawing/2014/main" id="{ABBF10DD-2198-D74D-B7D4-19865380665A}"/>
              </a:ext>
            </a:extLst>
          </p:cNvPr>
          <p:cNvSpPr/>
          <p:nvPr/>
        </p:nvSpPr>
        <p:spPr>
          <a:xfrm>
            <a:off x="1455811" y="35777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30522632"/>
      </p:ext>
    </p:extLst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 dirty="0"/>
              <a:t>Bioinformatics Algorithms: An Active Learning Approach</a:t>
            </a:r>
            <a:r>
              <a:rPr lang="en-US" dirty="0"/>
              <a:t>.  © 2018 </a:t>
            </a:r>
            <a:r>
              <a:rPr lang="en-US" dirty="0" err="1"/>
              <a:t>Compeau</a:t>
            </a:r>
            <a:r>
              <a:rPr lang="en-US" dirty="0"/>
              <a:t> and </a:t>
            </a:r>
            <a:r>
              <a:rPr lang="en-US" dirty="0" err="1"/>
              <a:t>Pevzner</a:t>
            </a:r>
            <a:r>
              <a:rPr lang="en-US" dirty="0"/>
              <a:t>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0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cxnSpLocks/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4C8D4CB-B407-0440-9A96-839E2112C5DD}"/>
              </a:ext>
            </a:extLst>
          </p:cNvPr>
          <p:cNvSpPr txBox="1"/>
          <p:nvPr/>
        </p:nvSpPr>
        <p:spPr>
          <a:xfrm>
            <a:off x="1699824" y="4708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F46A0BC-89BE-564C-9B4B-D9736ECF2FF5}"/>
              </a:ext>
            </a:extLst>
          </p:cNvPr>
          <p:cNvSpPr txBox="1"/>
          <p:nvPr/>
        </p:nvSpPr>
        <p:spPr>
          <a:xfrm>
            <a:off x="1699824" y="5166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4A3BCD9-8AEA-9F46-B4EC-E3F28DC20833}"/>
              </a:ext>
            </a:extLst>
          </p:cNvPr>
          <p:cNvSpPr txBox="1"/>
          <p:nvPr/>
        </p:nvSpPr>
        <p:spPr>
          <a:xfrm>
            <a:off x="1699824" y="4295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088786C-4EEB-1C41-85B9-C3C39CC420CA}"/>
              </a:ext>
            </a:extLst>
          </p:cNvPr>
          <p:cNvSpPr txBox="1"/>
          <p:nvPr/>
        </p:nvSpPr>
        <p:spPr>
          <a:xfrm>
            <a:off x="1699824" y="3838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EB8EE9D-6263-B848-B923-8547BCAC507C}"/>
              </a:ext>
            </a:extLst>
          </p:cNvPr>
          <p:cNvSpPr txBox="1"/>
          <p:nvPr/>
        </p:nvSpPr>
        <p:spPr>
          <a:xfrm>
            <a:off x="1699824" y="3340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7E813DB-FFB7-6643-8517-21BB3D92AEAD}"/>
              </a:ext>
            </a:extLst>
          </p:cNvPr>
          <p:cNvSpPr txBox="1"/>
          <p:nvPr/>
        </p:nvSpPr>
        <p:spPr>
          <a:xfrm>
            <a:off x="1699824" y="5666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2FF5E8FE-FCAD-C144-9E71-FB99D290EF09}"/>
              </a:ext>
            </a:extLst>
          </p:cNvPr>
          <p:cNvSpPr/>
          <p:nvPr/>
        </p:nvSpPr>
        <p:spPr>
          <a:xfrm>
            <a:off x="1944193" y="3225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467C296E-6CC2-4742-8265-4DC23CA28601}"/>
              </a:ext>
            </a:extLst>
          </p:cNvPr>
          <p:cNvSpPr/>
          <p:nvPr/>
        </p:nvSpPr>
        <p:spPr>
          <a:xfrm>
            <a:off x="1943143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6BF1EA94-E304-AE4E-9362-343E31B35122}"/>
              </a:ext>
            </a:extLst>
          </p:cNvPr>
          <p:cNvCxnSpPr>
            <a:endCxn id="54" idx="0"/>
          </p:cNvCxnSpPr>
          <p:nvPr/>
        </p:nvCxnSpPr>
        <p:spPr>
          <a:xfrm>
            <a:off x="2055179" y="3475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Oval 55">
            <a:extLst>
              <a:ext uri="{FF2B5EF4-FFF2-40B4-BE49-F238E27FC236}">
                <a16:creationId xmlns:a16="http://schemas.microsoft.com/office/drawing/2014/main" id="{F092F9FD-33D2-BD40-A2AF-1228D2440970}"/>
              </a:ext>
            </a:extLst>
          </p:cNvPr>
          <p:cNvSpPr/>
          <p:nvPr/>
        </p:nvSpPr>
        <p:spPr>
          <a:xfrm>
            <a:off x="1942011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B7A31CEB-C4E3-8E45-B7A4-C9795D4067BE}"/>
              </a:ext>
            </a:extLst>
          </p:cNvPr>
          <p:cNvCxnSpPr>
            <a:stCxn id="54" idx="4"/>
            <a:endCxn id="56" idx="0"/>
          </p:cNvCxnSpPr>
          <p:nvPr/>
        </p:nvCxnSpPr>
        <p:spPr>
          <a:xfrm flipH="1">
            <a:off x="2056311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844994A4-E325-FC41-80C7-491E4E72C061}"/>
              </a:ext>
            </a:extLst>
          </p:cNvPr>
          <p:cNvCxnSpPr>
            <a:stCxn id="56" idx="4"/>
            <a:endCxn id="59" idx="0"/>
          </p:cNvCxnSpPr>
          <p:nvPr/>
        </p:nvCxnSpPr>
        <p:spPr>
          <a:xfrm>
            <a:off x="2056311" y="4365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Oval 58">
            <a:extLst>
              <a:ext uri="{FF2B5EF4-FFF2-40B4-BE49-F238E27FC236}">
                <a16:creationId xmlns:a16="http://schemas.microsoft.com/office/drawing/2014/main" id="{1F2C6C2D-1BB7-024C-A480-EB05969DE772}"/>
              </a:ext>
            </a:extLst>
          </p:cNvPr>
          <p:cNvSpPr/>
          <p:nvPr/>
        </p:nvSpPr>
        <p:spPr>
          <a:xfrm>
            <a:off x="1943183" y="4594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EBB8EA0A-1A4C-C74A-AFCD-F1204E80879A}"/>
              </a:ext>
            </a:extLst>
          </p:cNvPr>
          <p:cNvSpPr/>
          <p:nvPr/>
        </p:nvSpPr>
        <p:spPr>
          <a:xfrm>
            <a:off x="1945447" y="5051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FE708EA0-906C-5A4A-B2EA-AFF41266C0D9}"/>
              </a:ext>
            </a:extLst>
          </p:cNvPr>
          <p:cNvCxnSpPr>
            <a:stCxn id="59" idx="4"/>
            <a:endCxn id="60" idx="0"/>
          </p:cNvCxnSpPr>
          <p:nvPr/>
        </p:nvCxnSpPr>
        <p:spPr>
          <a:xfrm>
            <a:off x="2057483" y="4823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Oval 61">
            <a:extLst>
              <a:ext uri="{FF2B5EF4-FFF2-40B4-BE49-F238E27FC236}">
                <a16:creationId xmlns:a16="http://schemas.microsoft.com/office/drawing/2014/main" id="{43D10A5E-F84C-8C42-884A-AE831FF2C32D}"/>
              </a:ext>
            </a:extLst>
          </p:cNvPr>
          <p:cNvSpPr/>
          <p:nvPr/>
        </p:nvSpPr>
        <p:spPr>
          <a:xfrm>
            <a:off x="1944315" y="5508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4F870F33-EBA9-4845-8703-EA0886F3179C}"/>
              </a:ext>
            </a:extLst>
          </p:cNvPr>
          <p:cNvCxnSpPr>
            <a:stCxn id="60" idx="4"/>
            <a:endCxn id="62" idx="0"/>
          </p:cNvCxnSpPr>
          <p:nvPr/>
        </p:nvCxnSpPr>
        <p:spPr>
          <a:xfrm flipH="1">
            <a:off x="2058615" y="5280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val 63">
            <a:extLst>
              <a:ext uri="{FF2B5EF4-FFF2-40B4-BE49-F238E27FC236}">
                <a16:creationId xmlns:a16="http://schemas.microsoft.com/office/drawing/2014/main" id="{10612995-4A69-3A45-90AE-7ABDB2E65DFD}"/>
              </a:ext>
            </a:extLst>
          </p:cNvPr>
          <p:cNvSpPr/>
          <p:nvPr/>
        </p:nvSpPr>
        <p:spPr>
          <a:xfrm>
            <a:off x="1937767" y="5965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7F24EEAC-758B-D947-A86F-D84299B103A7}"/>
              </a:ext>
            </a:extLst>
          </p:cNvPr>
          <p:cNvCxnSpPr>
            <a:endCxn id="64" idx="0"/>
          </p:cNvCxnSpPr>
          <p:nvPr/>
        </p:nvCxnSpPr>
        <p:spPr>
          <a:xfrm flipH="1">
            <a:off x="2052067" y="5736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04B889FC-E4A0-BF47-810E-F953E72AC63E}"/>
              </a:ext>
            </a:extLst>
          </p:cNvPr>
          <p:cNvSpPr txBox="1"/>
          <p:nvPr/>
        </p:nvSpPr>
        <p:spPr>
          <a:xfrm>
            <a:off x="1699824" y="6101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26546" y="6400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</a:t>
            </a:r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5761E276-92A6-0644-9333-7CABBCB13542}"/>
              </a:ext>
            </a:extLst>
          </p:cNvPr>
          <p:cNvCxnSpPr>
            <a:endCxn id="68" idx="0"/>
          </p:cNvCxnSpPr>
          <p:nvPr/>
        </p:nvCxnSpPr>
        <p:spPr>
          <a:xfrm flipH="1">
            <a:off x="2040846" y="6172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Box 70">
            <a:extLst>
              <a:ext uri="{FF2B5EF4-FFF2-40B4-BE49-F238E27FC236}">
                <a16:creationId xmlns:a16="http://schemas.microsoft.com/office/drawing/2014/main" id="{3DC22BE3-00C9-B347-A3A5-25AEF5FA70B1}"/>
              </a:ext>
            </a:extLst>
          </p:cNvPr>
          <p:cNvSpPr txBox="1"/>
          <p:nvPr/>
        </p:nvSpPr>
        <p:spPr>
          <a:xfrm>
            <a:off x="1935867" y="17884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CBDD6FD-B4EA-394A-8775-3C80D85903A0}"/>
              </a:ext>
            </a:extLst>
          </p:cNvPr>
          <p:cNvSpPr txBox="1"/>
          <p:nvPr/>
        </p:nvSpPr>
        <p:spPr>
          <a:xfrm>
            <a:off x="1699824" y="2431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E6430331-32D6-2C4A-8F40-6B94287AAA9B}"/>
              </a:ext>
            </a:extLst>
          </p:cNvPr>
          <p:cNvSpPr txBox="1"/>
          <p:nvPr/>
        </p:nvSpPr>
        <p:spPr>
          <a:xfrm>
            <a:off x="2235217" y="1444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2089B9B-080C-0440-872D-2ED0DDEADE63}"/>
              </a:ext>
            </a:extLst>
          </p:cNvPr>
          <p:cNvSpPr txBox="1"/>
          <p:nvPr/>
        </p:nvSpPr>
        <p:spPr>
          <a:xfrm>
            <a:off x="1850667" y="8958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22C2B9FA-5513-2140-8F0D-269530C1D720}"/>
              </a:ext>
            </a:extLst>
          </p:cNvPr>
          <p:cNvSpPr/>
          <p:nvPr/>
        </p:nvSpPr>
        <p:spPr>
          <a:xfrm>
            <a:off x="2199979" y="1256814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7D6CE7AE-C3B6-8A41-9E5F-25C4F21F9A1D}"/>
              </a:ext>
            </a:extLst>
          </p:cNvPr>
          <p:cNvCxnSpPr>
            <a:stCxn id="75" idx="5"/>
            <a:endCxn id="76" idx="0"/>
          </p:cNvCxnSpPr>
          <p:nvPr/>
        </p:nvCxnSpPr>
        <p:spPr>
          <a:xfrm>
            <a:off x="2075919" y="811669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07E8AC30-AA5E-1848-9ABF-4F4FBDE9B717}"/>
              </a:ext>
            </a:extLst>
          </p:cNvPr>
          <p:cNvCxnSpPr>
            <a:stCxn id="76" idx="5"/>
            <a:endCxn id="79" idx="1"/>
          </p:cNvCxnSpPr>
          <p:nvPr/>
        </p:nvCxnSpPr>
        <p:spPr>
          <a:xfrm>
            <a:off x="2395100" y="1451936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B38C9688-ED58-2B46-A5E6-D488A83C657A}"/>
              </a:ext>
            </a:extLst>
          </p:cNvPr>
          <p:cNvSpPr/>
          <p:nvPr/>
        </p:nvSpPr>
        <p:spPr>
          <a:xfrm>
            <a:off x="1944316" y="2316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stCxn id="79" idx="3"/>
            <a:endCxn id="80" idx="0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C1B6C3B7-ECAA-D746-81B2-F97140130744}"/>
              </a:ext>
            </a:extLst>
          </p:cNvPr>
          <p:cNvCxnSpPr>
            <a:stCxn id="80" idx="4"/>
          </p:cNvCxnSpPr>
          <p:nvPr/>
        </p:nvCxnSpPr>
        <p:spPr>
          <a:xfrm flipH="1">
            <a:off x="2057484" y="2544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>
            <a:extLst>
              <a:ext uri="{FF2B5EF4-FFF2-40B4-BE49-F238E27FC236}">
                <a16:creationId xmlns:a16="http://schemas.microsoft.com/office/drawing/2014/main" id="{768E69E2-0FC4-4043-A331-F64461B172A7}"/>
              </a:ext>
            </a:extLst>
          </p:cNvPr>
          <p:cNvSpPr txBox="1"/>
          <p:nvPr/>
        </p:nvSpPr>
        <p:spPr>
          <a:xfrm>
            <a:off x="1699824" y="2942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FF25A39F-AFB7-6F40-97D7-8814A0E85606}"/>
              </a:ext>
            </a:extLst>
          </p:cNvPr>
          <p:cNvSpPr/>
          <p:nvPr/>
        </p:nvSpPr>
        <p:spPr>
          <a:xfrm>
            <a:off x="1938911" y="2765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C5E99B1-A612-5047-8890-770A55D3804E}"/>
              </a:ext>
            </a:extLst>
          </p:cNvPr>
          <p:cNvCxnSpPr>
            <a:stCxn id="84" idx="4"/>
            <a:endCxn id="53" idx="0"/>
          </p:cNvCxnSpPr>
          <p:nvPr/>
        </p:nvCxnSpPr>
        <p:spPr>
          <a:xfrm>
            <a:off x="2053211" y="2993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F0FB156B-0FEA-214C-B325-BFF68048825F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5834D8-3E84-7941-8570-B872AAF555A7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80ED94-4E45-A449-B7D4-EA793821235B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EB0E298-1265-E549-861C-1447DA0B9DED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5D586A2-2016-6242-9A14-C79487C99B3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E29280A-971A-6349-9908-C497B5073C3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B85E2A-8DB8-C64F-86FA-DE7FCDCA5EA7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CEA38C7-C47C-EF47-97E0-5D6A2E8AB813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6A0A700A-36A2-5C4D-B02E-EB9A4DF02256}"/>
              </a:ext>
            </a:extLst>
          </p:cNvPr>
          <p:cNvCxnSpPr>
            <a:endCxn id="93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id="{B8744598-54AE-FA46-A7CB-16FEBD55EF1B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84D405E-D4E9-124C-B08B-09DF5FAC5418}"/>
              </a:ext>
            </a:extLst>
          </p:cNvPr>
          <p:cNvCxnSpPr>
            <a:stCxn id="93" idx="4"/>
            <a:endCxn id="95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79B955C-5BAB-9849-A3F5-F98590F9D7C5}"/>
              </a:ext>
            </a:extLst>
          </p:cNvPr>
          <p:cNvCxnSpPr>
            <a:stCxn id="95" idx="4"/>
            <a:endCxn id="98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val 97">
            <a:extLst>
              <a:ext uri="{FF2B5EF4-FFF2-40B4-BE49-F238E27FC236}">
                <a16:creationId xmlns:a16="http://schemas.microsoft.com/office/drawing/2014/main" id="{7C697300-9997-4C4E-A4EB-6A4F8E218648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E1E78C6A-0C5B-A645-A5BF-91DE6F42C471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92BC703-2B35-5945-B0EA-3282187FD27F}"/>
              </a:ext>
            </a:extLst>
          </p:cNvPr>
          <p:cNvCxnSpPr>
            <a:stCxn id="98" idx="4"/>
            <a:endCxn id="99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>
            <a:extLst>
              <a:ext uri="{FF2B5EF4-FFF2-40B4-BE49-F238E27FC236}">
                <a16:creationId xmlns:a16="http://schemas.microsoft.com/office/drawing/2014/main" id="{29FF1F1D-7077-D04C-989C-D7BD7375E9BB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B12C524-5B51-E744-9D40-5D75ED33C939}"/>
              </a:ext>
            </a:extLst>
          </p:cNvPr>
          <p:cNvCxnSpPr>
            <a:stCxn id="99" idx="4"/>
            <a:endCxn id="101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DEBAAF2A-214C-CD40-979E-C104F666A30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64EA81-A491-9D42-88C7-FB3A1A3A5204}"/>
              </a:ext>
            </a:extLst>
          </p:cNvPr>
          <p:cNvCxnSpPr>
            <a:endCxn id="103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CAE7D68B-7D3D-8E4E-8AC8-3CCA49E8846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2</a:t>
            </a: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8CEB8A3-E1F4-9E43-BF34-24421B04ED1E}"/>
              </a:ext>
            </a:extLst>
          </p:cNvPr>
          <p:cNvCxnSpPr>
            <a:endCxn id="106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D95C3EE5-77A5-C74B-959F-F61503C21BBA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6C89CFC-C4C0-E14A-ADDA-C43BE84B0062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41144C40-B711-E949-ACA7-BE22AA0352EB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stCxn id="115" idx="4"/>
            <a:endCxn id="116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04D2FC4-1481-8949-99D1-75DE32A55C16}"/>
              </a:ext>
            </a:extLst>
          </p:cNvPr>
          <p:cNvCxnSpPr>
            <a:stCxn id="116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0C5BA5E2-0892-7B46-B707-B19903FA2C06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46C913A-0A5C-2041-8F1B-F0B7D87BEFF1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F28F3889-31F2-3C42-9574-99A77B751426}"/>
              </a:ext>
            </a:extLst>
          </p:cNvPr>
          <p:cNvCxnSpPr>
            <a:stCxn id="120" idx="4"/>
            <a:endCxn id="92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E8FCBEAA-8DC7-B943-A937-863A942E000E}"/>
              </a:ext>
            </a:extLst>
          </p:cNvPr>
          <p:cNvSpPr txBox="1"/>
          <p:nvPr/>
        </p:nvSpPr>
        <p:spPr>
          <a:xfrm>
            <a:off x="1049778" y="3946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10F3C621-4FEE-B84F-A56D-A1B618D3D8D5}"/>
              </a:ext>
            </a:extLst>
          </p:cNvPr>
          <p:cNvSpPr txBox="1"/>
          <p:nvPr/>
        </p:nvSpPr>
        <p:spPr>
          <a:xfrm>
            <a:off x="1049778" y="4404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96BB0863-09C1-5440-B364-9EA77DD1B3F9}"/>
              </a:ext>
            </a:extLst>
          </p:cNvPr>
          <p:cNvSpPr txBox="1"/>
          <p:nvPr/>
        </p:nvSpPr>
        <p:spPr>
          <a:xfrm>
            <a:off x="1049778" y="3533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0BAD43D8-761C-1B44-9099-B9CBDF63464A}"/>
              </a:ext>
            </a:extLst>
          </p:cNvPr>
          <p:cNvSpPr txBox="1"/>
          <p:nvPr/>
        </p:nvSpPr>
        <p:spPr>
          <a:xfrm>
            <a:off x="1049778" y="3076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3C16751F-CF0A-0E48-9D37-13971F86D671}"/>
              </a:ext>
            </a:extLst>
          </p:cNvPr>
          <p:cNvSpPr txBox="1"/>
          <p:nvPr/>
        </p:nvSpPr>
        <p:spPr>
          <a:xfrm>
            <a:off x="1049778" y="2578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B86FE87E-43B6-6D4B-947D-49F1AA784814}"/>
              </a:ext>
            </a:extLst>
          </p:cNvPr>
          <p:cNvSpPr txBox="1"/>
          <p:nvPr/>
        </p:nvSpPr>
        <p:spPr>
          <a:xfrm>
            <a:off x="1049778" y="4904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28" name="Oval 127">
            <a:extLst>
              <a:ext uri="{FF2B5EF4-FFF2-40B4-BE49-F238E27FC236}">
                <a16:creationId xmlns:a16="http://schemas.microsoft.com/office/drawing/2014/main" id="{8BF30085-377F-C046-AF46-F4C228DDA54F}"/>
              </a:ext>
            </a:extLst>
          </p:cNvPr>
          <p:cNvSpPr/>
          <p:nvPr/>
        </p:nvSpPr>
        <p:spPr>
          <a:xfrm>
            <a:off x="1294147" y="2463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8FD1AB61-296B-7941-8A11-99F9574A1D15}"/>
              </a:ext>
            </a:extLst>
          </p:cNvPr>
          <p:cNvSpPr/>
          <p:nvPr/>
        </p:nvSpPr>
        <p:spPr>
          <a:xfrm>
            <a:off x="1293097" y="2918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F022ACAD-F007-DF4C-A95D-B67618917446}"/>
              </a:ext>
            </a:extLst>
          </p:cNvPr>
          <p:cNvCxnSpPr>
            <a:endCxn id="129" idx="0"/>
          </p:cNvCxnSpPr>
          <p:nvPr/>
        </p:nvCxnSpPr>
        <p:spPr>
          <a:xfrm>
            <a:off x="1405133" y="2713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Oval 130">
            <a:extLst>
              <a:ext uri="{FF2B5EF4-FFF2-40B4-BE49-F238E27FC236}">
                <a16:creationId xmlns:a16="http://schemas.microsoft.com/office/drawing/2014/main" id="{F2F9815A-5FC2-3F4C-BC39-44921734C4B1}"/>
              </a:ext>
            </a:extLst>
          </p:cNvPr>
          <p:cNvSpPr/>
          <p:nvPr/>
        </p:nvSpPr>
        <p:spPr>
          <a:xfrm>
            <a:off x="1291965" y="3375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CABF80DA-E80C-3647-80A0-F5C74A09AF12}"/>
              </a:ext>
            </a:extLst>
          </p:cNvPr>
          <p:cNvCxnSpPr>
            <a:stCxn id="129" idx="4"/>
            <a:endCxn id="131" idx="0"/>
          </p:cNvCxnSpPr>
          <p:nvPr/>
        </p:nvCxnSpPr>
        <p:spPr>
          <a:xfrm flipH="1">
            <a:off x="1406265" y="3146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8D247746-46EA-C642-90A2-50C156951338}"/>
              </a:ext>
            </a:extLst>
          </p:cNvPr>
          <p:cNvCxnSpPr>
            <a:stCxn id="131" idx="4"/>
            <a:endCxn id="134" idx="0"/>
          </p:cNvCxnSpPr>
          <p:nvPr/>
        </p:nvCxnSpPr>
        <p:spPr>
          <a:xfrm>
            <a:off x="1406265" y="3603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Oval 133">
            <a:extLst>
              <a:ext uri="{FF2B5EF4-FFF2-40B4-BE49-F238E27FC236}">
                <a16:creationId xmlns:a16="http://schemas.microsoft.com/office/drawing/2014/main" id="{A2BAF0C4-1C77-E54E-944D-09A58368A3A2}"/>
              </a:ext>
            </a:extLst>
          </p:cNvPr>
          <p:cNvSpPr/>
          <p:nvPr/>
        </p:nvSpPr>
        <p:spPr>
          <a:xfrm>
            <a:off x="1293137" y="3832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5" name="Oval 134">
            <a:extLst>
              <a:ext uri="{FF2B5EF4-FFF2-40B4-BE49-F238E27FC236}">
                <a16:creationId xmlns:a16="http://schemas.microsoft.com/office/drawing/2014/main" id="{C6D11935-7E37-0349-8D97-1E9DBAD3534A}"/>
              </a:ext>
            </a:extLst>
          </p:cNvPr>
          <p:cNvSpPr/>
          <p:nvPr/>
        </p:nvSpPr>
        <p:spPr>
          <a:xfrm>
            <a:off x="1295401" y="4289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35A46693-E50C-2149-9D05-47CFA37649F1}"/>
              </a:ext>
            </a:extLst>
          </p:cNvPr>
          <p:cNvCxnSpPr>
            <a:stCxn id="134" idx="4"/>
            <a:endCxn id="135" idx="0"/>
          </p:cNvCxnSpPr>
          <p:nvPr/>
        </p:nvCxnSpPr>
        <p:spPr>
          <a:xfrm>
            <a:off x="1407437" y="4061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Oval 136">
            <a:extLst>
              <a:ext uri="{FF2B5EF4-FFF2-40B4-BE49-F238E27FC236}">
                <a16:creationId xmlns:a16="http://schemas.microsoft.com/office/drawing/2014/main" id="{0BA6D564-1DA6-1C4A-8BCF-AD07334521AB}"/>
              </a:ext>
            </a:extLst>
          </p:cNvPr>
          <p:cNvSpPr/>
          <p:nvPr/>
        </p:nvSpPr>
        <p:spPr>
          <a:xfrm>
            <a:off x="1294269" y="4746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00F31C6B-E9CD-B041-AB84-C5EF0AB63293}"/>
              </a:ext>
            </a:extLst>
          </p:cNvPr>
          <p:cNvCxnSpPr>
            <a:stCxn id="135" idx="4"/>
            <a:endCxn id="137" idx="0"/>
          </p:cNvCxnSpPr>
          <p:nvPr/>
        </p:nvCxnSpPr>
        <p:spPr>
          <a:xfrm flipH="1">
            <a:off x="1408569" y="4518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9" name="Oval 138">
            <a:extLst>
              <a:ext uri="{FF2B5EF4-FFF2-40B4-BE49-F238E27FC236}">
                <a16:creationId xmlns:a16="http://schemas.microsoft.com/office/drawing/2014/main" id="{938C730E-90A8-7747-808C-CBFAD4C09510}"/>
              </a:ext>
            </a:extLst>
          </p:cNvPr>
          <p:cNvSpPr/>
          <p:nvPr/>
        </p:nvSpPr>
        <p:spPr>
          <a:xfrm>
            <a:off x="1287721" y="5203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66712C6C-DF98-3A4B-B8C6-1C0054724431}"/>
              </a:ext>
            </a:extLst>
          </p:cNvPr>
          <p:cNvCxnSpPr>
            <a:endCxn id="139" idx="0"/>
          </p:cNvCxnSpPr>
          <p:nvPr/>
        </p:nvCxnSpPr>
        <p:spPr>
          <a:xfrm flipH="1">
            <a:off x="1402021" y="4974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" name="TextBox 140">
            <a:extLst>
              <a:ext uri="{FF2B5EF4-FFF2-40B4-BE49-F238E27FC236}">
                <a16:creationId xmlns:a16="http://schemas.microsoft.com/office/drawing/2014/main" id="{D57AE3BB-E0E5-214A-979E-EBE18F1C11F0}"/>
              </a:ext>
            </a:extLst>
          </p:cNvPr>
          <p:cNvSpPr txBox="1"/>
          <p:nvPr/>
        </p:nvSpPr>
        <p:spPr>
          <a:xfrm>
            <a:off x="1049778" y="5339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5638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3</a:t>
            </a:r>
          </a:p>
        </p:txBody>
      </p: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B79F84C7-6686-6A4D-BFEA-A6B31DC59C8F}"/>
              </a:ext>
            </a:extLst>
          </p:cNvPr>
          <p:cNvCxnSpPr>
            <a:endCxn id="142" idx="0"/>
          </p:cNvCxnSpPr>
          <p:nvPr/>
        </p:nvCxnSpPr>
        <p:spPr>
          <a:xfrm flipH="1">
            <a:off x="1390800" y="5410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" name="TextBox 143">
            <a:extLst>
              <a:ext uri="{FF2B5EF4-FFF2-40B4-BE49-F238E27FC236}">
                <a16:creationId xmlns:a16="http://schemas.microsoft.com/office/drawing/2014/main" id="{CA9514D8-0ACE-924B-9668-00DCBBA92E9F}"/>
              </a:ext>
            </a:extLst>
          </p:cNvPr>
          <p:cNvSpPr txBox="1"/>
          <p:nvPr/>
        </p:nvSpPr>
        <p:spPr>
          <a:xfrm>
            <a:off x="1049778" y="1669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45" name="Oval 144">
            <a:extLst>
              <a:ext uri="{FF2B5EF4-FFF2-40B4-BE49-F238E27FC236}">
                <a16:creationId xmlns:a16="http://schemas.microsoft.com/office/drawing/2014/main" id="{027543C4-8ED7-B741-82EE-AA99A61F0F2E}"/>
              </a:ext>
            </a:extLst>
          </p:cNvPr>
          <p:cNvSpPr/>
          <p:nvPr/>
        </p:nvSpPr>
        <p:spPr>
          <a:xfrm>
            <a:off x="1294270" y="1554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stCxn id="75" idx="3"/>
            <a:endCxn id="145" idx="0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8E04EC9B-FB6D-2A46-AB20-AAB70543325A}"/>
              </a:ext>
            </a:extLst>
          </p:cNvPr>
          <p:cNvCxnSpPr>
            <a:stCxn id="145" idx="4"/>
          </p:cNvCxnSpPr>
          <p:nvPr/>
        </p:nvCxnSpPr>
        <p:spPr>
          <a:xfrm flipH="1">
            <a:off x="1407438" y="1782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>
            <a:extLst>
              <a:ext uri="{FF2B5EF4-FFF2-40B4-BE49-F238E27FC236}">
                <a16:creationId xmlns:a16="http://schemas.microsoft.com/office/drawing/2014/main" id="{E4E7366F-1022-E644-AB49-97254E8D8056}"/>
              </a:ext>
            </a:extLst>
          </p:cNvPr>
          <p:cNvSpPr txBox="1"/>
          <p:nvPr/>
        </p:nvSpPr>
        <p:spPr>
          <a:xfrm>
            <a:off x="1049778" y="2180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49" name="Oval 148">
            <a:extLst>
              <a:ext uri="{FF2B5EF4-FFF2-40B4-BE49-F238E27FC236}">
                <a16:creationId xmlns:a16="http://schemas.microsoft.com/office/drawing/2014/main" id="{6FA1A212-B00B-2746-B245-FEE4EE30745E}"/>
              </a:ext>
            </a:extLst>
          </p:cNvPr>
          <p:cNvSpPr/>
          <p:nvPr/>
        </p:nvSpPr>
        <p:spPr>
          <a:xfrm>
            <a:off x="1288865" y="2003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E9B34679-411E-8245-98D0-6B7382BA1DE3}"/>
              </a:ext>
            </a:extLst>
          </p:cNvPr>
          <p:cNvCxnSpPr>
            <a:stCxn id="149" idx="4"/>
            <a:endCxn id="128" idx="0"/>
          </p:cNvCxnSpPr>
          <p:nvPr/>
        </p:nvCxnSpPr>
        <p:spPr>
          <a:xfrm>
            <a:off x="1403165" y="2231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1" name="TextBox 150">
            <a:extLst>
              <a:ext uri="{FF2B5EF4-FFF2-40B4-BE49-F238E27FC236}">
                <a16:creationId xmlns:a16="http://schemas.microsoft.com/office/drawing/2014/main" id="{0B8363DC-E947-9D47-BEC6-AD5299164A56}"/>
              </a:ext>
            </a:extLst>
          </p:cNvPr>
          <p:cNvSpPr txBox="1"/>
          <p:nvPr/>
        </p:nvSpPr>
        <p:spPr>
          <a:xfrm>
            <a:off x="1225195" y="10078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20F7BD5C-C3D0-364A-A756-3BA59B2B76D1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33A9FF0A-9F7B-444E-910A-581BC79181DD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D7F2618-0636-8243-B489-923C6AACC909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66A46DFD-D0C6-3746-A887-EB10E5A48343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9D024F5-C229-974A-85BF-3EB5237478A0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9C408D67-4B65-174F-9FC1-87FCC4161A94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1DDE6840-359C-3747-9AFA-DFB0F1325B8C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3AEB85C8-45D0-9D43-8619-2DDD941E6563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9F71070D-CF69-E24C-8E78-111BC6CF1396}"/>
              </a:ext>
            </a:extLst>
          </p:cNvPr>
          <p:cNvCxnSpPr>
            <a:endCxn id="159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Oval 160">
            <a:extLst>
              <a:ext uri="{FF2B5EF4-FFF2-40B4-BE49-F238E27FC236}">
                <a16:creationId xmlns:a16="http://schemas.microsoft.com/office/drawing/2014/main" id="{CD8AA623-9B17-4C44-A314-E96DC001B219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42660FE3-4127-5A4F-8616-BFD1D6A603DE}"/>
              </a:ext>
            </a:extLst>
          </p:cNvPr>
          <p:cNvCxnSpPr>
            <a:stCxn id="159" idx="4"/>
            <a:endCxn id="161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F11882FA-A977-224E-B8AB-98E0E4D004AD}"/>
              </a:ext>
            </a:extLst>
          </p:cNvPr>
          <p:cNvCxnSpPr>
            <a:stCxn id="161" idx="4"/>
            <a:endCxn id="164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Oval 163">
            <a:extLst>
              <a:ext uri="{FF2B5EF4-FFF2-40B4-BE49-F238E27FC236}">
                <a16:creationId xmlns:a16="http://schemas.microsoft.com/office/drawing/2014/main" id="{5151B645-B1FA-4A4D-9E37-53A96FF93528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027F4397-FE18-9F4F-B3E6-07C599A66304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824962FF-3D62-8D4A-89E8-C808B06EDA56}"/>
              </a:ext>
            </a:extLst>
          </p:cNvPr>
          <p:cNvCxnSpPr>
            <a:stCxn id="164" idx="4"/>
            <a:endCxn id="165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Oval 166">
            <a:extLst>
              <a:ext uri="{FF2B5EF4-FFF2-40B4-BE49-F238E27FC236}">
                <a16:creationId xmlns:a16="http://schemas.microsoft.com/office/drawing/2014/main" id="{F2CDD4F5-A5EF-084D-BEC0-ECAF54A27ACE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50AD51E-C673-624E-9287-7C7649786421}"/>
              </a:ext>
            </a:extLst>
          </p:cNvPr>
          <p:cNvCxnSpPr>
            <a:stCxn id="165" idx="4"/>
            <a:endCxn id="167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Oval 168">
            <a:extLst>
              <a:ext uri="{FF2B5EF4-FFF2-40B4-BE49-F238E27FC236}">
                <a16:creationId xmlns:a16="http://schemas.microsoft.com/office/drawing/2014/main" id="{EA1572D3-6631-2A4A-BD73-15604EE5D379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27869A2C-D4D2-F440-B956-5FE7B9CB23C0}"/>
              </a:ext>
            </a:extLst>
          </p:cNvPr>
          <p:cNvCxnSpPr>
            <a:endCxn id="169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6AD0C6E2-8154-E940-96DF-2FEC48856C6F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4</a:t>
            </a:r>
          </a:p>
        </p:txBody>
      </p: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12BD899F-33DA-CD44-9264-C1A78479DE77}"/>
              </a:ext>
            </a:extLst>
          </p:cNvPr>
          <p:cNvCxnSpPr>
            <a:endCxn id="172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>
            <a:extLst>
              <a:ext uri="{FF2B5EF4-FFF2-40B4-BE49-F238E27FC236}">
                <a16:creationId xmlns:a16="http://schemas.microsoft.com/office/drawing/2014/main" id="{D1DBF96F-6EA9-D043-939B-9042CDFEDC06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FA6CD911-CB87-2043-9027-EACBC223B2E7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stCxn id="3" idx="4"/>
            <a:endCxn id="175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C7A2941-A065-F14C-82A8-4FA5EA767E19}"/>
              </a:ext>
            </a:extLst>
          </p:cNvPr>
          <p:cNvCxnSpPr>
            <a:stCxn id="175" idx="4"/>
            <a:endCxn id="179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TextBox 177">
            <a:extLst>
              <a:ext uri="{FF2B5EF4-FFF2-40B4-BE49-F238E27FC236}">
                <a16:creationId xmlns:a16="http://schemas.microsoft.com/office/drawing/2014/main" id="{449D8DF8-DCC9-8447-88FD-07C5E3E137B6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79" name="Oval 178">
            <a:extLst>
              <a:ext uri="{FF2B5EF4-FFF2-40B4-BE49-F238E27FC236}">
                <a16:creationId xmlns:a16="http://schemas.microsoft.com/office/drawing/2014/main" id="{539D3586-8900-514D-9CD4-CE5EDD4ED7FB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9127ADB1-D45B-D34A-B86C-A8BF01EB69B5}"/>
              </a:ext>
            </a:extLst>
          </p:cNvPr>
          <p:cNvCxnSpPr>
            <a:stCxn id="179" idx="4"/>
            <a:endCxn id="158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>
            <a:extLst>
              <a:ext uri="{FF2B5EF4-FFF2-40B4-BE49-F238E27FC236}">
                <a16:creationId xmlns:a16="http://schemas.microsoft.com/office/drawing/2014/main" id="{BE927778-8C0B-DF4F-AD28-07E66290D8BE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821801A-A72F-5141-8B00-DE0FE114D6D0}"/>
              </a:ext>
            </a:extLst>
          </p:cNvPr>
          <p:cNvSpPr txBox="1"/>
          <p:nvPr/>
        </p:nvSpPr>
        <p:spPr>
          <a:xfrm>
            <a:off x="381000" y="28799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E0712ECE-3339-5649-9A51-D632CBD073E1}"/>
              </a:ext>
            </a:extLst>
          </p:cNvPr>
          <p:cNvSpPr txBox="1"/>
          <p:nvPr/>
        </p:nvSpPr>
        <p:spPr>
          <a:xfrm>
            <a:off x="381000" y="33381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FAFF7E91-D81F-D345-871C-9C1B73C2277C}"/>
              </a:ext>
            </a:extLst>
          </p:cNvPr>
          <p:cNvSpPr txBox="1"/>
          <p:nvPr/>
        </p:nvSpPr>
        <p:spPr>
          <a:xfrm>
            <a:off x="381000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01B76F7D-B8A0-5A4D-89EB-51F98D33DF5C}"/>
              </a:ext>
            </a:extLst>
          </p:cNvPr>
          <p:cNvSpPr txBox="1"/>
          <p:nvPr/>
        </p:nvSpPr>
        <p:spPr>
          <a:xfrm>
            <a:off x="381000" y="2009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C221B761-7417-704D-BD7F-DDECEE5C6CAD}"/>
              </a:ext>
            </a:extLst>
          </p:cNvPr>
          <p:cNvSpPr txBox="1"/>
          <p:nvPr/>
        </p:nvSpPr>
        <p:spPr>
          <a:xfrm>
            <a:off x="381000" y="15112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77002325-A13D-3E42-9F24-F6C8D2C4AA18}"/>
              </a:ext>
            </a:extLst>
          </p:cNvPr>
          <p:cNvSpPr txBox="1"/>
          <p:nvPr/>
        </p:nvSpPr>
        <p:spPr>
          <a:xfrm>
            <a:off x="381000" y="38375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88" name="Oval 187">
            <a:extLst>
              <a:ext uri="{FF2B5EF4-FFF2-40B4-BE49-F238E27FC236}">
                <a16:creationId xmlns:a16="http://schemas.microsoft.com/office/drawing/2014/main" id="{52BD641B-949D-4649-8AE8-ECD0ADB43CD8}"/>
              </a:ext>
            </a:extLst>
          </p:cNvPr>
          <p:cNvSpPr/>
          <p:nvPr/>
        </p:nvSpPr>
        <p:spPr>
          <a:xfrm>
            <a:off x="624319" y="1851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9" name="Straight Connector 188">
            <a:extLst>
              <a:ext uri="{FF2B5EF4-FFF2-40B4-BE49-F238E27FC236}">
                <a16:creationId xmlns:a16="http://schemas.microsoft.com/office/drawing/2014/main" id="{56639482-F327-CC4A-80B5-B47419825992}"/>
              </a:ext>
            </a:extLst>
          </p:cNvPr>
          <p:cNvCxnSpPr>
            <a:stCxn id="203" idx="4"/>
            <a:endCxn id="188" idx="0"/>
          </p:cNvCxnSpPr>
          <p:nvPr/>
        </p:nvCxnSpPr>
        <p:spPr>
          <a:xfrm>
            <a:off x="734387" y="1545815"/>
            <a:ext cx="4232" cy="3054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Oval 189">
            <a:extLst>
              <a:ext uri="{FF2B5EF4-FFF2-40B4-BE49-F238E27FC236}">
                <a16:creationId xmlns:a16="http://schemas.microsoft.com/office/drawing/2014/main" id="{793DD416-B956-A74E-93FC-2E5142507707}"/>
              </a:ext>
            </a:extLst>
          </p:cNvPr>
          <p:cNvSpPr/>
          <p:nvPr/>
        </p:nvSpPr>
        <p:spPr>
          <a:xfrm>
            <a:off x="623187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1" name="Straight Connector 190">
            <a:extLst>
              <a:ext uri="{FF2B5EF4-FFF2-40B4-BE49-F238E27FC236}">
                <a16:creationId xmlns:a16="http://schemas.microsoft.com/office/drawing/2014/main" id="{66E4DA87-E088-694F-B612-FABCA3025C6E}"/>
              </a:ext>
            </a:extLst>
          </p:cNvPr>
          <p:cNvCxnSpPr>
            <a:stCxn id="188" idx="4"/>
            <a:endCxn id="190" idx="0"/>
          </p:cNvCxnSpPr>
          <p:nvPr/>
        </p:nvCxnSpPr>
        <p:spPr>
          <a:xfrm flipH="1">
            <a:off x="737487" y="20798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16B51F0B-1DFC-FE46-B1D4-EE359DC5ACD1}"/>
              </a:ext>
            </a:extLst>
          </p:cNvPr>
          <p:cNvCxnSpPr>
            <a:stCxn id="190" idx="4"/>
            <a:endCxn id="193" idx="0"/>
          </p:cNvCxnSpPr>
          <p:nvPr/>
        </p:nvCxnSpPr>
        <p:spPr>
          <a:xfrm>
            <a:off x="737487" y="25370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3" name="Oval 192">
            <a:extLst>
              <a:ext uri="{FF2B5EF4-FFF2-40B4-BE49-F238E27FC236}">
                <a16:creationId xmlns:a16="http://schemas.microsoft.com/office/drawing/2014/main" id="{0C4ED29D-4375-AA45-ABD1-6025C0C1F314}"/>
              </a:ext>
            </a:extLst>
          </p:cNvPr>
          <p:cNvSpPr/>
          <p:nvPr/>
        </p:nvSpPr>
        <p:spPr>
          <a:xfrm>
            <a:off x="624359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94" name="Oval 193">
            <a:extLst>
              <a:ext uri="{FF2B5EF4-FFF2-40B4-BE49-F238E27FC236}">
                <a16:creationId xmlns:a16="http://schemas.microsoft.com/office/drawing/2014/main" id="{F07F353C-C6E3-A14D-92D7-D9790D52C320}"/>
              </a:ext>
            </a:extLst>
          </p:cNvPr>
          <p:cNvSpPr/>
          <p:nvPr/>
        </p:nvSpPr>
        <p:spPr>
          <a:xfrm>
            <a:off x="626623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26FF2BF9-05BF-1847-AAD8-364AB2EF2B48}"/>
              </a:ext>
            </a:extLst>
          </p:cNvPr>
          <p:cNvCxnSpPr>
            <a:stCxn id="193" idx="4"/>
            <a:endCxn id="194" idx="0"/>
          </p:cNvCxnSpPr>
          <p:nvPr/>
        </p:nvCxnSpPr>
        <p:spPr>
          <a:xfrm>
            <a:off x="738659" y="29942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6" name="Oval 195">
            <a:extLst>
              <a:ext uri="{FF2B5EF4-FFF2-40B4-BE49-F238E27FC236}">
                <a16:creationId xmlns:a16="http://schemas.microsoft.com/office/drawing/2014/main" id="{C5324928-9ED7-C244-8D35-64AF71459308}"/>
              </a:ext>
            </a:extLst>
          </p:cNvPr>
          <p:cNvSpPr/>
          <p:nvPr/>
        </p:nvSpPr>
        <p:spPr>
          <a:xfrm>
            <a:off x="625491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7" name="Straight Connector 196">
            <a:extLst>
              <a:ext uri="{FF2B5EF4-FFF2-40B4-BE49-F238E27FC236}">
                <a16:creationId xmlns:a16="http://schemas.microsoft.com/office/drawing/2014/main" id="{B6741729-9F7B-E945-B31B-B7E69C2911AA}"/>
              </a:ext>
            </a:extLst>
          </p:cNvPr>
          <p:cNvCxnSpPr>
            <a:stCxn id="194" idx="4"/>
            <a:endCxn id="196" idx="0"/>
          </p:cNvCxnSpPr>
          <p:nvPr/>
        </p:nvCxnSpPr>
        <p:spPr>
          <a:xfrm flipH="1">
            <a:off x="739791" y="34514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" name="Oval 197">
            <a:extLst>
              <a:ext uri="{FF2B5EF4-FFF2-40B4-BE49-F238E27FC236}">
                <a16:creationId xmlns:a16="http://schemas.microsoft.com/office/drawing/2014/main" id="{88572C88-53C9-F24A-8CCC-62509945D71E}"/>
              </a:ext>
            </a:extLst>
          </p:cNvPr>
          <p:cNvSpPr/>
          <p:nvPr/>
        </p:nvSpPr>
        <p:spPr>
          <a:xfrm>
            <a:off x="618943" y="41365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FEAC93B7-5C01-3048-B5E4-0DA183EEC820}"/>
              </a:ext>
            </a:extLst>
          </p:cNvPr>
          <p:cNvCxnSpPr>
            <a:endCxn id="198" idx="0"/>
          </p:cNvCxnSpPr>
          <p:nvPr/>
        </p:nvCxnSpPr>
        <p:spPr>
          <a:xfrm flipH="1">
            <a:off x="733243" y="39079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0" name="TextBox 199">
            <a:extLst>
              <a:ext uri="{FF2B5EF4-FFF2-40B4-BE49-F238E27FC236}">
                <a16:creationId xmlns:a16="http://schemas.microsoft.com/office/drawing/2014/main" id="{52C0E187-BD51-A64A-A531-F3FB85CD8E1C}"/>
              </a:ext>
            </a:extLst>
          </p:cNvPr>
          <p:cNvSpPr txBox="1"/>
          <p:nvPr/>
        </p:nvSpPr>
        <p:spPr>
          <a:xfrm>
            <a:off x="381000" y="42730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45720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5</a:t>
            </a: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43F3B76D-3D60-B24F-B382-26AC31B90D4B}"/>
              </a:ext>
            </a:extLst>
          </p:cNvPr>
          <p:cNvCxnSpPr>
            <a:endCxn id="201" idx="0"/>
          </p:cNvCxnSpPr>
          <p:nvPr/>
        </p:nvCxnSpPr>
        <p:spPr>
          <a:xfrm flipH="1">
            <a:off x="722022" y="43434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Oval 202">
            <a:extLst>
              <a:ext uri="{FF2B5EF4-FFF2-40B4-BE49-F238E27FC236}">
                <a16:creationId xmlns:a16="http://schemas.microsoft.com/office/drawing/2014/main" id="{9D685424-D983-334E-A463-100CC0598C16}"/>
              </a:ext>
            </a:extLst>
          </p:cNvPr>
          <p:cNvSpPr/>
          <p:nvPr/>
        </p:nvSpPr>
        <p:spPr>
          <a:xfrm>
            <a:off x="620087" y="13172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stCxn id="75" idx="2"/>
            <a:endCxn id="203" idx="7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EF0D17A2-3923-7C49-B576-7FC8B2C8CCEF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0D13B896-9995-F141-B6B8-52C824DAEADB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A9D1E2D2-36D7-524A-8BFA-A1A9D5E77373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9EBAD28F-56E9-DA47-ABE0-9C0F1E6EA6B6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0479995B-9143-CA4F-919F-59C08F00ABEF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4F5FFC70-BE43-2D41-B71E-553110049B21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1" name="Oval 210">
            <a:extLst>
              <a:ext uri="{FF2B5EF4-FFF2-40B4-BE49-F238E27FC236}">
                <a16:creationId xmlns:a16="http://schemas.microsoft.com/office/drawing/2014/main" id="{62939CDC-7491-1145-A543-AA27404638B5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F8D1C12E-D24B-6E4C-88E1-DDE4E42363BA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3" name="Straight Connector 212">
            <a:extLst>
              <a:ext uri="{FF2B5EF4-FFF2-40B4-BE49-F238E27FC236}">
                <a16:creationId xmlns:a16="http://schemas.microsoft.com/office/drawing/2014/main" id="{E82AB79A-C090-8E42-9DF4-50D0FE969169}"/>
              </a:ext>
            </a:extLst>
          </p:cNvPr>
          <p:cNvCxnSpPr>
            <a:endCxn id="212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213">
            <a:extLst>
              <a:ext uri="{FF2B5EF4-FFF2-40B4-BE49-F238E27FC236}">
                <a16:creationId xmlns:a16="http://schemas.microsoft.com/office/drawing/2014/main" id="{7EA16CBF-0CB6-FC47-9C16-AA108F02E7D0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5" name="Straight Connector 214">
            <a:extLst>
              <a:ext uri="{FF2B5EF4-FFF2-40B4-BE49-F238E27FC236}">
                <a16:creationId xmlns:a16="http://schemas.microsoft.com/office/drawing/2014/main" id="{7DA1D841-8F7A-F04F-8690-793B05CF16EF}"/>
              </a:ext>
            </a:extLst>
          </p:cNvPr>
          <p:cNvCxnSpPr>
            <a:stCxn id="212" idx="4"/>
            <a:endCxn id="214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1BB6ECF5-4C32-614F-A07F-43AE0E5FC23B}"/>
              </a:ext>
            </a:extLst>
          </p:cNvPr>
          <p:cNvCxnSpPr>
            <a:stCxn id="214" idx="4"/>
            <a:endCxn id="217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Oval 216">
            <a:extLst>
              <a:ext uri="{FF2B5EF4-FFF2-40B4-BE49-F238E27FC236}">
                <a16:creationId xmlns:a16="http://schemas.microsoft.com/office/drawing/2014/main" id="{7AC3D51C-F64B-8343-8D2F-3DAE5D6D9587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8" name="Oval 217">
            <a:extLst>
              <a:ext uri="{FF2B5EF4-FFF2-40B4-BE49-F238E27FC236}">
                <a16:creationId xmlns:a16="http://schemas.microsoft.com/office/drawing/2014/main" id="{D3593D2D-296B-B148-ADBB-243A8AFC5949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45BC2AF3-BDD4-294D-B440-3FA37F58B6EE}"/>
              </a:ext>
            </a:extLst>
          </p:cNvPr>
          <p:cNvCxnSpPr>
            <a:stCxn id="217" idx="4"/>
            <a:endCxn id="218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Oval 219">
            <a:extLst>
              <a:ext uri="{FF2B5EF4-FFF2-40B4-BE49-F238E27FC236}">
                <a16:creationId xmlns:a16="http://schemas.microsoft.com/office/drawing/2014/main" id="{02ABFF81-62DE-A64E-81F3-49D7D2040FD1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ECC85A4F-F295-F049-88F8-EA3FE8322A8F}"/>
              </a:ext>
            </a:extLst>
          </p:cNvPr>
          <p:cNvCxnSpPr>
            <a:stCxn id="218" idx="4"/>
            <a:endCxn id="220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2" name="Oval 221">
            <a:extLst>
              <a:ext uri="{FF2B5EF4-FFF2-40B4-BE49-F238E27FC236}">
                <a16:creationId xmlns:a16="http://schemas.microsoft.com/office/drawing/2014/main" id="{D82A1DF4-31FD-C441-AD02-EC09268591DB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2F1DCCB1-1445-C140-99D7-4612A5C91602}"/>
              </a:ext>
            </a:extLst>
          </p:cNvPr>
          <p:cNvCxnSpPr>
            <a:endCxn id="222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>
            <a:extLst>
              <a:ext uri="{FF2B5EF4-FFF2-40B4-BE49-F238E27FC236}">
                <a16:creationId xmlns:a16="http://schemas.microsoft.com/office/drawing/2014/main" id="{05B020F5-2AAF-1F4A-8306-825AC9270B58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6</a:t>
            </a: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4C557D32-28D9-A547-A1AB-702793730355}"/>
              </a:ext>
            </a:extLst>
          </p:cNvPr>
          <p:cNvCxnSpPr>
            <a:endCxn id="225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TextBox 226">
            <a:extLst>
              <a:ext uri="{FF2B5EF4-FFF2-40B4-BE49-F238E27FC236}">
                <a16:creationId xmlns:a16="http://schemas.microsoft.com/office/drawing/2014/main" id="{479A8997-29F8-F449-B5AF-FEA38F26CF19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stCxn id="3" idx="4"/>
            <a:endCxn id="211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768EBF41-9959-CA41-A331-6C76D551E9A4}"/>
              </a:ext>
            </a:extLst>
          </p:cNvPr>
          <p:cNvSpPr txBox="1"/>
          <p:nvPr/>
        </p:nvSpPr>
        <p:spPr>
          <a:xfrm>
            <a:off x="2286000" y="24815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C2C1375D-01A0-5941-BE40-79AF06C78B20}"/>
              </a:ext>
            </a:extLst>
          </p:cNvPr>
          <p:cNvSpPr txBox="1"/>
          <p:nvPr/>
        </p:nvSpPr>
        <p:spPr>
          <a:xfrm>
            <a:off x="2286000" y="298090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31" name="Oval 230">
            <a:extLst>
              <a:ext uri="{FF2B5EF4-FFF2-40B4-BE49-F238E27FC236}">
                <a16:creationId xmlns:a16="http://schemas.microsoft.com/office/drawing/2014/main" id="{8D52F2A9-8629-7744-A82F-22833FB01EE5}"/>
              </a:ext>
            </a:extLst>
          </p:cNvPr>
          <p:cNvSpPr/>
          <p:nvPr/>
        </p:nvSpPr>
        <p:spPr>
          <a:xfrm>
            <a:off x="2531623" y="23662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stCxn id="79" idx="4"/>
            <a:endCxn id="231" idx="0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3" name="Oval 232">
            <a:extLst>
              <a:ext uri="{FF2B5EF4-FFF2-40B4-BE49-F238E27FC236}">
                <a16:creationId xmlns:a16="http://schemas.microsoft.com/office/drawing/2014/main" id="{1F744646-4EE2-3C4A-925A-624AB50FAB08}"/>
              </a:ext>
            </a:extLst>
          </p:cNvPr>
          <p:cNvSpPr/>
          <p:nvPr/>
        </p:nvSpPr>
        <p:spPr>
          <a:xfrm>
            <a:off x="2530491" y="28234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4" name="Straight Connector 233">
            <a:extLst>
              <a:ext uri="{FF2B5EF4-FFF2-40B4-BE49-F238E27FC236}">
                <a16:creationId xmlns:a16="http://schemas.microsoft.com/office/drawing/2014/main" id="{D990D93B-C2ED-1E49-92D5-487C9B66221D}"/>
              </a:ext>
            </a:extLst>
          </p:cNvPr>
          <p:cNvCxnSpPr>
            <a:stCxn id="231" idx="4"/>
            <a:endCxn id="233" idx="0"/>
          </p:cNvCxnSpPr>
          <p:nvPr/>
        </p:nvCxnSpPr>
        <p:spPr>
          <a:xfrm flipH="1">
            <a:off x="2644791" y="259480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5" name="Oval 234">
            <a:extLst>
              <a:ext uri="{FF2B5EF4-FFF2-40B4-BE49-F238E27FC236}">
                <a16:creationId xmlns:a16="http://schemas.microsoft.com/office/drawing/2014/main" id="{9B4AAB79-EEEC-6141-88FA-E936CC6A1E0E}"/>
              </a:ext>
            </a:extLst>
          </p:cNvPr>
          <p:cNvSpPr/>
          <p:nvPr/>
        </p:nvSpPr>
        <p:spPr>
          <a:xfrm>
            <a:off x="2523943" y="327987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6" name="Straight Connector 235">
            <a:extLst>
              <a:ext uri="{FF2B5EF4-FFF2-40B4-BE49-F238E27FC236}">
                <a16:creationId xmlns:a16="http://schemas.microsoft.com/office/drawing/2014/main" id="{342B0C20-E148-BC42-B0CE-820F3E162AC5}"/>
              </a:ext>
            </a:extLst>
          </p:cNvPr>
          <p:cNvCxnSpPr>
            <a:endCxn id="235" idx="0"/>
          </p:cNvCxnSpPr>
          <p:nvPr/>
        </p:nvCxnSpPr>
        <p:spPr>
          <a:xfrm flipH="1">
            <a:off x="2638243" y="305127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7" name="TextBox 236">
            <a:extLst>
              <a:ext uri="{FF2B5EF4-FFF2-40B4-BE49-F238E27FC236}">
                <a16:creationId xmlns:a16="http://schemas.microsoft.com/office/drawing/2014/main" id="{8DFB88DC-C691-AE48-B140-FAABE6D23B48}"/>
              </a:ext>
            </a:extLst>
          </p:cNvPr>
          <p:cNvSpPr txBox="1"/>
          <p:nvPr/>
        </p:nvSpPr>
        <p:spPr>
          <a:xfrm>
            <a:off x="2286000" y="341635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3715319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7</a:t>
            </a: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AE9F4521-2E79-DB46-A2DA-9C6D4DB2B1EF}"/>
              </a:ext>
            </a:extLst>
          </p:cNvPr>
          <p:cNvCxnSpPr>
            <a:endCxn id="238" idx="0"/>
          </p:cNvCxnSpPr>
          <p:nvPr/>
        </p:nvCxnSpPr>
        <p:spPr>
          <a:xfrm flipH="1">
            <a:off x="2627022" y="348671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0" name="TextBox 239">
            <a:extLst>
              <a:ext uri="{FF2B5EF4-FFF2-40B4-BE49-F238E27FC236}">
                <a16:creationId xmlns:a16="http://schemas.microsoft.com/office/drawing/2014/main" id="{7CEA093A-47DD-F74A-B2C3-7326C59E429F}"/>
              </a:ext>
            </a:extLst>
          </p:cNvPr>
          <p:cNvSpPr txBox="1"/>
          <p:nvPr/>
        </p:nvSpPr>
        <p:spPr>
          <a:xfrm>
            <a:off x="2345162" y="19962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8</a:t>
            </a: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3" name="Oval 252">
            <a:extLst>
              <a:ext uri="{FF2B5EF4-FFF2-40B4-BE49-F238E27FC236}">
                <a16:creationId xmlns:a16="http://schemas.microsoft.com/office/drawing/2014/main" id="{7467F735-2B3E-EC42-99EA-1382833025C2}"/>
              </a:ext>
            </a:extLst>
          </p:cNvPr>
          <p:cNvSpPr/>
          <p:nvPr/>
        </p:nvSpPr>
        <p:spPr>
          <a:xfrm>
            <a:off x="3124201" y="2343719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stCxn id="79" idx="5"/>
            <a:endCxn id="253" idx="0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5" name="TextBox 254">
            <a:extLst>
              <a:ext uri="{FF2B5EF4-FFF2-40B4-BE49-F238E27FC236}">
                <a16:creationId xmlns:a16="http://schemas.microsoft.com/office/drawing/2014/main" id="{C1587225-624F-C34E-A78B-BE12CEB00326}"/>
              </a:ext>
            </a:extLst>
          </p:cNvPr>
          <p:cNvSpPr txBox="1"/>
          <p:nvPr/>
        </p:nvSpPr>
        <p:spPr>
          <a:xfrm>
            <a:off x="2886258" y="24802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77916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9</a:t>
            </a:r>
          </a:p>
        </p:txBody>
      </p: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02F03D35-59F6-B948-A4D9-F55949A3B18A}"/>
              </a:ext>
            </a:extLst>
          </p:cNvPr>
          <p:cNvCxnSpPr>
            <a:endCxn id="256" idx="0"/>
          </p:cNvCxnSpPr>
          <p:nvPr/>
        </p:nvCxnSpPr>
        <p:spPr>
          <a:xfrm flipH="1">
            <a:off x="3227280" y="255056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>
            <a:off x="2753111" y="204963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5" name="Oval 264">
            <a:extLst>
              <a:ext uri="{FF2B5EF4-FFF2-40B4-BE49-F238E27FC236}">
                <a16:creationId xmlns:a16="http://schemas.microsoft.com/office/drawing/2014/main" id="{D24D816F-F2DA-1F41-874A-58FF3CA42A43}"/>
              </a:ext>
            </a:extLst>
          </p:cNvPr>
          <p:cNvSpPr/>
          <p:nvPr/>
        </p:nvSpPr>
        <p:spPr>
          <a:xfrm>
            <a:off x="2733339" y="99342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764E06DB-3FFB-2144-8181-25E5261C0143}"/>
              </a:ext>
            </a:extLst>
          </p:cNvPr>
          <p:cNvSpPr txBox="1"/>
          <p:nvPr/>
        </p:nvSpPr>
        <p:spPr>
          <a:xfrm>
            <a:off x="2696795" y="12516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F873554E-B5B7-964E-8366-636FA837018E}"/>
              </a:ext>
            </a:extLst>
          </p:cNvPr>
          <p:cNvCxnSpPr>
            <a:stCxn id="265" idx="5"/>
            <a:endCxn id="267" idx="0"/>
          </p:cNvCxnSpPr>
          <p:nvPr/>
        </p:nvCxnSpPr>
        <p:spPr>
          <a:xfrm>
            <a:off x="2928460" y="1188544"/>
            <a:ext cx="198171" cy="4146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322073" y="872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stCxn id="75" idx="6"/>
            <a:endCxn id="265" idx="1"/>
          </p:cNvCxnSpPr>
          <p:nvPr/>
        </p:nvCxnSpPr>
        <p:spPr>
          <a:xfrm>
            <a:off x="2109397" y="730847"/>
            <a:ext cx="657420" cy="29605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7" name="TextBox 276">
            <a:extLst>
              <a:ext uri="{FF2B5EF4-FFF2-40B4-BE49-F238E27FC236}">
                <a16:creationId xmlns:a16="http://schemas.microsoft.com/office/drawing/2014/main" id="{B8C3E3FA-A938-8B47-BBAB-2872D01844C0}"/>
              </a:ext>
            </a:extLst>
          </p:cNvPr>
          <p:cNvSpPr txBox="1"/>
          <p:nvPr/>
        </p:nvSpPr>
        <p:spPr>
          <a:xfrm>
            <a:off x="914400" y="762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8E963B33-CD9C-7A4D-807D-B40D7622CC29}"/>
              </a:ext>
            </a:extLst>
          </p:cNvPr>
          <p:cNvSpPr txBox="1"/>
          <p:nvPr/>
        </p:nvSpPr>
        <p:spPr>
          <a:xfrm>
            <a:off x="4191000" y="0"/>
            <a:ext cx="488808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200" spc="6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panamaban</a:t>
            </a:r>
            <a:r>
              <a:rPr lang="en-US" sz="3200" spc="600" dirty="0" err="1">
                <a:latin typeface="Consolas" panose="020B0609020204030204" pitchFamily="49" charset="0"/>
                <a:cs typeface="Consolas" panose="020B0609020204030204" pitchFamily="49" charset="0"/>
              </a:rPr>
              <a:t>anas</a:t>
            </a:r>
            <a:r>
              <a:rPr lang="en-US" sz="3200" spc="600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7B0C45B2-3619-EF47-BC89-07A51C68A98D}"/>
              </a:ext>
            </a:extLst>
          </p:cNvPr>
          <p:cNvSpPr txBox="1"/>
          <p:nvPr/>
        </p:nvSpPr>
        <p:spPr>
          <a:xfrm>
            <a:off x="2535173" y="48342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280" name="Straight Connector 279">
            <a:extLst>
              <a:ext uri="{FF2B5EF4-FFF2-40B4-BE49-F238E27FC236}">
                <a16:creationId xmlns:a16="http://schemas.microsoft.com/office/drawing/2014/main" id="{B457D938-F662-BC44-9A41-AA40F200E37A}"/>
              </a:ext>
            </a:extLst>
          </p:cNvPr>
          <p:cNvCxnSpPr>
            <a:cxnSpLocks/>
          </p:cNvCxnSpPr>
          <p:nvPr/>
        </p:nvCxnSpPr>
        <p:spPr>
          <a:xfrm flipH="1">
            <a:off x="1602765" y="326590"/>
            <a:ext cx="1597635" cy="14548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1" name="TextBox 280">
            <a:extLst>
              <a:ext uri="{FF2B5EF4-FFF2-40B4-BE49-F238E27FC236}">
                <a16:creationId xmlns:a16="http://schemas.microsoft.com/office/drawing/2014/main" id="{CA8515AB-3B68-A34E-9B52-06227D70B538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82" name="Oval 281">
            <a:extLst>
              <a:ext uri="{FF2B5EF4-FFF2-40B4-BE49-F238E27FC236}">
                <a16:creationId xmlns:a16="http://schemas.microsoft.com/office/drawing/2014/main" id="{FC8629B5-330F-A542-B644-6C89AAA7C532}"/>
              </a:ext>
            </a:extLst>
          </p:cNvPr>
          <p:cNvSpPr/>
          <p:nvPr/>
        </p:nvSpPr>
        <p:spPr>
          <a:xfrm>
            <a:off x="1455811" y="35777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11611231"/>
      </p:ext>
    </p:extLst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 dirty="0"/>
              <a:t>Bioinformatics Algorithms: An Active Learning Approach</a:t>
            </a:r>
            <a:r>
              <a:rPr lang="en-US" dirty="0"/>
              <a:t>.  © 2018 </a:t>
            </a:r>
            <a:r>
              <a:rPr lang="en-US" dirty="0" err="1"/>
              <a:t>Compeau</a:t>
            </a:r>
            <a:r>
              <a:rPr lang="en-US" dirty="0"/>
              <a:t> and </a:t>
            </a:r>
            <a:r>
              <a:rPr lang="en-US" dirty="0" err="1"/>
              <a:t>Pevzner</a:t>
            </a:r>
            <a:r>
              <a:rPr lang="en-US" dirty="0"/>
              <a:t>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0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cxnSpLocks/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4C8D4CB-B407-0440-9A96-839E2112C5DD}"/>
              </a:ext>
            </a:extLst>
          </p:cNvPr>
          <p:cNvSpPr txBox="1"/>
          <p:nvPr/>
        </p:nvSpPr>
        <p:spPr>
          <a:xfrm>
            <a:off x="1699824" y="4708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F46A0BC-89BE-564C-9B4B-D9736ECF2FF5}"/>
              </a:ext>
            </a:extLst>
          </p:cNvPr>
          <p:cNvSpPr txBox="1"/>
          <p:nvPr/>
        </p:nvSpPr>
        <p:spPr>
          <a:xfrm>
            <a:off x="1699824" y="5166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4A3BCD9-8AEA-9F46-B4EC-E3F28DC20833}"/>
              </a:ext>
            </a:extLst>
          </p:cNvPr>
          <p:cNvSpPr txBox="1"/>
          <p:nvPr/>
        </p:nvSpPr>
        <p:spPr>
          <a:xfrm>
            <a:off x="1699824" y="4295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088786C-4EEB-1C41-85B9-C3C39CC420CA}"/>
              </a:ext>
            </a:extLst>
          </p:cNvPr>
          <p:cNvSpPr txBox="1"/>
          <p:nvPr/>
        </p:nvSpPr>
        <p:spPr>
          <a:xfrm>
            <a:off x="1699824" y="3838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EB8EE9D-6263-B848-B923-8547BCAC507C}"/>
              </a:ext>
            </a:extLst>
          </p:cNvPr>
          <p:cNvSpPr txBox="1"/>
          <p:nvPr/>
        </p:nvSpPr>
        <p:spPr>
          <a:xfrm>
            <a:off x="1699824" y="3340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7E813DB-FFB7-6643-8517-21BB3D92AEAD}"/>
              </a:ext>
            </a:extLst>
          </p:cNvPr>
          <p:cNvSpPr txBox="1"/>
          <p:nvPr/>
        </p:nvSpPr>
        <p:spPr>
          <a:xfrm>
            <a:off x="1699824" y="5666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2FF5E8FE-FCAD-C144-9E71-FB99D290EF09}"/>
              </a:ext>
            </a:extLst>
          </p:cNvPr>
          <p:cNvSpPr/>
          <p:nvPr/>
        </p:nvSpPr>
        <p:spPr>
          <a:xfrm>
            <a:off x="1944193" y="3225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467C296E-6CC2-4742-8265-4DC23CA28601}"/>
              </a:ext>
            </a:extLst>
          </p:cNvPr>
          <p:cNvSpPr/>
          <p:nvPr/>
        </p:nvSpPr>
        <p:spPr>
          <a:xfrm>
            <a:off x="1943143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6BF1EA94-E304-AE4E-9362-343E31B35122}"/>
              </a:ext>
            </a:extLst>
          </p:cNvPr>
          <p:cNvCxnSpPr>
            <a:endCxn id="54" idx="0"/>
          </p:cNvCxnSpPr>
          <p:nvPr/>
        </p:nvCxnSpPr>
        <p:spPr>
          <a:xfrm>
            <a:off x="2055179" y="3475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Oval 55">
            <a:extLst>
              <a:ext uri="{FF2B5EF4-FFF2-40B4-BE49-F238E27FC236}">
                <a16:creationId xmlns:a16="http://schemas.microsoft.com/office/drawing/2014/main" id="{F092F9FD-33D2-BD40-A2AF-1228D2440970}"/>
              </a:ext>
            </a:extLst>
          </p:cNvPr>
          <p:cNvSpPr/>
          <p:nvPr/>
        </p:nvSpPr>
        <p:spPr>
          <a:xfrm>
            <a:off x="1942011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B7A31CEB-C4E3-8E45-B7A4-C9795D4067BE}"/>
              </a:ext>
            </a:extLst>
          </p:cNvPr>
          <p:cNvCxnSpPr>
            <a:stCxn id="54" idx="4"/>
            <a:endCxn id="56" idx="0"/>
          </p:cNvCxnSpPr>
          <p:nvPr/>
        </p:nvCxnSpPr>
        <p:spPr>
          <a:xfrm flipH="1">
            <a:off x="2056311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844994A4-E325-FC41-80C7-491E4E72C061}"/>
              </a:ext>
            </a:extLst>
          </p:cNvPr>
          <p:cNvCxnSpPr>
            <a:stCxn id="56" idx="4"/>
            <a:endCxn id="59" idx="0"/>
          </p:cNvCxnSpPr>
          <p:nvPr/>
        </p:nvCxnSpPr>
        <p:spPr>
          <a:xfrm>
            <a:off x="2056311" y="4365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Oval 58">
            <a:extLst>
              <a:ext uri="{FF2B5EF4-FFF2-40B4-BE49-F238E27FC236}">
                <a16:creationId xmlns:a16="http://schemas.microsoft.com/office/drawing/2014/main" id="{1F2C6C2D-1BB7-024C-A480-EB05969DE772}"/>
              </a:ext>
            </a:extLst>
          </p:cNvPr>
          <p:cNvSpPr/>
          <p:nvPr/>
        </p:nvSpPr>
        <p:spPr>
          <a:xfrm>
            <a:off x="1943183" y="4594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EBB8EA0A-1A4C-C74A-AFCD-F1204E80879A}"/>
              </a:ext>
            </a:extLst>
          </p:cNvPr>
          <p:cNvSpPr/>
          <p:nvPr/>
        </p:nvSpPr>
        <p:spPr>
          <a:xfrm>
            <a:off x="1945447" y="5051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FE708EA0-906C-5A4A-B2EA-AFF41266C0D9}"/>
              </a:ext>
            </a:extLst>
          </p:cNvPr>
          <p:cNvCxnSpPr>
            <a:stCxn id="59" idx="4"/>
            <a:endCxn id="60" idx="0"/>
          </p:cNvCxnSpPr>
          <p:nvPr/>
        </p:nvCxnSpPr>
        <p:spPr>
          <a:xfrm>
            <a:off x="2057483" y="4823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Oval 61">
            <a:extLst>
              <a:ext uri="{FF2B5EF4-FFF2-40B4-BE49-F238E27FC236}">
                <a16:creationId xmlns:a16="http://schemas.microsoft.com/office/drawing/2014/main" id="{43D10A5E-F84C-8C42-884A-AE831FF2C32D}"/>
              </a:ext>
            </a:extLst>
          </p:cNvPr>
          <p:cNvSpPr/>
          <p:nvPr/>
        </p:nvSpPr>
        <p:spPr>
          <a:xfrm>
            <a:off x="1944315" y="5508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4F870F33-EBA9-4845-8703-EA0886F3179C}"/>
              </a:ext>
            </a:extLst>
          </p:cNvPr>
          <p:cNvCxnSpPr>
            <a:stCxn id="60" idx="4"/>
            <a:endCxn id="62" idx="0"/>
          </p:cNvCxnSpPr>
          <p:nvPr/>
        </p:nvCxnSpPr>
        <p:spPr>
          <a:xfrm flipH="1">
            <a:off x="2058615" y="5280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val 63">
            <a:extLst>
              <a:ext uri="{FF2B5EF4-FFF2-40B4-BE49-F238E27FC236}">
                <a16:creationId xmlns:a16="http://schemas.microsoft.com/office/drawing/2014/main" id="{10612995-4A69-3A45-90AE-7ABDB2E65DFD}"/>
              </a:ext>
            </a:extLst>
          </p:cNvPr>
          <p:cNvSpPr/>
          <p:nvPr/>
        </p:nvSpPr>
        <p:spPr>
          <a:xfrm>
            <a:off x="1937767" y="5965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7F24EEAC-758B-D947-A86F-D84299B103A7}"/>
              </a:ext>
            </a:extLst>
          </p:cNvPr>
          <p:cNvCxnSpPr>
            <a:endCxn id="64" idx="0"/>
          </p:cNvCxnSpPr>
          <p:nvPr/>
        </p:nvCxnSpPr>
        <p:spPr>
          <a:xfrm flipH="1">
            <a:off x="2052067" y="5736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04B889FC-E4A0-BF47-810E-F953E72AC63E}"/>
              </a:ext>
            </a:extLst>
          </p:cNvPr>
          <p:cNvSpPr txBox="1"/>
          <p:nvPr/>
        </p:nvSpPr>
        <p:spPr>
          <a:xfrm>
            <a:off x="1699824" y="6101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26546" y="6400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</a:t>
            </a:r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5761E276-92A6-0644-9333-7CABBCB13542}"/>
              </a:ext>
            </a:extLst>
          </p:cNvPr>
          <p:cNvCxnSpPr>
            <a:endCxn id="68" idx="0"/>
          </p:cNvCxnSpPr>
          <p:nvPr/>
        </p:nvCxnSpPr>
        <p:spPr>
          <a:xfrm flipH="1">
            <a:off x="2040846" y="6172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Box 70">
            <a:extLst>
              <a:ext uri="{FF2B5EF4-FFF2-40B4-BE49-F238E27FC236}">
                <a16:creationId xmlns:a16="http://schemas.microsoft.com/office/drawing/2014/main" id="{3DC22BE3-00C9-B347-A3A5-25AEF5FA70B1}"/>
              </a:ext>
            </a:extLst>
          </p:cNvPr>
          <p:cNvSpPr txBox="1"/>
          <p:nvPr/>
        </p:nvSpPr>
        <p:spPr>
          <a:xfrm>
            <a:off x="1935867" y="17884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CBDD6FD-B4EA-394A-8775-3C80D85903A0}"/>
              </a:ext>
            </a:extLst>
          </p:cNvPr>
          <p:cNvSpPr txBox="1"/>
          <p:nvPr/>
        </p:nvSpPr>
        <p:spPr>
          <a:xfrm>
            <a:off x="1699824" y="2431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E6430331-32D6-2C4A-8F40-6B94287AAA9B}"/>
              </a:ext>
            </a:extLst>
          </p:cNvPr>
          <p:cNvSpPr txBox="1"/>
          <p:nvPr/>
        </p:nvSpPr>
        <p:spPr>
          <a:xfrm>
            <a:off x="2235217" y="1444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2089B9B-080C-0440-872D-2ED0DDEADE63}"/>
              </a:ext>
            </a:extLst>
          </p:cNvPr>
          <p:cNvSpPr txBox="1"/>
          <p:nvPr/>
        </p:nvSpPr>
        <p:spPr>
          <a:xfrm>
            <a:off x="1850667" y="8958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22C2B9FA-5513-2140-8F0D-269530C1D720}"/>
              </a:ext>
            </a:extLst>
          </p:cNvPr>
          <p:cNvSpPr/>
          <p:nvPr/>
        </p:nvSpPr>
        <p:spPr>
          <a:xfrm>
            <a:off x="2199979" y="12568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7D6CE7AE-C3B6-8A41-9E5F-25C4F21F9A1D}"/>
              </a:ext>
            </a:extLst>
          </p:cNvPr>
          <p:cNvCxnSpPr>
            <a:stCxn id="75" idx="5"/>
            <a:endCxn id="76" idx="0"/>
          </p:cNvCxnSpPr>
          <p:nvPr/>
        </p:nvCxnSpPr>
        <p:spPr>
          <a:xfrm>
            <a:off x="2075919" y="811669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07E8AC30-AA5E-1848-9ABF-4F4FBDE9B717}"/>
              </a:ext>
            </a:extLst>
          </p:cNvPr>
          <p:cNvCxnSpPr>
            <a:stCxn id="76" idx="5"/>
            <a:endCxn id="79" idx="1"/>
          </p:cNvCxnSpPr>
          <p:nvPr/>
        </p:nvCxnSpPr>
        <p:spPr>
          <a:xfrm>
            <a:off x="2395100" y="1451936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B38C9688-ED58-2B46-A5E6-D488A83C657A}"/>
              </a:ext>
            </a:extLst>
          </p:cNvPr>
          <p:cNvSpPr/>
          <p:nvPr/>
        </p:nvSpPr>
        <p:spPr>
          <a:xfrm>
            <a:off x="1944316" y="2316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stCxn id="79" idx="3"/>
            <a:endCxn id="80" idx="0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C1B6C3B7-ECAA-D746-81B2-F97140130744}"/>
              </a:ext>
            </a:extLst>
          </p:cNvPr>
          <p:cNvCxnSpPr>
            <a:stCxn id="80" idx="4"/>
          </p:cNvCxnSpPr>
          <p:nvPr/>
        </p:nvCxnSpPr>
        <p:spPr>
          <a:xfrm flipH="1">
            <a:off x="2057484" y="2544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>
            <a:extLst>
              <a:ext uri="{FF2B5EF4-FFF2-40B4-BE49-F238E27FC236}">
                <a16:creationId xmlns:a16="http://schemas.microsoft.com/office/drawing/2014/main" id="{768E69E2-0FC4-4043-A331-F64461B172A7}"/>
              </a:ext>
            </a:extLst>
          </p:cNvPr>
          <p:cNvSpPr txBox="1"/>
          <p:nvPr/>
        </p:nvSpPr>
        <p:spPr>
          <a:xfrm>
            <a:off x="1699824" y="2942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FF25A39F-AFB7-6F40-97D7-8814A0E85606}"/>
              </a:ext>
            </a:extLst>
          </p:cNvPr>
          <p:cNvSpPr/>
          <p:nvPr/>
        </p:nvSpPr>
        <p:spPr>
          <a:xfrm>
            <a:off x="1938911" y="2765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C5E99B1-A612-5047-8890-770A55D3804E}"/>
              </a:ext>
            </a:extLst>
          </p:cNvPr>
          <p:cNvCxnSpPr>
            <a:stCxn id="84" idx="4"/>
            <a:endCxn id="53" idx="0"/>
          </p:cNvCxnSpPr>
          <p:nvPr/>
        </p:nvCxnSpPr>
        <p:spPr>
          <a:xfrm>
            <a:off x="2053211" y="2993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F0FB156B-0FEA-214C-B325-BFF68048825F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5834D8-3E84-7941-8570-B872AAF555A7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80ED94-4E45-A449-B7D4-EA793821235B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EB0E298-1265-E549-861C-1447DA0B9DED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5D586A2-2016-6242-9A14-C79487C99B3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E29280A-971A-6349-9908-C497B5073C3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B85E2A-8DB8-C64F-86FA-DE7FCDCA5EA7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CEA38C7-C47C-EF47-97E0-5D6A2E8AB813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6A0A700A-36A2-5C4D-B02E-EB9A4DF02256}"/>
              </a:ext>
            </a:extLst>
          </p:cNvPr>
          <p:cNvCxnSpPr>
            <a:endCxn id="93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id="{B8744598-54AE-FA46-A7CB-16FEBD55EF1B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84D405E-D4E9-124C-B08B-09DF5FAC5418}"/>
              </a:ext>
            </a:extLst>
          </p:cNvPr>
          <p:cNvCxnSpPr>
            <a:stCxn id="93" idx="4"/>
            <a:endCxn id="95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79B955C-5BAB-9849-A3F5-F98590F9D7C5}"/>
              </a:ext>
            </a:extLst>
          </p:cNvPr>
          <p:cNvCxnSpPr>
            <a:stCxn id="95" idx="4"/>
            <a:endCxn id="98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val 97">
            <a:extLst>
              <a:ext uri="{FF2B5EF4-FFF2-40B4-BE49-F238E27FC236}">
                <a16:creationId xmlns:a16="http://schemas.microsoft.com/office/drawing/2014/main" id="{7C697300-9997-4C4E-A4EB-6A4F8E218648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E1E78C6A-0C5B-A645-A5BF-91DE6F42C471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92BC703-2B35-5945-B0EA-3282187FD27F}"/>
              </a:ext>
            </a:extLst>
          </p:cNvPr>
          <p:cNvCxnSpPr>
            <a:stCxn id="98" idx="4"/>
            <a:endCxn id="99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>
            <a:extLst>
              <a:ext uri="{FF2B5EF4-FFF2-40B4-BE49-F238E27FC236}">
                <a16:creationId xmlns:a16="http://schemas.microsoft.com/office/drawing/2014/main" id="{29FF1F1D-7077-D04C-989C-D7BD7375E9BB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B12C524-5B51-E744-9D40-5D75ED33C939}"/>
              </a:ext>
            </a:extLst>
          </p:cNvPr>
          <p:cNvCxnSpPr>
            <a:stCxn id="99" idx="4"/>
            <a:endCxn id="101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DEBAAF2A-214C-CD40-979E-C104F666A30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64EA81-A491-9D42-88C7-FB3A1A3A5204}"/>
              </a:ext>
            </a:extLst>
          </p:cNvPr>
          <p:cNvCxnSpPr>
            <a:endCxn id="103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CAE7D68B-7D3D-8E4E-8AC8-3CCA49E8846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2</a:t>
            </a: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8CEB8A3-E1F4-9E43-BF34-24421B04ED1E}"/>
              </a:ext>
            </a:extLst>
          </p:cNvPr>
          <p:cNvCxnSpPr>
            <a:endCxn id="106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D95C3EE5-77A5-C74B-959F-F61503C21BBA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6C89CFC-C4C0-E14A-ADDA-C43BE84B0062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41144C40-B711-E949-ACA7-BE22AA0352EB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stCxn id="115" idx="4"/>
            <a:endCxn id="116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04D2FC4-1481-8949-99D1-75DE32A55C16}"/>
              </a:ext>
            </a:extLst>
          </p:cNvPr>
          <p:cNvCxnSpPr>
            <a:stCxn id="116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0C5BA5E2-0892-7B46-B707-B19903FA2C06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46C913A-0A5C-2041-8F1B-F0B7D87BEFF1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F28F3889-31F2-3C42-9574-99A77B751426}"/>
              </a:ext>
            </a:extLst>
          </p:cNvPr>
          <p:cNvCxnSpPr>
            <a:stCxn id="120" idx="4"/>
            <a:endCxn id="92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E8FCBEAA-8DC7-B943-A937-863A942E000E}"/>
              </a:ext>
            </a:extLst>
          </p:cNvPr>
          <p:cNvSpPr txBox="1"/>
          <p:nvPr/>
        </p:nvSpPr>
        <p:spPr>
          <a:xfrm>
            <a:off x="1049778" y="3946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10F3C621-4FEE-B84F-A56D-A1B618D3D8D5}"/>
              </a:ext>
            </a:extLst>
          </p:cNvPr>
          <p:cNvSpPr txBox="1"/>
          <p:nvPr/>
        </p:nvSpPr>
        <p:spPr>
          <a:xfrm>
            <a:off x="1049778" y="4404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96BB0863-09C1-5440-B364-9EA77DD1B3F9}"/>
              </a:ext>
            </a:extLst>
          </p:cNvPr>
          <p:cNvSpPr txBox="1"/>
          <p:nvPr/>
        </p:nvSpPr>
        <p:spPr>
          <a:xfrm>
            <a:off x="1049778" y="3533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0BAD43D8-761C-1B44-9099-B9CBDF63464A}"/>
              </a:ext>
            </a:extLst>
          </p:cNvPr>
          <p:cNvSpPr txBox="1"/>
          <p:nvPr/>
        </p:nvSpPr>
        <p:spPr>
          <a:xfrm>
            <a:off x="1049778" y="3076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3C16751F-CF0A-0E48-9D37-13971F86D671}"/>
              </a:ext>
            </a:extLst>
          </p:cNvPr>
          <p:cNvSpPr txBox="1"/>
          <p:nvPr/>
        </p:nvSpPr>
        <p:spPr>
          <a:xfrm>
            <a:off x="1049778" y="2578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B86FE87E-43B6-6D4B-947D-49F1AA784814}"/>
              </a:ext>
            </a:extLst>
          </p:cNvPr>
          <p:cNvSpPr txBox="1"/>
          <p:nvPr/>
        </p:nvSpPr>
        <p:spPr>
          <a:xfrm>
            <a:off x="1049778" y="4904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28" name="Oval 127">
            <a:extLst>
              <a:ext uri="{FF2B5EF4-FFF2-40B4-BE49-F238E27FC236}">
                <a16:creationId xmlns:a16="http://schemas.microsoft.com/office/drawing/2014/main" id="{8BF30085-377F-C046-AF46-F4C228DDA54F}"/>
              </a:ext>
            </a:extLst>
          </p:cNvPr>
          <p:cNvSpPr/>
          <p:nvPr/>
        </p:nvSpPr>
        <p:spPr>
          <a:xfrm>
            <a:off x="1294147" y="2463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8FD1AB61-296B-7941-8A11-99F9574A1D15}"/>
              </a:ext>
            </a:extLst>
          </p:cNvPr>
          <p:cNvSpPr/>
          <p:nvPr/>
        </p:nvSpPr>
        <p:spPr>
          <a:xfrm>
            <a:off x="1293097" y="2918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F022ACAD-F007-DF4C-A95D-B67618917446}"/>
              </a:ext>
            </a:extLst>
          </p:cNvPr>
          <p:cNvCxnSpPr>
            <a:endCxn id="129" idx="0"/>
          </p:cNvCxnSpPr>
          <p:nvPr/>
        </p:nvCxnSpPr>
        <p:spPr>
          <a:xfrm>
            <a:off x="1405133" y="2713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Oval 130">
            <a:extLst>
              <a:ext uri="{FF2B5EF4-FFF2-40B4-BE49-F238E27FC236}">
                <a16:creationId xmlns:a16="http://schemas.microsoft.com/office/drawing/2014/main" id="{F2F9815A-5FC2-3F4C-BC39-44921734C4B1}"/>
              </a:ext>
            </a:extLst>
          </p:cNvPr>
          <p:cNvSpPr/>
          <p:nvPr/>
        </p:nvSpPr>
        <p:spPr>
          <a:xfrm>
            <a:off x="1291965" y="3375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CABF80DA-E80C-3647-80A0-F5C74A09AF12}"/>
              </a:ext>
            </a:extLst>
          </p:cNvPr>
          <p:cNvCxnSpPr>
            <a:stCxn id="129" idx="4"/>
            <a:endCxn id="131" idx="0"/>
          </p:cNvCxnSpPr>
          <p:nvPr/>
        </p:nvCxnSpPr>
        <p:spPr>
          <a:xfrm flipH="1">
            <a:off x="1406265" y="3146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8D247746-46EA-C642-90A2-50C156951338}"/>
              </a:ext>
            </a:extLst>
          </p:cNvPr>
          <p:cNvCxnSpPr>
            <a:stCxn id="131" idx="4"/>
            <a:endCxn id="134" idx="0"/>
          </p:cNvCxnSpPr>
          <p:nvPr/>
        </p:nvCxnSpPr>
        <p:spPr>
          <a:xfrm>
            <a:off x="1406265" y="3603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Oval 133">
            <a:extLst>
              <a:ext uri="{FF2B5EF4-FFF2-40B4-BE49-F238E27FC236}">
                <a16:creationId xmlns:a16="http://schemas.microsoft.com/office/drawing/2014/main" id="{A2BAF0C4-1C77-E54E-944D-09A58368A3A2}"/>
              </a:ext>
            </a:extLst>
          </p:cNvPr>
          <p:cNvSpPr/>
          <p:nvPr/>
        </p:nvSpPr>
        <p:spPr>
          <a:xfrm>
            <a:off x="1293137" y="3832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5" name="Oval 134">
            <a:extLst>
              <a:ext uri="{FF2B5EF4-FFF2-40B4-BE49-F238E27FC236}">
                <a16:creationId xmlns:a16="http://schemas.microsoft.com/office/drawing/2014/main" id="{C6D11935-7E37-0349-8D97-1E9DBAD3534A}"/>
              </a:ext>
            </a:extLst>
          </p:cNvPr>
          <p:cNvSpPr/>
          <p:nvPr/>
        </p:nvSpPr>
        <p:spPr>
          <a:xfrm>
            <a:off x="1295401" y="4289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35A46693-E50C-2149-9D05-47CFA37649F1}"/>
              </a:ext>
            </a:extLst>
          </p:cNvPr>
          <p:cNvCxnSpPr>
            <a:stCxn id="134" idx="4"/>
            <a:endCxn id="135" idx="0"/>
          </p:cNvCxnSpPr>
          <p:nvPr/>
        </p:nvCxnSpPr>
        <p:spPr>
          <a:xfrm>
            <a:off x="1407437" y="4061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Oval 136">
            <a:extLst>
              <a:ext uri="{FF2B5EF4-FFF2-40B4-BE49-F238E27FC236}">
                <a16:creationId xmlns:a16="http://schemas.microsoft.com/office/drawing/2014/main" id="{0BA6D564-1DA6-1C4A-8BCF-AD07334521AB}"/>
              </a:ext>
            </a:extLst>
          </p:cNvPr>
          <p:cNvSpPr/>
          <p:nvPr/>
        </p:nvSpPr>
        <p:spPr>
          <a:xfrm>
            <a:off x="1294269" y="4746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00F31C6B-E9CD-B041-AB84-C5EF0AB63293}"/>
              </a:ext>
            </a:extLst>
          </p:cNvPr>
          <p:cNvCxnSpPr>
            <a:stCxn id="135" idx="4"/>
            <a:endCxn id="137" idx="0"/>
          </p:cNvCxnSpPr>
          <p:nvPr/>
        </p:nvCxnSpPr>
        <p:spPr>
          <a:xfrm flipH="1">
            <a:off x="1408569" y="4518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9" name="Oval 138">
            <a:extLst>
              <a:ext uri="{FF2B5EF4-FFF2-40B4-BE49-F238E27FC236}">
                <a16:creationId xmlns:a16="http://schemas.microsoft.com/office/drawing/2014/main" id="{938C730E-90A8-7747-808C-CBFAD4C09510}"/>
              </a:ext>
            </a:extLst>
          </p:cNvPr>
          <p:cNvSpPr/>
          <p:nvPr/>
        </p:nvSpPr>
        <p:spPr>
          <a:xfrm>
            <a:off x="1287721" y="5203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66712C6C-DF98-3A4B-B8C6-1C0054724431}"/>
              </a:ext>
            </a:extLst>
          </p:cNvPr>
          <p:cNvCxnSpPr>
            <a:endCxn id="139" idx="0"/>
          </p:cNvCxnSpPr>
          <p:nvPr/>
        </p:nvCxnSpPr>
        <p:spPr>
          <a:xfrm flipH="1">
            <a:off x="1402021" y="4974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" name="TextBox 140">
            <a:extLst>
              <a:ext uri="{FF2B5EF4-FFF2-40B4-BE49-F238E27FC236}">
                <a16:creationId xmlns:a16="http://schemas.microsoft.com/office/drawing/2014/main" id="{D57AE3BB-E0E5-214A-979E-EBE18F1C11F0}"/>
              </a:ext>
            </a:extLst>
          </p:cNvPr>
          <p:cNvSpPr txBox="1"/>
          <p:nvPr/>
        </p:nvSpPr>
        <p:spPr>
          <a:xfrm>
            <a:off x="1049778" y="5339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5638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3</a:t>
            </a:r>
          </a:p>
        </p:txBody>
      </p: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B79F84C7-6686-6A4D-BFEA-A6B31DC59C8F}"/>
              </a:ext>
            </a:extLst>
          </p:cNvPr>
          <p:cNvCxnSpPr>
            <a:endCxn id="142" idx="0"/>
          </p:cNvCxnSpPr>
          <p:nvPr/>
        </p:nvCxnSpPr>
        <p:spPr>
          <a:xfrm flipH="1">
            <a:off x="1390800" y="5410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" name="TextBox 143">
            <a:extLst>
              <a:ext uri="{FF2B5EF4-FFF2-40B4-BE49-F238E27FC236}">
                <a16:creationId xmlns:a16="http://schemas.microsoft.com/office/drawing/2014/main" id="{CA9514D8-0ACE-924B-9668-00DCBBA92E9F}"/>
              </a:ext>
            </a:extLst>
          </p:cNvPr>
          <p:cNvSpPr txBox="1"/>
          <p:nvPr/>
        </p:nvSpPr>
        <p:spPr>
          <a:xfrm>
            <a:off x="1049778" y="1669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45" name="Oval 144">
            <a:extLst>
              <a:ext uri="{FF2B5EF4-FFF2-40B4-BE49-F238E27FC236}">
                <a16:creationId xmlns:a16="http://schemas.microsoft.com/office/drawing/2014/main" id="{027543C4-8ED7-B741-82EE-AA99A61F0F2E}"/>
              </a:ext>
            </a:extLst>
          </p:cNvPr>
          <p:cNvSpPr/>
          <p:nvPr/>
        </p:nvSpPr>
        <p:spPr>
          <a:xfrm>
            <a:off x="1294270" y="1554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stCxn id="75" idx="3"/>
            <a:endCxn id="145" idx="0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8E04EC9B-FB6D-2A46-AB20-AAB70543325A}"/>
              </a:ext>
            </a:extLst>
          </p:cNvPr>
          <p:cNvCxnSpPr>
            <a:stCxn id="145" idx="4"/>
          </p:cNvCxnSpPr>
          <p:nvPr/>
        </p:nvCxnSpPr>
        <p:spPr>
          <a:xfrm flipH="1">
            <a:off x="1407438" y="1782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>
            <a:extLst>
              <a:ext uri="{FF2B5EF4-FFF2-40B4-BE49-F238E27FC236}">
                <a16:creationId xmlns:a16="http://schemas.microsoft.com/office/drawing/2014/main" id="{E4E7366F-1022-E644-AB49-97254E8D8056}"/>
              </a:ext>
            </a:extLst>
          </p:cNvPr>
          <p:cNvSpPr txBox="1"/>
          <p:nvPr/>
        </p:nvSpPr>
        <p:spPr>
          <a:xfrm>
            <a:off x="1049778" y="2180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49" name="Oval 148">
            <a:extLst>
              <a:ext uri="{FF2B5EF4-FFF2-40B4-BE49-F238E27FC236}">
                <a16:creationId xmlns:a16="http://schemas.microsoft.com/office/drawing/2014/main" id="{6FA1A212-B00B-2746-B245-FEE4EE30745E}"/>
              </a:ext>
            </a:extLst>
          </p:cNvPr>
          <p:cNvSpPr/>
          <p:nvPr/>
        </p:nvSpPr>
        <p:spPr>
          <a:xfrm>
            <a:off x="1288865" y="2003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E9B34679-411E-8245-98D0-6B7382BA1DE3}"/>
              </a:ext>
            </a:extLst>
          </p:cNvPr>
          <p:cNvCxnSpPr>
            <a:stCxn id="149" idx="4"/>
            <a:endCxn id="128" idx="0"/>
          </p:cNvCxnSpPr>
          <p:nvPr/>
        </p:nvCxnSpPr>
        <p:spPr>
          <a:xfrm>
            <a:off x="1403165" y="2231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1" name="TextBox 150">
            <a:extLst>
              <a:ext uri="{FF2B5EF4-FFF2-40B4-BE49-F238E27FC236}">
                <a16:creationId xmlns:a16="http://schemas.microsoft.com/office/drawing/2014/main" id="{0B8363DC-E947-9D47-BEC6-AD5299164A56}"/>
              </a:ext>
            </a:extLst>
          </p:cNvPr>
          <p:cNvSpPr txBox="1"/>
          <p:nvPr/>
        </p:nvSpPr>
        <p:spPr>
          <a:xfrm>
            <a:off x="1225195" y="10078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20F7BD5C-C3D0-364A-A756-3BA59B2B76D1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33A9FF0A-9F7B-444E-910A-581BC79181DD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D7F2618-0636-8243-B489-923C6AACC909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66A46DFD-D0C6-3746-A887-EB10E5A48343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9D024F5-C229-974A-85BF-3EB5237478A0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9C408D67-4B65-174F-9FC1-87FCC4161A94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1DDE6840-359C-3747-9AFA-DFB0F1325B8C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3AEB85C8-45D0-9D43-8619-2DDD941E6563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9F71070D-CF69-E24C-8E78-111BC6CF1396}"/>
              </a:ext>
            </a:extLst>
          </p:cNvPr>
          <p:cNvCxnSpPr>
            <a:endCxn id="159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Oval 160">
            <a:extLst>
              <a:ext uri="{FF2B5EF4-FFF2-40B4-BE49-F238E27FC236}">
                <a16:creationId xmlns:a16="http://schemas.microsoft.com/office/drawing/2014/main" id="{CD8AA623-9B17-4C44-A314-E96DC001B219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42660FE3-4127-5A4F-8616-BFD1D6A603DE}"/>
              </a:ext>
            </a:extLst>
          </p:cNvPr>
          <p:cNvCxnSpPr>
            <a:stCxn id="159" idx="4"/>
            <a:endCxn id="161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F11882FA-A977-224E-B8AB-98E0E4D004AD}"/>
              </a:ext>
            </a:extLst>
          </p:cNvPr>
          <p:cNvCxnSpPr>
            <a:stCxn id="161" idx="4"/>
            <a:endCxn id="164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Oval 163">
            <a:extLst>
              <a:ext uri="{FF2B5EF4-FFF2-40B4-BE49-F238E27FC236}">
                <a16:creationId xmlns:a16="http://schemas.microsoft.com/office/drawing/2014/main" id="{5151B645-B1FA-4A4D-9E37-53A96FF93528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027F4397-FE18-9F4F-B3E6-07C599A66304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824962FF-3D62-8D4A-89E8-C808B06EDA56}"/>
              </a:ext>
            </a:extLst>
          </p:cNvPr>
          <p:cNvCxnSpPr>
            <a:stCxn id="164" idx="4"/>
            <a:endCxn id="165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Oval 166">
            <a:extLst>
              <a:ext uri="{FF2B5EF4-FFF2-40B4-BE49-F238E27FC236}">
                <a16:creationId xmlns:a16="http://schemas.microsoft.com/office/drawing/2014/main" id="{F2CDD4F5-A5EF-084D-BEC0-ECAF54A27ACE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50AD51E-C673-624E-9287-7C7649786421}"/>
              </a:ext>
            </a:extLst>
          </p:cNvPr>
          <p:cNvCxnSpPr>
            <a:stCxn id="165" idx="4"/>
            <a:endCxn id="167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Oval 168">
            <a:extLst>
              <a:ext uri="{FF2B5EF4-FFF2-40B4-BE49-F238E27FC236}">
                <a16:creationId xmlns:a16="http://schemas.microsoft.com/office/drawing/2014/main" id="{EA1572D3-6631-2A4A-BD73-15604EE5D379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27869A2C-D4D2-F440-B956-5FE7B9CB23C0}"/>
              </a:ext>
            </a:extLst>
          </p:cNvPr>
          <p:cNvCxnSpPr>
            <a:endCxn id="169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6AD0C6E2-8154-E940-96DF-2FEC48856C6F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4</a:t>
            </a:r>
          </a:p>
        </p:txBody>
      </p: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12BD899F-33DA-CD44-9264-C1A78479DE77}"/>
              </a:ext>
            </a:extLst>
          </p:cNvPr>
          <p:cNvCxnSpPr>
            <a:endCxn id="172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>
            <a:extLst>
              <a:ext uri="{FF2B5EF4-FFF2-40B4-BE49-F238E27FC236}">
                <a16:creationId xmlns:a16="http://schemas.microsoft.com/office/drawing/2014/main" id="{D1DBF96F-6EA9-D043-939B-9042CDFEDC06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FA6CD911-CB87-2043-9027-EACBC223B2E7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stCxn id="3" idx="4"/>
            <a:endCxn id="175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C7A2941-A065-F14C-82A8-4FA5EA767E19}"/>
              </a:ext>
            </a:extLst>
          </p:cNvPr>
          <p:cNvCxnSpPr>
            <a:stCxn id="175" idx="4"/>
            <a:endCxn id="179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TextBox 177">
            <a:extLst>
              <a:ext uri="{FF2B5EF4-FFF2-40B4-BE49-F238E27FC236}">
                <a16:creationId xmlns:a16="http://schemas.microsoft.com/office/drawing/2014/main" id="{449D8DF8-DCC9-8447-88FD-07C5E3E137B6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79" name="Oval 178">
            <a:extLst>
              <a:ext uri="{FF2B5EF4-FFF2-40B4-BE49-F238E27FC236}">
                <a16:creationId xmlns:a16="http://schemas.microsoft.com/office/drawing/2014/main" id="{539D3586-8900-514D-9CD4-CE5EDD4ED7FB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9127ADB1-D45B-D34A-B86C-A8BF01EB69B5}"/>
              </a:ext>
            </a:extLst>
          </p:cNvPr>
          <p:cNvCxnSpPr>
            <a:stCxn id="179" idx="4"/>
            <a:endCxn id="158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>
            <a:extLst>
              <a:ext uri="{FF2B5EF4-FFF2-40B4-BE49-F238E27FC236}">
                <a16:creationId xmlns:a16="http://schemas.microsoft.com/office/drawing/2014/main" id="{BE927778-8C0B-DF4F-AD28-07E66290D8BE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821801A-A72F-5141-8B00-DE0FE114D6D0}"/>
              </a:ext>
            </a:extLst>
          </p:cNvPr>
          <p:cNvSpPr txBox="1"/>
          <p:nvPr/>
        </p:nvSpPr>
        <p:spPr>
          <a:xfrm>
            <a:off x="381000" y="28799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E0712ECE-3339-5649-9A51-D632CBD073E1}"/>
              </a:ext>
            </a:extLst>
          </p:cNvPr>
          <p:cNvSpPr txBox="1"/>
          <p:nvPr/>
        </p:nvSpPr>
        <p:spPr>
          <a:xfrm>
            <a:off x="381000" y="33381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FAFF7E91-D81F-D345-871C-9C1B73C2277C}"/>
              </a:ext>
            </a:extLst>
          </p:cNvPr>
          <p:cNvSpPr txBox="1"/>
          <p:nvPr/>
        </p:nvSpPr>
        <p:spPr>
          <a:xfrm>
            <a:off x="381000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01B76F7D-B8A0-5A4D-89EB-51F98D33DF5C}"/>
              </a:ext>
            </a:extLst>
          </p:cNvPr>
          <p:cNvSpPr txBox="1"/>
          <p:nvPr/>
        </p:nvSpPr>
        <p:spPr>
          <a:xfrm>
            <a:off x="381000" y="2009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C221B761-7417-704D-BD7F-DDECEE5C6CAD}"/>
              </a:ext>
            </a:extLst>
          </p:cNvPr>
          <p:cNvSpPr txBox="1"/>
          <p:nvPr/>
        </p:nvSpPr>
        <p:spPr>
          <a:xfrm>
            <a:off x="381000" y="15112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77002325-A13D-3E42-9F24-F6C8D2C4AA18}"/>
              </a:ext>
            </a:extLst>
          </p:cNvPr>
          <p:cNvSpPr txBox="1"/>
          <p:nvPr/>
        </p:nvSpPr>
        <p:spPr>
          <a:xfrm>
            <a:off x="381000" y="38375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88" name="Oval 187">
            <a:extLst>
              <a:ext uri="{FF2B5EF4-FFF2-40B4-BE49-F238E27FC236}">
                <a16:creationId xmlns:a16="http://schemas.microsoft.com/office/drawing/2014/main" id="{52BD641B-949D-4649-8AE8-ECD0ADB43CD8}"/>
              </a:ext>
            </a:extLst>
          </p:cNvPr>
          <p:cNvSpPr/>
          <p:nvPr/>
        </p:nvSpPr>
        <p:spPr>
          <a:xfrm>
            <a:off x="624319" y="1851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9" name="Straight Connector 188">
            <a:extLst>
              <a:ext uri="{FF2B5EF4-FFF2-40B4-BE49-F238E27FC236}">
                <a16:creationId xmlns:a16="http://schemas.microsoft.com/office/drawing/2014/main" id="{56639482-F327-CC4A-80B5-B47419825992}"/>
              </a:ext>
            </a:extLst>
          </p:cNvPr>
          <p:cNvCxnSpPr>
            <a:stCxn id="203" idx="4"/>
            <a:endCxn id="188" idx="0"/>
          </p:cNvCxnSpPr>
          <p:nvPr/>
        </p:nvCxnSpPr>
        <p:spPr>
          <a:xfrm>
            <a:off x="734387" y="1545815"/>
            <a:ext cx="4232" cy="3054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Oval 189">
            <a:extLst>
              <a:ext uri="{FF2B5EF4-FFF2-40B4-BE49-F238E27FC236}">
                <a16:creationId xmlns:a16="http://schemas.microsoft.com/office/drawing/2014/main" id="{793DD416-B956-A74E-93FC-2E5142507707}"/>
              </a:ext>
            </a:extLst>
          </p:cNvPr>
          <p:cNvSpPr/>
          <p:nvPr/>
        </p:nvSpPr>
        <p:spPr>
          <a:xfrm>
            <a:off x="623187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1" name="Straight Connector 190">
            <a:extLst>
              <a:ext uri="{FF2B5EF4-FFF2-40B4-BE49-F238E27FC236}">
                <a16:creationId xmlns:a16="http://schemas.microsoft.com/office/drawing/2014/main" id="{66E4DA87-E088-694F-B612-FABCA3025C6E}"/>
              </a:ext>
            </a:extLst>
          </p:cNvPr>
          <p:cNvCxnSpPr>
            <a:stCxn id="188" idx="4"/>
            <a:endCxn id="190" idx="0"/>
          </p:cNvCxnSpPr>
          <p:nvPr/>
        </p:nvCxnSpPr>
        <p:spPr>
          <a:xfrm flipH="1">
            <a:off x="737487" y="20798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16B51F0B-1DFC-FE46-B1D4-EE359DC5ACD1}"/>
              </a:ext>
            </a:extLst>
          </p:cNvPr>
          <p:cNvCxnSpPr>
            <a:stCxn id="190" idx="4"/>
            <a:endCxn id="193" idx="0"/>
          </p:cNvCxnSpPr>
          <p:nvPr/>
        </p:nvCxnSpPr>
        <p:spPr>
          <a:xfrm>
            <a:off x="737487" y="25370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3" name="Oval 192">
            <a:extLst>
              <a:ext uri="{FF2B5EF4-FFF2-40B4-BE49-F238E27FC236}">
                <a16:creationId xmlns:a16="http://schemas.microsoft.com/office/drawing/2014/main" id="{0C4ED29D-4375-AA45-ABD1-6025C0C1F314}"/>
              </a:ext>
            </a:extLst>
          </p:cNvPr>
          <p:cNvSpPr/>
          <p:nvPr/>
        </p:nvSpPr>
        <p:spPr>
          <a:xfrm>
            <a:off x="624359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94" name="Oval 193">
            <a:extLst>
              <a:ext uri="{FF2B5EF4-FFF2-40B4-BE49-F238E27FC236}">
                <a16:creationId xmlns:a16="http://schemas.microsoft.com/office/drawing/2014/main" id="{F07F353C-C6E3-A14D-92D7-D9790D52C320}"/>
              </a:ext>
            </a:extLst>
          </p:cNvPr>
          <p:cNvSpPr/>
          <p:nvPr/>
        </p:nvSpPr>
        <p:spPr>
          <a:xfrm>
            <a:off x="626623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26FF2BF9-05BF-1847-AAD8-364AB2EF2B48}"/>
              </a:ext>
            </a:extLst>
          </p:cNvPr>
          <p:cNvCxnSpPr>
            <a:stCxn id="193" idx="4"/>
            <a:endCxn id="194" idx="0"/>
          </p:cNvCxnSpPr>
          <p:nvPr/>
        </p:nvCxnSpPr>
        <p:spPr>
          <a:xfrm>
            <a:off x="738659" y="29942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6" name="Oval 195">
            <a:extLst>
              <a:ext uri="{FF2B5EF4-FFF2-40B4-BE49-F238E27FC236}">
                <a16:creationId xmlns:a16="http://schemas.microsoft.com/office/drawing/2014/main" id="{C5324928-9ED7-C244-8D35-64AF71459308}"/>
              </a:ext>
            </a:extLst>
          </p:cNvPr>
          <p:cNvSpPr/>
          <p:nvPr/>
        </p:nvSpPr>
        <p:spPr>
          <a:xfrm>
            <a:off x="625491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7" name="Straight Connector 196">
            <a:extLst>
              <a:ext uri="{FF2B5EF4-FFF2-40B4-BE49-F238E27FC236}">
                <a16:creationId xmlns:a16="http://schemas.microsoft.com/office/drawing/2014/main" id="{B6741729-9F7B-E945-B31B-B7E69C2911AA}"/>
              </a:ext>
            </a:extLst>
          </p:cNvPr>
          <p:cNvCxnSpPr>
            <a:stCxn id="194" idx="4"/>
            <a:endCxn id="196" idx="0"/>
          </p:cNvCxnSpPr>
          <p:nvPr/>
        </p:nvCxnSpPr>
        <p:spPr>
          <a:xfrm flipH="1">
            <a:off x="739791" y="34514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" name="Oval 197">
            <a:extLst>
              <a:ext uri="{FF2B5EF4-FFF2-40B4-BE49-F238E27FC236}">
                <a16:creationId xmlns:a16="http://schemas.microsoft.com/office/drawing/2014/main" id="{88572C88-53C9-F24A-8CCC-62509945D71E}"/>
              </a:ext>
            </a:extLst>
          </p:cNvPr>
          <p:cNvSpPr/>
          <p:nvPr/>
        </p:nvSpPr>
        <p:spPr>
          <a:xfrm>
            <a:off x="618943" y="41365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FEAC93B7-5C01-3048-B5E4-0DA183EEC820}"/>
              </a:ext>
            </a:extLst>
          </p:cNvPr>
          <p:cNvCxnSpPr>
            <a:endCxn id="198" idx="0"/>
          </p:cNvCxnSpPr>
          <p:nvPr/>
        </p:nvCxnSpPr>
        <p:spPr>
          <a:xfrm flipH="1">
            <a:off x="733243" y="39079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0" name="TextBox 199">
            <a:extLst>
              <a:ext uri="{FF2B5EF4-FFF2-40B4-BE49-F238E27FC236}">
                <a16:creationId xmlns:a16="http://schemas.microsoft.com/office/drawing/2014/main" id="{52C0E187-BD51-A64A-A531-F3FB85CD8E1C}"/>
              </a:ext>
            </a:extLst>
          </p:cNvPr>
          <p:cNvSpPr txBox="1"/>
          <p:nvPr/>
        </p:nvSpPr>
        <p:spPr>
          <a:xfrm>
            <a:off x="381000" y="42730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45720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5</a:t>
            </a: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43F3B76D-3D60-B24F-B382-26AC31B90D4B}"/>
              </a:ext>
            </a:extLst>
          </p:cNvPr>
          <p:cNvCxnSpPr>
            <a:endCxn id="201" idx="0"/>
          </p:cNvCxnSpPr>
          <p:nvPr/>
        </p:nvCxnSpPr>
        <p:spPr>
          <a:xfrm flipH="1">
            <a:off x="722022" y="43434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Oval 202">
            <a:extLst>
              <a:ext uri="{FF2B5EF4-FFF2-40B4-BE49-F238E27FC236}">
                <a16:creationId xmlns:a16="http://schemas.microsoft.com/office/drawing/2014/main" id="{9D685424-D983-334E-A463-100CC0598C16}"/>
              </a:ext>
            </a:extLst>
          </p:cNvPr>
          <p:cNvSpPr/>
          <p:nvPr/>
        </p:nvSpPr>
        <p:spPr>
          <a:xfrm>
            <a:off x="620087" y="13172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stCxn id="75" idx="2"/>
            <a:endCxn id="203" idx="7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EF0D17A2-3923-7C49-B576-7FC8B2C8CCEF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0D13B896-9995-F141-B6B8-52C824DAEADB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A9D1E2D2-36D7-524A-8BFA-A1A9D5E77373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9EBAD28F-56E9-DA47-ABE0-9C0F1E6EA6B6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0479995B-9143-CA4F-919F-59C08F00ABEF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4F5FFC70-BE43-2D41-B71E-553110049B21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1" name="Oval 210">
            <a:extLst>
              <a:ext uri="{FF2B5EF4-FFF2-40B4-BE49-F238E27FC236}">
                <a16:creationId xmlns:a16="http://schemas.microsoft.com/office/drawing/2014/main" id="{62939CDC-7491-1145-A543-AA27404638B5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F8D1C12E-D24B-6E4C-88E1-DDE4E42363BA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3" name="Straight Connector 212">
            <a:extLst>
              <a:ext uri="{FF2B5EF4-FFF2-40B4-BE49-F238E27FC236}">
                <a16:creationId xmlns:a16="http://schemas.microsoft.com/office/drawing/2014/main" id="{E82AB79A-C090-8E42-9DF4-50D0FE969169}"/>
              </a:ext>
            </a:extLst>
          </p:cNvPr>
          <p:cNvCxnSpPr>
            <a:endCxn id="212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213">
            <a:extLst>
              <a:ext uri="{FF2B5EF4-FFF2-40B4-BE49-F238E27FC236}">
                <a16:creationId xmlns:a16="http://schemas.microsoft.com/office/drawing/2014/main" id="{7EA16CBF-0CB6-FC47-9C16-AA108F02E7D0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5" name="Straight Connector 214">
            <a:extLst>
              <a:ext uri="{FF2B5EF4-FFF2-40B4-BE49-F238E27FC236}">
                <a16:creationId xmlns:a16="http://schemas.microsoft.com/office/drawing/2014/main" id="{7DA1D841-8F7A-F04F-8690-793B05CF16EF}"/>
              </a:ext>
            </a:extLst>
          </p:cNvPr>
          <p:cNvCxnSpPr>
            <a:stCxn id="212" idx="4"/>
            <a:endCxn id="214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1BB6ECF5-4C32-614F-A07F-43AE0E5FC23B}"/>
              </a:ext>
            </a:extLst>
          </p:cNvPr>
          <p:cNvCxnSpPr>
            <a:stCxn id="214" idx="4"/>
            <a:endCxn id="217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Oval 216">
            <a:extLst>
              <a:ext uri="{FF2B5EF4-FFF2-40B4-BE49-F238E27FC236}">
                <a16:creationId xmlns:a16="http://schemas.microsoft.com/office/drawing/2014/main" id="{7AC3D51C-F64B-8343-8D2F-3DAE5D6D9587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8" name="Oval 217">
            <a:extLst>
              <a:ext uri="{FF2B5EF4-FFF2-40B4-BE49-F238E27FC236}">
                <a16:creationId xmlns:a16="http://schemas.microsoft.com/office/drawing/2014/main" id="{D3593D2D-296B-B148-ADBB-243A8AFC5949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45BC2AF3-BDD4-294D-B440-3FA37F58B6EE}"/>
              </a:ext>
            </a:extLst>
          </p:cNvPr>
          <p:cNvCxnSpPr>
            <a:stCxn id="217" idx="4"/>
            <a:endCxn id="218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Oval 219">
            <a:extLst>
              <a:ext uri="{FF2B5EF4-FFF2-40B4-BE49-F238E27FC236}">
                <a16:creationId xmlns:a16="http://schemas.microsoft.com/office/drawing/2014/main" id="{02ABFF81-62DE-A64E-81F3-49D7D2040FD1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ECC85A4F-F295-F049-88F8-EA3FE8322A8F}"/>
              </a:ext>
            </a:extLst>
          </p:cNvPr>
          <p:cNvCxnSpPr>
            <a:stCxn id="218" idx="4"/>
            <a:endCxn id="220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2" name="Oval 221">
            <a:extLst>
              <a:ext uri="{FF2B5EF4-FFF2-40B4-BE49-F238E27FC236}">
                <a16:creationId xmlns:a16="http://schemas.microsoft.com/office/drawing/2014/main" id="{D82A1DF4-31FD-C441-AD02-EC09268591DB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2F1DCCB1-1445-C140-99D7-4612A5C91602}"/>
              </a:ext>
            </a:extLst>
          </p:cNvPr>
          <p:cNvCxnSpPr>
            <a:endCxn id="222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>
            <a:extLst>
              <a:ext uri="{FF2B5EF4-FFF2-40B4-BE49-F238E27FC236}">
                <a16:creationId xmlns:a16="http://schemas.microsoft.com/office/drawing/2014/main" id="{05B020F5-2AAF-1F4A-8306-825AC9270B58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6</a:t>
            </a: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4C557D32-28D9-A547-A1AB-702793730355}"/>
              </a:ext>
            </a:extLst>
          </p:cNvPr>
          <p:cNvCxnSpPr>
            <a:endCxn id="225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TextBox 226">
            <a:extLst>
              <a:ext uri="{FF2B5EF4-FFF2-40B4-BE49-F238E27FC236}">
                <a16:creationId xmlns:a16="http://schemas.microsoft.com/office/drawing/2014/main" id="{479A8997-29F8-F449-B5AF-FEA38F26CF19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stCxn id="3" idx="4"/>
            <a:endCxn id="211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768EBF41-9959-CA41-A331-6C76D551E9A4}"/>
              </a:ext>
            </a:extLst>
          </p:cNvPr>
          <p:cNvSpPr txBox="1"/>
          <p:nvPr/>
        </p:nvSpPr>
        <p:spPr>
          <a:xfrm>
            <a:off x="2286000" y="24815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C2C1375D-01A0-5941-BE40-79AF06C78B20}"/>
              </a:ext>
            </a:extLst>
          </p:cNvPr>
          <p:cNvSpPr txBox="1"/>
          <p:nvPr/>
        </p:nvSpPr>
        <p:spPr>
          <a:xfrm>
            <a:off x="2286000" y="298090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31" name="Oval 230">
            <a:extLst>
              <a:ext uri="{FF2B5EF4-FFF2-40B4-BE49-F238E27FC236}">
                <a16:creationId xmlns:a16="http://schemas.microsoft.com/office/drawing/2014/main" id="{8D52F2A9-8629-7744-A82F-22833FB01EE5}"/>
              </a:ext>
            </a:extLst>
          </p:cNvPr>
          <p:cNvSpPr/>
          <p:nvPr/>
        </p:nvSpPr>
        <p:spPr>
          <a:xfrm>
            <a:off x="2531623" y="23662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stCxn id="79" idx="4"/>
            <a:endCxn id="231" idx="0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3" name="Oval 232">
            <a:extLst>
              <a:ext uri="{FF2B5EF4-FFF2-40B4-BE49-F238E27FC236}">
                <a16:creationId xmlns:a16="http://schemas.microsoft.com/office/drawing/2014/main" id="{1F744646-4EE2-3C4A-925A-624AB50FAB08}"/>
              </a:ext>
            </a:extLst>
          </p:cNvPr>
          <p:cNvSpPr/>
          <p:nvPr/>
        </p:nvSpPr>
        <p:spPr>
          <a:xfrm>
            <a:off x="2530491" y="28234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4" name="Straight Connector 233">
            <a:extLst>
              <a:ext uri="{FF2B5EF4-FFF2-40B4-BE49-F238E27FC236}">
                <a16:creationId xmlns:a16="http://schemas.microsoft.com/office/drawing/2014/main" id="{D990D93B-C2ED-1E49-92D5-487C9B66221D}"/>
              </a:ext>
            </a:extLst>
          </p:cNvPr>
          <p:cNvCxnSpPr>
            <a:stCxn id="231" idx="4"/>
            <a:endCxn id="233" idx="0"/>
          </p:cNvCxnSpPr>
          <p:nvPr/>
        </p:nvCxnSpPr>
        <p:spPr>
          <a:xfrm flipH="1">
            <a:off x="2644791" y="259480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5" name="Oval 234">
            <a:extLst>
              <a:ext uri="{FF2B5EF4-FFF2-40B4-BE49-F238E27FC236}">
                <a16:creationId xmlns:a16="http://schemas.microsoft.com/office/drawing/2014/main" id="{9B4AAB79-EEEC-6141-88FA-E936CC6A1E0E}"/>
              </a:ext>
            </a:extLst>
          </p:cNvPr>
          <p:cNvSpPr/>
          <p:nvPr/>
        </p:nvSpPr>
        <p:spPr>
          <a:xfrm>
            <a:off x="2523943" y="327987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6" name="Straight Connector 235">
            <a:extLst>
              <a:ext uri="{FF2B5EF4-FFF2-40B4-BE49-F238E27FC236}">
                <a16:creationId xmlns:a16="http://schemas.microsoft.com/office/drawing/2014/main" id="{342B0C20-E148-BC42-B0CE-820F3E162AC5}"/>
              </a:ext>
            </a:extLst>
          </p:cNvPr>
          <p:cNvCxnSpPr>
            <a:endCxn id="235" idx="0"/>
          </p:cNvCxnSpPr>
          <p:nvPr/>
        </p:nvCxnSpPr>
        <p:spPr>
          <a:xfrm flipH="1">
            <a:off x="2638243" y="305127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7" name="TextBox 236">
            <a:extLst>
              <a:ext uri="{FF2B5EF4-FFF2-40B4-BE49-F238E27FC236}">
                <a16:creationId xmlns:a16="http://schemas.microsoft.com/office/drawing/2014/main" id="{8DFB88DC-C691-AE48-B140-FAABE6D23B48}"/>
              </a:ext>
            </a:extLst>
          </p:cNvPr>
          <p:cNvSpPr txBox="1"/>
          <p:nvPr/>
        </p:nvSpPr>
        <p:spPr>
          <a:xfrm>
            <a:off x="2286000" y="341635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3715319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7</a:t>
            </a: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AE9F4521-2E79-DB46-A2DA-9C6D4DB2B1EF}"/>
              </a:ext>
            </a:extLst>
          </p:cNvPr>
          <p:cNvCxnSpPr>
            <a:endCxn id="238" idx="0"/>
          </p:cNvCxnSpPr>
          <p:nvPr/>
        </p:nvCxnSpPr>
        <p:spPr>
          <a:xfrm flipH="1">
            <a:off x="2627022" y="348671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0" name="TextBox 239">
            <a:extLst>
              <a:ext uri="{FF2B5EF4-FFF2-40B4-BE49-F238E27FC236}">
                <a16:creationId xmlns:a16="http://schemas.microsoft.com/office/drawing/2014/main" id="{7CEA093A-47DD-F74A-B2C3-7326C59E429F}"/>
              </a:ext>
            </a:extLst>
          </p:cNvPr>
          <p:cNvSpPr txBox="1"/>
          <p:nvPr/>
        </p:nvSpPr>
        <p:spPr>
          <a:xfrm>
            <a:off x="2345162" y="19962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8</a:t>
            </a: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3" name="Oval 252">
            <a:extLst>
              <a:ext uri="{FF2B5EF4-FFF2-40B4-BE49-F238E27FC236}">
                <a16:creationId xmlns:a16="http://schemas.microsoft.com/office/drawing/2014/main" id="{7467F735-2B3E-EC42-99EA-1382833025C2}"/>
              </a:ext>
            </a:extLst>
          </p:cNvPr>
          <p:cNvSpPr/>
          <p:nvPr/>
        </p:nvSpPr>
        <p:spPr>
          <a:xfrm>
            <a:off x="3124201" y="23437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stCxn id="79" idx="5"/>
            <a:endCxn id="253" idx="0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5" name="TextBox 254">
            <a:extLst>
              <a:ext uri="{FF2B5EF4-FFF2-40B4-BE49-F238E27FC236}">
                <a16:creationId xmlns:a16="http://schemas.microsoft.com/office/drawing/2014/main" id="{C1587225-624F-C34E-A78B-BE12CEB00326}"/>
              </a:ext>
            </a:extLst>
          </p:cNvPr>
          <p:cNvSpPr txBox="1"/>
          <p:nvPr/>
        </p:nvSpPr>
        <p:spPr>
          <a:xfrm>
            <a:off x="2886258" y="24802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77916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9</a:t>
            </a:r>
          </a:p>
        </p:txBody>
      </p: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02F03D35-59F6-B948-A4D9-F55949A3B18A}"/>
              </a:ext>
            </a:extLst>
          </p:cNvPr>
          <p:cNvCxnSpPr>
            <a:endCxn id="256" idx="0"/>
          </p:cNvCxnSpPr>
          <p:nvPr/>
        </p:nvCxnSpPr>
        <p:spPr>
          <a:xfrm flipH="1">
            <a:off x="3227280" y="255056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>
            <a:off x="2753111" y="204963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00" dirty="0">
              <a:solidFill>
                <a:schemeClr val="bg1"/>
              </a:solidFill>
              <a:latin typeface="Optima" panose="02000503060000020004" pitchFamily="2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cxnSpLocks/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5" name="Oval 264">
            <a:extLst>
              <a:ext uri="{FF2B5EF4-FFF2-40B4-BE49-F238E27FC236}">
                <a16:creationId xmlns:a16="http://schemas.microsoft.com/office/drawing/2014/main" id="{D24D816F-F2DA-1F41-874A-58FF3CA42A43}"/>
              </a:ext>
            </a:extLst>
          </p:cNvPr>
          <p:cNvSpPr/>
          <p:nvPr/>
        </p:nvSpPr>
        <p:spPr>
          <a:xfrm>
            <a:off x="2733339" y="99342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764E06DB-3FFB-2144-8181-25E5261C0143}"/>
              </a:ext>
            </a:extLst>
          </p:cNvPr>
          <p:cNvSpPr txBox="1"/>
          <p:nvPr/>
        </p:nvSpPr>
        <p:spPr>
          <a:xfrm>
            <a:off x="2696795" y="12516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F873554E-B5B7-964E-8366-636FA837018E}"/>
              </a:ext>
            </a:extLst>
          </p:cNvPr>
          <p:cNvCxnSpPr>
            <a:stCxn id="265" idx="5"/>
            <a:endCxn id="267" idx="0"/>
          </p:cNvCxnSpPr>
          <p:nvPr/>
        </p:nvCxnSpPr>
        <p:spPr>
          <a:xfrm>
            <a:off x="2928460" y="1188544"/>
            <a:ext cx="198171" cy="4146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322073" y="872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stCxn id="75" idx="6"/>
            <a:endCxn id="265" idx="1"/>
          </p:cNvCxnSpPr>
          <p:nvPr/>
        </p:nvCxnSpPr>
        <p:spPr>
          <a:xfrm>
            <a:off x="2109397" y="730847"/>
            <a:ext cx="657420" cy="29605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7" name="TextBox 276">
            <a:extLst>
              <a:ext uri="{FF2B5EF4-FFF2-40B4-BE49-F238E27FC236}">
                <a16:creationId xmlns:a16="http://schemas.microsoft.com/office/drawing/2014/main" id="{B8C3E3FA-A938-8B47-BBAB-2872D01844C0}"/>
              </a:ext>
            </a:extLst>
          </p:cNvPr>
          <p:cNvSpPr txBox="1"/>
          <p:nvPr/>
        </p:nvSpPr>
        <p:spPr>
          <a:xfrm>
            <a:off x="914400" y="762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8E963B33-CD9C-7A4D-807D-B40D7622CC29}"/>
              </a:ext>
            </a:extLst>
          </p:cNvPr>
          <p:cNvSpPr txBox="1"/>
          <p:nvPr/>
        </p:nvSpPr>
        <p:spPr>
          <a:xfrm>
            <a:off x="4191000" y="0"/>
            <a:ext cx="488808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200" spc="6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panamabana</a:t>
            </a:r>
            <a:r>
              <a:rPr lang="en-US" sz="3200" spc="600" dirty="0" err="1"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r>
              <a:rPr lang="en-US" sz="3200" spc="600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81" name="TextBox 280">
            <a:extLst>
              <a:ext uri="{FF2B5EF4-FFF2-40B4-BE49-F238E27FC236}">
                <a16:creationId xmlns:a16="http://schemas.microsoft.com/office/drawing/2014/main" id="{6B25FDD9-66B1-074B-8787-FE0444A6C4B0}"/>
              </a:ext>
            </a:extLst>
          </p:cNvPr>
          <p:cNvSpPr txBox="1"/>
          <p:nvPr/>
        </p:nvSpPr>
        <p:spPr>
          <a:xfrm>
            <a:off x="5950881" y="273902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10</a:t>
            </a:r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0DE6BD17-CC26-9048-B5E9-D75F64D5846A}"/>
              </a:ext>
            </a:extLst>
          </p:cNvPr>
          <p:cNvSpPr txBox="1"/>
          <p:nvPr/>
        </p:nvSpPr>
        <p:spPr>
          <a:xfrm>
            <a:off x="2535173" y="48342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282" name="Straight Connector 281">
            <a:extLst>
              <a:ext uri="{FF2B5EF4-FFF2-40B4-BE49-F238E27FC236}">
                <a16:creationId xmlns:a16="http://schemas.microsoft.com/office/drawing/2014/main" id="{EF159C86-D3FD-3045-B5E1-177C10F540E0}"/>
              </a:ext>
            </a:extLst>
          </p:cNvPr>
          <p:cNvCxnSpPr>
            <a:cxnSpLocks/>
          </p:cNvCxnSpPr>
          <p:nvPr/>
        </p:nvCxnSpPr>
        <p:spPr>
          <a:xfrm flipH="1">
            <a:off x="1602765" y="326590"/>
            <a:ext cx="1597635" cy="14548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3" name="TextBox 282">
            <a:extLst>
              <a:ext uri="{FF2B5EF4-FFF2-40B4-BE49-F238E27FC236}">
                <a16:creationId xmlns:a16="http://schemas.microsoft.com/office/drawing/2014/main" id="{A1DA5FD1-61A9-A34E-8C9E-C1806B237DD5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84" name="Oval 283">
            <a:extLst>
              <a:ext uri="{FF2B5EF4-FFF2-40B4-BE49-F238E27FC236}">
                <a16:creationId xmlns:a16="http://schemas.microsoft.com/office/drawing/2014/main" id="{2A685F30-240B-C84D-A0E7-276C66FADD59}"/>
              </a:ext>
            </a:extLst>
          </p:cNvPr>
          <p:cNvSpPr/>
          <p:nvPr/>
        </p:nvSpPr>
        <p:spPr>
          <a:xfrm>
            <a:off x="1455811" y="35777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38363327"/>
      </p:ext>
    </p:extLst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 dirty="0"/>
              <a:t>Bioinformatics Algorithms: An Active Learning Approach</a:t>
            </a:r>
            <a:r>
              <a:rPr lang="en-US" dirty="0"/>
              <a:t>.  © 2018 </a:t>
            </a:r>
            <a:r>
              <a:rPr lang="en-US" dirty="0" err="1"/>
              <a:t>Compeau</a:t>
            </a:r>
            <a:r>
              <a:rPr lang="en-US" dirty="0"/>
              <a:t> and </a:t>
            </a:r>
            <a:r>
              <a:rPr lang="en-US" dirty="0" err="1"/>
              <a:t>Pevzner</a:t>
            </a:r>
            <a:r>
              <a:rPr lang="en-US" dirty="0"/>
              <a:t>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0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cxnSpLocks/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4C8D4CB-B407-0440-9A96-839E2112C5DD}"/>
              </a:ext>
            </a:extLst>
          </p:cNvPr>
          <p:cNvSpPr txBox="1"/>
          <p:nvPr/>
        </p:nvSpPr>
        <p:spPr>
          <a:xfrm>
            <a:off x="1699824" y="4708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F46A0BC-89BE-564C-9B4B-D9736ECF2FF5}"/>
              </a:ext>
            </a:extLst>
          </p:cNvPr>
          <p:cNvSpPr txBox="1"/>
          <p:nvPr/>
        </p:nvSpPr>
        <p:spPr>
          <a:xfrm>
            <a:off x="1699824" y="5166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4A3BCD9-8AEA-9F46-B4EC-E3F28DC20833}"/>
              </a:ext>
            </a:extLst>
          </p:cNvPr>
          <p:cNvSpPr txBox="1"/>
          <p:nvPr/>
        </p:nvSpPr>
        <p:spPr>
          <a:xfrm>
            <a:off x="1699824" y="4295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088786C-4EEB-1C41-85B9-C3C39CC420CA}"/>
              </a:ext>
            </a:extLst>
          </p:cNvPr>
          <p:cNvSpPr txBox="1"/>
          <p:nvPr/>
        </p:nvSpPr>
        <p:spPr>
          <a:xfrm>
            <a:off x="1699824" y="3838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EB8EE9D-6263-B848-B923-8547BCAC507C}"/>
              </a:ext>
            </a:extLst>
          </p:cNvPr>
          <p:cNvSpPr txBox="1"/>
          <p:nvPr/>
        </p:nvSpPr>
        <p:spPr>
          <a:xfrm>
            <a:off x="1699824" y="3340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7E813DB-FFB7-6643-8517-21BB3D92AEAD}"/>
              </a:ext>
            </a:extLst>
          </p:cNvPr>
          <p:cNvSpPr txBox="1"/>
          <p:nvPr/>
        </p:nvSpPr>
        <p:spPr>
          <a:xfrm>
            <a:off x="1699824" y="5666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2FF5E8FE-FCAD-C144-9E71-FB99D290EF09}"/>
              </a:ext>
            </a:extLst>
          </p:cNvPr>
          <p:cNvSpPr/>
          <p:nvPr/>
        </p:nvSpPr>
        <p:spPr>
          <a:xfrm>
            <a:off x="1944193" y="3225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467C296E-6CC2-4742-8265-4DC23CA28601}"/>
              </a:ext>
            </a:extLst>
          </p:cNvPr>
          <p:cNvSpPr/>
          <p:nvPr/>
        </p:nvSpPr>
        <p:spPr>
          <a:xfrm>
            <a:off x="1943143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6BF1EA94-E304-AE4E-9362-343E31B35122}"/>
              </a:ext>
            </a:extLst>
          </p:cNvPr>
          <p:cNvCxnSpPr>
            <a:endCxn id="54" idx="0"/>
          </p:cNvCxnSpPr>
          <p:nvPr/>
        </p:nvCxnSpPr>
        <p:spPr>
          <a:xfrm>
            <a:off x="2055179" y="3475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Oval 55">
            <a:extLst>
              <a:ext uri="{FF2B5EF4-FFF2-40B4-BE49-F238E27FC236}">
                <a16:creationId xmlns:a16="http://schemas.microsoft.com/office/drawing/2014/main" id="{F092F9FD-33D2-BD40-A2AF-1228D2440970}"/>
              </a:ext>
            </a:extLst>
          </p:cNvPr>
          <p:cNvSpPr/>
          <p:nvPr/>
        </p:nvSpPr>
        <p:spPr>
          <a:xfrm>
            <a:off x="1942011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B7A31CEB-C4E3-8E45-B7A4-C9795D4067BE}"/>
              </a:ext>
            </a:extLst>
          </p:cNvPr>
          <p:cNvCxnSpPr>
            <a:stCxn id="54" idx="4"/>
            <a:endCxn id="56" idx="0"/>
          </p:cNvCxnSpPr>
          <p:nvPr/>
        </p:nvCxnSpPr>
        <p:spPr>
          <a:xfrm flipH="1">
            <a:off x="2056311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844994A4-E325-FC41-80C7-491E4E72C061}"/>
              </a:ext>
            </a:extLst>
          </p:cNvPr>
          <p:cNvCxnSpPr>
            <a:stCxn id="56" idx="4"/>
            <a:endCxn id="59" idx="0"/>
          </p:cNvCxnSpPr>
          <p:nvPr/>
        </p:nvCxnSpPr>
        <p:spPr>
          <a:xfrm>
            <a:off x="2056311" y="4365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Oval 58">
            <a:extLst>
              <a:ext uri="{FF2B5EF4-FFF2-40B4-BE49-F238E27FC236}">
                <a16:creationId xmlns:a16="http://schemas.microsoft.com/office/drawing/2014/main" id="{1F2C6C2D-1BB7-024C-A480-EB05969DE772}"/>
              </a:ext>
            </a:extLst>
          </p:cNvPr>
          <p:cNvSpPr/>
          <p:nvPr/>
        </p:nvSpPr>
        <p:spPr>
          <a:xfrm>
            <a:off x="1943183" y="4594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EBB8EA0A-1A4C-C74A-AFCD-F1204E80879A}"/>
              </a:ext>
            </a:extLst>
          </p:cNvPr>
          <p:cNvSpPr/>
          <p:nvPr/>
        </p:nvSpPr>
        <p:spPr>
          <a:xfrm>
            <a:off x="1945447" y="5051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FE708EA0-906C-5A4A-B2EA-AFF41266C0D9}"/>
              </a:ext>
            </a:extLst>
          </p:cNvPr>
          <p:cNvCxnSpPr>
            <a:stCxn id="59" idx="4"/>
            <a:endCxn id="60" idx="0"/>
          </p:cNvCxnSpPr>
          <p:nvPr/>
        </p:nvCxnSpPr>
        <p:spPr>
          <a:xfrm>
            <a:off x="2057483" y="4823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Oval 61">
            <a:extLst>
              <a:ext uri="{FF2B5EF4-FFF2-40B4-BE49-F238E27FC236}">
                <a16:creationId xmlns:a16="http://schemas.microsoft.com/office/drawing/2014/main" id="{43D10A5E-F84C-8C42-884A-AE831FF2C32D}"/>
              </a:ext>
            </a:extLst>
          </p:cNvPr>
          <p:cNvSpPr/>
          <p:nvPr/>
        </p:nvSpPr>
        <p:spPr>
          <a:xfrm>
            <a:off x="1944315" y="5508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4F870F33-EBA9-4845-8703-EA0886F3179C}"/>
              </a:ext>
            </a:extLst>
          </p:cNvPr>
          <p:cNvCxnSpPr>
            <a:stCxn id="60" idx="4"/>
            <a:endCxn id="62" idx="0"/>
          </p:cNvCxnSpPr>
          <p:nvPr/>
        </p:nvCxnSpPr>
        <p:spPr>
          <a:xfrm flipH="1">
            <a:off x="2058615" y="5280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val 63">
            <a:extLst>
              <a:ext uri="{FF2B5EF4-FFF2-40B4-BE49-F238E27FC236}">
                <a16:creationId xmlns:a16="http://schemas.microsoft.com/office/drawing/2014/main" id="{10612995-4A69-3A45-90AE-7ABDB2E65DFD}"/>
              </a:ext>
            </a:extLst>
          </p:cNvPr>
          <p:cNvSpPr/>
          <p:nvPr/>
        </p:nvSpPr>
        <p:spPr>
          <a:xfrm>
            <a:off x="1937767" y="5965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7F24EEAC-758B-D947-A86F-D84299B103A7}"/>
              </a:ext>
            </a:extLst>
          </p:cNvPr>
          <p:cNvCxnSpPr>
            <a:endCxn id="64" idx="0"/>
          </p:cNvCxnSpPr>
          <p:nvPr/>
        </p:nvCxnSpPr>
        <p:spPr>
          <a:xfrm flipH="1">
            <a:off x="2052067" y="5736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04B889FC-E4A0-BF47-810E-F953E72AC63E}"/>
              </a:ext>
            </a:extLst>
          </p:cNvPr>
          <p:cNvSpPr txBox="1"/>
          <p:nvPr/>
        </p:nvSpPr>
        <p:spPr>
          <a:xfrm>
            <a:off x="1699824" y="6101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26546" y="6400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</a:t>
            </a:r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5761E276-92A6-0644-9333-7CABBCB13542}"/>
              </a:ext>
            </a:extLst>
          </p:cNvPr>
          <p:cNvCxnSpPr>
            <a:endCxn id="68" idx="0"/>
          </p:cNvCxnSpPr>
          <p:nvPr/>
        </p:nvCxnSpPr>
        <p:spPr>
          <a:xfrm flipH="1">
            <a:off x="2040846" y="6172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Box 70">
            <a:extLst>
              <a:ext uri="{FF2B5EF4-FFF2-40B4-BE49-F238E27FC236}">
                <a16:creationId xmlns:a16="http://schemas.microsoft.com/office/drawing/2014/main" id="{3DC22BE3-00C9-B347-A3A5-25AEF5FA70B1}"/>
              </a:ext>
            </a:extLst>
          </p:cNvPr>
          <p:cNvSpPr txBox="1"/>
          <p:nvPr/>
        </p:nvSpPr>
        <p:spPr>
          <a:xfrm>
            <a:off x="1935867" y="17884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CBDD6FD-B4EA-394A-8775-3C80D85903A0}"/>
              </a:ext>
            </a:extLst>
          </p:cNvPr>
          <p:cNvSpPr txBox="1"/>
          <p:nvPr/>
        </p:nvSpPr>
        <p:spPr>
          <a:xfrm>
            <a:off x="1699824" y="2431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E6430331-32D6-2C4A-8F40-6B94287AAA9B}"/>
              </a:ext>
            </a:extLst>
          </p:cNvPr>
          <p:cNvSpPr txBox="1"/>
          <p:nvPr/>
        </p:nvSpPr>
        <p:spPr>
          <a:xfrm>
            <a:off x="2235217" y="1444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2089B9B-080C-0440-872D-2ED0DDEADE63}"/>
              </a:ext>
            </a:extLst>
          </p:cNvPr>
          <p:cNvSpPr txBox="1"/>
          <p:nvPr/>
        </p:nvSpPr>
        <p:spPr>
          <a:xfrm>
            <a:off x="1850667" y="8958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22C2B9FA-5513-2140-8F0D-269530C1D720}"/>
              </a:ext>
            </a:extLst>
          </p:cNvPr>
          <p:cNvSpPr/>
          <p:nvPr/>
        </p:nvSpPr>
        <p:spPr>
          <a:xfrm>
            <a:off x="2199979" y="12568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7D6CE7AE-C3B6-8A41-9E5F-25C4F21F9A1D}"/>
              </a:ext>
            </a:extLst>
          </p:cNvPr>
          <p:cNvCxnSpPr>
            <a:stCxn id="75" idx="5"/>
            <a:endCxn id="76" idx="0"/>
          </p:cNvCxnSpPr>
          <p:nvPr/>
        </p:nvCxnSpPr>
        <p:spPr>
          <a:xfrm>
            <a:off x="2075919" y="811669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07E8AC30-AA5E-1848-9ABF-4F4FBDE9B717}"/>
              </a:ext>
            </a:extLst>
          </p:cNvPr>
          <p:cNvCxnSpPr>
            <a:stCxn id="76" idx="5"/>
            <a:endCxn id="79" idx="1"/>
          </p:cNvCxnSpPr>
          <p:nvPr/>
        </p:nvCxnSpPr>
        <p:spPr>
          <a:xfrm>
            <a:off x="2395100" y="1451936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B38C9688-ED58-2B46-A5E6-D488A83C657A}"/>
              </a:ext>
            </a:extLst>
          </p:cNvPr>
          <p:cNvSpPr/>
          <p:nvPr/>
        </p:nvSpPr>
        <p:spPr>
          <a:xfrm>
            <a:off x="1944316" y="2316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stCxn id="79" idx="3"/>
            <a:endCxn id="80" idx="0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C1B6C3B7-ECAA-D746-81B2-F97140130744}"/>
              </a:ext>
            </a:extLst>
          </p:cNvPr>
          <p:cNvCxnSpPr>
            <a:stCxn id="80" idx="4"/>
          </p:cNvCxnSpPr>
          <p:nvPr/>
        </p:nvCxnSpPr>
        <p:spPr>
          <a:xfrm flipH="1">
            <a:off x="2057484" y="2544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>
            <a:extLst>
              <a:ext uri="{FF2B5EF4-FFF2-40B4-BE49-F238E27FC236}">
                <a16:creationId xmlns:a16="http://schemas.microsoft.com/office/drawing/2014/main" id="{768E69E2-0FC4-4043-A331-F64461B172A7}"/>
              </a:ext>
            </a:extLst>
          </p:cNvPr>
          <p:cNvSpPr txBox="1"/>
          <p:nvPr/>
        </p:nvSpPr>
        <p:spPr>
          <a:xfrm>
            <a:off x="1699824" y="2942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FF25A39F-AFB7-6F40-97D7-8814A0E85606}"/>
              </a:ext>
            </a:extLst>
          </p:cNvPr>
          <p:cNvSpPr/>
          <p:nvPr/>
        </p:nvSpPr>
        <p:spPr>
          <a:xfrm>
            <a:off x="1938911" y="2765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C5E99B1-A612-5047-8890-770A55D3804E}"/>
              </a:ext>
            </a:extLst>
          </p:cNvPr>
          <p:cNvCxnSpPr>
            <a:stCxn id="84" idx="4"/>
            <a:endCxn id="53" idx="0"/>
          </p:cNvCxnSpPr>
          <p:nvPr/>
        </p:nvCxnSpPr>
        <p:spPr>
          <a:xfrm>
            <a:off x="2053211" y="2993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F0FB156B-0FEA-214C-B325-BFF68048825F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5834D8-3E84-7941-8570-B872AAF555A7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80ED94-4E45-A449-B7D4-EA793821235B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EB0E298-1265-E549-861C-1447DA0B9DED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5D586A2-2016-6242-9A14-C79487C99B3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E29280A-971A-6349-9908-C497B5073C3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B85E2A-8DB8-C64F-86FA-DE7FCDCA5EA7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CEA38C7-C47C-EF47-97E0-5D6A2E8AB813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6A0A700A-36A2-5C4D-B02E-EB9A4DF02256}"/>
              </a:ext>
            </a:extLst>
          </p:cNvPr>
          <p:cNvCxnSpPr>
            <a:endCxn id="93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id="{B8744598-54AE-FA46-A7CB-16FEBD55EF1B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84D405E-D4E9-124C-B08B-09DF5FAC5418}"/>
              </a:ext>
            </a:extLst>
          </p:cNvPr>
          <p:cNvCxnSpPr>
            <a:stCxn id="93" idx="4"/>
            <a:endCxn id="95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79B955C-5BAB-9849-A3F5-F98590F9D7C5}"/>
              </a:ext>
            </a:extLst>
          </p:cNvPr>
          <p:cNvCxnSpPr>
            <a:stCxn id="95" idx="4"/>
            <a:endCxn id="98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val 97">
            <a:extLst>
              <a:ext uri="{FF2B5EF4-FFF2-40B4-BE49-F238E27FC236}">
                <a16:creationId xmlns:a16="http://schemas.microsoft.com/office/drawing/2014/main" id="{7C697300-9997-4C4E-A4EB-6A4F8E218648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E1E78C6A-0C5B-A645-A5BF-91DE6F42C471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92BC703-2B35-5945-B0EA-3282187FD27F}"/>
              </a:ext>
            </a:extLst>
          </p:cNvPr>
          <p:cNvCxnSpPr>
            <a:stCxn id="98" idx="4"/>
            <a:endCxn id="99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>
            <a:extLst>
              <a:ext uri="{FF2B5EF4-FFF2-40B4-BE49-F238E27FC236}">
                <a16:creationId xmlns:a16="http://schemas.microsoft.com/office/drawing/2014/main" id="{29FF1F1D-7077-D04C-989C-D7BD7375E9BB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B12C524-5B51-E744-9D40-5D75ED33C939}"/>
              </a:ext>
            </a:extLst>
          </p:cNvPr>
          <p:cNvCxnSpPr>
            <a:stCxn id="99" idx="4"/>
            <a:endCxn id="101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DEBAAF2A-214C-CD40-979E-C104F666A30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64EA81-A491-9D42-88C7-FB3A1A3A5204}"/>
              </a:ext>
            </a:extLst>
          </p:cNvPr>
          <p:cNvCxnSpPr>
            <a:endCxn id="103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CAE7D68B-7D3D-8E4E-8AC8-3CCA49E8846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2</a:t>
            </a: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8CEB8A3-E1F4-9E43-BF34-24421B04ED1E}"/>
              </a:ext>
            </a:extLst>
          </p:cNvPr>
          <p:cNvCxnSpPr>
            <a:endCxn id="106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D95C3EE5-77A5-C74B-959F-F61503C21BBA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6C89CFC-C4C0-E14A-ADDA-C43BE84B0062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41144C40-B711-E949-ACA7-BE22AA0352EB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stCxn id="115" idx="4"/>
            <a:endCxn id="116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04D2FC4-1481-8949-99D1-75DE32A55C16}"/>
              </a:ext>
            </a:extLst>
          </p:cNvPr>
          <p:cNvCxnSpPr>
            <a:stCxn id="116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0C5BA5E2-0892-7B46-B707-B19903FA2C06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46C913A-0A5C-2041-8F1B-F0B7D87BEFF1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F28F3889-31F2-3C42-9574-99A77B751426}"/>
              </a:ext>
            </a:extLst>
          </p:cNvPr>
          <p:cNvCxnSpPr>
            <a:stCxn id="120" idx="4"/>
            <a:endCxn id="92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E8FCBEAA-8DC7-B943-A937-863A942E000E}"/>
              </a:ext>
            </a:extLst>
          </p:cNvPr>
          <p:cNvSpPr txBox="1"/>
          <p:nvPr/>
        </p:nvSpPr>
        <p:spPr>
          <a:xfrm>
            <a:off x="1049778" y="3946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10F3C621-4FEE-B84F-A56D-A1B618D3D8D5}"/>
              </a:ext>
            </a:extLst>
          </p:cNvPr>
          <p:cNvSpPr txBox="1"/>
          <p:nvPr/>
        </p:nvSpPr>
        <p:spPr>
          <a:xfrm>
            <a:off x="1049778" y="4404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96BB0863-09C1-5440-B364-9EA77DD1B3F9}"/>
              </a:ext>
            </a:extLst>
          </p:cNvPr>
          <p:cNvSpPr txBox="1"/>
          <p:nvPr/>
        </p:nvSpPr>
        <p:spPr>
          <a:xfrm>
            <a:off x="1049778" y="3533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0BAD43D8-761C-1B44-9099-B9CBDF63464A}"/>
              </a:ext>
            </a:extLst>
          </p:cNvPr>
          <p:cNvSpPr txBox="1"/>
          <p:nvPr/>
        </p:nvSpPr>
        <p:spPr>
          <a:xfrm>
            <a:off x="1049778" y="3076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3C16751F-CF0A-0E48-9D37-13971F86D671}"/>
              </a:ext>
            </a:extLst>
          </p:cNvPr>
          <p:cNvSpPr txBox="1"/>
          <p:nvPr/>
        </p:nvSpPr>
        <p:spPr>
          <a:xfrm>
            <a:off x="1049778" y="2578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B86FE87E-43B6-6D4B-947D-49F1AA784814}"/>
              </a:ext>
            </a:extLst>
          </p:cNvPr>
          <p:cNvSpPr txBox="1"/>
          <p:nvPr/>
        </p:nvSpPr>
        <p:spPr>
          <a:xfrm>
            <a:off x="1049778" y="4904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28" name="Oval 127">
            <a:extLst>
              <a:ext uri="{FF2B5EF4-FFF2-40B4-BE49-F238E27FC236}">
                <a16:creationId xmlns:a16="http://schemas.microsoft.com/office/drawing/2014/main" id="{8BF30085-377F-C046-AF46-F4C228DDA54F}"/>
              </a:ext>
            </a:extLst>
          </p:cNvPr>
          <p:cNvSpPr/>
          <p:nvPr/>
        </p:nvSpPr>
        <p:spPr>
          <a:xfrm>
            <a:off x="1294147" y="2463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8FD1AB61-296B-7941-8A11-99F9574A1D15}"/>
              </a:ext>
            </a:extLst>
          </p:cNvPr>
          <p:cNvSpPr/>
          <p:nvPr/>
        </p:nvSpPr>
        <p:spPr>
          <a:xfrm>
            <a:off x="1293097" y="2918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F022ACAD-F007-DF4C-A95D-B67618917446}"/>
              </a:ext>
            </a:extLst>
          </p:cNvPr>
          <p:cNvCxnSpPr>
            <a:endCxn id="129" idx="0"/>
          </p:cNvCxnSpPr>
          <p:nvPr/>
        </p:nvCxnSpPr>
        <p:spPr>
          <a:xfrm>
            <a:off x="1405133" y="2713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Oval 130">
            <a:extLst>
              <a:ext uri="{FF2B5EF4-FFF2-40B4-BE49-F238E27FC236}">
                <a16:creationId xmlns:a16="http://schemas.microsoft.com/office/drawing/2014/main" id="{F2F9815A-5FC2-3F4C-BC39-44921734C4B1}"/>
              </a:ext>
            </a:extLst>
          </p:cNvPr>
          <p:cNvSpPr/>
          <p:nvPr/>
        </p:nvSpPr>
        <p:spPr>
          <a:xfrm>
            <a:off x="1291965" y="3375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CABF80DA-E80C-3647-80A0-F5C74A09AF12}"/>
              </a:ext>
            </a:extLst>
          </p:cNvPr>
          <p:cNvCxnSpPr>
            <a:stCxn id="129" idx="4"/>
            <a:endCxn id="131" idx="0"/>
          </p:cNvCxnSpPr>
          <p:nvPr/>
        </p:nvCxnSpPr>
        <p:spPr>
          <a:xfrm flipH="1">
            <a:off x="1406265" y="3146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8D247746-46EA-C642-90A2-50C156951338}"/>
              </a:ext>
            </a:extLst>
          </p:cNvPr>
          <p:cNvCxnSpPr>
            <a:stCxn id="131" idx="4"/>
            <a:endCxn id="134" idx="0"/>
          </p:cNvCxnSpPr>
          <p:nvPr/>
        </p:nvCxnSpPr>
        <p:spPr>
          <a:xfrm>
            <a:off x="1406265" y="3603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Oval 133">
            <a:extLst>
              <a:ext uri="{FF2B5EF4-FFF2-40B4-BE49-F238E27FC236}">
                <a16:creationId xmlns:a16="http://schemas.microsoft.com/office/drawing/2014/main" id="{A2BAF0C4-1C77-E54E-944D-09A58368A3A2}"/>
              </a:ext>
            </a:extLst>
          </p:cNvPr>
          <p:cNvSpPr/>
          <p:nvPr/>
        </p:nvSpPr>
        <p:spPr>
          <a:xfrm>
            <a:off x="1293137" y="3832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5" name="Oval 134">
            <a:extLst>
              <a:ext uri="{FF2B5EF4-FFF2-40B4-BE49-F238E27FC236}">
                <a16:creationId xmlns:a16="http://schemas.microsoft.com/office/drawing/2014/main" id="{C6D11935-7E37-0349-8D97-1E9DBAD3534A}"/>
              </a:ext>
            </a:extLst>
          </p:cNvPr>
          <p:cNvSpPr/>
          <p:nvPr/>
        </p:nvSpPr>
        <p:spPr>
          <a:xfrm>
            <a:off x="1295401" y="4289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35A46693-E50C-2149-9D05-47CFA37649F1}"/>
              </a:ext>
            </a:extLst>
          </p:cNvPr>
          <p:cNvCxnSpPr>
            <a:stCxn id="134" idx="4"/>
            <a:endCxn id="135" idx="0"/>
          </p:cNvCxnSpPr>
          <p:nvPr/>
        </p:nvCxnSpPr>
        <p:spPr>
          <a:xfrm>
            <a:off x="1407437" y="4061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Oval 136">
            <a:extLst>
              <a:ext uri="{FF2B5EF4-FFF2-40B4-BE49-F238E27FC236}">
                <a16:creationId xmlns:a16="http://schemas.microsoft.com/office/drawing/2014/main" id="{0BA6D564-1DA6-1C4A-8BCF-AD07334521AB}"/>
              </a:ext>
            </a:extLst>
          </p:cNvPr>
          <p:cNvSpPr/>
          <p:nvPr/>
        </p:nvSpPr>
        <p:spPr>
          <a:xfrm>
            <a:off x="1294269" y="4746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00F31C6B-E9CD-B041-AB84-C5EF0AB63293}"/>
              </a:ext>
            </a:extLst>
          </p:cNvPr>
          <p:cNvCxnSpPr>
            <a:stCxn id="135" idx="4"/>
            <a:endCxn id="137" idx="0"/>
          </p:cNvCxnSpPr>
          <p:nvPr/>
        </p:nvCxnSpPr>
        <p:spPr>
          <a:xfrm flipH="1">
            <a:off x="1408569" y="4518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9" name="Oval 138">
            <a:extLst>
              <a:ext uri="{FF2B5EF4-FFF2-40B4-BE49-F238E27FC236}">
                <a16:creationId xmlns:a16="http://schemas.microsoft.com/office/drawing/2014/main" id="{938C730E-90A8-7747-808C-CBFAD4C09510}"/>
              </a:ext>
            </a:extLst>
          </p:cNvPr>
          <p:cNvSpPr/>
          <p:nvPr/>
        </p:nvSpPr>
        <p:spPr>
          <a:xfrm>
            <a:off x="1287721" y="5203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66712C6C-DF98-3A4B-B8C6-1C0054724431}"/>
              </a:ext>
            </a:extLst>
          </p:cNvPr>
          <p:cNvCxnSpPr>
            <a:endCxn id="139" idx="0"/>
          </p:cNvCxnSpPr>
          <p:nvPr/>
        </p:nvCxnSpPr>
        <p:spPr>
          <a:xfrm flipH="1">
            <a:off x="1402021" y="4974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" name="TextBox 140">
            <a:extLst>
              <a:ext uri="{FF2B5EF4-FFF2-40B4-BE49-F238E27FC236}">
                <a16:creationId xmlns:a16="http://schemas.microsoft.com/office/drawing/2014/main" id="{D57AE3BB-E0E5-214A-979E-EBE18F1C11F0}"/>
              </a:ext>
            </a:extLst>
          </p:cNvPr>
          <p:cNvSpPr txBox="1"/>
          <p:nvPr/>
        </p:nvSpPr>
        <p:spPr>
          <a:xfrm>
            <a:off x="1049778" y="5339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5638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3</a:t>
            </a:r>
          </a:p>
        </p:txBody>
      </p: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B79F84C7-6686-6A4D-BFEA-A6B31DC59C8F}"/>
              </a:ext>
            </a:extLst>
          </p:cNvPr>
          <p:cNvCxnSpPr>
            <a:endCxn id="142" idx="0"/>
          </p:cNvCxnSpPr>
          <p:nvPr/>
        </p:nvCxnSpPr>
        <p:spPr>
          <a:xfrm flipH="1">
            <a:off x="1390800" y="5410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" name="TextBox 143">
            <a:extLst>
              <a:ext uri="{FF2B5EF4-FFF2-40B4-BE49-F238E27FC236}">
                <a16:creationId xmlns:a16="http://schemas.microsoft.com/office/drawing/2014/main" id="{CA9514D8-0ACE-924B-9668-00DCBBA92E9F}"/>
              </a:ext>
            </a:extLst>
          </p:cNvPr>
          <p:cNvSpPr txBox="1"/>
          <p:nvPr/>
        </p:nvSpPr>
        <p:spPr>
          <a:xfrm>
            <a:off x="1049778" y="1669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45" name="Oval 144">
            <a:extLst>
              <a:ext uri="{FF2B5EF4-FFF2-40B4-BE49-F238E27FC236}">
                <a16:creationId xmlns:a16="http://schemas.microsoft.com/office/drawing/2014/main" id="{027543C4-8ED7-B741-82EE-AA99A61F0F2E}"/>
              </a:ext>
            </a:extLst>
          </p:cNvPr>
          <p:cNvSpPr/>
          <p:nvPr/>
        </p:nvSpPr>
        <p:spPr>
          <a:xfrm>
            <a:off x="1294270" y="1554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stCxn id="75" idx="3"/>
            <a:endCxn id="145" idx="0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8E04EC9B-FB6D-2A46-AB20-AAB70543325A}"/>
              </a:ext>
            </a:extLst>
          </p:cNvPr>
          <p:cNvCxnSpPr>
            <a:stCxn id="145" idx="4"/>
          </p:cNvCxnSpPr>
          <p:nvPr/>
        </p:nvCxnSpPr>
        <p:spPr>
          <a:xfrm flipH="1">
            <a:off x="1407438" y="1782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>
            <a:extLst>
              <a:ext uri="{FF2B5EF4-FFF2-40B4-BE49-F238E27FC236}">
                <a16:creationId xmlns:a16="http://schemas.microsoft.com/office/drawing/2014/main" id="{E4E7366F-1022-E644-AB49-97254E8D8056}"/>
              </a:ext>
            </a:extLst>
          </p:cNvPr>
          <p:cNvSpPr txBox="1"/>
          <p:nvPr/>
        </p:nvSpPr>
        <p:spPr>
          <a:xfrm>
            <a:off x="1049778" y="2180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49" name="Oval 148">
            <a:extLst>
              <a:ext uri="{FF2B5EF4-FFF2-40B4-BE49-F238E27FC236}">
                <a16:creationId xmlns:a16="http://schemas.microsoft.com/office/drawing/2014/main" id="{6FA1A212-B00B-2746-B245-FEE4EE30745E}"/>
              </a:ext>
            </a:extLst>
          </p:cNvPr>
          <p:cNvSpPr/>
          <p:nvPr/>
        </p:nvSpPr>
        <p:spPr>
          <a:xfrm>
            <a:off x="1288865" y="2003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E9B34679-411E-8245-98D0-6B7382BA1DE3}"/>
              </a:ext>
            </a:extLst>
          </p:cNvPr>
          <p:cNvCxnSpPr>
            <a:stCxn id="149" idx="4"/>
            <a:endCxn id="128" idx="0"/>
          </p:cNvCxnSpPr>
          <p:nvPr/>
        </p:nvCxnSpPr>
        <p:spPr>
          <a:xfrm>
            <a:off x="1403165" y="2231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1" name="TextBox 150">
            <a:extLst>
              <a:ext uri="{FF2B5EF4-FFF2-40B4-BE49-F238E27FC236}">
                <a16:creationId xmlns:a16="http://schemas.microsoft.com/office/drawing/2014/main" id="{0B8363DC-E947-9D47-BEC6-AD5299164A56}"/>
              </a:ext>
            </a:extLst>
          </p:cNvPr>
          <p:cNvSpPr txBox="1"/>
          <p:nvPr/>
        </p:nvSpPr>
        <p:spPr>
          <a:xfrm>
            <a:off x="1225195" y="10078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20F7BD5C-C3D0-364A-A756-3BA59B2B76D1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33A9FF0A-9F7B-444E-910A-581BC79181DD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D7F2618-0636-8243-B489-923C6AACC909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66A46DFD-D0C6-3746-A887-EB10E5A48343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9D024F5-C229-974A-85BF-3EB5237478A0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9C408D67-4B65-174F-9FC1-87FCC4161A94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1DDE6840-359C-3747-9AFA-DFB0F1325B8C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3AEB85C8-45D0-9D43-8619-2DDD941E6563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9F71070D-CF69-E24C-8E78-111BC6CF1396}"/>
              </a:ext>
            </a:extLst>
          </p:cNvPr>
          <p:cNvCxnSpPr>
            <a:endCxn id="159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Oval 160">
            <a:extLst>
              <a:ext uri="{FF2B5EF4-FFF2-40B4-BE49-F238E27FC236}">
                <a16:creationId xmlns:a16="http://schemas.microsoft.com/office/drawing/2014/main" id="{CD8AA623-9B17-4C44-A314-E96DC001B219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42660FE3-4127-5A4F-8616-BFD1D6A603DE}"/>
              </a:ext>
            </a:extLst>
          </p:cNvPr>
          <p:cNvCxnSpPr>
            <a:stCxn id="159" idx="4"/>
            <a:endCxn id="161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F11882FA-A977-224E-B8AB-98E0E4D004AD}"/>
              </a:ext>
            </a:extLst>
          </p:cNvPr>
          <p:cNvCxnSpPr>
            <a:stCxn id="161" idx="4"/>
            <a:endCxn id="164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Oval 163">
            <a:extLst>
              <a:ext uri="{FF2B5EF4-FFF2-40B4-BE49-F238E27FC236}">
                <a16:creationId xmlns:a16="http://schemas.microsoft.com/office/drawing/2014/main" id="{5151B645-B1FA-4A4D-9E37-53A96FF93528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027F4397-FE18-9F4F-B3E6-07C599A66304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824962FF-3D62-8D4A-89E8-C808B06EDA56}"/>
              </a:ext>
            </a:extLst>
          </p:cNvPr>
          <p:cNvCxnSpPr>
            <a:stCxn id="164" idx="4"/>
            <a:endCxn id="165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Oval 166">
            <a:extLst>
              <a:ext uri="{FF2B5EF4-FFF2-40B4-BE49-F238E27FC236}">
                <a16:creationId xmlns:a16="http://schemas.microsoft.com/office/drawing/2014/main" id="{F2CDD4F5-A5EF-084D-BEC0-ECAF54A27ACE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50AD51E-C673-624E-9287-7C7649786421}"/>
              </a:ext>
            </a:extLst>
          </p:cNvPr>
          <p:cNvCxnSpPr>
            <a:stCxn id="165" idx="4"/>
            <a:endCxn id="167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Oval 168">
            <a:extLst>
              <a:ext uri="{FF2B5EF4-FFF2-40B4-BE49-F238E27FC236}">
                <a16:creationId xmlns:a16="http://schemas.microsoft.com/office/drawing/2014/main" id="{EA1572D3-6631-2A4A-BD73-15604EE5D379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27869A2C-D4D2-F440-B956-5FE7B9CB23C0}"/>
              </a:ext>
            </a:extLst>
          </p:cNvPr>
          <p:cNvCxnSpPr>
            <a:endCxn id="169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6AD0C6E2-8154-E940-96DF-2FEC48856C6F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4</a:t>
            </a:r>
          </a:p>
        </p:txBody>
      </p: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12BD899F-33DA-CD44-9264-C1A78479DE77}"/>
              </a:ext>
            </a:extLst>
          </p:cNvPr>
          <p:cNvCxnSpPr>
            <a:endCxn id="172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>
            <a:extLst>
              <a:ext uri="{FF2B5EF4-FFF2-40B4-BE49-F238E27FC236}">
                <a16:creationId xmlns:a16="http://schemas.microsoft.com/office/drawing/2014/main" id="{D1DBF96F-6EA9-D043-939B-9042CDFEDC06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FA6CD911-CB87-2043-9027-EACBC223B2E7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stCxn id="3" idx="4"/>
            <a:endCxn id="175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C7A2941-A065-F14C-82A8-4FA5EA767E19}"/>
              </a:ext>
            </a:extLst>
          </p:cNvPr>
          <p:cNvCxnSpPr>
            <a:stCxn id="175" idx="4"/>
            <a:endCxn id="179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TextBox 177">
            <a:extLst>
              <a:ext uri="{FF2B5EF4-FFF2-40B4-BE49-F238E27FC236}">
                <a16:creationId xmlns:a16="http://schemas.microsoft.com/office/drawing/2014/main" id="{449D8DF8-DCC9-8447-88FD-07C5E3E137B6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79" name="Oval 178">
            <a:extLst>
              <a:ext uri="{FF2B5EF4-FFF2-40B4-BE49-F238E27FC236}">
                <a16:creationId xmlns:a16="http://schemas.microsoft.com/office/drawing/2014/main" id="{539D3586-8900-514D-9CD4-CE5EDD4ED7FB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9127ADB1-D45B-D34A-B86C-A8BF01EB69B5}"/>
              </a:ext>
            </a:extLst>
          </p:cNvPr>
          <p:cNvCxnSpPr>
            <a:stCxn id="179" idx="4"/>
            <a:endCxn id="158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>
            <a:extLst>
              <a:ext uri="{FF2B5EF4-FFF2-40B4-BE49-F238E27FC236}">
                <a16:creationId xmlns:a16="http://schemas.microsoft.com/office/drawing/2014/main" id="{BE927778-8C0B-DF4F-AD28-07E66290D8BE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821801A-A72F-5141-8B00-DE0FE114D6D0}"/>
              </a:ext>
            </a:extLst>
          </p:cNvPr>
          <p:cNvSpPr txBox="1"/>
          <p:nvPr/>
        </p:nvSpPr>
        <p:spPr>
          <a:xfrm>
            <a:off x="381000" y="28799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E0712ECE-3339-5649-9A51-D632CBD073E1}"/>
              </a:ext>
            </a:extLst>
          </p:cNvPr>
          <p:cNvSpPr txBox="1"/>
          <p:nvPr/>
        </p:nvSpPr>
        <p:spPr>
          <a:xfrm>
            <a:off x="381000" y="33381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FAFF7E91-D81F-D345-871C-9C1B73C2277C}"/>
              </a:ext>
            </a:extLst>
          </p:cNvPr>
          <p:cNvSpPr txBox="1"/>
          <p:nvPr/>
        </p:nvSpPr>
        <p:spPr>
          <a:xfrm>
            <a:off x="381000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01B76F7D-B8A0-5A4D-89EB-51F98D33DF5C}"/>
              </a:ext>
            </a:extLst>
          </p:cNvPr>
          <p:cNvSpPr txBox="1"/>
          <p:nvPr/>
        </p:nvSpPr>
        <p:spPr>
          <a:xfrm>
            <a:off x="381000" y="2009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C221B761-7417-704D-BD7F-DDECEE5C6CAD}"/>
              </a:ext>
            </a:extLst>
          </p:cNvPr>
          <p:cNvSpPr txBox="1"/>
          <p:nvPr/>
        </p:nvSpPr>
        <p:spPr>
          <a:xfrm>
            <a:off x="381000" y="15112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77002325-A13D-3E42-9F24-F6C8D2C4AA18}"/>
              </a:ext>
            </a:extLst>
          </p:cNvPr>
          <p:cNvSpPr txBox="1"/>
          <p:nvPr/>
        </p:nvSpPr>
        <p:spPr>
          <a:xfrm>
            <a:off x="381000" y="38375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88" name="Oval 187">
            <a:extLst>
              <a:ext uri="{FF2B5EF4-FFF2-40B4-BE49-F238E27FC236}">
                <a16:creationId xmlns:a16="http://schemas.microsoft.com/office/drawing/2014/main" id="{52BD641B-949D-4649-8AE8-ECD0ADB43CD8}"/>
              </a:ext>
            </a:extLst>
          </p:cNvPr>
          <p:cNvSpPr/>
          <p:nvPr/>
        </p:nvSpPr>
        <p:spPr>
          <a:xfrm>
            <a:off x="624319" y="1851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9" name="Straight Connector 188">
            <a:extLst>
              <a:ext uri="{FF2B5EF4-FFF2-40B4-BE49-F238E27FC236}">
                <a16:creationId xmlns:a16="http://schemas.microsoft.com/office/drawing/2014/main" id="{56639482-F327-CC4A-80B5-B47419825992}"/>
              </a:ext>
            </a:extLst>
          </p:cNvPr>
          <p:cNvCxnSpPr>
            <a:stCxn id="203" idx="4"/>
            <a:endCxn id="188" idx="0"/>
          </p:cNvCxnSpPr>
          <p:nvPr/>
        </p:nvCxnSpPr>
        <p:spPr>
          <a:xfrm>
            <a:off x="734387" y="1545815"/>
            <a:ext cx="4232" cy="3054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Oval 189">
            <a:extLst>
              <a:ext uri="{FF2B5EF4-FFF2-40B4-BE49-F238E27FC236}">
                <a16:creationId xmlns:a16="http://schemas.microsoft.com/office/drawing/2014/main" id="{793DD416-B956-A74E-93FC-2E5142507707}"/>
              </a:ext>
            </a:extLst>
          </p:cNvPr>
          <p:cNvSpPr/>
          <p:nvPr/>
        </p:nvSpPr>
        <p:spPr>
          <a:xfrm>
            <a:off x="623187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1" name="Straight Connector 190">
            <a:extLst>
              <a:ext uri="{FF2B5EF4-FFF2-40B4-BE49-F238E27FC236}">
                <a16:creationId xmlns:a16="http://schemas.microsoft.com/office/drawing/2014/main" id="{66E4DA87-E088-694F-B612-FABCA3025C6E}"/>
              </a:ext>
            </a:extLst>
          </p:cNvPr>
          <p:cNvCxnSpPr>
            <a:stCxn id="188" idx="4"/>
            <a:endCxn id="190" idx="0"/>
          </p:cNvCxnSpPr>
          <p:nvPr/>
        </p:nvCxnSpPr>
        <p:spPr>
          <a:xfrm flipH="1">
            <a:off x="737487" y="20798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16B51F0B-1DFC-FE46-B1D4-EE359DC5ACD1}"/>
              </a:ext>
            </a:extLst>
          </p:cNvPr>
          <p:cNvCxnSpPr>
            <a:stCxn id="190" idx="4"/>
            <a:endCxn id="193" idx="0"/>
          </p:cNvCxnSpPr>
          <p:nvPr/>
        </p:nvCxnSpPr>
        <p:spPr>
          <a:xfrm>
            <a:off x="737487" y="25370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3" name="Oval 192">
            <a:extLst>
              <a:ext uri="{FF2B5EF4-FFF2-40B4-BE49-F238E27FC236}">
                <a16:creationId xmlns:a16="http://schemas.microsoft.com/office/drawing/2014/main" id="{0C4ED29D-4375-AA45-ABD1-6025C0C1F314}"/>
              </a:ext>
            </a:extLst>
          </p:cNvPr>
          <p:cNvSpPr/>
          <p:nvPr/>
        </p:nvSpPr>
        <p:spPr>
          <a:xfrm>
            <a:off x="624359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94" name="Oval 193">
            <a:extLst>
              <a:ext uri="{FF2B5EF4-FFF2-40B4-BE49-F238E27FC236}">
                <a16:creationId xmlns:a16="http://schemas.microsoft.com/office/drawing/2014/main" id="{F07F353C-C6E3-A14D-92D7-D9790D52C320}"/>
              </a:ext>
            </a:extLst>
          </p:cNvPr>
          <p:cNvSpPr/>
          <p:nvPr/>
        </p:nvSpPr>
        <p:spPr>
          <a:xfrm>
            <a:off x="626623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26FF2BF9-05BF-1847-AAD8-364AB2EF2B48}"/>
              </a:ext>
            </a:extLst>
          </p:cNvPr>
          <p:cNvCxnSpPr>
            <a:stCxn id="193" idx="4"/>
            <a:endCxn id="194" idx="0"/>
          </p:cNvCxnSpPr>
          <p:nvPr/>
        </p:nvCxnSpPr>
        <p:spPr>
          <a:xfrm>
            <a:off x="738659" y="29942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6" name="Oval 195">
            <a:extLst>
              <a:ext uri="{FF2B5EF4-FFF2-40B4-BE49-F238E27FC236}">
                <a16:creationId xmlns:a16="http://schemas.microsoft.com/office/drawing/2014/main" id="{C5324928-9ED7-C244-8D35-64AF71459308}"/>
              </a:ext>
            </a:extLst>
          </p:cNvPr>
          <p:cNvSpPr/>
          <p:nvPr/>
        </p:nvSpPr>
        <p:spPr>
          <a:xfrm>
            <a:off x="625491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7" name="Straight Connector 196">
            <a:extLst>
              <a:ext uri="{FF2B5EF4-FFF2-40B4-BE49-F238E27FC236}">
                <a16:creationId xmlns:a16="http://schemas.microsoft.com/office/drawing/2014/main" id="{B6741729-9F7B-E945-B31B-B7E69C2911AA}"/>
              </a:ext>
            </a:extLst>
          </p:cNvPr>
          <p:cNvCxnSpPr>
            <a:stCxn id="194" idx="4"/>
            <a:endCxn id="196" idx="0"/>
          </p:cNvCxnSpPr>
          <p:nvPr/>
        </p:nvCxnSpPr>
        <p:spPr>
          <a:xfrm flipH="1">
            <a:off x="739791" y="34514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" name="Oval 197">
            <a:extLst>
              <a:ext uri="{FF2B5EF4-FFF2-40B4-BE49-F238E27FC236}">
                <a16:creationId xmlns:a16="http://schemas.microsoft.com/office/drawing/2014/main" id="{88572C88-53C9-F24A-8CCC-62509945D71E}"/>
              </a:ext>
            </a:extLst>
          </p:cNvPr>
          <p:cNvSpPr/>
          <p:nvPr/>
        </p:nvSpPr>
        <p:spPr>
          <a:xfrm>
            <a:off x="618943" y="41365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FEAC93B7-5C01-3048-B5E4-0DA183EEC820}"/>
              </a:ext>
            </a:extLst>
          </p:cNvPr>
          <p:cNvCxnSpPr>
            <a:endCxn id="198" idx="0"/>
          </p:cNvCxnSpPr>
          <p:nvPr/>
        </p:nvCxnSpPr>
        <p:spPr>
          <a:xfrm flipH="1">
            <a:off x="733243" y="39079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0" name="TextBox 199">
            <a:extLst>
              <a:ext uri="{FF2B5EF4-FFF2-40B4-BE49-F238E27FC236}">
                <a16:creationId xmlns:a16="http://schemas.microsoft.com/office/drawing/2014/main" id="{52C0E187-BD51-A64A-A531-F3FB85CD8E1C}"/>
              </a:ext>
            </a:extLst>
          </p:cNvPr>
          <p:cNvSpPr txBox="1"/>
          <p:nvPr/>
        </p:nvSpPr>
        <p:spPr>
          <a:xfrm>
            <a:off x="381000" y="42730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45720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5</a:t>
            </a: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43F3B76D-3D60-B24F-B382-26AC31B90D4B}"/>
              </a:ext>
            </a:extLst>
          </p:cNvPr>
          <p:cNvCxnSpPr>
            <a:endCxn id="201" idx="0"/>
          </p:cNvCxnSpPr>
          <p:nvPr/>
        </p:nvCxnSpPr>
        <p:spPr>
          <a:xfrm flipH="1">
            <a:off x="722022" y="43434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Oval 202">
            <a:extLst>
              <a:ext uri="{FF2B5EF4-FFF2-40B4-BE49-F238E27FC236}">
                <a16:creationId xmlns:a16="http://schemas.microsoft.com/office/drawing/2014/main" id="{9D685424-D983-334E-A463-100CC0598C16}"/>
              </a:ext>
            </a:extLst>
          </p:cNvPr>
          <p:cNvSpPr/>
          <p:nvPr/>
        </p:nvSpPr>
        <p:spPr>
          <a:xfrm>
            <a:off x="620087" y="13172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stCxn id="75" idx="2"/>
            <a:endCxn id="203" idx="7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EF0D17A2-3923-7C49-B576-7FC8B2C8CCEF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0D13B896-9995-F141-B6B8-52C824DAEADB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A9D1E2D2-36D7-524A-8BFA-A1A9D5E77373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9EBAD28F-56E9-DA47-ABE0-9C0F1E6EA6B6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0479995B-9143-CA4F-919F-59C08F00ABEF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4F5FFC70-BE43-2D41-B71E-553110049B21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1" name="Oval 210">
            <a:extLst>
              <a:ext uri="{FF2B5EF4-FFF2-40B4-BE49-F238E27FC236}">
                <a16:creationId xmlns:a16="http://schemas.microsoft.com/office/drawing/2014/main" id="{62939CDC-7491-1145-A543-AA27404638B5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F8D1C12E-D24B-6E4C-88E1-DDE4E42363BA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3" name="Straight Connector 212">
            <a:extLst>
              <a:ext uri="{FF2B5EF4-FFF2-40B4-BE49-F238E27FC236}">
                <a16:creationId xmlns:a16="http://schemas.microsoft.com/office/drawing/2014/main" id="{E82AB79A-C090-8E42-9DF4-50D0FE969169}"/>
              </a:ext>
            </a:extLst>
          </p:cNvPr>
          <p:cNvCxnSpPr>
            <a:endCxn id="212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213">
            <a:extLst>
              <a:ext uri="{FF2B5EF4-FFF2-40B4-BE49-F238E27FC236}">
                <a16:creationId xmlns:a16="http://schemas.microsoft.com/office/drawing/2014/main" id="{7EA16CBF-0CB6-FC47-9C16-AA108F02E7D0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5" name="Straight Connector 214">
            <a:extLst>
              <a:ext uri="{FF2B5EF4-FFF2-40B4-BE49-F238E27FC236}">
                <a16:creationId xmlns:a16="http://schemas.microsoft.com/office/drawing/2014/main" id="{7DA1D841-8F7A-F04F-8690-793B05CF16EF}"/>
              </a:ext>
            </a:extLst>
          </p:cNvPr>
          <p:cNvCxnSpPr>
            <a:stCxn id="212" idx="4"/>
            <a:endCxn id="214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1BB6ECF5-4C32-614F-A07F-43AE0E5FC23B}"/>
              </a:ext>
            </a:extLst>
          </p:cNvPr>
          <p:cNvCxnSpPr>
            <a:stCxn id="214" idx="4"/>
            <a:endCxn id="217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Oval 216">
            <a:extLst>
              <a:ext uri="{FF2B5EF4-FFF2-40B4-BE49-F238E27FC236}">
                <a16:creationId xmlns:a16="http://schemas.microsoft.com/office/drawing/2014/main" id="{7AC3D51C-F64B-8343-8D2F-3DAE5D6D9587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8" name="Oval 217">
            <a:extLst>
              <a:ext uri="{FF2B5EF4-FFF2-40B4-BE49-F238E27FC236}">
                <a16:creationId xmlns:a16="http://schemas.microsoft.com/office/drawing/2014/main" id="{D3593D2D-296B-B148-ADBB-243A8AFC5949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45BC2AF3-BDD4-294D-B440-3FA37F58B6EE}"/>
              </a:ext>
            </a:extLst>
          </p:cNvPr>
          <p:cNvCxnSpPr>
            <a:stCxn id="217" idx="4"/>
            <a:endCxn id="218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Oval 219">
            <a:extLst>
              <a:ext uri="{FF2B5EF4-FFF2-40B4-BE49-F238E27FC236}">
                <a16:creationId xmlns:a16="http://schemas.microsoft.com/office/drawing/2014/main" id="{02ABFF81-62DE-A64E-81F3-49D7D2040FD1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ECC85A4F-F295-F049-88F8-EA3FE8322A8F}"/>
              </a:ext>
            </a:extLst>
          </p:cNvPr>
          <p:cNvCxnSpPr>
            <a:stCxn id="218" idx="4"/>
            <a:endCxn id="220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2" name="Oval 221">
            <a:extLst>
              <a:ext uri="{FF2B5EF4-FFF2-40B4-BE49-F238E27FC236}">
                <a16:creationId xmlns:a16="http://schemas.microsoft.com/office/drawing/2014/main" id="{D82A1DF4-31FD-C441-AD02-EC09268591DB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2F1DCCB1-1445-C140-99D7-4612A5C91602}"/>
              </a:ext>
            </a:extLst>
          </p:cNvPr>
          <p:cNvCxnSpPr>
            <a:endCxn id="222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>
            <a:extLst>
              <a:ext uri="{FF2B5EF4-FFF2-40B4-BE49-F238E27FC236}">
                <a16:creationId xmlns:a16="http://schemas.microsoft.com/office/drawing/2014/main" id="{05B020F5-2AAF-1F4A-8306-825AC9270B58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6</a:t>
            </a: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4C557D32-28D9-A547-A1AB-702793730355}"/>
              </a:ext>
            </a:extLst>
          </p:cNvPr>
          <p:cNvCxnSpPr>
            <a:endCxn id="225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TextBox 226">
            <a:extLst>
              <a:ext uri="{FF2B5EF4-FFF2-40B4-BE49-F238E27FC236}">
                <a16:creationId xmlns:a16="http://schemas.microsoft.com/office/drawing/2014/main" id="{479A8997-29F8-F449-B5AF-FEA38F26CF19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stCxn id="3" idx="4"/>
            <a:endCxn id="211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768EBF41-9959-CA41-A331-6C76D551E9A4}"/>
              </a:ext>
            </a:extLst>
          </p:cNvPr>
          <p:cNvSpPr txBox="1"/>
          <p:nvPr/>
        </p:nvSpPr>
        <p:spPr>
          <a:xfrm>
            <a:off x="2286000" y="24815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C2C1375D-01A0-5941-BE40-79AF06C78B20}"/>
              </a:ext>
            </a:extLst>
          </p:cNvPr>
          <p:cNvSpPr txBox="1"/>
          <p:nvPr/>
        </p:nvSpPr>
        <p:spPr>
          <a:xfrm>
            <a:off x="2286000" y="298090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31" name="Oval 230">
            <a:extLst>
              <a:ext uri="{FF2B5EF4-FFF2-40B4-BE49-F238E27FC236}">
                <a16:creationId xmlns:a16="http://schemas.microsoft.com/office/drawing/2014/main" id="{8D52F2A9-8629-7744-A82F-22833FB01EE5}"/>
              </a:ext>
            </a:extLst>
          </p:cNvPr>
          <p:cNvSpPr/>
          <p:nvPr/>
        </p:nvSpPr>
        <p:spPr>
          <a:xfrm>
            <a:off x="2531623" y="23662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stCxn id="79" idx="4"/>
            <a:endCxn id="231" idx="0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3" name="Oval 232">
            <a:extLst>
              <a:ext uri="{FF2B5EF4-FFF2-40B4-BE49-F238E27FC236}">
                <a16:creationId xmlns:a16="http://schemas.microsoft.com/office/drawing/2014/main" id="{1F744646-4EE2-3C4A-925A-624AB50FAB08}"/>
              </a:ext>
            </a:extLst>
          </p:cNvPr>
          <p:cNvSpPr/>
          <p:nvPr/>
        </p:nvSpPr>
        <p:spPr>
          <a:xfrm>
            <a:off x="2530491" y="28234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4" name="Straight Connector 233">
            <a:extLst>
              <a:ext uri="{FF2B5EF4-FFF2-40B4-BE49-F238E27FC236}">
                <a16:creationId xmlns:a16="http://schemas.microsoft.com/office/drawing/2014/main" id="{D990D93B-C2ED-1E49-92D5-487C9B66221D}"/>
              </a:ext>
            </a:extLst>
          </p:cNvPr>
          <p:cNvCxnSpPr>
            <a:stCxn id="231" idx="4"/>
            <a:endCxn id="233" idx="0"/>
          </p:cNvCxnSpPr>
          <p:nvPr/>
        </p:nvCxnSpPr>
        <p:spPr>
          <a:xfrm flipH="1">
            <a:off x="2644791" y="259480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5" name="Oval 234">
            <a:extLst>
              <a:ext uri="{FF2B5EF4-FFF2-40B4-BE49-F238E27FC236}">
                <a16:creationId xmlns:a16="http://schemas.microsoft.com/office/drawing/2014/main" id="{9B4AAB79-EEEC-6141-88FA-E936CC6A1E0E}"/>
              </a:ext>
            </a:extLst>
          </p:cNvPr>
          <p:cNvSpPr/>
          <p:nvPr/>
        </p:nvSpPr>
        <p:spPr>
          <a:xfrm>
            <a:off x="2523943" y="327987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6" name="Straight Connector 235">
            <a:extLst>
              <a:ext uri="{FF2B5EF4-FFF2-40B4-BE49-F238E27FC236}">
                <a16:creationId xmlns:a16="http://schemas.microsoft.com/office/drawing/2014/main" id="{342B0C20-E148-BC42-B0CE-820F3E162AC5}"/>
              </a:ext>
            </a:extLst>
          </p:cNvPr>
          <p:cNvCxnSpPr>
            <a:endCxn id="235" idx="0"/>
          </p:cNvCxnSpPr>
          <p:nvPr/>
        </p:nvCxnSpPr>
        <p:spPr>
          <a:xfrm flipH="1">
            <a:off x="2638243" y="305127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7" name="TextBox 236">
            <a:extLst>
              <a:ext uri="{FF2B5EF4-FFF2-40B4-BE49-F238E27FC236}">
                <a16:creationId xmlns:a16="http://schemas.microsoft.com/office/drawing/2014/main" id="{8DFB88DC-C691-AE48-B140-FAABE6D23B48}"/>
              </a:ext>
            </a:extLst>
          </p:cNvPr>
          <p:cNvSpPr txBox="1"/>
          <p:nvPr/>
        </p:nvSpPr>
        <p:spPr>
          <a:xfrm>
            <a:off x="2286000" y="341635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3715319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7</a:t>
            </a: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AE9F4521-2E79-DB46-A2DA-9C6D4DB2B1EF}"/>
              </a:ext>
            </a:extLst>
          </p:cNvPr>
          <p:cNvCxnSpPr>
            <a:endCxn id="238" idx="0"/>
          </p:cNvCxnSpPr>
          <p:nvPr/>
        </p:nvCxnSpPr>
        <p:spPr>
          <a:xfrm flipH="1">
            <a:off x="2627022" y="348671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0" name="TextBox 239">
            <a:extLst>
              <a:ext uri="{FF2B5EF4-FFF2-40B4-BE49-F238E27FC236}">
                <a16:creationId xmlns:a16="http://schemas.microsoft.com/office/drawing/2014/main" id="{7CEA093A-47DD-F74A-B2C3-7326C59E429F}"/>
              </a:ext>
            </a:extLst>
          </p:cNvPr>
          <p:cNvSpPr txBox="1"/>
          <p:nvPr/>
        </p:nvSpPr>
        <p:spPr>
          <a:xfrm>
            <a:off x="2345162" y="19962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8</a:t>
            </a: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3" name="Oval 252">
            <a:extLst>
              <a:ext uri="{FF2B5EF4-FFF2-40B4-BE49-F238E27FC236}">
                <a16:creationId xmlns:a16="http://schemas.microsoft.com/office/drawing/2014/main" id="{7467F735-2B3E-EC42-99EA-1382833025C2}"/>
              </a:ext>
            </a:extLst>
          </p:cNvPr>
          <p:cNvSpPr/>
          <p:nvPr/>
        </p:nvSpPr>
        <p:spPr>
          <a:xfrm>
            <a:off x="3124201" y="23437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stCxn id="79" idx="5"/>
            <a:endCxn id="253" idx="0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5" name="TextBox 254">
            <a:extLst>
              <a:ext uri="{FF2B5EF4-FFF2-40B4-BE49-F238E27FC236}">
                <a16:creationId xmlns:a16="http://schemas.microsoft.com/office/drawing/2014/main" id="{C1587225-624F-C34E-A78B-BE12CEB00326}"/>
              </a:ext>
            </a:extLst>
          </p:cNvPr>
          <p:cNvSpPr txBox="1"/>
          <p:nvPr/>
        </p:nvSpPr>
        <p:spPr>
          <a:xfrm>
            <a:off x="2886258" y="24802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77916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9</a:t>
            </a:r>
          </a:p>
        </p:txBody>
      </p: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02F03D35-59F6-B948-A4D9-F55949A3B18A}"/>
              </a:ext>
            </a:extLst>
          </p:cNvPr>
          <p:cNvCxnSpPr>
            <a:endCxn id="256" idx="0"/>
          </p:cNvCxnSpPr>
          <p:nvPr/>
        </p:nvCxnSpPr>
        <p:spPr>
          <a:xfrm flipH="1">
            <a:off x="3227280" y="255056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>
            <a:off x="2753111" y="204963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00" dirty="0">
              <a:solidFill>
                <a:schemeClr val="bg1"/>
              </a:solidFill>
              <a:latin typeface="Optima" panose="02000503060000020004" pitchFamily="2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cxnSpLocks/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5" name="Oval 264">
            <a:extLst>
              <a:ext uri="{FF2B5EF4-FFF2-40B4-BE49-F238E27FC236}">
                <a16:creationId xmlns:a16="http://schemas.microsoft.com/office/drawing/2014/main" id="{D24D816F-F2DA-1F41-874A-58FF3CA42A43}"/>
              </a:ext>
            </a:extLst>
          </p:cNvPr>
          <p:cNvSpPr/>
          <p:nvPr/>
        </p:nvSpPr>
        <p:spPr>
          <a:xfrm>
            <a:off x="2733339" y="993422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764E06DB-3FFB-2144-8181-25E5261C0143}"/>
              </a:ext>
            </a:extLst>
          </p:cNvPr>
          <p:cNvSpPr txBox="1"/>
          <p:nvPr/>
        </p:nvSpPr>
        <p:spPr>
          <a:xfrm>
            <a:off x="2696795" y="12516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F873554E-B5B7-964E-8366-636FA837018E}"/>
              </a:ext>
            </a:extLst>
          </p:cNvPr>
          <p:cNvCxnSpPr>
            <a:stCxn id="265" idx="5"/>
            <a:endCxn id="267" idx="0"/>
          </p:cNvCxnSpPr>
          <p:nvPr/>
        </p:nvCxnSpPr>
        <p:spPr>
          <a:xfrm>
            <a:off x="2928460" y="1188544"/>
            <a:ext cx="198171" cy="4146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322073" y="872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stCxn id="75" idx="6"/>
            <a:endCxn id="265" idx="1"/>
          </p:cNvCxnSpPr>
          <p:nvPr/>
        </p:nvCxnSpPr>
        <p:spPr>
          <a:xfrm>
            <a:off x="2109397" y="730847"/>
            <a:ext cx="657420" cy="29605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7" name="TextBox 276">
            <a:extLst>
              <a:ext uri="{FF2B5EF4-FFF2-40B4-BE49-F238E27FC236}">
                <a16:creationId xmlns:a16="http://schemas.microsoft.com/office/drawing/2014/main" id="{B8C3E3FA-A938-8B47-BBAB-2872D01844C0}"/>
              </a:ext>
            </a:extLst>
          </p:cNvPr>
          <p:cNvSpPr txBox="1"/>
          <p:nvPr/>
        </p:nvSpPr>
        <p:spPr>
          <a:xfrm>
            <a:off x="914400" y="762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8E963B33-CD9C-7A4D-807D-B40D7622CC29}"/>
              </a:ext>
            </a:extLst>
          </p:cNvPr>
          <p:cNvSpPr txBox="1"/>
          <p:nvPr/>
        </p:nvSpPr>
        <p:spPr>
          <a:xfrm>
            <a:off x="4191000" y="0"/>
            <a:ext cx="488808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200" spc="6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panamabanan</a:t>
            </a:r>
            <a:r>
              <a:rPr lang="en-US" sz="3200" spc="600" dirty="0" err="1">
                <a:latin typeface="Consolas" panose="020B0609020204030204" pitchFamily="49" charset="0"/>
                <a:cs typeface="Consolas" panose="020B0609020204030204" pitchFamily="49" charset="0"/>
              </a:rPr>
              <a:t>as</a:t>
            </a:r>
            <a:r>
              <a:rPr lang="en-US" sz="3200" spc="600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81" name="TextBox 280">
            <a:extLst>
              <a:ext uri="{FF2B5EF4-FFF2-40B4-BE49-F238E27FC236}">
                <a16:creationId xmlns:a16="http://schemas.microsoft.com/office/drawing/2014/main" id="{6B25FDD9-66B1-074B-8787-FE0444A6C4B0}"/>
              </a:ext>
            </a:extLst>
          </p:cNvPr>
          <p:cNvSpPr txBox="1"/>
          <p:nvPr/>
        </p:nvSpPr>
        <p:spPr>
          <a:xfrm>
            <a:off x="5950881" y="273902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10</a:t>
            </a:r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8A85FCB1-E89D-5B4B-A182-F71A85133871}"/>
              </a:ext>
            </a:extLst>
          </p:cNvPr>
          <p:cNvSpPr txBox="1"/>
          <p:nvPr/>
        </p:nvSpPr>
        <p:spPr>
          <a:xfrm>
            <a:off x="2931142" y="1566883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11</a:t>
            </a:r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F6B839D8-170B-B04B-A592-12D9FAAD380D}"/>
              </a:ext>
            </a:extLst>
          </p:cNvPr>
          <p:cNvSpPr txBox="1"/>
          <p:nvPr/>
        </p:nvSpPr>
        <p:spPr>
          <a:xfrm>
            <a:off x="2535173" y="48342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283" name="Straight Connector 282">
            <a:extLst>
              <a:ext uri="{FF2B5EF4-FFF2-40B4-BE49-F238E27FC236}">
                <a16:creationId xmlns:a16="http://schemas.microsoft.com/office/drawing/2014/main" id="{383BE5B8-6ADF-EF4A-8462-8918AF4FB593}"/>
              </a:ext>
            </a:extLst>
          </p:cNvPr>
          <p:cNvCxnSpPr>
            <a:cxnSpLocks/>
          </p:cNvCxnSpPr>
          <p:nvPr/>
        </p:nvCxnSpPr>
        <p:spPr>
          <a:xfrm flipH="1">
            <a:off x="1602765" y="326590"/>
            <a:ext cx="1597635" cy="14548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4" name="TextBox 283">
            <a:extLst>
              <a:ext uri="{FF2B5EF4-FFF2-40B4-BE49-F238E27FC236}">
                <a16:creationId xmlns:a16="http://schemas.microsoft.com/office/drawing/2014/main" id="{701BC336-0AD5-0C48-BC21-E388330C29DD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85" name="Oval 284">
            <a:extLst>
              <a:ext uri="{FF2B5EF4-FFF2-40B4-BE49-F238E27FC236}">
                <a16:creationId xmlns:a16="http://schemas.microsoft.com/office/drawing/2014/main" id="{714DBBE4-6198-E24F-BB70-BF732039BF2C}"/>
              </a:ext>
            </a:extLst>
          </p:cNvPr>
          <p:cNvSpPr/>
          <p:nvPr/>
        </p:nvSpPr>
        <p:spPr>
          <a:xfrm>
            <a:off x="1455811" y="35777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32331149"/>
      </p:ext>
    </p:extLst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 dirty="0"/>
              <a:t>Bioinformatics Algorithms: An Active Learning Approach</a:t>
            </a:r>
            <a:r>
              <a:rPr lang="en-US" dirty="0"/>
              <a:t>.  © 2018 </a:t>
            </a:r>
            <a:r>
              <a:rPr lang="en-US" dirty="0" err="1"/>
              <a:t>Compeau</a:t>
            </a:r>
            <a:r>
              <a:rPr lang="en-US" dirty="0"/>
              <a:t> and </a:t>
            </a:r>
            <a:r>
              <a:rPr lang="en-US" dirty="0" err="1"/>
              <a:t>Pevzner</a:t>
            </a:r>
            <a:r>
              <a:rPr lang="en-US" dirty="0"/>
              <a:t>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0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cxnSpLocks/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4C8D4CB-B407-0440-9A96-839E2112C5DD}"/>
              </a:ext>
            </a:extLst>
          </p:cNvPr>
          <p:cNvSpPr txBox="1"/>
          <p:nvPr/>
        </p:nvSpPr>
        <p:spPr>
          <a:xfrm>
            <a:off x="1699824" y="4708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F46A0BC-89BE-564C-9B4B-D9736ECF2FF5}"/>
              </a:ext>
            </a:extLst>
          </p:cNvPr>
          <p:cNvSpPr txBox="1"/>
          <p:nvPr/>
        </p:nvSpPr>
        <p:spPr>
          <a:xfrm>
            <a:off x="1699824" y="5166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4A3BCD9-8AEA-9F46-B4EC-E3F28DC20833}"/>
              </a:ext>
            </a:extLst>
          </p:cNvPr>
          <p:cNvSpPr txBox="1"/>
          <p:nvPr/>
        </p:nvSpPr>
        <p:spPr>
          <a:xfrm>
            <a:off x="1699824" y="4295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088786C-4EEB-1C41-85B9-C3C39CC420CA}"/>
              </a:ext>
            </a:extLst>
          </p:cNvPr>
          <p:cNvSpPr txBox="1"/>
          <p:nvPr/>
        </p:nvSpPr>
        <p:spPr>
          <a:xfrm>
            <a:off x="1699824" y="3838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EB8EE9D-6263-B848-B923-8547BCAC507C}"/>
              </a:ext>
            </a:extLst>
          </p:cNvPr>
          <p:cNvSpPr txBox="1"/>
          <p:nvPr/>
        </p:nvSpPr>
        <p:spPr>
          <a:xfrm>
            <a:off x="1699824" y="3340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7E813DB-FFB7-6643-8517-21BB3D92AEAD}"/>
              </a:ext>
            </a:extLst>
          </p:cNvPr>
          <p:cNvSpPr txBox="1"/>
          <p:nvPr/>
        </p:nvSpPr>
        <p:spPr>
          <a:xfrm>
            <a:off x="1699824" y="5666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2FF5E8FE-FCAD-C144-9E71-FB99D290EF09}"/>
              </a:ext>
            </a:extLst>
          </p:cNvPr>
          <p:cNvSpPr/>
          <p:nvPr/>
        </p:nvSpPr>
        <p:spPr>
          <a:xfrm>
            <a:off x="1944193" y="3225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467C296E-6CC2-4742-8265-4DC23CA28601}"/>
              </a:ext>
            </a:extLst>
          </p:cNvPr>
          <p:cNvSpPr/>
          <p:nvPr/>
        </p:nvSpPr>
        <p:spPr>
          <a:xfrm>
            <a:off x="1943143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6BF1EA94-E304-AE4E-9362-343E31B35122}"/>
              </a:ext>
            </a:extLst>
          </p:cNvPr>
          <p:cNvCxnSpPr>
            <a:endCxn id="54" idx="0"/>
          </p:cNvCxnSpPr>
          <p:nvPr/>
        </p:nvCxnSpPr>
        <p:spPr>
          <a:xfrm>
            <a:off x="2055179" y="3475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Oval 55">
            <a:extLst>
              <a:ext uri="{FF2B5EF4-FFF2-40B4-BE49-F238E27FC236}">
                <a16:creationId xmlns:a16="http://schemas.microsoft.com/office/drawing/2014/main" id="{F092F9FD-33D2-BD40-A2AF-1228D2440970}"/>
              </a:ext>
            </a:extLst>
          </p:cNvPr>
          <p:cNvSpPr/>
          <p:nvPr/>
        </p:nvSpPr>
        <p:spPr>
          <a:xfrm>
            <a:off x="1942011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B7A31CEB-C4E3-8E45-B7A4-C9795D4067BE}"/>
              </a:ext>
            </a:extLst>
          </p:cNvPr>
          <p:cNvCxnSpPr>
            <a:stCxn id="54" idx="4"/>
            <a:endCxn id="56" idx="0"/>
          </p:cNvCxnSpPr>
          <p:nvPr/>
        </p:nvCxnSpPr>
        <p:spPr>
          <a:xfrm flipH="1">
            <a:off x="2056311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844994A4-E325-FC41-80C7-491E4E72C061}"/>
              </a:ext>
            </a:extLst>
          </p:cNvPr>
          <p:cNvCxnSpPr>
            <a:stCxn id="56" idx="4"/>
            <a:endCxn id="59" idx="0"/>
          </p:cNvCxnSpPr>
          <p:nvPr/>
        </p:nvCxnSpPr>
        <p:spPr>
          <a:xfrm>
            <a:off x="2056311" y="4365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Oval 58">
            <a:extLst>
              <a:ext uri="{FF2B5EF4-FFF2-40B4-BE49-F238E27FC236}">
                <a16:creationId xmlns:a16="http://schemas.microsoft.com/office/drawing/2014/main" id="{1F2C6C2D-1BB7-024C-A480-EB05969DE772}"/>
              </a:ext>
            </a:extLst>
          </p:cNvPr>
          <p:cNvSpPr/>
          <p:nvPr/>
        </p:nvSpPr>
        <p:spPr>
          <a:xfrm>
            <a:off x="1943183" y="4594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EBB8EA0A-1A4C-C74A-AFCD-F1204E80879A}"/>
              </a:ext>
            </a:extLst>
          </p:cNvPr>
          <p:cNvSpPr/>
          <p:nvPr/>
        </p:nvSpPr>
        <p:spPr>
          <a:xfrm>
            <a:off x="1945447" y="5051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FE708EA0-906C-5A4A-B2EA-AFF41266C0D9}"/>
              </a:ext>
            </a:extLst>
          </p:cNvPr>
          <p:cNvCxnSpPr>
            <a:stCxn id="59" idx="4"/>
            <a:endCxn id="60" idx="0"/>
          </p:cNvCxnSpPr>
          <p:nvPr/>
        </p:nvCxnSpPr>
        <p:spPr>
          <a:xfrm>
            <a:off x="2057483" y="4823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Oval 61">
            <a:extLst>
              <a:ext uri="{FF2B5EF4-FFF2-40B4-BE49-F238E27FC236}">
                <a16:creationId xmlns:a16="http://schemas.microsoft.com/office/drawing/2014/main" id="{43D10A5E-F84C-8C42-884A-AE831FF2C32D}"/>
              </a:ext>
            </a:extLst>
          </p:cNvPr>
          <p:cNvSpPr/>
          <p:nvPr/>
        </p:nvSpPr>
        <p:spPr>
          <a:xfrm>
            <a:off x="1944315" y="5508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4F870F33-EBA9-4845-8703-EA0886F3179C}"/>
              </a:ext>
            </a:extLst>
          </p:cNvPr>
          <p:cNvCxnSpPr>
            <a:stCxn id="60" idx="4"/>
            <a:endCxn id="62" idx="0"/>
          </p:cNvCxnSpPr>
          <p:nvPr/>
        </p:nvCxnSpPr>
        <p:spPr>
          <a:xfrm flipH="1">
            <a:off x="2058615" y="5280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val 63">
            <a:extLst>
              <a:ext uri="{FF2B5EF4-FFF2-40B4-BE49-F238E27FC236}">
                <a16:creationId xmlns:a16="http://schemas.microsoft.com/office/drawing/2014/main" id="{10612995-4A69-3A45-90AE-7ABDB2E65DFD}"/>
              </a:ext>
            </a:extLst>
          </p:cNvPr>
          <p:cNvSpPr/>
          <p:nvPr/>
        </p:nvSpPr>
        <p:spPr>
          <a:xfrm>
            <a:off x="1937767" y="5965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7F24EEAC-758B-D947-A86F-D84299B103A7}"/>
              </a:ext>
            </a:extLst>
          </p:cNvPr>
          <p:cNvCxnSpPr>
            <a:endCxn id="64" idx="0"/>
          </p:cNvCxnSpPr>
          <p:nvPr/>
        </p:nvCxnSpPr>
        <p:spPr>
          <a:xfrm flipH="1">
            <a:off x="2052067" y="5736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04B889FC-E4A0-BF47-810E-F953E72AC63E}"/>
              </a:ext>
            </a:extLst>
          </p:cNvPr>
          <p:cNvSpPr txBox="1"/>
          <p:nvPr/>
        </p:nvSpPr>
        <p:spPr>
          <a:xfrm>
            <a:off x="1699824" y="6101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26546" y="6400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</a:t>
            </a:r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5761E276-92A6-0644-9333-7CABBCB13542}"/>
              </a:ext>
            </a:extLst>
          </p:cNvPr>
          <p:cNvCxnSpPr>
            <a:endCxn id="68" idx="0"/>
          </p:cNvCxnSpPr>
          <p:nvPr/>
        </p:nvCxnSpPr>
        <p:spPr>
          <a:xfrm flipH="1">
            <a:off x="2040846" y="6172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Box 70">
            <a:extLst>
              <a:ext uri="{FF2B5EF4-FFF2-40B4-BE49-F238E27FC236}">
                <a16:creationId xmlns:a16="http://schemas.microsoft.com/office/drawing/2014/main" id="{3DC22BE3-00C9-B347-A3A5-25AEF5FA70B1}"/>
              </a:ext>
            </a:extLst>
          </p:cNvPr>
          <p:cNvSpPr txBox="1"/>
          <p:nvPr/>
        </p:nvSpPr>
        <p:spPr>
          <a:xfrm>
            <a:off x="1935867" y="17884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CBDD6FD-B4EA-394A-8775-3C80D85903A0}"/>
              </a:ext>
            </a:extLst>
          </p:cNvPr>
          <p:cNvSpPr txBox="1"/>
          <p:nvPr/>
        </p:nvSpPr>
        <p:spPr>
          <a:xfrm>
            <a:off x="1699824" y="2431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E6430331-32D6-2C4A-8F40-6B94287AAA9B}"/>
              </a:ext>
            </a:extLst>
          </p:cNvPr>
          <p:cNvSpPr txBox="1"/>
          <p:nvPr/>
        </p:nvSpPr>
        <p:spPr>
          <a:xfrm>
            <a:off x="2235217" y="1444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2089B9B-080C-0440-872D-2ED0DDEADE63}"/>
              </a:ext>
            </a:extLst>
          </p:cNvPr>
          <p:cNvSpPr txBox="1"/>
          <p:nvPr/>
        </p:nvSpPr>
        <p:spPr>
          <a:xfrm>
            <a:off x="1850667" y="8958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22C2B9FA-5513-2140-8F0D-269530C1D720}"/>
              </a:ext>
            </a:extLst>
          </p:cNvPr>
          <p:cNvSpPr/>
          <p:nvPr/>
        </p:nvSpPr>
        <p:spPr>
          <a:xfrm>
            <a:off x="2199979" y="12568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7D6CE7AE-C3B6-8A41-9E5F-25C4F21F9A1D}"/>
              </a:ext>
            </a:extLst>
          </p:cNvPr>
          <p:cNvCxnSpPr>
            <a:stCxn id="75" idx="5"/>
            <a:endCxn id="76" idx="0"/>
          </p:cNvCxnSpPr>
          <p:nvPr/>
        </p:nvCxnSpPr>
        <p:spPr>
          <a:xfrm>
            <a:off x="2075919" y="811669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07E8AC30-AA5E-1848-9ABF-4F4FBDE9B717}"/>
              </a:ext>
            </a:extLst>
          </p:cNvPr>
          <p:cNvCxnSpPr>
            <a:stCxn id="76" idx="5"/>
            <a:endCxn id="79" idx="1"/>
          </p:cNvCxnSpPr>
          <p:nvPr/>
        </p:nvCxnSpPr>
        <p:spPr>
          <a:xfrm>
            <a:off x="2395100" y="1451936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B38C9688-ED58-2B46-A5E6-D488A83C657A}"/>
              </a:ext>
            </a:extLst>
          </p:cNvPr>
          <p:cNvSpPr/>
          <p:nvPr/>
        </p:nvSpPr>
        <p:spPr>
          <a:xfrm>
            <a:off x="1944316" y="2316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stCxn id="79" idx="3"/>
            <a:endCxn id="80" idx="0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C1B6C3B7-ECAA-D746-81B2-F97140130744}"/>
              </a:ext>
            </a:extLst>
          </p:cNvPr>
          <p:cNvCxnSpPr>
            <a:stCxn id="80" idx="4"/>
          </p:cNvCxnSpPr>
          <p:nvPr/>
        </p:nvCxnSpPr>
        <p:spPr>
          <a:xfrm flipH="1">
            <a:off x="2057484" y="2544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>
            <a:extLst>
              <a:ext uri="{FF2B5EF4-FFF2-40B4-BE49-F238E27FC236}">
                <a16:creationId xmlns:a16="http://schemas.microsoft.com/office/drawing/2014/main" id="{768E69E2-0FC4-4043-A331-F64461B172A7}"/>
              </a:ext>
            </a:extLst>
          </p:cNvPr>
          <p:cNvSpPr txBox="1"/>
          <p:nvPr/>
        </p:nvSpPr>
        <p:spPr>
          <a:xfrm>
            <a:off x="1699824" y="2942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FF25A39F-AFB7-6F40-97D7-8814A0E85606}"/>
              </a:ext>
            </a:extLst>
          </p:cNvPr>
          <p:cNvSpPr/>
          <p:nvPr/>
        </p:nvSpPr>
        <p:spPr>
          <a:xfrm>
            <a:off x="1938911" y="2765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C5E99B1-A612-5047-8890-770A55D3804E}"/>
              </a:ext>
            </a:extLst>
          </p:cNvPr>
          <p:cNvCxnSpPr>
            <a:stCxn id="84" idx="4"/>
            <a:endCxn id="53" idx="0"/>
          </p:cNvCxnSpPr>
          <p:nvPr/>
        </p:nvCxnSpPr>
        <p:spPr>
          <a:xfrm>
            <a:off x="2053211" y="2993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F0FB156B-0FEA-214C-B325-BFF68048825F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5834D8-3E84-7941-8570-B872AAF555A7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80ED94-4E45-A449-B7D4-EA793821235B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EB0E298-1265-E549-861C-1447DA0B9DED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5D586A2-2016-6242-9A14-C79487C99B3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E29280A-971A-6349-9908-C497B5073C3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B85E2A-8DB8-C64F-86FA-DE7FCDCA5EA7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CEA38C7-C47C-EF47-97E0-5D6A2E8AB813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6A0A700A-36A2-5C4D-B02E-EB9A4DF02256}"/>
              </a:ext>
            </a:extLst>
          </p:cNvPr>
          <p:cNvCxnSpPr>
            <a:endCxn id="93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id="{B8744598-54AE-FA46-A7CB-16FEBD55EF1B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84D405E-D4E9-124C-B08B-09DF5FAC5418}"/>
              </a:ext>
            </a:extLst>
          </p:cNvPr>
          <p:cNvCxnSpPr>
            <a:stCxn id="93" idx="4"/>
            <a:endCxn id="95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79B955C-5BAB-9849-A3F5-F98590F9D7C5}"/>
              </a:ext>
            </a:extLst>
          </p:cNvPr>
          <p:cNvCxnSpPr>
            <a:stCxn id="95" idx="4"/>
            <a:endCxn id="98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val 97">
            <a:extLst>
              <a:ext uri="{FF2B5EF4-FFF2-40B4-BE49-F238E27FC236}">
                <a16:creationId xmlns:a16="http://schemas.microsoft.com/office/drawing/2014/main" id="{7C697300-9997-4C4E-A4EB-6A4F8E218648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E1E78C6A-0C5B-A645-A5BF-91DE6F42C471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92BC703-2B35-5945-B0EA-3282187FD27F}"/>
              </a:ext>
            </a:extLst>
          </p:cNvPr>
          <p:cNvCxnSpPr>
            <a:stCxn id="98" idx="4"/>
            <a:endCxn id="99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>
            <a:extLst>
              <a:ext uri="{FF2B5EF4-FFF2-40B4-BE49-F238E27FC236}">
                <a16:creationId xmlns:a16="http://schemas.microsoft.com/office/drawing/2014/main" id="{29FF1F1D-7077-D04C-989C-D7BD7375E9BB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B12C524-5B51-E744-9D40-5D75ED33C939}"/>
              </a:ext>
            </a:extLst>
          </p:cNvPr>
          <p:cNvCxnSpPr>
            <a:stCxn id="99" idx="4"/>
            <a:endCxn id="101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DEBAAF2A-214C-CD40-979E-C104F666A30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64EA81-A491-9D42-88C7-FB3A1A3A5204}"/>
              </a:ext>
            </a:extLst>
          </p:cNvPr>
          <p:cNvCxnSpPr>
            <a:endCxn id="103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CAE7D68B-7D3D-8E4E-8AC8-3CCA49E8846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2</a:t>
            </a: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8CEB8A3-E1F4-9E43-BF34-24421B04ED1E}"/>
              </a:ext>
            </a:extLst>
          </p:cNvPr>
          <p:cNvCxnSpPr>
            <a:endCxn id="106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D95C3EE5-77A5-C74B-959F-F61503C21BBA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6C89CFC-C4C0-E14A-ADDA-C43BE84B0062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41144C40-B711-E949-ACA7-BE22AA0352EB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stCxn id="115" idx="4"/>
            <a:endCxn id="116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04D2FC4-1481-8949-99D1-75DE32A55C16}"/>
              </a:ext>
            </a:extLst>
          </p:cNvPr>
          <p:cNvCxnSpPr>
            <a:stCxn id="116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0C5BA5E2-0892-7B46-B707-B19903FA2C06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46C913A-0A5C-2041-8F1B-F0B7D87BEFF1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F28F3889-31F2-3C42-9574-99A77B751426}"/>
              </a:ext>
            </a:extLst>
          </p:cNvPr>
          <p:cNvCxnSpPr>
            <a:stCxn id="120" idx="4"/>
            <a:endCxn id="92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E8FCBEAA-8DC7-B943-A937-863A942E000E}"/>
              </a:ext>
            </a:extLst>
          </p:cNvPr>
          <p:cNvSpPr txBox="1"/>
          <p:nvPr/>
        </p:nvSpPr>
        <p:spPr>
          <a:xfrm>
            <a:off x="1049778" y="3946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10F3C621-4FEE-B84F-A56D-A1B618D3D8D5}"/>
              </a:ext>
            </a:extLst>
          </p:cNvPr>
          <p:cNvSpPr txBox="1"/>
          <p:nvPr/>
        </p:nvSpPr>
        <p:spPr>
          <a:xfrm>
            <a:off x="1049778" y="4404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96BB0863-09C1-5440-B364-9EA77DD1B3F9}"/>
              </a:ext>
            </a:extLst>
          </p:cNvPr>
          <p:cNvSpPr txBox="1"/>
          <p:nvPr/>
        </p:nvSpPr>
        <p:spPr>
          <a:xfrm>
            <a:off x="1049778" y="3533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0BAD43D8-761C-1B44-9099-B9CBDF63464A}"/>
              </a:ext>
            </a:extLst>
          </p:cNvPr>
          <p:cNvSpPr txBox="1"/>
          <p:nvPr/>
        </p:nvSpPr>
        <p:spPr>
          <a:xfrm>
            <a:off x="1049778" y="3076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3C16751F-CF0A-0E48-9D37-13971F86D671}"/>
              </a:ext>
            </a:extLst>
          </p:cNvPr>
          <p:cNvSpPr txBox="1"/>
          <p:nvPr/>
        </p:nvSpPr>
        <p:spPr>
          <a:xfrm>
            <a:off x="1049778" y="2578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B86FE87E-43B6-6D4B-947D-49F1AA784814}"/>
              </a:ext>
            </a:extLst>
          </p:cNvPr>
          <p:cNvSpPr txBox="1"/>
          <p:nvPr/>
        </p:nvSpPr>
        <p:spPr>
          <a:xfrm>
            <a:off x="1049778" y="4904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28" name="Oval 127">
            <a:extLst>
              <a:ext uri="{FF2B5EF4-FFF2-40B4-BE49-F238E27FC236}">
                <a16:creationId xmlns:a16="http://schemas.microsoft.com/office/drawing/2014/main" id="{8BF30085-377F-C046-AF46-F4C228DDA54F}"/>
              </a:ext>
            </a:extLst>
          </p:cNvPr>
          <p:cNvSpPr/>
          <p:nvPr/>
        </p:nvSpPr>
        <p:spPr>
          <a:xfrm>
            <a:off x="1294147" y="2463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8FD1AB61-296B-7941-8A11-99F9574A1D15}"/>
              </a:ext>
            </a:extLst>
          </p:cNvPr>
          <p:cNvSpPr/>
          <p:nvPr/>
        </p:nvSpPr>
        <p:spPr>
          <a:xfrm>
            <a:off x="1293097" y="2918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F022ACAD-F007-DF4C-A95D-B67618917446}"/>
              </a:ext>
            </a:extLst>
          </p:cNvPr>
          <p:cNvCxnSpPr>
            <a:endCxn id="129" idx="0"/>
          </p:cNvCxnSpPr>
          <p:nvPr/>
        </p:nvCxnSpPr>
        <p:spPr>
          <a:xfrm>
            <a:off x="1405133" y="2713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Oval 130">
            <a:extLst>
              <a:ext uri="{FF2B5EF4-FFF2-40B4-BE49-F238E27FC236}">
                <a16:creationId xmlns:a16="http://schemas.microsoft.com/office/drawing/2014/main" id="{F2F9815A-5FC2-3F4C-BC39-44921734C4B1}"/>
              </a:ext>
            </a:extLst>
          </p:cNvPr>
          <p:cNvSpPr/>
          <p:nvPr/>
        </p:nvSpPr>
        <p:spPr>
          <a:xfrm>
            <a:off x="1291965" y="3375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CABF80DA-E80C-3647-80A0-F5C74A09AF12}"/>
              </a:ext>
            </a:extLst>
          </p:cNvPr>
          <p:cNvCxnSpPr>
            <a:stCxn id="129" idx="4"/>
            <a:endCxn id="131" idx="0"/>
          </p:cNvCxnSpPr>
          <p:nvPr/>
        </p:nvCxnSpPr>
        <p:spPr>
          <a:xfrm flipH="1">
            <a:off x="1406265" y="3146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8D247746-46EA-C642-90A2-50C156951338}"/>
              </a:ext>
            </a:extLst>
          </p:cNvPr>
          <p:cNvCxnSpPr>
            <a:stCxn id="131" idx="4"/>
            <a:endCxn id="134" idx="0"/>
          </p:cNvCxnSpPr>
          <p:nvPr/>
        </p:nvCxnSpPr>
        <p:spPr>
          <a:xfrm>
            <a:off x="1406265" y="3603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Oval 133">
            <a:extLst>
              <a:ext uri="{FF2B5EF4-FFF2-40B4-BE49-F238E27FC236}">
                <a16:creationId xmlns:a16="http://schemas.microsoft.com/office/drawing/2014/main" id="{A2BAF0C4-1C77-E54E-944D-09A58368A3A2}"/>
              </a:ext>
            </a:extLst>
          </p:cNvPr>
          <p:cNvSpPr/>
          <p:nvPr/>
        </p:nvSpPr>
        <p:spPr>
          <a:xfrm>
            <a:off x="1293137" y="3832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5" name="Oval 134">
            <a:extLst>
              <a:ext uri="{FF2B5EF4-FFF2-40B4-BE49-F238E27FC236}">
                <a16:creationId xmlns:a16="http://schemas.microsoft.com/office/drawing/2014/main" id="{C6D11935-7E37-0349-8D97-1E9DBAD3534A}"/>
              </a:ext>
            </a:extLst>
          </p:cNvPr>
          <p:cNvSpPr/>
          <p:nvPr/>
        </p:nvSpPr>
        <p:spPr>
          <a:xfrm>
            <a:off x="1295401" y="4289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35A46693-E50C-2149-9D05-47CFA37649F1}"/>
              </a:ext>
            </a:extLst>
          </p:cNvPr>
          <p:cNvCxnSpPr>
            <a:stCxn id="134" idx="4"/>
            <a:endCxn id="135" idx="0"/>
          </p:cNvCxnSpPr>
          <p:nvPr/>
        </p:nvCxnSpPr>
        <p:spPr>
          <a:xfrm>
            <a:off x="1407437" y="4061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Oval 136">
            <a:extLst>
              <a:ext uri="{FF2B5EF4-FFF2-40B4-BE49-F238E27FC236}">
                <a16:creationId xmlns:a16="http://schemas.microsoft.com/office/drawing/2014/main" id="{0BA6D564-1DA6-1C4A-8BCF-AD07334521AB}"/>
              </a:ext>
            </a:extLst>
          </p:cNvPr>
          <p:cNvSpPr/>
          <p:nvPr/>
        </p:nvSpPr>
        <p:spPr>
          <a:xfrm>
            <a:off x="1294269" y="4746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00F31C6B-E9CD-B041-AB84-C5EF0AB63293}"/>
              </a:ext>
            </a:extLst>
          </p:cNvPr>
          <p:cNvCxnSpPr>
            <a:stCxn id="135" idx="4"/>
            <a:endCxn id="137" idx="0"/>
          </p:cNvCxnSpPr>
          <p:nvPr/>
        </p:nvCxnSpPr>
        <p:spPr>
          <a:xfrm flipH="1">
            <a:off x="1408569" y="4518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9" name="Oval 138">
            <a:extLst>
              <a:ext uri="{FF2B5EF4-FFF2-40B4-BE49-F238E27FC236}">
                <a16:creationId xmlns:a16="http://schemas.microsoft.com/office/drawing/2014/main" id="{938C730E-90A8-7747-808C-CBFAD4C09510}"/>
              </a:ext>
            </a:extLst>
          </p:cNvPr>
          <p:cNvSpPr/>
          <p:nvPr/>
        </p:nvSpPr>
        <p:spPr>
          <a:xfrm>
            <a:off x="1287721" y="5203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66712C6C-DF98-3A4B-B8C6-1C0054724431}"/>
              </a:ext>
            </a:extLst>
          </p:cNvPr>
          <p:cNvCxnSpPr>
            <a:endCxn id="139" idx="0"/>
          </p:cNvCxnSpPr>
          <p:nvPr/>
        </p:nvCxnSpPr>
        <p:spPr>
          <a:xfrm flipH="1">
            <a:off x="1402021" y="4974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" name="TextBox 140">
            <a:extLst>
              <a:ext uri="{FF2B5EF4-FFF2-40B4-BE49-F238E27FC236}">
                <a16:creationId xmlns:a16="http://schemas.microsoft.com/office/drawing/2014/main" id="{D57AE3BB-E0E5-214A-979E-EBE18F1C11F0}"/>
              </a:ext>
            </a:extLst>
          </p:cNvPr>
          <p:cNvSpPr txBox="1"/>
          <p:nvPr/>
        </p:nvSpPr>
        <p:spPr>
          <a:xfrm>
            <a:off x="1049778" y="5339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5638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3</a:t>
            </a:r>
          </a:p>
        </p:txBody>
      </p: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B79F84C7-6686-6A4D-BFEA-A6B31DC59C8F}"/>
              </a:ext>
            </a:extLst>
          </p:cNvPr>
          <p:cNvCxnSpPr>
            <a:endCxn id="142" idx="0"/>
          </p:cNvCxnSpPr>
          <p:nvPr/>
        </p:nvCxnSpPr>
        <p:spPr>
          <a:xfrm flipH="1">
            <a:off x="1390800" y="5410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" name="TextBox 143">
            <a:extLst>
              <a:ext uri="{FF2B5EF4-FFF2-40B4-BE49-F238E27FC236}">
                <a16:creationId xmlns:a16="http://schemas.microsoft.com/office/drawing/2014/main" id="{CA9514D8-0ACE-924B-9668-00DCBBA92E9F}"/>
              </a:ext>
            </a:extLst>
          </p:cNvPr>
          <p:cNvSpPr txBox="1"/>
          <p:nvPr/>
        </p:nvSpPr>
        <p:spPr>
          <a:xfrm>
            <a:off x="1049778" y="1669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45" name="Oval 144">
            <a:extLst>
              <a:ext uri="{FF2B5EF4-FFF2-40B4-BE49-F238E27FC236}">
                <a16:creationId xmlns:a16="http://schemas.microsoft.com/office/drawing/2014/main" id="{027543C4-8ED7-B741-82EE-AA99A61F0F2E}"/>
              </a:ext>
            </a:extLst>
          </p:cNvPr>
          <p:cNvSpPr/>
          <p:nvPr/>
        </p:nvSpPr>
        <p:spPr>
          <a:xfrm>
            <a:off x="1294270" y="1554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stCxn id="75" idx="3"/>
            <a:endCxn id="145" idx="0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8E04EC9B-FB6D-2A46-AB20-AAB70543325A}"/>
              </a:ext>
            </a:extLst>
          </p:cNvPr>
          <p:cNvCxnSpPr>
            <a:stCxn id="145" idx="4"/>
          </p:cNvCxnSpPr>
          <p:nvPr/>
        </p:nvCxnSpPr>
        <p:spPr>
          <a:xfrm flipH="1">
            <a:off x="1407438" y="1782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>
            <a:extLst>
              <a:ext uri="{FF2B5EF4-FFF2-40B4-BE49-F238E27FC236}">
                <a16:creationId xmlns:a16="http://schemas.microsoft.com/office/drawing/2014/main" id="{E4E7366F-1022-E644-AB49-97254E8D8056}"/>
              </a:ext>
            </a:extLst>
          </p:cNvPr>
          <p:cNvSpPr txBox="1"/>
          <p:nvPr/>
        </p:nvSpPr>
        <p:spPr>
          <a:xfrm>
            <a:off x="1049778" y="2180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49" name="Oval 148">
            <a:extLst>
              <a:ext uri="{FF2B5EF4-FFF2-40B4-BE49-F238E27FC236}">
                <a16:creationId xmlns:a16="http://schemas.microsoft.com/office/drawing/2014/main" id="{6FA1A212-B00B-2746-B245-FEE4EE30745E}"/>
              </a:ext>
            </a:extLst>
          </p:cNvPr>
          <p:cNvSpPr/>
          <p:nvPr/>
        </p:nvSpPr>
        <p:spPr>
          <a:xfrm>
            <a:off x="1288865" y="2003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E9B34679-411E-8245-98D0-6B7382BA1DE3}"/>
              </a:ext>
            </a:extLst>
          </p:cNvPr>
          <p:cNvCxnSpPr>
            <a:stCxn id="149" idx="4"/>
            <a:endCxn id="128" idx="0"/>
          </p:cNvCxnSpPr>
          <p:nvPr/>
        </p:nvCxnSpPr>
        <p:spPr>
          <a:xfrm>
            <a:off x="1403165" y="2231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1" name="TextBox 150">
            <a:extLst>
              <a:ext uri="{FF2B5EF4-FFF2-40B4-BE49-F238E27FC236}">
                <a16:creationId xmlns:a16="http://schemas.microsoft.com/office/drawing/2014/main" id="{0B8363DC-E947-9D47-BEC6-AD5299164A56}"/>
              </a:ext>
            </a:extLst>
          </p:cNvPr>
          <p:cNvSpPr txBox="1"/>
          <p:nvPr/>
        </p:nvSpPr>
        <p:spPr>
          <a:xfrm>
            <a:off x="1225195" y="10078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20F7BD5C-C3D0-364A-A756-3BA59B2B76D1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33A9FF0A-9F7B-444E-910A-581BC79181DD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D7F2618-0636-8243-B489-923C6AACC909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66A46DFD-D0C6-3746-A887-EB10E5A48343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9D024F5-C229-974A-85BF-3EB5237478A0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9C408D67-4B65-174F-9FC1-87FCC4161A94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1DDE6840-359C-3747-9AFA-DFB0F1325B8C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3AEB85C8-45D0-9D43-8619-2DDD941E6563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9F71070D-CF69-E24C-8E78-111BC6CF1396}"/>
              </a:ext>
            </a:extLst>
          </p:cNvPr>
          <p:cNvCxnSpPr>
            <a:endCxn id="159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Oval 160">
            <a:extLst>
              <a:ext uri="{FF2B5EF4-FFF2-40B4-BE49-F238E27FC236}">
                <a16:creationId xmlns:a16="http://schemas.microsoft.com/office/drawing/2014/main" id="{CD8AA623-9B17-4C44-A314-E96DC001B219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42660FE3-4127-5A4F-8616-BFD1D6A603DE}"/>
              </a:ext>
            </a:extLst>
          </p:cNvPr>
          <p:cNvCxnSpPr>
            <a:stCxn id="159" idx="4"/>
            <a:endCxn id="161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F11882FA-A977-224E-B8AB-98E0E4D004AD}"/>
              </a:ext>
            </a:extLst>
          </p:cNvPr>
          <p:cNvCxnSpPr>
            <a:stCxn id="161" idx="4"/>
            <a:endCxn id="164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Oval 163">
            <a:extLst>
              <a:ext uri="{FF2B5EF4-FFF2-40B4-BE49-F238E27FC236}">
                <a16:creationId xmlns:a16="http://schemas.microsoft.com/office/drawing/2014/main" id="{5151B645-B1FA-4A4D-9E37-53A96FF93528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027F4397-FE18-9F4F-B3E6-07C599A66304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824962FF-3D62-8D4A-89E8-C808B06EDA56}"/>
              </a:ext>
            </a:extLst>
          </p:cNvPr>
          <p:cNvCxnSpPr>
            <a:stCxn id="164" idx="4"/>
            <a:endCxn id="165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Oval 166">
            <a:extLst>
              <a:ext uri="{FF2B5EF4-FFF2-40B4-BE49-F238E27FC236}">
                <a16:creationId xmlns:a16="http://schemas.microsoft.com/office/drawing/2014/main" id="{F2CDD4F5-A5EF-084D-BEC0-ECAF54A27ACE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50AD51E-C673-624E-9287-7C7649786421}"/>
              </a:ext>
            </a:extLst>
          </p:cNvPr>
          <p:cNvCxnSpPr>
            <a:stCxn id="165" idx="4"/>
            <a:endCxn id="167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Oval 168">
            <a:extLst>
              <a:ext uri="{FF2B5EF4-FFF2-40B4-BE49-F238E27FC236}">
                <a16:creationId xmlns:a16="http://schemas.microsoft.com/office/drawing/2014/main" id="{EA1572D3-6631-2A4A-BD73-15604EE5D379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27869A2C-D4D2-F440-B956-5FE7B9CB23C0}"/>
              </a:ext>
            </a:extLst>
          </p:cNvPr>
          <p:cNvCxnSpPr>
            <a:endCxn id="169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6AD0C6E2-8154-E940-96DF-2FEC48856C6F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4</a:t>
            </a:r>
          </a:p>
        </p:txBody>
      </p: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12BD899F-33DA-CD44-9264-C1A78479DE77}"/>
              </a:ext>
            </a:extLst>
          </p:cNvPr>
          <p:cNvCxnSpPr>
            <a:endCxn id="172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>
            <a:extLst>
              <a:ext uri="{FF2B5EF4-FFF2-40B4-BE49-F238E27FC236}">
                <a16:creationId xmlns:a16="http://schemas.microsoft.com/office/drawing/2014/main" id="{D1DBF96F-6EA9-D043-939B-9042CDFEDC06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FA6CD911-CB87-2043-9027-EACBC223B2E7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stCxn id="3" idx="4"/>
            <a:endCxn id="175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C7A2941-A065-F14C-82A8-4FA5EA767E19}"/>
              </a:ext>
            </a:extLst>
          </p:cNvPr>
          <p:cNvCxnSpPr>
            <a:stCxn id="175" idx="4"/>
            <a:endCxn id="179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TextBox 177">
            <a:extLst>
              <a:ext uri="{FF2B5EF4-FFF2-40B4-BE49-F238E27FC236}">
                <a16:creationId xmlns:a16="http://schemas.microsoft.com/office/drawing/2014/main" id="{449D8DF8-DCC9-8447-88FD-07C5E3E137B6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79" name="Oval 178">
            <a:extLst>
              <a:ext uri="{FF2B5EF4-FFF2-40B4-BE49-F238E27FC236}">
                <a16:creationId xmlns:a16="http://schemas.microsoft.com/office/drawing/2014/main" id="{539D3586-8900-514D-9CD4-CE5EDD4ED7FB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9127ADB1-D45B-D34A-B86C-A8BF01EB69B5}"/>
              </a:ext>
            </a:extLst>
          </p:cNvPr>
          <p:cNvCxnSpPr>
            <a:stCxn id="179" idx="4"/>
            <a:endCxn id="158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>
            <a:extLst>
              <a:ext uri="{FF2B5EF4-FFF2-40B4-BE49-F238E27FC236}">
                <a16:creationId xmlns:a16="http://schemas.microsoft.com/office/drawing/2014/main" id="{BE927778-8C0B-DF4F-AD28-07E66290D8BE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821801A-A72F-5141-8B00-DE0FE114D6D0}"/>
              </a:ext>
            </a:extLst>
          </p:cNvPr>
          <p:cNvSpPr txBox="1"/>
          <p:nvPr/>
        </p:nvSpPr>
        <p:spPr>
          <a:xfrm>
            <a:off x="381000" y="28799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E0712ECE-3339-5649-9A51-D632CBD073E1}"/>
              </a:ext>
            </a:extLst>
          </p:cNvPr>
          <p:cNvSpPr txBox="1"/>
          <p:nvPr/>
        </p:nvSpPr>
        <p:spPr>
          <a:xfrm>
            <a:off x="381000" y="33381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FAFF7E91-D81F-D345-871C-9C1B73C2277C}"/>
              </a:ext>
            </a:extLst>
          </p:cNvPr>
          <p:cNvSpPr txBox="1"/>
          <p:nvPr/>
        </p:nvSpPr>
        <p:spPr>
          <a:xfrm>
            <a:off x="381000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01B76F7D-B8A0-5A4D-89EB-51F98D33DF5C}"/>
              </a:ext>
            </a:extLst>
          </p:cNvPr>
          <p:cNvSpPr txBox="1"/>
          <p:nvPr/>
        </p:nvSpPr>
        <p:spPr>
          <a:xfrm>
            <a:off x="381000" y="2009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C221B761-7417-704D-BD7F-DDECEE5C6CAD}"/>
              </a:ext>
            </a:extLst>
          </p:cNvPr>
          <p:cNvSpPr txBox="1"/>
          <p:nvPr/>
        </p:nvSpPr>
        <p:spPr>
          <a:xfrm>
            <a:off x="381000" y="15112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77002325-A13D-3E42-9F24-F6C8D2C4AA18}"/>
              </a:ext>
            </a:extLst>
          </p:cNvPr>
          <p:cNvSpPr txBox="1"/>
          <p:nvPr/>
        </p:nvSpPr>
        <p:spPr>
          <a:xfrm>
            <a:off x="381000" y="38375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88" name="Oval 187">
            <a:extLst>
              <a:ext uri="{FF2B5EF4-FFF2-40B4-BE49-F238E27FC236}">
                <a16:creationId xmlns:a16="http://schemas.microsoft.com/office/drawing/2014/main" id="{52BD641B-949D-4649-8AE8-ECD0ADB43CD8}"/>
              </a:ext>
            </a:extLst>
          </p:cNvPr>
          <p:cNvSpPr/>
          <p:nvPr/>
        </p:nvSpPr>
        <p:spPr>
          <a:xfrm>
            <a:off x="624319" y="1851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9" name="Straight Connector 188">
            <a:extLst>
              <a:ext uri="{FF2B5EF4-FFF2-40B4-BE49-F238E27FC236}">
                <a16:creationId xmlns:a16="http://schemas.microsoft.com/office/drawing/2014/main" id="{56639482-F327-CC4A-80B5-B47419825992}"/>
              </a:ext>
            </a:extLst>
          </p:cNvPr>
          <p:cNvCxnSpPr>
            <a:stCxn id="203" idx="4"/>
            <a:endCxn id="188" idx="0"/>
          </p:cNvCxnSpPr>
          <p:nvPr/>
        </p:nvCxnSpPr>
        <p:spPr>
          <a:xfrm>
            <a:off x="734387" y="1545815"/>
            <a:ext cx="4232" cy="3054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Oval 189">
            <a:extLst>
              <a:ext uri="{FF2B5EF4-FFF2-40B4-BE49-F238E27FC236}">
                <a16:creationId xmlns:a16="http://schemas.microsoft.com/office/drawing/2014/main" id="{793DD416-B956-A74E-93FC-2E5142507707}"/>
              </a:ext>
            </a:extLst>
          </p:cNvPr>
          <p:cNvSpPr/>
          <p:nvPr/>
        </p:nvSpPr>
        <p:spPr>
          <a:xfrm>
            <a:off x="623187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1" name="Straight Connector 190">
            <a:extLst>
              <a:ext uri="{FF2B5EF4-FFF2-40B4-BE49-F238E27FC236}">
                <a16:creationId xmlns:a16="http://schemas.microsoft.com/office/drawing/2014/main" id="{66E4DA87-E088-694F-B612-FABCA3025C6E}"/>
              </a:ext>
            </a:extLst>
          </p:cNvPr>
          <p:cNvCxnSpPr>
            <a:stCxn id="188" idx="4"/>
            <a:endCxn id="190" idx="0"/>
          </p:cNvCxnSpPr>
          <p:nvPr/>
        </p:nvCxnSpPr>
        <p:spPr>
          <a:xfrm flipH="1">
            <a:off x="737487" y="20798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16B51F0B-1DFC-FE46-B1D4-EE359DC5ACD1}"/>
              </a:ext>
            </a:extLst>
          </p:cNvPr>
          <p:cNvCxnSpPr>
            <a:stCxn id="190" idx="4"/>
            <a:endCxn id="193" idx="0"/>
          </p:cNvCxnSpPr>
          <p:nvPr/>
        </p:nvCxnSpPr>
        <p:spPr>
          <a:xfrm>
            <a:off x="737487" y="25370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3" name="Oval 192">
            <a:extLst>
              <a:ext uri="{FF2B5EF4-FFF2-40B4-BE49-F238E27FC236}">
                <a16:creationId xmlns:a16="http://schemas.microsoft.com/office/drawing/2014/main" id="{0C4ED29D-4375-AA45-ABD1-6025C0C1F314}"/>
              </a:ext>
            </a:extLst>
          </p:cNvPr>
          <p:cNvSpPr/>
          <p:nvPr/>
        </p:nvSpPr>
        <p:spPr>
          <a:xfrm>
            <a:off x="624359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94" name="Oval 193">
            <a:extLst>
              <a:ext uri="{FF2B5EF4-FFF2-40B4-BE49-F238E27FC236}">
                <a16:creationId xmlns:a16="http://schemas.microsoft.com/office/drawing/2014/main" id="{F07F353C-C6E3-A14D-92D7-D9790D52C320}"/>
              </a:ext>
            </a:extLst>
          </p:cNvPr>
          <p:cNvSpPr/>
          <p:nvPr/>
        </p:nvSpPr>
        <p:spPr>
          <a:xfrm>
            <a:off x="626623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26FF2BF9-05BF-1847-AAD8-364AB2EF2B48}"/>
              </a:ext>
            </a:extLst>
          </p:cNvPr>
          <p:cNvCxnSpPr>
            <a:stCxn id="193" idx="4"/>
            <a:endCxn id="194" idx="0"/>
          </p:cNvCxnSpPr>
          <p:nvPr/>
        </p:nvCxnSpPr>
        <p:spPr>
          <a:xfrm>
            <a:off x="738659" y="29942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6" name="Oval 195">
            <a:extLst>
              <a:ext uri="{FF2B5EF4-FFF2-40B4-BE49-F238E27FC236}">
                <a16:creationId xmlns:a16="http://schemas.microsoft.com/office/drawing/2014/main" id="{C5324928-9ED7-C244-8D35-64AF71459308}"/>
              </a:ext>
            </a:extLst>
          </p:cNvPr>
          <p:cNvSpPr/>
          <p:nvPr/>
        </p:nvSpPr>
        <p:spPr>
          <a:xfrm>
            <a:off x="625491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7" name="Straight Connector 196">
            <a:extLst>
              <a:ext uri="{FF2B5EF4-FFF2-40B4-BE49-F238E27FC236}">
                <a16:creationId xmlns:a16="http://schemas.microsoft.com/office/drawing/2014/main" id="{B6741729-9F7B-E945-B31B-B7E69C2911AA}"/>
              </a:ext>
            </a:extLst>
          </p:cNvPr>
          <p:cNvCxnSpPr>
            <a:stCxn id="194" idx="4"/>
            <a:endCxn id="196" idx="0"/>
          </p:cNvCxnSpPr>
          <p:nvPr/>
        </p:nvCxnSpPr>
        <p:spPr>
          <a:xfrm flipH="1">
            <a:off x="739791" y="34514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" name="Oval 197">
            <a:extLst>
              <a:ext uri="{FF2B5EF4-FFF2-40B4-BE49-F238E27FC236}">
                <a16:creationId xmlns:a16="http://schemas.microsoft.com/office/drawing/2014/main" id="{88572C88-53C9-F24A-8CCC-62509945D71E}"/>
              </a:ext>
            </a:extLst>
          </p:cNvPr>
          <p:cNvSpPr/>
          <p:nvPr/>
        </p:nvSpPr>
        <p:spPr>
          <a:xfrm>
            <a:off x="618943" y="41365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FEAC93B7-5C01-3048-B5E4-0DA183EEC820}"/>
              </a:ext>
            </a:extLst>
          </p:cNvPr>
          <p:cNvCxnSpPr>
            <a:endCxn id="198" idx="0"/>
          </p:cNvCxnSpPr>
          <p:nvPr/>
        </p:nvCxnSpPr>
        <p:spPr>
          <a:xfrm flipH="1">
            <a:off x="733243" y="39079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0" name="TextBox 199">
            <a:extLst>
              <a:ext uri="{FF2B5EF4-FFF2-40B4-BE49-F238E27FC236}">
                <a16:creationId xmlns:a16="http://schemas.microsoft.com/office/drawing/2014/main" id="{52C0E187-BD51-A64A-A531-F3FB85CD8E1C}"/>
              </a:ext>
            </a:extLst>
          </p:cNvPr>
          <p:cNvSpPr txBox="1"/>
          <p:nvPr/>
        </p:nvSpPr>
        <p:spPr>
          <a:xfrm>
            <a:off x="381000" y="42730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45720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5</a:t>
            </a: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43F3B76D-3D60-B24F-B382-26AC31B90D4B}"/>
              </a:ext>
            </a:extLst>
          </p:cNvPr>
          <p:cNvCxnSpPr>
            <a:endCxn id="201" idx="0"/>
          </p:cNvCxnSpPr>
          <p:nvPr/>
        </p:nvCxnSpPr>
        <p:spPr>
          <a:xfrm flipH="1">
            <a:off x="722022" y="43434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Oval 202">
            <a:extLst>
              <a:ext uri="{FF2B5EF4-FFF2-40B4-BE49-F238E27FC236}">
                <a16:creationId xmlns:a16="http://schemas.microsoft.com/office/drawing/2014/main" id="{9D685424-D983-334E-A463-100CC0598C16}"/>
              </a:ext>
            </a:extLst>
          </p:cNvPr>
          <p:cNvSpPr/>
          <p:nvPr/>
        </p:nvSpPr>
        <p:spPr>
          <a:xfrm>
            <a:off x="620087" y="13172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stCxn id="75" idx="2"/>
            <a:endCxn id="203" idx="7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EF0D17A2-3923-7C49-B576-7FC8B2C8CCEF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0D13B896-9995-F141-B6B8-52C824DAEADB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A9D1E2D2-36D7-524A-8BFA-A1A9D5E77373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9EBAD28F-56E9-DA47-ABE0-9C0F1E6EA6B6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0479995B-9143-CA4F-919F-59C08F00ABEF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4F5FFC70-BE43-2D41-B71E-553110049B21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1" name="Oval 210">
            <a:extLst>
              <a:ext uri="{FF2B5EF4-FFF2-40B4-BE49-F238E27FC236}">
                <a16:creationId xmlns:a16="http://schemas.microsoft.com/office/drawing/2014/main" id="{62939CDC-7491-1145-A543-AA27404638B5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F8D1C12E-D24B-6E4C-88E1-DDE4E42363BA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3" name="Straight Connector 212">
            <a:extLst>
              <a:ext uri="{FF2B5EF4-FFF2-40B4-BE49-F238E27FC236}">
                <a16:creationId xmlns:a16="http://schemas.microsoft.com/office/drawing/2014/main" id="{E82AB79A-C090-8E42-9DF4-50D0FE969169}"/>
              </a:ext>
            </a:extLst>
          </p:cNvPr>
          <p:cNvCxnSpPr>
            <a:endCxn id="212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213">
            <a:extLst>
              <a:ext uri="{FF2B5EF4-FFF2-40B4-BE49-F238E27FC236}">
                <a16:creationId xmlns:a16="http://schemas.microsoft.com/office/drawing/2014/main" id="{7EA16CBF-0CB6-FC47-9C16-AA108F02E7D0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5" name="Straight Connector 214">
            <a:extLst>
              <a:ext uri="{FF2B5EF4-FFF2-40B4-BE49-F238E27FC236}">
                <a16:creationId xmlns:a16="http://schemas.microsoft.com/office/drawing/2014/main" id="{7DA1D841-8F7A-F04F-8690-793B05CF16EF}"/>
              </a:ext>
            </a:extLst>
          </p:cNvPr>
          <p:cNvCxnSpPr>
            <a:stCxn id="212" idx="4"/>
            <a:endCxn id="214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1BB6ECF5-4C32-614F-A07F-43AE0E5FC23B}"/>
              </a:ext>
            </a:extLst>
          </p:cNvPr>
          <p:cNvCxnSpPr>
            <a:stCxn id="214" idx="4"/>
            <a:endCxn id="217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Oval 216">
            <a:extLst>
              <a:ext uri="{FF2B5EF4-FFF2-40B4-BE49-F238E27FC236}">
                <a16:creationId xmlns:a16="http://schemas.microsoft.com/office/drawing/2014/main" id="{7AC3D51C-F64B-8343-8D2F-3DAE5D6D9587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8" name="Oval 217">
            <a:extLst>
              <a:ext uri="{FF2B5EF4-FFF2-40B4-BE49-F238E27FC236}">
                <a16:creationId xmlns:a16="http://schemas.microsoft.com/office/drawing/2014/main" id="{D3593D2D-296B-B148-ADBB-243A8AFC5949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45BC2AF3-BDD4-294D-B440-3FA37F58B6EE}"/>
              </a:ext>
            </a:extLst>
          </p:cNvPr>
          <p:cNvCxnSpPr>
            <a:stCxn id="217" idx="4"/>
            <a:endCxn id="218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Oval 219">
            <a:extLst>
              <a:ext uri="{FF2B5EF4-FFF2-40B4-BE49-F238E27FC236}">
                <a16:creationId xmlns:a16="http://schemas.microsoft.com/office/drawing/2014/main" id="{02ABFF81-62DE-A64E-81F3-49D7D2040FD1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ECC85A4F-F295-F049-88F8-EA3FE8322A8F}"/>
              </a:ext>
            </a:extLst>
          </p:cNvPr>
          <p:cNvCxnSpPr>
            <a:stCxn id="218" idx="4"/>
            <a:endCxn id="220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2" name="Oval 221">
            <a:extLst>
              <a:ext uri="{FF2B5EF4-FFF2-40B4-BE49-F238E27FC236}">
                <a16:creationId xmlns:a16="http://schemas.microsoft.com/office/drawing/2014/main" id="{D82A1DF4-31FD-C441-AD02-EC09268591DB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2F1DCCB1-1445-C140-99D7-4612A5C91602}"/>
              </a:ext>
            </a:extLst>
          </p:cNvPr>
          <p:cNvCxnSpPr>
            <a:endCxn id="222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>
            <a:extLst>
              <a:ext uri="{FF2B5EF4-FFF2-40B4-BE49-F238E27FC236}">
                <a16:creationId xmlns:a16="http://schemas.microsoft.com/office/drawing/2014/main" id="{05B020F5-2AAF-1F4A-8306-825AC9270B58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6</a:t>
            </a: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4C557D32-28D9-A547-A1AB-702793730355}"/>
              </a:ext>
            </a:extLst>
          </p:cNvPr>
          <p:cNvCxnSpPr>
            <a:endCxn id="225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TextBox 226">
            <a:extLst>
              <a:ext uri="{FF2B5EF4-FFF2-40B4-BE49-F238E27FC236}">
                <a16:creationId xmlns:a16="http://schemas.microsoft.com/office/drawing/2014/main" id="{479A8997-29F8-F449-B5AF-FEA38F26CF19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stCxn id="3" idx="4"/>
            <a:endCxn id="211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768EBF41-9959-CA41-A331-6C76D551E9A4}"/>
              </a:ext>
            </a:extLst>
          </p:cNvPr>
          <p:cNvSpPr txBox="1"/>
          <p:nvPr/>
        </p:nvSpPr>
        <p:spPr>
          <a:xfrm>
            <a:off x="2286000" y="24815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C2C1375D-01A0-5941-BE40-79AF06C78B20}"/>
              </a:ext>
            </a:extLst>
          </p:cNvPr>
          <p:cNvSpPr txBox="1"/>
          <p:nvPr/>
        </p:nvSpPr>
        <p:spPr>
          <a:xfrm>
            <a:off x="2286000" y="298090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31" name="Oval 230">
            <a:extLst>
              <a:ext uri="{FF2B5EF4-FFF2-40B4-BE49-F238E27FC236}">
                <a16:creationId xmlns:a16="http://schemas.microsoft.com/office/drawing/2014/main" id="{8D52F2A9-8629-7744-A82F-22833FB01EE5}"/>
              </a:ext>
            </a:extLst>
          </p:cNvPr>
          <p:cNvSpPr/>
          <p:nvPr/>
        </p:nvSpPr>
        <p:spPr>
          <a:xfrm>
            <a:off x="2531623" y="23662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stCxn id="79" idx="4"/>
            <a:endCxn id="231" idx="0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3" name="Oval 232">
            <a:extLst>
              <a:ext uri="{FF2B5EF4-FFF2-40B4-BE49-F238E27FC236}">
                <a16:creationId xmlns:a16="http://schemas.microsoft.com/office/drawing/2014/main" id="{1F744646-4EE2-3C4A-925A-624AB50FAB08}"/>
              </a:ext>
            </a:extLst>
          </p:cNvPr>
          <p:cNvSpPr/>
          <p:nvPr/>
        </p:nvSpPr>
        <p:spPr>
          <a:xfrm>
            <a:off x="2530491" y="28234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4" name="Straight Connector 233">
            <a:extLst>
              <a:ext uri="{FF2B5EF4-FFF2-40B4-BE49-F238E27FC236}">
                <a16:creationId xmlns:a16="http://schemas.microsoft.com/office/drawing/2014/main" id="{D990D93B-C2ED-1E49-92D5-487C9B66221D}"/>
              </a:ext>
            </a:extLst>
          </p:cNvPr>
          <p:cNvCxnSpPr>
            <a:stCxn id="231" idx="4"/>
            <a:endCxn id="233" idx="0"/>
          </p:cNvCxnSpPr>
          <p:nvPr/>
        </p:nvCxnSpPr>
        <p:spPr>
          <a:xfrm flipH="1">
            <a:off x="2644791" y="259480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5" name="Oval 234">
            <a:extLst>
              <a:ext uri="{FF2B5EF4-FFF2-40B4-BE49-F238E27FC236}">
                <a16:creationId xmlns:a16="http://schemas.microsoft.com/office/drawing/2014/main" id="{9B4AAB79-EEEC-6141-88FA-E936CC6A1E0E}"/>
              </a:ext>
            </a:extLst>
          </p:cNvPr>
          <p:cNvSpPr/>
          <p:nvPr/>
        </p:nvSpPr>
        <p:spPr>
          <a:xfrm>
            <a:off x="2523943" y="327987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6" name="Straight Connector 235">
            <a:extLst>
              <a:ext uri="{FF2B5EF4-FFF2-40B4-BE49-F238E27FC236}">
                <a16:creationId xmlns:a16="http://schemas.microsoft.com/office/drawing/2014/main" id="{342B0C20-E148-BC42-B0CE-820F3E162AC5}"/>
              </a:ext>
            </a:extLst>
          </p:cNvPr>
          <p:cNvCxnSpPr>
            <a:endCxn id="235" idx="0"/>
          </p:cNvCxnSpPr>
          <p:nvPr/>
        </p:nvCxnSpPr>
        <p:spPr>
          <a:xfrm flipH="1">
            <a:off x="2638243" y="305127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7" name="TextBox 236">
            <a:extLst>
              <a:ext uri="{FF2B5EF4-FFF2-40B4-BE49-F238E27FC236}">
                <a16:creationId xmlns:a16="http://schemas.microsoft.com/office/drawing/2014/main" id="{8DFB88DC-C691-AE48-B140-FAABE6D23B48}"/>
              </a:ext>
            </a:extLst>
          </p:cNvPr>
          <p:cNvSpPr txBox="1"/>
          <p:nvPr/>
        </p:nvSpPr>
        <p:spPr>
          <a:xfrm>
            <a:off x="2286000" y="341635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3715319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7</a:t>
            </a: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AE9F4521-2E79-DB46-A2DA-9C6D4DB2B1EF}"/>
              </a:ext>
            </a:extLst>
          </p:cNvPr>
          <p:cNvCxnSpPr>
            <a:endCxn id="238" idx="0"/>
          </p:cNvCxnSpPr>
          <p:nvPr/>
        </p:nvCxnSpPr>
        <p:spPr>
          <a:xfrm flipH="1">
            <a:off x="2627022" y="348671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0" name="TextBox 239">
            <a:extLst>
              <a:ext uri="{FF2B5EF4-FFF2-40B4-BE49-F238E27FC236}">
                <a16:creationId xmlns:a16="http://schemas.microsoft.com/office/drawing/2014/main" id="{7CEA093A-47DD-F74A-B2C3-7326C59E429F}"/>
              </a:ext>
            </a:extLst>
          </p:cNvPr>
          <p:cNvSpPr txBox="1"/>
          <p:nvPr/>
        </p:nvSpPr>
        <p:spPr>
          <a:xfrm>
            <a:off x="2345162" y="19962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8</a:t>
            </a: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3" name="Oval 252">
            <a:extLst>
              <a:ext uri="{FF2B5EF4-FFF2-40B4-BE49-F238E27FC236}">
                <a16:creationId xmlns:a16="http://schemas.microsoft.com/office/drawing/2014/main" id="{7467F735-2B3E-EC42-99EA-1382833025C2}"/>
              </a:ext>
            </a:extLst>
          </p:cNvPr>
          <p:cNvSpPr/>
          <p:nvPr/>
        </p:nvSpPr>
        <p:spPr>
          <a:xfrm>
            <a:off x="3124201" y="23437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stCxn id="79" idx="5"/>
            <a:endCxn id="253" idx="0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5" name="TextBox 254">
            <a:extLst>
              <a:ext uri="{FF2B5EF4-FFF2-40B4-BE49-F238E27FC236}">
                <a16:creationId xmlns:a16="http://schemas.microsoft.com/office/drawing/2014/main" id="{C1587225-624F-C34E-A78B-BE12CEB00326}"/>
              </a:ext>
            </a:extLst>
          </p:cNvPr>
          <p:cNvSpPr txBox="1"/>
          <p:nvPr/>
        </p:nvSpPr>
        <p:spPr>
          <a:xfrm>
            <a:off x="2886258" y="24802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77916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9</a:t>
            </a:r>
          </a:p>
        </p:txBody>
      </p: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02F03D35-59F6-B948-A4D9-F55949A3B18A}"/>
              </a:ext>
            </a:extLst>
          </p:cNvPr>
          <p:cNvCxnSpPr>
            <a:endCxn id="256" idx="0"/>
          </p:cNvCxnSpPr>
          <p:nvPr/>
        </p:nvCxnSpPr>
        <p:spPr>
          <a:xfrm flipH="1">
            <a:off x="3227280" y="255056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>
            <a:off x="2753111" y="204963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00" dirty="0">
              <a:solidFill>
                <a:schemeClr val="bg1"/>
              </a:solidFill>
              <a:latin typeface="Optima" panose="02000503060000020004" pitchFamily="2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cxnSpLocks/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5" name="Oval 264">
            <a:extLst>
              <a:ext uri="{FF2B5EF4-FFF2-40B4-BE49-F238E27FC236}">
                <a16:creationId xmlns:a16="http://schemas.microsoft.com/office/drawing/2014/main" id="{D24D816F-F2DA-1F41-874A-58FF3CA42A43}"/>
              </a:ext>
            </a:extLst>
          </p:cNvPr>
          <p:cNvSpPr/>
          <p:nvPr/>
        </p:nvSpPr>
        <p:spPr>
          <a:xfrm>
            <a:off x="2733339" y="99342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764E06DB-3FFB-2144-8181-25E5261C0143}"/>
              </a:ext>
            </a:extLst>
          </p:cNvPr>
          <p:cNvSpPr txBox="1"/>
          <p:nvPr/>
        </p:nvSpPr>
        <p:spPr>
          <a:xfrm>
            <a:off x="2696795" y="12516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F873554E-B5B7-964E-8366-636FA837018E}"/>
              </a:ext>
            </a:extLst>
          </p:cNvPr>
          <p:cNvCxnSpPr>
            <a:stCxn id="265" idx="5"/>
            <a:endCxn id="267" idx="0"/>
          </p:cNvCxnSpPr>
          <p:nvPr/>
        </p:nvCxnSpPr>
        <p:spPr>
          <a:xfrm>
            <a:off x="2928460" y="1188544"/>
            <a:ext cx="198171" cy="4146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322073" y="872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stCxn id="75" idx="6"/>
            <a:endCxn id="265" idx="1"/>
          </p:cNvCxnSpPr>
          <p:nvPr/>
        </p:nvCxnSpPr>
        <p:spPr>
          <a:xfrm>
            <a:off x="2109397" y="730847"/>
            <a:ext cx="657420" cy="29605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7" name="TextBox 276">
            <a:extLst>
              <a:ext uri="{FF2B5EF4-FFF2-40B4-BE49-F238E27FC236}">
                <a16:creationId xmlns:a16="http://schemas.microsoft.com/office/drawing/2014/main" id="{B8C3E3FA-A938-8B47-BBAB-2872D01844C0}"/>
              </a:ext>
            </a:extLst>
          </p:cNvPr>
          <p:cNvSpPr txBox="1"/>
          <p:nvPr/>
        </p:nvSpPr>
        <p:spPr>
          <a:xfrm>
            <a:off x="914400" y="762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8E963B33-CD9C-7A4D-807D-B40D7622CC29}"/>
              </a:ext>
            </a:extLst>
          </p:cNvPr>
          <p:cNvSpPr txBox="1"/>
          <p:nvPr/>
        </p:nvSpPr>
        <p:spPr>
          <a:xfrm>
            <a:off x="4191000" y="0"/>
            <a:ext cx="488808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200" spc="6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panamabanana</a:t>
            </a:r>
            <a:r>
              <a:rPr lang="en-US" sz="3200" spc="600" dirty="0" err="1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  <a:r>
              <a:rPr lang="en-US" sz="3200" spc="600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81" name="TextBox 280">
            <a:extLst>
              <a:ext uri="{FF2B5EF4-FFF2-40B4-BE49-F238E27FC236}">
                <a16:creationId xmlns:a16="http://schemas.microsoft.com/office/drawing/2014/main" id="{6B25FDD9-66B1-074B-8787-FE0444A6C4B0}"/>
              </a:ext>
            </a:extLst>
          </p:cNvPr>
          <p:cNvSpPr txBox="1"/>
          <p:nvPr/>
        </p:nvSpPr>
        <p:spPr>
          <a:xfrm>
            <a:off x="5950881" y="273902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10</a:t>
            </a:r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8A85FCB1-E89D-5B4B-A182-F71A85133871}"/>
              </a:ext>
            </a:extLst>
          </p:cNvPr>
          <p:cNvSpPr txBox="1"/>
          <p:nvPr/>
        </p:nvSpPr>
        <p:spPr>
          <a:xfrm>
            <a:off x="2931142" y="1566883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11</a:t>
            </a:r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D99A8481-C9B9-7D41-BCDE-3F6E67442B6E}"/>
              </a:ext>
            </a:extLst>
          </p:cNvPr>
          <p:cNvSpPr txBox="1"/>
          <p:nvPr/>
        </p:nvSpPr>
        <p:spPr>
          <a:xfrm>
            <a:off x="7626535" y="161427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12</a:t>
            </a: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F8D8E800-4510-C94C-A1FA-DB30077AD65A}"/>
              </a:ext>
            </a:extLst>
          </p:cNvPr>
          <p:cNvSpPr txBox="1"/>
          <p:nvPr/>
        </p:nvSpPr>
        <p:spPr>
          <a:xfrm>
            <a:off x="2535173" y="48342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284" name="Straight Connector 283">
            <a:extLst>
              <a:ext uri="{FF2B5EF4-FFF2-40B4-BE49-F238E27FC236}">
                <a16:creationId xmlns:a16="http://schemas.microsoft.com/office/drawing/2014/main" id="{EE2BA0F6-13D0-6A42-8B03-AE5890BD297A}"/>
              </a:ext>
            </a:extLst>
          </p:cNvPr>
          <p:cNvCxnSpPr>
            <a:cxnSpLocks/>
          </p:cNvCxnSpPr>
          <p:nvPr/>
        </p:nvCxnSpPr>
        <p:spPr>
          <a:xfrm flipH="1">
            <a:off x="1602765" y="326590"/>
            <a:ext cx="1597635" cy="14548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5" name="TextBox 284">
            <a:extLst>
              <a:ext uri="{FF2B5EF4-FFF2-40B4-BE49-F238E27FC236}">
                <a16:creationId xmlns:a16="http://schemas.microsoft.com/office/drawing/2014/main" id="{D57970FA-DB01-0141-B663-57A0092E198C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86" name="Oval 285">
            <a:extLst>
              <a:ext uri="{FF2B5EF4-FFF2-40B4-BE49-F238E27FC236}">
                <a16:creationId xmlns:a16="http://schemas.microsoft.com/office/drawing/2014/main" id="{80499E97-F9A1-6240-81F9-FA77ACE67876}"/>
              </a:ext>
            </a:extLst>
          </p:cNvPr>
          <p:cNvSpPr/>
          <p:nvPr/>
        </p:nvSpPr>
        <p:spPr>
          <a:xfrm>
            <a:off x="1455811" y="35777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2506533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F21F2D8-FF03-2B4F-97EC-C9EADC5C93F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Wait: Isn’t This Too Simple?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EAD91FC-F023-654A-972F-9C62D40AD36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86DC4B1-7709-5E43-A317-3CDE928860F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6" name="Content Placeholder 3">
            <a:extLst>
              <a:ext uri="{FF2B5EF4-FFF2-40B4-BE49-F238E27FC236}">
                <a16:creationId xmlns:a16="http://schemas.microsoft.com/office/drawing/2014/main" id="{A9AE3C66-B5A1-7342-9EDD-E4722F12DAF8}"/>
              </a:ext>
            </a:extLst>
          </p:cNvPr>
          <p:cNvSpPr txBox="1">
            <a:spLocks/>
          </p:cNvSpPr>
          <p:nvPr/>
        </p:nvSpPr>
        <p:spPr>
          <a:xfrm>
            <a:off x="457200" y="3453938"/>
            <a:ext cx="8229600" cy="285944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b="1" dirty="0">
                <a:latin typeface="Optima" panose="02000503060000020004" pitchFamily="2" charset="0"/>
              </a:rPr>
              <a:t>Multiple Pattern Matching Problem: </a:t>
            </a:r>
            <a:r>
              <a:rPr lang="en-US" sz="2800" i="1" dirty="0"/>
              <a:t>Find all occurrences of a collection of patterns in a text.</a:t>
            </a:r>
          </a:p>
          <a:p>
            <a:r>
              <a:rPr lang="en-US" sz="2800" b="1" dirty="0"/>
              <a:t>Input: </a:t>
            </a:r>
            <a:r>
              <a:rPr lang="en-US" sz="2800" dirty="0"/>
              <a:t>A string </a:t>
            </a:r>
            <a:r>
              <a:rPr lang="en-US" sz="2800" i="1" dirty="0"/>
              <a:t>Text</a:t>
            </a:r>
            <a:r>
              <a:rPr lang="en-US" sz="2800" dirty="0"/>
              <a:t> and a collection </a:t>
            </a:r>
            <a:r>
              <a:rPr lang="en-US" sz="2800" i="1" dirty="0"/>
              <a:t>Patterns </a:t>
            </a:r>
            <a:r>
              <a:rPr lang="en-US" sz="2800" dirty="0"/>
              <a:t>containing (shorter) strings.</a:t>
            </a:r>
          </a:p>
          <a:p>
            <a:r>
              <a:rPr lang="en-US" sz="2800" b="1" dirty="0"/>
              <a:t>Output: </a:t>
            </a:r>
            <a:r>
              <a:rPr lang="en-US" sz="2800" dirty="0"/>
              <a:t>All starting positions in </a:t>
            </a:r>
            <a:r>
              <a:rPr lang="en-US" sz="2800" i="1" dirty="0"/>
              <a:t>Text</a:t>
            </a:r>
            <a:r>
              <a:rPr lang="en-US" sz="2800" dirty="0"/>
              <a:t> where a string from </a:t>
            </a:r>
            <a:r>
              <a:rPr lang="en-US" sz="2800" i="1" dirty="0"/>
              <a:t>Patterns</a:t>
            </a:r>
            <a:r>
              <a:rPr lang="en-US" sz="2800" dirty="0"/>
              <a:t> appears as a substring.</a:t>
            </a:r>
            <a:endParaRPr lang="en-US" sz="2800" b="1" dirty="0"/>
          </a:p>
        </p:txBody>
      </p:sp>
      <p:sp>
        <p:nvSpPr>
          <p:cNvPr id="8" name="Content Placeholder 3">
            <a:extLst>
              <a:ext uri="{FF2B5EF4-FFF2-40B4-BE49-F238E27FC236}">
                <a16:creationId xmlns:a16="http://schemas.microsoft.com/office/drawing/2014/main" id="{D6A653AF-91E0-8A48-B750-24842559563F}"/>
              </a:ext>
            </a:extLst>
          </p:cNvPr>
          <p:cNvSpPr txBox="1">
            <a:spLocks/>
          </p:cNvSpPr>
          <p:nvPr/>
        </p:nvSpPr>
        <p:spPr>
          <a:xfrm>
            <a:off x="457200" y="1555867"/>
            <a:ext cx="8229600" cy="958733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accent2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b="1" dirty="0" err="1">
                <a:latin typeface="Optima" panose="02000503060000020004" pitchFamily="2" charset="0"/>
              </a:rPr>
              <a:t>BruteForcePatternMatching</a:t>
            </a:r>
            <a:r>
              <a:rPr lang="en-US" sz="2800" b="1" dirty="0">
                <a:latin typeface="Optima" panose="02000503060000020004" pitchFamily="2" charset="0"/>
              </a:rPr>
              <a:t>:</a:t>
            </a:r>
            <a:r>
              <a:rPr lang="en-US" sz="2800" dirty="0">
                <a:latin typeface="Optima" panose="02000503060000020004" pitchFamily="2" charset="0"/>
              </a:rPr>
              <a:t> slide each string down </a:t>
            </a:r>
            <a:r>
              <a:rPr lang="en-US" sz="2800" i="1" dirty="0">
                <a:latin typeface="Optima" panose="02000503060000020004" pitchFamily="2" charset="0"/>
              </a:rPr>
              <a:t>Text, </a:t>
            </a:r>
            <a:r>
              <a:rPr lang="en-US" sz="2800" dirty="0">
                <a:latin typeface="Optima" panose="02000503060000020004" pitchFamily="2" charset="0"/>
              </a:rPr>
              <a:t>one at a time. </a:t>
            </a:r>
            <a:endParaRPr lang="en-US" sz="2800" b="1" dirty="0"/>
          </a:p>
        </p:txBody>
      </p:sp>
    </p:spTree>
    <p:extLst>
      <p:ext uri="{BB962C8B-B14F-4D97-AF65-F5344CB8AC3E}">
        <p14:creationId xmlns:p14="http://schemas.microsoft.com/office/powerpoint/2010/main" val="3401564667"/>
      </p:ext>
    </p:extLst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 dirty="0"/>
              <a:t>Bioinformatics Algorithms: An Active Learning Approach</a:t>
            </a:r>
            <a:r>
              <a:rPr lang="en-US" dirty="0"/>
              <a:t>.  © 2018 </a:t>
            </a:r>
            <a:r>
              <a:rPr lang="en-US" dirty="0" err="1"/>
              <a:t>Compeau</a:t>
            </a:r>
            <a:r>
              <a:rPr lang="en-US" dirty="0"/>
              <a:t> and </a:t>
            </a:r>
            <a:r>
              <a:rPr lang="en-US" dirty="0" err="1"/>
              <a:t>Pevzner</a:t>
            </a:r>
            <a:r>
              <a:rPr lang="en-US" dirty="0"/>
              <a:t>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0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cxnSpLocks/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4C8D4CB-B407-0440-9A96-839E2112C5DD}"/>
              </a:ext>
            </a:extLst>
          </p:cNvPr>
          <p:cNvSpPr txBox="1"/>
          <p:nvPr/>
        </p:nvSpPr>
        <p:spPr>
          <a:xfrm>
            <a:off x="1699824" y="4708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F46A0BC-89BE-564C-9B4B-D9736ECF2FF5}"/>
              </a:ext>
            </a:extLst>
          </p:cNvPr>
          <p:cNvSpPr txBox="1"/>
          <p:nvPr/>
        </p:nvSpPr>
        <p:spPr>
          <a:xfrm>
            <a:off x="1699824" y="5166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4A3BCD9-8AEA-9F46-B4EC-E3F28DC20833}"/>
              </a:ext>
            </a:extLst>
          </p:cNvPr>
          <p:cNvSpPr txBox="1"/>
          <p:nvPr/>
        </p:nvSpPr>
        <p:spPr>
          <a:xfrm>
            <a:off x="1699824" y="4295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088786C-4EEB-1C41-85B9-C3C39CC420CA}"/>
              </a:ext>
            </a:extLst>
          </p:cNvPr>
          <p:cNvSpPr txBox="1"/>
          <p:nvPr/>
        </p:nvSpPr>
        <p:spPr>
          <a:xfrm>
            <a:off x="1699824" y="3838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EB8EE9D-6263-B848-B923-8547BCAC507C}"/>
              </a:ext>
            </a:extLst>
          </p:cNvPr>
          <p:cNvSpPr txBox="1"/>
          <p:nvPr/>
        </p:nvSpPr>
        <p:spPr>
          <a:xfrm>
            <a:off x="1699824" y="3340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7E813DB-FFB7-6643-8517-21BB3D92AEAD}"/>
              </a:ext>
            </a:extLst>
          </p:cNvPr>
          <p:cNvSpPr txBox="1"/>
          <p:nvPr/>
        </p:nvSpPr>
        <p:spPr>
          <a:xfrm>
            <a:off x="1699824" y="5666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2FF5E8FE-FCAD-C144-9E71-FB99D290EF09}"/>
              </a:ext>
            </a:extLst>
          </p:cNvPr>
          <p:cNvSpPr/>
          <p:nvPr/>
        </p:nvSpPr>
        <p:spPr>
          <a:xfrm>
            <a:off x="1944193" y="3225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467C296E-6CC2-4742-8265-4DC23CA28601}"/>
              </a:ext>
            </a:extLst>
          </p:cNvPr>
          <p:cNvSpPr/>
          <p:nvPr/>
        </p:nvSpPr>
        <p:spPr>
          <a:xfrm>
            <a:off x="1943143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6BF1EA94-E304-AE4E-9362-343E31B35122}"/>
              </a:ext>
            </a:extLst>
          </p:cNvPr>
          <p:cNvCxnSpPr>
            <a:endCxn id="54" idx="0"/>
          </p:cNvCxnSpPr>
          <p:nvPr/>
        </p:nvCxnSpPr>
        <p:spPr>
          <a:xfrm>
            <a:off x="2055179" y="3475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Oval 55">
            <a:extLst>
              <a:ext uri="{FF2B5EF4-FFF2-40B4-BE49-F238E27FC236}">
                <a16:creationId xmlns:a16="http://schemas.microsoft.com/office/drawing/2014/main" id="{F092F9FD-33D2-BD40-A2AF-1228D2440970}"/>
              </a:ext>
            </a:extLst>
          </p:cNvPr>
          <p:cNvSpPr/>
          <p:nvPr/>
        </p:nvSpPr>
        <p:spPr>
          <a:xfrm>
            <a:off x="1942011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B7A31CEB-C4E3-8E45-B7A4-C9795D4067BE}"/>
              </a:ext>
            </a:extLst>
          </p:cNvPr>
          <p:cNvCxnSpPr>
            <a:stCxn id="54" idx="4"/>
            <a:endCxn id="56" idx="0"/>
          </p:cNvCxnSpPr>
          <p:nvPr/>
        </p:nvCxnSpPr>
        <p:spPr>
          <a:xfrm flipH="1">
            <a:off x="2056311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844994A4-E325-FC41-80C7-491E4E72C061}"/>
              </a:ext>
            </a:extLst>
          </p:cNvPr>
          <p:cNvCxnSpPr>
            <a:stCxn id="56" idx="4"/>
            <a:endCxn id="59" idx="0"/>
          </p:cNvCxnSpPr>
          <p:nvPr/>
        </p:nvCxnSpPr>
        <p:spPr>
          <a:xfrm>
            <a:off x="2056311" y="4365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Oval 58">
            <a:extLst>
              <a:ext uri="{FF2B5EF4-FFF2-40B4-BE49-F238E27FC236}">
                <a16:creationId xmlns:a16="http://schemas.microsoft.com/office/drawing/2014/main" id="{1F2C6C2D-1BB7-024C-A480-EB05969DE772}"/>
              </a:ext>
            </a:extLst>
          </p:cNvPr>
          <p:cNvSpPr/>
          <p:nvPr/>
        </p:nvSpPr>
        <p:spPr>
          <a:xfrm>
            <a:off x="1943183" y="4594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EBB8EA0A-1A4C-C74A-AFCD-F1204E80879A}"/>
              </a:ext>
            </a:extLst>
          </p:cNvPr>
          <p:cNvSpPr/>
          <p:nvPr/>
        </p:nvSpPr>
        <p:spPr>
          <a:xfrm>
            <a:off x="1945447" y="5051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FE708EA0-906C-5A4A-B2EA-AFF41266C0D9}"/>
              </a:ext>
            </a:extLst>
          </p:cNvPr>
          <p:cNvCxnSpPr>
            <a:stCxn id="59" idx="4"/>
            <a:endCxn id="60" idx="0"/>
          </p:cNvCxnSpPr>
          <p:nvPr/>
        </p:nvCxnSpPr>
        <p:spPr>
          <a:xfrm>
            <a:off x="2057483" y="4823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Oval 61">
            <a:extLst>
              <a:ext uri="{FF2B5EF4-FFF2-40B4-BE49-F238E27FC236}">
                <a16:creationId xmlns:a16="http://schemas.microsoft.com/office/drawing/2014/main" id="{43D10A5E-F84C-8C42-884A-AE831FF2C32D}"/>
              </a:ext>
            </a:extLst>
          </p:cNvPr>
          <p:cNvSpPr/>
          <p:nvPr/>
        </p:nvSpPr>
        <p:spPr>
          <a:xfrm>
            <a:off x="1944315" y="5508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4F870F33-EBA9-4845-8703-EA0886F3179C}"/>
              </a:ext>
            </a:extLst>
          </p:cNvPr>
          <p:cNvCxnSpPr>
            <a:stCxn id="60" idx="4"/>
            <a:endCxn id="62" idx="0"/>
          </p:cNvCxnSpPr>
          <p:nvPr/>
        </p:nvCxnSpPr>
        <p:spPr>
          <a:xfrm flipH="1">
            <a:off x="2058615" y="5280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val 63">
            <a:extLst>
              <a:ext uri="{FF2B5EF4-FFF2-40B4-BE49-F238E27FC236}">
                <a16:creationId xmlns:a16="http://schemas.microsoft.com/office/drawing/2014/main" id="{10612995-4A69-3A45-90AE-7ABDB2E65DFD}"/>
              </a:ext>
            </a:extLst>
          </p:cNvPr>
          <p:cNvSpPr/>
          <p:nvPr/>
        </p:nvSpPr>
        <p:spPr>
          <a:xfrm>
            <a:off x="1937767" y="5965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7F24EEAC-758B-D947-A86F-D84299B103A7}"/>
              </a:ext>
            </a:extLst>
          </p:cNvPr>
          <p:cNvCxnSpPr>
            <a:endCxn id="64" idx="0"/>
          </p:cNvCxnSpPr>
          <p:nvPr/>
        </p:nvCxnSpPr>
        <p:spPr>
          <a:xfrm flipH="1">
            <a:off x="2052067" y="5736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04B889FC-E4A0-BF47-810E-F953E72AC63E}"/>
              </a:ext>
            </a:extLst>
          </p:cNvPr>
          <p:cNvSpPr txBox="1"/>
          <p:nvPr/>
        </p:nvSpPr>
        <p:spPr>
          <a:xfrm>
            <a:off x="1699824" y="6101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26546" y="6400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</a:t>
            </a:r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5761E276-92A6-0644-9333-7CABBCB13542}"/>
              </a:ext>
            </a:extLst>
          </p:cNvPr>
          <p:cNvCxnSpPr>
            <a:endCxn id="68" idx="0"/>
          </p:cNvCxnSpPr>
          <p:nvPr/>
        </p:nvCxnSpPr>
        <p:spPr>
          <a:xfrm flipH="1">
            <a:off x="2040846" y="6172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Box 70">
            <a:extLst>
              <a:ext uri="{FF2B5EF4-FFF2-40B4-BE49-F238E27FC236}">
                <a16:creationId xmlns:a16="http://schemas.microsoft.com/office/drawing/2014/main" id="{3DC22BE3-00C9-B347-A3A5-25AEF5FA70B1}"/>
              </a:ext>
            </a:extLst>
          </p:cNvPr>
          <p:cNvSpPr txBox="1"/>
          <p:nvPr/>
        </p:nvSpPr>
        <p:spPr>
          <a:xfrm>
            <a:off x="1935867" y="17884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CBDD6FD-B4EA-394A-8775-3C80D85903A0}"/>
              </a:ext>
            </a:extLst>
          </p:cNvPr>
          <p:cNvSpPr txBox="1"/>
          <p:nvPr/>
        </p:nvSpPr>
        <p:spPr>
          <a:xfrm>
            <a:off x="1699824" y="2431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E6430331-32D6-2C4A-8F40-6B94287AAA9B}"/>
              </a:ext>
            </a:extLst>
          </p:cNvPr>
          <p:cNvSpPr txBox="1"/>
          <p:nvPr/>
        </p:nvSpPr>
        <p:spPr>
          <a:xfrm>
            <a:off x="2235217" y="1444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2089B9B-080C-0440-872D-2ED0DDEADE63}"/>
              </a:ext>
            </a:extLst>
          </p:cNvPr>
          <p:cNvSpPr txBox="1"/>
          <p:nvPr/>
        </p:nvSpPr>
        <p:spPr>
          <a:xfrm>
            <a:off x="1850667" y="8958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22C2B9FA-5513-2140-8F0D-269530C1D720}"/>
              </a:ext>
            </a:extLst>
          </p:cNvPr>
          <p:cNvSpPr/>
          <p:nvPr/>
        </p:nvSpPr>
        <p:spPr>
          <a:xfrm>
            <a:off x="2199979" y="12568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7D6CE7AE-C3B6-8A41-9E5F-25C4F21F9A1D}"/>
              </a:ext>
            </a:extLst>
          </p:cNvPr>
          <p:cNvCxnSpPr>
            <a:stCxn id="75" idx="5"/>
            <a:endCxn id="76" idx="0"/>
          </p:cNvCxnSpPr>
          <p:nvPr/>
        </p:nvCxnSpPr>
        <p:spPr>
          <a:xfrm>
            <a:off x="2075919" y="811669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07E8AC30-AA5E-1848-9ABF-4F4FBDE9B717}"/>
              </a:ext>
            </a:extLst>
          </p:cNvPr>
          <p:cNvCxnSpPr>
            <a:stCxn id="76" idx="5"/>
            <a:endCxn id="79" idx="1"/>
          </p:cNvCxnSpPr>
          <p:nvPr/>
        </p:nvCxnSpPr>
        <p:spPr>
          <a:xfrm>
            <a:off x="2395100" y="1451936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B38C9688-ED58-2B46-A5E6-D488A83C657A}"/>
              </a:ext>
            </a:extLst>
          </p:cNvPr>
          <p:cNvSpPr/>
          <p:nvPr/>
        </p:nvSpPr>
        <p:spPr>
          <a:xfrm>
            <a:off x="1944316" y="2316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stCxn id="79" idx="3"/>
            <a:endCxn id="80" idx="0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C1B6C3B7-ECAA-D746-81B2-F97140130744}"/>
              </a:ext>
            </a:extLst>
          </p:cNvPr>
          <p:cNvCxnSpPr>
            <a:stCxn id="80" idx="4"/>
          </p:cNvCxnSpPr>
          <p:nvPr/>
        </p:nvCxnSpPr>
        <p:spPr>
          <a:xfrm flipH="1">
            <a:off x="2057484" y="2544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>
            <a:extLst>
              <a:ext uri="{FF2B5EF4-FFF2-40B4-BE49-F238E27FC236}">
                <a16:creationId xmlns:a16="http://schemas.microsoft.com/office/drawing/2014/main" id="{768E69E2-0FC4-4043-A331-F64461B172A7}"/>
              </a:ext>
            </a:extLst>
          </p:cNvPr>
          <p:cNvSpPr txBox="1"/>
          <p:nvPr/>
        </p:nvSpPr>
        <p:spPr>
          <a:xfrm>
            <a:off x="1699824" y="2942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FF25A39F-AFB7-6F40-97D7-8814A0E85606}"/>
              </a:ext>
            </a:extLst>
          </p:cNvPr>
          <p:cNvSpPr/>
          <p:nvPr/>
        </p:nvSpPr>
        <p:spPr>
          <a:xfrm>
            <a:off x="1938911" y="2765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C5E99B1-A612-5047-8890-770A55D3804E}"/>
              </a:ext>
            </a:extLst>
          </p:cNvPr>
          <p:cNvCxnSpPr>
            <a:stCxn id="84" idx="4"/>
            <a:endCxn id="53" idx="0"/>
          </p:cNvCxnSpPr>
          <p:nvPr/>
        </p:nvCxnSpPr>
        <p:spPr>
          <a:xfrm>
            <a:off x="2053211" y="2993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F0FB156B-0FEA-214C-B325-BFF68048825F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5834D8-3E84-7941-8570-B872AAF555A7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80ED94-4E45-A449-B7D4-EA793821235B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EB0E298-1265-E549-861C-1447DA0B9DED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5D586A2-2016-6242-9A14-C79487C99B3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E29280A-971A-6349-9908-C497B5073C3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B85E2A-8DB8-C64F-86FA-DE7FCDCA5EA7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CEA38C7-C47C-EF47-97E0-5D6A2E8AB813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6A0A700A-36A2-5C4D-B02E-EB9A4DF02256}"/>
              </a:ext>
            </a:extLst>
          </p:cNvPr>
          <p:cNvCxnSpPr>
            <a:endCxn id="93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id="{B8744598-54AE-FA46-A7CB-16FEBD55EF1B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84D405E-D4E9-124C-B08B-09DF5FAC5418}"/>
              </a:ext>
            </a:extLst>
          </p:cNvPr>
          <p:cNvCxnSpPr>
            <a:stCxn id="93" idx="4"/>
            <a:endCxn id="95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79B955C-5BAB-9849-A3F5-F98590F9D7C5}"/>
              </a:ext>
            </a:extLst>
          </p:cNvPr>
          <p:cNvCxnSpPr>
            <a:stCxn id="95" idx="4"/>
            <a:endCxn id="98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val 97">
            <a:extLst>
              <a:ext uri="{FF2B5EF4-FFF2-40B4-BE49-F238E27FC236}">
                <a16:creationId xmlns:a16="http://schemas.microsoft.com/office/drawing/2014/main" id="{7C697300-9997-4C4E-A4EB-6A4F8E218648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E1E78C6A-0C5B-A645-A5BF-91DE6F42C471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92BC703-2B35-5945-B0EA-3282187FD27F}"/>
              </a:ext>
            </a:extLst>
          </p:cNvPr>
          <p:cNvCxnSpPr>
            <a:stCxn id="98" idx="4"/>
            <a:endCxn id="99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>
            <a:extLst>
              <a:ext uri="{FF2B5EF4-FFF2-40B4-BE49-F238E27FC236}">
                <a16:creationId xmlns:a16="http://schemas.microsoft.com/office/drawing/2014/main" id="{29FF1F1D-7077-D04C-989C-D7BD7375E9BB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B12C524-5B51-E744-9D40-5D75ED33C939}"/>
              </a:ext>
            </a:extLst>
          </p:cNvPr>
          <p:cNvCxnSpPr>
            <a:stCxn id="99" idx="4"/>
            <a:endCxn id="101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DEBAAF2A-214C-CD40-979E-C104F666A30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64EA81-A491-9D42-88C7-FB3A1A3A5204}"/>
              </a:ext>
            </a:extLst>
          </p:cNvPr>
          <p:cNvCxnSpPr>
            <a:endCxn id="103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CAE7D68B-7D3D-8E4E-8AC8-3CCA49E8846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2</a:t>
            </a: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8CEB8A3-E1F4-9E43-BF34-24421B04ED1E}"/>
              </a:ext>
            </a:extLst>
          </p:cNvPr>
          <p:cNvCxnSpPr>
            <a:endCxn id="106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D95C3EE5-77A5-C74B-959F-F61503C21BBA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6C89CFC-C4C0-E14A-ADDA-C43BE84B0062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41144C40-B711-E949-ACA7-BE22AA0352EB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stCxn id="115" idx="4"/>
            <a:endCxn id="116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04D2FC4-1481-8949-99D1-75DE32A55C16}"/>
              </a:ext>
            </a:extLst>
          </p:cNvPr>
          <p:cNvCxnSpPr>
            <a:stCxn id="116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0C5BA5E2-0892-7B46-B707-B19903FA2C06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46C913A-0A5C-2041-8F1B-F0B7D87BEFF1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F28F3889-31F2-3C42-9574-99A77B751426}"/>
              </a:ext>
            </a:extLst>
          </p:cNvPr>
          <p:cNvCxnSpPr>
            <a:stCxn id="120" idx="4"/>
            <a:endCxn id="92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E8FCBEAA-8DC7-B943-A937-863A942E000E}"/>
              </a:ext>
            </a:extLst>
          </p:cNvPr>
          <p:cNvSpPr txBox="1"/>
          <p:nvPr/>
        </p:nvSpPr>
        <p:spPr>
          <a:xfrm>
            <a:off x="1049778" y="3946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10F3C621-4FEE-B84F-A56D-A1B618D3D8D5}"/>
              </a:ext>
            </a:extLst>
          </p:cNvPr>
          <p:cNvSpPr txBox="1"/>
          <p:nvPr/>
        </p:nvSpPr>
        <p:spPr>
          <a:xfrm>
            <a:off x="1049778" y="4404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96BB0863-09C1-5440-B364-9EA77DD1B3F9}"/>
              </a:ext>
            </a:extLst>
          </p:cNvPr>
          <p:cNvSpPr txBox="1"/>
          <p:nvPr/>
        </p:nvSpPr>
        <p:spPr>
          <a:xfrm>
            <a:off x="1049778" y="3533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0BAD43D8-761C-1B44-9099-B9CBDF63464A}"/>
              </a:ext>
            </a:extLst>
          </p:cNvPr>
          <p:cNvSpPr txBox="1"/>
          <p:nvPr/>
        </p:nvSpPr>
        <p:spPr>
          <a:xfrm>
            <a:off x="1049778" y="3076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3C16751F-CF0A-0E48-9D37-13971F86D671}"/>
              </a:ext>
            </a:extLst>
          </p:cNvPr>
          <p:cNvSpPr txBox="1"/>
          <p:nvPr/>
        </p:nvSpPr>
        <p:spPr>
          <a:xfrm>
            <a:off x="1049778" y="2578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B86FE87E-43B6-6D4B-947D-49F1AA784814}"/>
              </a:ext>
            </a:extLst>
          </p:cNvPr>
          <p:cNvSpPr txBox="1"/>
          <p:nvPr/>
        </p:nvSpPr>
        <p:spPr>
          <a:xfrm>
            <a:off x="1049778" y="4904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28" name="Oval 127">
            <a:extLst>
              <a:ext uri="{FF2B5EF4-FFF2-40B4-BE49-F238E27FC236}">
                <a16:creationId xmlns:a16="http://schemas.microsoft.com/office/drawing/2014/main" id="{8BF30085-377F-C046-AF46-F4C228DDA54F}"/>
              </a:ext>
            </a:extLst>
          </p:cNvPr>
          <p:cNvSpPr/>
          <p:nvPr/>
        </p:nvSpPr>
        <p:spPr>
          <a:xfrm>
            <a:off x="1294147" y="2463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8FD1AB61-296B-7941-8A11-99F9574A1D15}"/>
              </a:ext>
            </a:extLst>
          </p:cNvPr>
          <p:cNvSpPr/>
          <p:nvPr/>
        </p:nvSpPr>
        <p:spPr>
          <a:xfrm>
            <a:off x="1293097" y="2918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F022ACAD-F007-DF4C-A95D-B67618917446}"/>
              </a:ext>
            </a:extLst>
          </p:cNvPr>
          <p:cNvCxnSpPr>
            <a:endCxn id="129" idx="0"/>
          </p:cNvCxnSpPr>
          <p:nvPr/>
        </p:nvCxnSpPr>
        <p:spPr>
          <a:xfrm>
            <a:off x="1405133" y="2713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Oval 130">
            <a:extLst>
              <a:ext uri="{FF2B5EF4-FFF2-40B4-BE49-F238E27FC236}">
                <a16:creationId xmlns:a16="http://schemas.microsoft.com/office/drawing/2014/main" id="{F2F9815A-5FC2-3F4C-BC39-44921734C4B1}"/>
              </a:ext>
            </a:extLst>
          </p:cNvPr>
          <p:cNvSpPr/>
          <p:nvPr/>
        </p:nvSpPr>
        <p:spPr>
          <a:xfrm>
            <a:off x="1291965" y="3375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CABF80DA-E80C-3647-80A0-F5C74A09AF12}"/>
              </a:ext>
            </a:extLst>
          </p:cNvPr>
          <p:cNvCxnSpPr>
            <a:stCxn id="129" idx="4"/>
            <a:endCxn id="131" idx="0"/>
          </p:cNvCxnSpPr>
          <p:nvPr/>
        </p:nvCxnSpPr>
        <p:spPr>
          <a:xfrm flipH="1">
            <a:off x="1406265" y="3146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8D247746-46EA-C642-90A2-50C156951338}"/>
              </a:ext>
            </a:extLst>
          </p:cNvPr>
          <p:cNvCxnSpPr>
            <a:stCxn id="131" idx="4"/>
            <a:endCxn id="134" idx="0"/>
          </p:cNvCxnSpPr>
          <p:nvPr/>
        </p:nvCxnSpPr>
        <p:spPr>
          <a:xfrm>
            <a:off x="1406265" y="3603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Oval 133">
            <a:extLst>
              <a:ext uri="{FF2B5EF4-FFF2-40B4-BE49-F238E27FC236}">
                <a16:creationId xmlns:a16="http://schemas.microsoft.com/office/drawing/2014/main" id="{A2BAF0C4-1C77-E54E-944D-09A58368A3A2}"/>
              </a:ext>
            </a:extLst>
          </p:cNvPr>
          <p:cNvSpPr/>
          <p:nvPr/>
        </p:nvSpPr>
        <p:spPr>
          <a:xfrm>
            <a:off x="1293137" y="3832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5" name="Oval 134">
            <a:extLst>
              <a:ext uri="{FF2B5EF4-FFF2-40B4-BE49-F238E27FC236}">
                <a16:creationId xmlns:a16="http://schemas.microsoft.com/office/drawing/2014/main" id="{C6D11935-7E37-0349-8D97-1E9DBAD3534A}"/>
              </a:ext>
            </a:extLst>
          </p:cNvPr>
          <p:cNvSpPr/>
          <p:nvPr/>
        </p:nvSpPr>
        <p:spPr>
          <a:xfrm>
            <a:off x="1295401" y="4289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35A46693-E50C-2149-9D05-47CFA37649F1}"/>
              </a:ext>
            </a:extLst>
          </p:cNvPr>
          <p:cNvCxnSpPr>
            <a:stCxn id="134" idx="4"/>
            <a:endCxn id="135" idx="0"/>
          </p:cNvCxnSpPr>
          <p:nvPr/>
        </p:nvCxnSpPr>
        <p:spPr>
          <a:xfrm>
            <a:off x="1407437" y="4061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Oval 136">
            <a:extLst>
              <a:ext uri="{FF2B5EF4-FFF2-40B4-BE49-F238E27FC236}">
                <a16:creationId xmlns:a16="http://schemas.microsoft.com/office/drawing/2014/main" id="{0BA6D564-1DA6-1C4A-8BCF-AD07334521AB}"/>
              </a:ext>
            </a:extLst>
          </p:cNvPr>
          <p:cNvSpPr/>
          <p:nvPr/>
        </p:nvSpPr>
        <p:spPr>
          <a:xfrm>
            <a:off x="1294269" y="4746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00F31C6B-E9CD-B041-AB84-C5EF0AB63293}"/>
              </a:ext>
            </a:extLst>
          </p:cNvPr>
          <p:cNvCxnSpPr>
            <a:stCxn id="135" idx="4"/>
            <a:endCxn id="137" idx="0"/>
          </p:cNvCxnSpPr>
          <p:nvPr/>
        </p:nvCxnSpPr>
        <p:spPr>
          <a:xfrm flipH="1">
            <a:off x="1408569" y="4518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9" name="Oval 138">
            <a:extLst>
              <a:ext uri="{FF2B5EF4-FFF2-40B4-BE49-F238E27FC236}">
                <a16:creationId xmlns:a16="http://schemas.microsoft.com/office/drawing/2014/main" id="{938C730E-90A8-7747-808C-CBFAD4C09510}"/>
              </a:ext>
            </a:extLst>
          </p:cNvPr>
          <p:cNvSpPr/>
          <p:nvPr/>
        </p:nvSpPr>
        <p:spPr>
          <a:xfrm>
            <a:off x="1287721" y="5203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66712C6C-DF98-3A4B-B8C6-1C0054724431}"/>
              </a:ext>
            </a:extLst>
          </p:cNvPr>
          <p:cNvCxnSpPr>
            <a:endCxn id="139" idx="0"/>
          </p:cNvCxnSpPr>
          <p:nvPr/>
        </p:nvCxnSpPr>
        <p:spPr>
          <a:xfrm flipH="1">
            <a:off x="1402021" y="4974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" name="TextBox 140">
            <a:extLst>
              <a:ext uri="{FF2B5EF4-FFF2-40B4-BE49-F238E27FC236}">
                <a16:creationId xmlns:a16="http://schemas.microsoft.com/office/drawing/2014/main" id="{D57AE3BB-E0E5-214A-979E-EBE18F1C11F0}"/>
              </a:ext>
            </a:extLst>
          </p:cNvPr>
          <p:cNvSpPr txBox="1"/>
          <p:nvPr/>
        </p:nvSpPr>
        <p:spPr>
          <a:xfrm>
            <a:off x="1049778" y="5339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5638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3</a:t>
            </a:r>
          </a:p>
        </p:txBody>
      </p: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B79F84C7-6686-6A4D-BFEA-A6B31DC59C8F}"/>
              </a:ext>
            </a:extLst>
          </p:cNvPr>
          <p:cNvCxnSpPr>
            <a:endCxn id="142" idx="0"/>
          </p:cNvCxnSpPr>
          <p:nvPr/>
        </p:nvCxnSpPr>
        <p:spPr>
          <a:xfrm flipH="1">
            <a:off x="1390800" y="5410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" name="TextBox 143">
            <a:extLst>
              <a:ext uri="{FF2B5EF4-FFF2-40B4-BE49-F238E27FC236}">
                <a16:creationId xmlns:a16="http://schemas.microsoft.com/office/drawing/2014/main" id="{CA9514D8-0ACE-924B-9668-00DCBBA92E9F}"/>
              </a:ext>
            </a:extLst>
          </p:cNvPr>
          <p:cNvSpPr txBox="1"/>
          <p:nvPr/>
        </p:nvSpPr>
        <p:spPr>
          <a:xfrm>
            <a:off x="1049778" y="1669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45" name="Oval 144">
            <a:extLst>
              <a:ext uri="{FF2B5EF4-FFF2-40B4-BE49-F238E27FC236}">
                <a16:creationId xmlns:a16="http://schemas.microsoft.com/office/drawing/2014/main" id="{027543C4-8ED7-B741-82EE-AA99A61F0F2E}"/>
              </a:ext>
            </a:extLst>
          </p:cNvPr>
          <p:cNvSpPr/>
          <p:nvPr/>
        </p:nvSpPr>
        <p:spPr>
          <a:xfrm>
            <a:off x="1294270" y="1554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stCxn id="75" idx="3"/>
            <a:endCxn id="145" idx="0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8E04EC9B-FB6D-2A46-AB20-AAB70543325A}"/>
              </a:ext>
            </a:extLst>
          </p:cNvPr>
          <p:cNvCxnSpPr>
            <a:stCxn id="145" idx="4"/>
          </p:cNvCxnSpPr>
          <p:nvPr/>
        </p:nvCxnSpPr>
        <p:spPr>
          <a:xfrm flipH="1">
            <a:off x="1407438" y="1782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>
            <a:extLst>
              <a:ext uri="{FF2B5EF4-FFF2-40B4-BE49-F238E27FC236}">
                <a16:creationId xmlns:a16="http://schemas.microsoft.com/office/drawing/2014/main" id="{E4E7366F-1022-E644-AB49-97254E8D8056}"/>
              </a:ext>
            </a:extLst>
          </p:cNvPr>
          <p:cNvSpPr txBox="1"/>
          <p:nvPr/>
        </p:nvSpPr>
        <p:spPr>
          <a:xfrm>
            <a:off x="1049778" y="2180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49" name="Oval 148">
            <a:extLst>
              <a:ext uri="{FF2B5EF4-FFF2-40B4-BE49-F238E27FC236}">
                <a16:creationId xmlns:a16="http://schemas.microsoft.com/office/drawing/2014/main" id="{6FA1A212-B00B-2746-B245-FEE4EE30745E}"/>
              </a:ext>
            </a:extLst>
          </p:cNvPr>
          <p:cNvSpPr/>
          <p:nvPr/>
        </p:nvSpPr>
        <p:spPr>
          <a:xfrm>
            <a:off x="1288865" y="2003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E9B34679-411E-8245-98D0-6B7382BA1DE3}"/>
              </a:ext>
            </a:extLst>
          </p:cNvPr>
          <p:cNvCxnSpPr>
            <a:stCxn id="149" idx="4"/>
            <a:endCxn id="128" idx="0"/>
          </p:cNvCxnSpPr>
          <p:nvPr/>
        </p:nvCxnSpPr>
        <p:spPr>
          <a:xfrm>
            <a:off x="1403165" y="2231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1" name="TextBox 150">
            <a:extLst>
              <a:ext uri="{FF2B5EF4-FFF2-40B4-BE49-F238E27FC236}">
                <a16:creationId xmlns:a16="http://schemas.microsoft.com/office/drawing/2014/main" id="{0B8363DC-E947-9D47-BEC6-AD5299164A56}"/>
              </a:ext>
            </a:extLst>
          </p:cNvPr>
          <p:cNvSpPr txBox="1"/>
          <p:nvPr/>
        </p:nvSpPr>
        <p:spPr>
          <a:xfrm>
            <a:off x="1225195" y="10078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20F7BD5C-C3D0-364A-A756-3BA59B2B76D1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33A9FF0A-9F7B-444E-910A-581BC79181DD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D7F2618-0636-8243-B489-923C6AACC909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66A46DFD-D0C6-3746-A887-EB10E5A48343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9D024F5-C229-974A-85BF-3EB5237478A0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9C408D67-4B65-174F-9FC1-87FCC4161A94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1DDE6840-359C-3747-9AFA-DFB0F1325B8C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3AEB85C8-45D0-9D43-8619-2DDD941E6563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9F71070D-CF69-E24C-8E78-111BC6CF1396}"/>
              </a:ext>
            </a:extLst>
          </p:cNvPr>
          <p:cNvCxnSpPr>
            <a:endCxn id="159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Oval 160">
            <a:extLst>
              <a:ext uri="{FF2B5EF4-FFF2-40B4-BE49-F238E27FC236}">
                <a16:creationId xmlns:a16="http://schemas.microsoft.com/office/drawing/2014/main" id="{CD8AA623-9B17-4C44-A314-E96DC001B219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42660FE3-4127-5A4F-8616-BFD1D6A603DE}"/>
              </a:ext>
            </a:extLst>
          </p:cNvPr>
          <p:cNvCxnSpPr>
            <a:stCxn id="159" idx="4"/>
            <a:endCxn id="161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F11882FA-A977-224E-B8AB-98E0E4D004AD}"/>
              </a:ext>
            </a:extLst>
          </p:cNvPr>
          <p:cNvCxnSpPr>
            <a:stCxn id="161" idx="4"/>
            <a:endCxn id="164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Oval 163">
            <a:extLst>
              <a:ext uri="{FF2B5EF4-FFF2-40B4-BE49-F238E27FC236}">
                <a16:creationId xmlns:a16="http://schemas.microsoft.com/office/drawing/2014/main" id="{5151B645-B1FA-4A4D-9E37-53A96FF93528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027F4397-FE18-9F4F-B3E6-07C599A66304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824962FF-3D62-8D4A-89E8-C808B06EDA56}"/>
              </a:ext>
            </a:extLst>
          </p:cNvPr>
          <p:cNvCxnSpPr>
            <a:stCxn id="164" idx="4"/>
            <a:endCxn id="165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Oval 166">
            <a:extLst>
              <a:ext uri="{FF2B5EF4-FFF2-40B4-BE49-F238E27FC236}">
                <a16:creationId xmlns:a16="http://schemas.microsoft.com/office/drawing/2014/main" id="{F2CDD4F5-A5EF-084D-BEC0-ECAF54A27ACE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50AD51E-C673-624E-9287-7C7649786421}"/>
              </a:ext>
            </a:extLst>
          </p:cNvPr>
          <p:cNvCxnSpPr>
            <a:stCxn id="165" idx="4"/>
            <a:endCxn id="167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Oval 168">
            <a:extLst>
              <a:ext uri="{FF2B5EF4-FFF2-40B4-BE49-F238E27FC236}">
                <a16:creationId xmlns:a16="http://schemas.microsoft.com/office/drawing/2014/main" id="{EA1572D3-6631-2A4A-BD73-15604EE5D379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27869A2C-D4D2-F440-B956-5FE7B9CB23C0}"/>
              </a:ext>
            </a:extLst>
          </p:cNvPr>
          <p:cNvCxnSpPr>
            <a:endCxn id="169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6AD0C6E2-8154-E940-96DF-2FEC48856C6F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4</a:t>
            </a:r>
          </a:p>
        </p:txBody>
      </p: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12BD899F-33DA-CD44-9264-C1A78479DE77}"/>
              </a:ext>
            </a:extLst>
          </p:cNvPr>
          <p:cNvCxnSpPr>
            <a:endCxn id="172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>
            <a:extLst>
              <a:ext uri="{FF2B5EF4-FFF2-40B4-BE49-F238E27FC236}">
                <a16:creationId xmlns:a16="http://schemas.microsoft.com/office/drawing/2014/main" id="{D1DBF96F-6EA9-D043-939B-9042CDFEDC06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FA6CD911-CB87-2043-9027-EACBC223B2E7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stCxn id="3" idx="4"/>
            <a:endCxn id="175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C7A2941-A065-F14C-82A8-4FA5EA767E19}"/>
              </a:ext>
            </a:extLst>
          </p:cNvPr>
          <p:cNvCxnSpPr>
            <a:stCxn id="175" idx="4"/>
            <a:endCxn id="179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TextBox 177">
            <a:extLst>
              <a:ext uri="{FF2B5EF4-FFF2-40B4-BE49-F238E27FC236}">
                <a16:creationId xmlns:a16="http://schemas.microsoft.com/office/drawing/2014/main" id="{449D8DF8-DCC9-8447-88FD-07C5E3E137B6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79" name="Oval 178">
            <a:extLst>
              <a:ext uri="{FF2B5EF4-FFF2-40B4-BE49-F238E27FC236}">
                <a16:creationId xmlns:a16="http://schemas.microsoft.com/office/drawing/2014/main" id="{539D3586-8900-514D-9CD4-CE5EDD4ED7FB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9127ADB1-D45B-D34A-B86C-A8BF01EB69B5}"/>
              </a:ext>
            </a:extLst>
          </p:cNvPr>
          <p:cNvCxnSpPr>
            <a:stCxn id="179" idx="4"/>
            <a:endCxn id="158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>
            <a:extLst>
              <a:ext uri="{FF2B5EF4-FFF2-40B4-BE49-F238E27FC236}">
                <a16:creationId xmlns:a16="http://schemas.microsoft.com/office/drawing/2014/main" id="{BE927778-8C0B-DF4F-AD28-07E66290D8BE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821801A-A72F-5141-8B00-DE0FE114D6D0}"/>
              </a:ext>
            </a:extLst>
          </p:cNvPr>
          <p:cNvSpPr txBox="1"/>
          <p:nvPr/>
        </p:nvSpPr>
        <p:spPr>
          <a:xfrm>
            <a:off x="381000" y="28799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E0712ECE-3339-5649-9A51-D632CBD073E1}"/>
              </a:ext>
            </a:extLst>
          </p:cNvPr>
          <p:cNvSpPr txBox="1"/>
          <p:nvPr/>
        </p:nvSpPr>
        <p:spPr>
          <a:xfrm>
            <a:off x="381000" y="33381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FAFF7E91-D81F-D345-871C-9C1B73C2277C}"/>
              </a:ext>
            </a:extLst>
          </p:cNvPr>
          <p:cNvSpPr txBox="1"/>
          <p:nvPr/>
        </p:nvSpPr>
        <p:spPr>
          <a:xfrm>
            <a:off x="381000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01B76F7D-B8A0-5A4D-89EB-51F98D33DF5C}"/>
              </a:ext>
            </a:extLst>
          </p:cNvPr>
          <p:cNvSpPr txBox="1"/>
          <p:nvPr/>
        </p:nvSpPr>
        <p:spPr>
          <a:xfrm>
            <a:off x="381000" y="2009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C221B761-7417-704D-BD7F-DDECEE5C6CAD}"/>
              </a:ext>
            </a:extLst>
          </p:cNvPr>
          <p:cNvSpPr txBox="1"/>
          <p:nvPr/>
        </p:nvSpPr>
        <p:spPr>
          <a:xfrm>
            <a:off x="381000" y="15112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77002325-A13D-3E42-9F24-F6C8D2C4AA18}"/>
              </a:ext>
            </a:extLst>
          </p:cNvPr>
          <p:cNvSpPr txBox="1"/>
          <p:nvPr/>
        </p:nvSpPr>
        <p:spPr>
          <a:xfrm>
            <a:off x="381000" y="38375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88" name="Oval 187">
            <a:extLst>
              <a:ext uri="{FF2B5EF4-FFF2-40B4-BE49-F238E27FC236}">
                <a16:creationId xmlns:a16="http://schemas.microsoft.com/office/drawing/2014/main" id="{52BD641B-949D-4649-8AE8-ECD0ADB43CD8}"/>
              </a:ext>
            </a:extLst>
          </p:cNvPr>
          <p:cNvSpPr/>
          <p:nvPr/>
        </p:nvSpPr>
        <p:spPr>
          <a:xfrm>
            <a:off x="624319" y="1851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9" name="Straight Connector 188">
            <a:extLst>
              <a:ext uri="{FF2B5EF4-FFF2-40B4-BE49-F238E27FC236}">
                <a16:creationId xmlns:a16="http://schemas.microsoft.com/office/drawing/2014/main" id="{56639482-F327-CC4A-80B5-B47419825992}"/>
              </a:ext>
            </a:extLst>
          </p:cNvPr>
          <p:cNvCxnSpPr>
            <a:stCxn id="203" idx="4"/>
            <a:endCxn id="188" idx="0"/>
          </p:cNvCxnSpPr>
          <p:nvPr/>
        </p:nvCxnSpPr>
        <p:spPr>
          <a:xfrm>
            <a:off x="734387" y="1545815"/>
            <a:ext cx="4232" cy="3054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Oval 189">
            <a:extLst>
              <a:ext uri="{FF2B5EF4-FFF2-40B4-BE49-F238E27FC236}">
                <a16:creationId xmlns:a16="http://schemas.microsoft.com/office/drawing/2014/main" id="{793DD416-B956-A74E-93FC-2E5142507707}"/>
              </a:ext>
            </a:extLst>
          </p:cNvPr>
          <p:cNvSpPr/>
          <p:nvPr/>
        </p:nvSpPr>
        <p:spPr>
          <a:xfrm>
            <a:off x="623187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1" name="Straight Connector 190">
            <a:extLst>
              <a:ext uri="{FF2B5EF4-FFF2-40B4-BE49-F238E27FC236}">
                <a16:creationId xmlns:a16="http://schemas.microsoft.com/office/drawing/2014/main" id="{66E4DA87-E088-694F-B612-FABCA3025C6E}"/>
              </a:ext>
            </a:extLst>
          </p:cNvPr>
          <p:cNvCxnSpPr>
            <a:stCxn id="188" idx="4"/>
            <a:endCxn id="190" idx="0"/>
          </p:cNvCxnSpPr>
          <p:nvPr/>
        </p:nvCxnSpPr>
        <p:spPr>
          <a:xfrm flipH="1">
            <a:off x="737487" y="20798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16B51F0B-1DFC-FE46-B1D4-EE359DC5ACD1}"/>
              </a:ext>
            </a:extLst>
          </p:cNvPr>
          <p:cNvCxnSpPr>
            <a:stCxn id="190" idx="4"/>
            <a:endCxn id="193" idx="0"/>
          </p:cNvCxnSpPr>
          <p:nvPr/>
        </p:nvCxnSpPr>
        <p:spPr>
          <a:xfrm>
            <a:off x="737487" y="25370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3" name="Oval 192">
            <a:extLst>
              <a:ext uri="{FF2B5EF4-FFF2-40B4-BE49-F238E27FC236}">
                <a16:creationId xmlns:a16="http://schemas.microsoft.com/office/drawing/2014/main" id="{0C4ED29D-4375-AA45-ABD1-6025C0C1F314}"/>
              </a:ext>
            </a:extLst>
          </p:cNvPr>
          <p:cNvSpPr/>
          <p:nvPr/>
        </p:nvSpPr>
        <p:spPr>
          <a:xfrm>
            <a:off x="624359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94" name="Oval 193">
            <a:extLst>
              <a:ext uri="{FF2B5EF4-FFF2-40B4-BE49-F238E27FC236}">
                <a16:creationId xmlns:a16="http://schemas.microsoft.com/office/drawing/2014/main" id="{F07F353C-C6E3-A14D-92D7-D9790D52C320}"/>
              </a:ext>
            </a:extLst>
          </p:cNvPr>
          <p:cNvSpPr/>
          <p:nvPr/>
        </p:nvSpPr>
        <p:spPr>
          <a:xfrm>
            <a:off x="626623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26FF2BF9-05BF-1847-AAD8-364AB2EF2B48}"/>
              </a:ext>
            </a:extLst>
          </p:cNvPr>
          <p:cNvCxnSpPr>
            <a:stCxn id="193" idx="4"/>
            <a:endCxn id="194" idx="0"/>
          </p:cNvCxnSpPr>
          <p:nvPr/>
        </p:nvCxnSpPr>
        <p:spPr>
          <a:xfrm>
            <a:off x="738659" y="29942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6" name="Oval 195">
            <a:extLst>
              <a:ext uri="{FF2B5EF4-FFF2-40B4-BE49-F238E27FC236}">
                <a16:creationId xmlns:a16="http://schemas.microsoft.com/office/drawing/2014/main" id="{C5324928-9ED7-C244-8D35-64AF71459308}"/>
              </a:ext>
            </a:extLst>
          </p:cNvPr>
          <p:cNvSpPr/>
          <p:nvPr/>
        </p:nvSpPr>
        <p:spPr>
          <a:xfrm>
            <a:off x="625491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7" name="Straight Connector 196">
            <a:extLst>
              <a:ext uri="{FF2B5EF4-FFF2-40B4-BE49-F238E27FC236}">
                <a16:creationId xmlns:a16="http://schemas.microsoft.com/office/drawing/2014/main" id="{B6741729-9F7B-E945-B31B-B7E69C2911AA}"/>
              </a:ext>
            </a:extLst>
          </p:cNvPr>
          <p:cNvCxnSpPr>
            <a:stCxn id="194" idx="4"/>
            <a:endCxn id="196" idx="0"/>
          </p:cNvCxnSpPr>
          <p:nvPr/>
        </p:nvCxnSpPr>
        <p:spPr>
          <a:xfrm flipH="1">
            <a:off x="739791" y="34514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" name="Oval 197">
            <a:extLst>
              <a:ext uri="{FF2B5EF4-FFF2-40B4-BE49-F238E27FC236}">
                <a16:creationId xmlns:a16="http://schemas.microsoft.com/office/drawing/2014/main" id="{88572C88-53C9-F24A-8CCC-62509945D71E}"/>
              </a:ext>
            </a:extLst>
          </p:cNvPr>
          <p:cNvSpPr/>
          <p:nvPr/>
        </p:nvSpPr>
        <p:spPr>
          <a:xfrm>
            <a:off x="618943" y="41365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FEAC93B7-5C01-3048-B5E4-0DA183EEC820}"/>
              </a:ext>
            </a:extLst>
          </p:cNvPr>
          <p:cNvCxnSpPr>
            <a:endCxn id="198" idx="0"/>
          </p:cNvCxnSpPr>
          <p:nvPr/>
        </p:nvCxnSpPr>
        <p:spPr>
          <a:xfrm flipH="1">
            <a:off x="733243" y="39079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0" name="TextBox 199">
            <a:extLst>
              <a:ext uri="{FF2B5EF4-FFF2-40B4-BE49-F238E27FC236}">
                <a16:creationId xmlns:a16="http://schemas.microsoft.com/office/drawing/2014/main" id="{52C0E187-BD51-A64A-A531-F3FB85CD8E1C}"/>
              </a:ext>
            </a:extLst>
          </p:cNvPr>
          <p:cNvSpPr txBox="1"/>
          <p:nvPr/>
        </p:nvSpPr>
        <p:spPr>
          <a:xfrm>
            <a:off x="381000" y="42730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45720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5</a:t>
            </a: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43F3B76D-3D60-B24F-B382-26AC31B90D4B}"/>
              </a:ext>
            </a:extLst>
          </p:cNvPr>
          <p:cNvCxnSpPr>
            <a:endCxn id="201" idx="0"/>
          </p:cNvCxnSpPr>
          <p:nvPr/>
        </p:nvCxnSpPr>
        <p:spPr>
          <a:xfrm flipH="1">
            <a:off x="722022" y="43434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Oval 202">
            <a:extLst>
              <a:ext uri="{FF2B5EF4-FFF2-40B4-BE49-F238E27FC236}">
                <a16:creationId xmlns:a16="http://schemas.microsoft.com/office/drawing/2014/main" id="{9D685424-D983-334E-A463-100CC0598C16}"/>
              </a:ext>
            </a:extLst>
          </p:cNvPr>
          <p:cNvSpPr/>
          <p:nvPr/>
        </p:nvSpPr>
        <p:spPr>
          <a:xfrm>
            <a:off x="620087" y="13172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stCxn id="75" idx="2"/>
            <a:endCxn id="203" idx="7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EF0D17A2-3923-7C49-B576-7FC8B2C8CCEF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0D13B896-9995-F141-B6B8-52C824DAEADB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A9D1E2D2-36D7-524A-8BFA-A1A9D5E77373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9EBAD28F-56E9-DA47-ABE0-9C0F1E6EA6B6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0479995B-9143-CA4F-919F-59C08F00ABEF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4F5FFC70-BE43-2D41-B71E-553110049B21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1" name="Oval 210">
            <a:extLst>
              <a:ext uri="{FF2B5EF4-FFF2-40B4-BE49-F238E27FC236}">
                <a16:creationId xmlns:a16="http://schemas.microsoft.com/office/drawing/2014/main" id="{62939CDC-7491-1145-A543-AA27404638B5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F8D1C12E-D24B-6E4C-88E1-DDE4E42363BA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3" name="Straight Connector 212">
            <a:extLst>
              <a:ext uri="{FF2B5EF4-FFF2-40B4-BE49-F238E27FC236}">
                <a16:creationId xmlns:a16="http://schemas.microsoft.com/office/drawing/2014/main" id="{E82AB79A-C090-8E42-9DF4-50D0FE969169}"/>
              </a:ext>
            </a:extLst>
          </p:cNvPr>
          <p:cNvCxnSpPr>
            <a:endCxn id="212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213">
            <a:extLst>
              <a:ext uri="{FF2B5EF4-FFF2-40B4-BE49-F238E27FC236}">
                <a16:creationId xmlns:a16="http://schemas.microsoft.com/office/drawing/2014/main" id="{7EA16CBF-0CB6-FC47-9C16-AA108F02E7D0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5" name="Straight Connector 214">
            <a:extLst>
              <a:ext uri="{FF2B5EF4-FFF2-40B4-BE49-F238E27FC236}">
                <a16:creationId xmlns:a16="http://schemas.microsoft.com/office/drawing/2014/main" id="{7DA1D841-8F7A-F04F-8690-793B05CF16EF}"/>
              </a:ext>
            </a:extLst>
          </p:cNvPr>
          <p:cNvCxnSpPr>
            <a:stCxn id="212" idx="4"/>
            <a:endCxn id="214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1BB6ECF5-4C32-614F-A07F-43AE0E5FC23B}"/>
              </a:ext>
            </a:extLst>
          </p:cNvPr>
          <p:cNvCxnSpPr>
            <a:stCxn id="214" idx="4"/>
            <a:endCxn id="217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Oval 216">
            <a:extLst>
              <a:ext uri="{FF2B5EF4-FFF2-40B4-BE49-F238E27FC236}">
                <a16:creationId xmlns:a16="http://schemas.microsoft.com/office/drawing/2014/main" id="{7AC3D51C-F64B-8343-8D2F-3DAE5D6D9587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8" name="Oval 217">
            <a:extLst>
              <a:ext uri="{FF2B5EF4-FFF2-40B4-BE49-F238E27FC236}">
                <a16:creationId xmlns:a16="http://schemas.microsoft.com/office/drawing/2014/main" id="{D3593D2D-296B-B148-ADBB-243A8AFC5949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45BC2AF3-BDD4-294D-B440-3FA37F58B6EE}"/>
              </a:ext>
            </a:extLst>
          </p:cNvPr>
          <p:cNvCxnSpPr>
            <a:stCxn id="217" idx="4"/>
            <a:endCxn id="218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Oval 219">
            <a:extLst>
              <a:ext uri="{FF2B5EF4-FFF2-40B4-BE49-F238E27FC236}">
                <a16:creationId xmlns:a16="http://schemas.microsoft.com/office/drawing/2014/main" id="{02ABFF81-62DE-A64E-81F3-49D7D2040FD1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ECC85A4F-F295-F049-88F8-EA3FE8322A8F}"/>
              </a:ext>
            </a:extLst>
          </p:cNvPr>
          <p:cNvCxnSpPr>
            <a:stCxn id="218" idx="4"/>
            <a:endCxn id="220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2" name="Oval 221">
            <a:extLst>
              <a:ext uri="{FF2B5EF4-FFF2-40B4-BE49-F238E27FC236}">
                <a16:creationId xmlns:a16="http://schemas.microsoft.com/office/drawing/2014/main" id="{D82A1DF4-31FD-C441-AD02-EC09268591DB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2F1DCCB1-1445-C140-99D7-4612A5C91602}"/>
              </a:ext>
            </a:extLst>
          </p:cNvPr>
          <p:cNvCxnSpPr>
            <a:endCxn id="222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>
            <a:extLst>
              <a:ext uri="{FF2B5EF4-FFF2-40B4-BE49-F238E27FC236}">
                <a16:creationId xmlns:a16="http://schemas.microsoft.com/office/drawing/2014/main" id="{05B020F5-2AAF-1F4A-8306-825AC9270B58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6</a:t>
            </a: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4C557D32-28D9-A547-A1AB-702793730355}"/>
              </a:ext>
            </a:extLst>
          </p:cNvPr>
          <p:cNvCxnSpPr>
            <a:endCxn id="225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TextBox 226">
            <a:extLst>
              <a:ext uri="{FF2B5EF4-FFF2-40B4-BE49-F238E27FC236}">
                <a16:creationId xmlns:a16="http://schemas.microsoft.com/office/drawing/2014/main" id="{479A8997-29F8-F449-B5AF-FEA38F26CF19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stCxn id="3" idx="4"/>
            <a:endCxn id="211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768EBF41-9959-CA41-A331-6C76D551E9A4}"/>
              </a:ext>
            </a:extLst>
          </p:cNvPr>
          <p:cNvSpPr txBox="1"/>
          <p:nvPr/>
        </p:nvSpPr>
        <p:spPr>
          <a:xfrm>
            <a:off x="2286000" y="24815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C2C1375D-01A0-5941-BE40-79AF06C78B20}"/>
              </a:ext>
            </a:extLst>
          </p:cNvPr>
          <p:cNvSpPr txBox="1"/>
          <p:nvPr/>
        </p:nvSpPr>
        <p:spPr>
          <a:xfrm>
            <a:off x="2286000" y="298090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31" name="Oval 230">
            <a:extLst>
              <a:ext uri="{FF2B5EF4-FFF2-40B4-BE49-F238E27FC236}">
                <a16:creationId xmlns:a16="http://schemas.microsoft.com/office/drawing/2014/main" id="{8D52F2A9-8629-7744-A82F-22833FB01EE5}"/>
              </a:ext>
            </a:extLst>
          </p:cNvPr>
          <p:cNvSpPr/>
          <p:nvPr/>
        </p:nvSpPr>
        <p:spPr>
          <a:xfrm>
            <a:off x="2531623" y="23662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stCxn id="79" idx="4"/>
            <a:endCxn id="231" idx="0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3" name="Oval 232">
            <a:extLst>
              <a:ext uri="{FF2B5EF4-FFF2-40B4-BE49-F238E27FC236}">
                <a16:creationId xmlns:a16="http://schemas.microsoft.com/office/drawing/2014/main" id="{1F744646-4EE2-3C4A-925A-624AB50FAB08}"/>
              </a:ext>
            </a:extLst>
          </p:cNvPr>
          <p:cNvSpPr/>
          <p:nvPr/>
        </p:nvSpPr>
        <p:spPr>
          <a:xfrm>
            <a:off x="2530491" y="28234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4" name="Straight Connector 233">
            <a:extLst>
              <a:ext uri="{FF2B5EF4-FFF2-40B4-BE49-F238E27FC236}">
                <a16:creationId xmlns:a16="http://schemas.microsoft.com/office/drawing/2014/main" id="{D990D93B-C2ED-1E49-92D5-487C9B66221D}"/>
              </a:ext>
            </a:extLst>
          </p:cNvPr>
          <p:cNvCxnSpPr>
            <a:stCxn id="231" idx="4"/>
            <a:endCxn id="233" idx="0"/>
          </p:cNvCxnSpPr>
          <p:nvPr/>
        </p:nvCxnSpPr>
        <p:spPr>
          <a:xfrm flipH="1">
            <a:off x="2644791" y="259480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5" name="Oval 234">
            <a:extLst>
              <a:ext uri="{FF2B5EF4-FFF2-40B4-BE49-F238E27FC236}">
                <a16:creationId xmlns:a16="http://schemas.microsoft.com/office/drawing/2014/main" id="{9B4AAB79-EEEC-6141-88FA-E936CC6A1E0E}"/>
              </a:ext>
            </a:extLst>
          </p:cNvPr>
          <p:cNvSpPr/>
          <p:nvPr/>
        </p:nvSpPr>
        <p:spPr>
          <a:xfrm>
            <a:off x="2523943" y="327987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6" name="Straight Connector 235">
            <a:extLst>
              <a:ext uri="{FF2B5EF4-FFF2-40B4-BE49-F238E27FC236}">
                <a16:creationId xmlns:a16="http://schemas.microsoft.com/office/drawing/2014/main" id="{342B0C20-E148-BC42-B0CE-820F3E162AC5}"/>
              </a:ext>
            </a:extLst>
          </p:cNvPr>
          <p:cNvCxnSpPr>
            <a:endCxn id="235" idx="0"/>
          </p:cNvCxnSpPr>
          <p:nvPr/>
        </p:nvCxnSpPr>
        <p:spPr>
          <a:xfrm flipH="1">
            <a:off x="2638243" y="305127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7" name="TextBox 236">
            <a:extLst>
              <a:ext uri="{FF2B5EF4-FFF2-40B4-BE49-F238E27FC236}">
                <a16:creationId xmlns:a16="http://schemas.microsoft.com/office/drawing/2014/main" id="{8DFB88DC-C691-AE48-B140-FAABE6D23B48}"/>
              </a:ext>
            </a:extLst>
          </p:cNvPr>
          <p:cNvSpPr txBox="1"/>
          <p:nvPr/>
        </p:nvSpPr>
        <p:spPr>
          <a:xfrm>
            <a:off x="2286000" y="341635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3715319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7</a:t>
            </a: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AE9F4521-2E79-DB46-A2DA-9C6D4DB2B1EF}"/>
              </a:ext>
            </a:extLst>
          </p:cNvPr>
          <p:cNvCxnSpPr>
            <a:endCxn id="238" idx="0"/>
          </p:cNvCxnSpPr>
          <p:nvPr/>
        </p:nvCxnSpPr>
        <p:spPr>
          <a:xfrm flipH="1">
            <a:off x="2627022" y="348671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0" name="TextBox 239">
            <a:extLst>
              <a:ext uri="{FF2B5EF4-FFF2-40B4-BE49-F238E27FC236}">
                <a16:creationId xmlns:a16="http://schemas.microsoft.com/office/drawing/2014/main" id="{7CEA093A-47DD-F74A-B2C3-7326C59E429F}"/>
              </a:ext>
            </a:extLst>
          </p:cNvPr>
          <p:cNvSpPr txBox="1"/>
          <p:nvPr/>
        </p:nvSpPr>
        <p:spPr>
          <a:xfrm>
            <a:off x="2345162" y="19962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8</a:t>
            </a: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3" name="Oval 252">
            <a:extLst>
              <a:ext uri="{FF2B5EF4-FFF2-40B4-BE49-F238E27FC236}">
                <a16:creationId xmlns:a16="http://schemas.microsoft.com/office/drawing/2014/main" id="{7467F735-2B3E-EC42-99EA-1382833025C2}"/>
              </a:ext>
            </a:extLst>
          </p:cNvPr>
          <p:cNvSpPr/>
          <p:nvPr/>
        </p:nvSpPr>
        <p:spPr>
          <a:xfrm>
            <a:off x="3124201" y="23437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stCxn id="79" idx="5"/>
            <a:endCxn id="253" idx="0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5" name="TextBox 254">
            <a:extLst>
              <a:ext uri="{FF2B5EF4-FFF2-40B4-BE49-F238E27FC236}">
                <a16:creationId xmlns:a16="http://schemas.microsoft.com/office/drawing/2014/main" id="{C1587225-624F-C34E-A78B-BE12CEB00326}"/>
              </a:ext>
            </a:extLst>
          </p:cNvPr>
          <p:cNvSpPr txBox="1"/>
          <p:nvPr/>
        </p:nvSpPr>
        <p:spPr>
          <a:xfrm>
            <a:off x="2886258" y="24802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77916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9</a:t>
            </a:r>
          </a:p>
        </p:txBody>
      </p: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02F03D35-59F6-B948-A4D9-F55949A3B18A}"/>
              </a:ext>
            </a:extLst>
          </p:cNvPr>
          <p:cNvCxnSpPr>
            <a:endCxn id="256" idx="0"/>
          </p:cNvCxnSpPr>
          <p:nvPr/>
        </p:nvCxnSpPr>
        <p:spPr>
          <a:xfrm flipH="1">
            <a:off x="3227280" y="255056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>
            <a:off x="2753111" y="204963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00" dirty="0">
              <a:solidFill>
                <a:schemeClr val="bg1"/>
              </a:solidFill>
              <a:latin typeface="Optima" panose="02000503060000020004" pitchFamily="2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cxnSpLocks/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5" name="Oval 264">
            <a:extLst>
              <a:ext uri="{FF2B5EF4-FFF2-40B4-BE49-F238E27FC236}">
                <a16:creationId xmlns:a16="http://schemas.microsoft.com/office/drawing/2014/main" id="{D24D816F-F2DA-1F41-874A-58FF3CA42A43}"/>
              </a:ext>
            </a:extLst>
          </p:cNvPr>
          <p:cNvSpPr/>
          <p:nvPr/>
        </p:nvSpPr>
        <p:spPr>
          <a:xfrm>
            <a:off x="2733339" y="99342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764E06DB-3FFB-2144-8181-25E5261C0143}"/>
              </a:ext>
            </a:extLst>
          </p:cNvPr>
          <p:cNvSpPr txBox="1"/>
          <p:nvPr/>
        </p:nvSpPr>
        <p:spPr>
          <a:xfrm>
            <a:off x="2696795" y="12516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F873554E-B5B7-964E-8366-636FA837018E}"/>
              </a:ext>
            </a:extLst>
          </p:cNvPr>
          <p:cNvCxnSpPr>
            <a:stCxn id="265" idx="5"/>
            <a:endCxn id="267" idx="0"/>
          </p:cNvCxnSpPr>
          <p:nvPr/>
        </p:nvCxnSpPr>
        <p:spPr>
          <a:xfrm>
            <a:off x="2928460" y="1188544"/>
            <a:ext cx="198171" cy="4146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322073" y="872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stCxn id="75" idx="6"/>
            <a:endCxn id="265" idx="1"/>
          </p:cNvCxnSpPr>
          <p:nvPr/>
        </p:nvCxnSpPr>
        <p:spPr>
          <a:xfrm>
            <a:off x="2109397" y="730847"/>
            <a:ext cx="657420" cy="29605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7" name="TextBox 276">
            <a:extLst>
              <a:ext uri="{FF2B5EF4-FFF2-40B4-BE49-F238E27FC236}">
                <a16:creationId xmlns:a16="http://schemas.microsoft.com/office/drawing/2014/main" id="{B8C3E3FA-A938-8B47-BBAB-2872D01844C0}"/>
              </a:ext>
            </a:extLst>
          </p:cNvPr>
          <p:cNvSpPr txBox="1"/>
          <p:nvPr/>
        </p:nvSpPr>
        <p:spPr>
          <a:xfrm>
            <a:off x="914400" y="762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281" name="TextBox 280">
            <a:extLst>
              <a:ext uri="{FF2B5EF4-FFF2-40B4-BE49-F238E27FC236}">
                <a16:creationId xmlns:a16="http://schemas.microsoft.com/office/drawing/2014/main" id="{6B25FDD9-66B1-074B-8787-FE0444A6C4B0}"/>
              </a:ext>
            </a:extLst>
          </p:cNvPr>
          <p:cNvSpPr txBox="1"/>
          <p:nvPr/>
        </p:nvSpPr>
        <p:spPr>
          <a:xfrm>
            <a:off x="5950881" y="273902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10</a:t>
            </a:r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8A85FCB1-E89D-5B4B-A182-F71A85133871}"/>
              </a:ext>
            </a:extLst>
          </p:cNvPr>
          <p:cNvSpPr txBox="1"/>
          <p:nvPr/>
        </p:nvSpPr>
        <p:spPr>
          <a:xfrm>
            <a:off x="2931142" y="1566883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11</a:t>
            </a:r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D99A8481-C9B9-7D41-BCDE-3F6E67442B6E}"/>
              </a:ext>
            </a:extLst>
          </p:cNvPr>
          <p:cNvSpPr txBox="1"/>
          <p:nvPr/>
        </p:nvSpPr>
        <p:spPr>
          <a:xfrm>
            <a:off x="7626535" y="161427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12</a:t>
            </a: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605E9AC1-B34E-7F40-86E2-BB6ADD11CDF3}"/>
              </a:ext>
            </a:extLst>
          </p:cNvPr>
          <p:cNvSpPr txBox="1"/>
          <p:nvPr/>
        </p:nvSpPr>
        <p:spPr>
          <a:xfrm>
            <a:off x="2535173" y="48342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284" name="Straight Connector 283">
            <a:extLst>
              <a:ext uri="{FF2B5EF4-FFF2-40B4-BE49-F238E27FC236}">
                <a16:creationId xmlns:a16="http://schemas.microsoft.com/office/drawing/2014/main" id="{2EF07A56-9019-6847-A0FD-D23D1D9FD192}"/>
              </a:ext>
            </a:extLst>
          </p:cNvPr>
          <p:cNvCxnSpPr>
            <a:cxnSpLocks/>
          </p:cNvCxnSpPr>
          <p:nvPr/>
        </p:nvCxnSpPr>
        <p:spPr>
          <a:xfrm flipH="1">
            <a:off x="1602765" y="326590"/>
            <a:ext cx="1597635" cy="14548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5" name="TextBox 284">
            <a:extLst>
              <a:ext uri="{FF2B5EF4-FFF2-40B4-BE49-F238E27FC236}">
                <a16:creationId xmlns:a16="http://schemas.microsoft.com/office/drawing/2014/main" id="{DB2C90BA-65B3-B342-8B99-04F13F73B07A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86" name="Oval 285">
            <a:extLst>
              <a:ext uri="{FF2B5EF4-FFF2-40B4-BE49-F238E27FC236}">
                <a16:creationId xmlns:a16="http://schemas.microsoft.com/office/drawing/2014/main" id="{6E88AAF5-BA56-524E-B10B-E23D25FF9F70}"/>
              </a:ext>
            </a:extLst>
          </p:cNvPr>
          <p:cNvSpPr/>
          <p:nvPr/>
        </p:nvSpPr>
        <p:spPr>
          <a:xfrm>
            <a:off x="1455811" y="357779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87" name="TextBox 286">
            <a:extLst>
              <a:ext uri="{FF2B5EF4-FFF2-40B4-BE49-F238E27FC236}">
                <a16:creationId xmlns:a16="http://schemas.microsoft.com/office/drawing/2014/main" id="{39A60A63-C7AB-C94B-BA5B-8641F576D7AE}"/>
              </a:ext>
            </a:extLst>
          </p:cNvPr>
          <p:cNvSpPr txBox="1"/>
          <p:nvPr/>
        </p:nvSpPr>
        <p:spPr>
          <a:xfrm>
            <a:off x="4191000" y="0"/>
            <a:ext cx="488808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200" spc="6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panamabananas</a:t>
            </a:r>
            <a:r>
              <a:rPr lang="en-US" sz="3200" spc="600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88" name="TextBox 287">
            <a:extLst>
              <a:ext uri="{FF2B5EF4-FFF2-40B4-BE49-F238E27FC236}">
                <a16:creationId xmlns:a16="http://schemas.microsoft.com/office/drawing/2014/main" id="{F5467129-8394-3B48-AF2F-6C1D545667E2}"/>
              </a:ext>
            </a:extLst>
          </p:cNvPr>
          <p:cNvSpPr txBox="1"/>
          <p:nvPr/>
        </p:nvSpPr>
        <p:spPr>
          <a:xfrm>
            <a:off x="1378392" y="324082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13</a:t>
            </a:r>
          </a:p>
        </p:txBody>
      </p:sp>
    </p:spTree>
    <p:extLst>
      <p:ext uri="{BB962C8B-B14F-4D97-AF65-F5344CB8AC3E}">
        <p14:creationId xmlns:p14="http://schemas.microsoft.com/office/powerpoint/2010/main" val="4224199663"/>
      </p:ext>
    </p:extLst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 dirty="0"/>
              <a:t>Bioinformatics Algorithms: An Active Learning Approach</a:t>
            </a:r>
            <a:r>
              <a:rPr lang="en-US" dirty="0"/>
              <a:t>.  © 2018 </a:t>
            </a:r>
            <a:r>
              <a:rPr lang="en-US" dirty="0" err="1"/>
              <a:t>Compeau</a:t>
            </a:r>
            <a:r>
              <a:rPr lang="en-US" dirty="0"/>
              <a:t> and </a:t>
            </a:r>
            <a:r>
              <a:rPr lang="en-US" dirty="0" err="1"/>
              <a:t>Pevzner</a:t>
            </a:r>
            <a:r>
              <a:rPr lang="en-US" dirty="0"/>
              <a:t>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0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cxnSpLocks/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4C8D4CB-B407-0440-9A96-839E2112C5DD}"/>
              </a:ext>
            </a:extLst>
          </p:cNvPr>
          <p:cNvSpPr txBox="1"/>
          <p:nvPr/>
        </p:nvSpPr>
        <p:spPr>
          <a:xfrm>
            <a:off x="1699824" y="4708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F46A0BC-89BE-564C-9B4B-D9736ECF2FF5}"/>
              </a:ext>
            </a:extLst>
          </p:cNvPr>
          <p:cNvSpPr txBox="1"/>
          <p:nvPr/>
        </p:nvSpPr>
        <p:spPr>
          <a:xfrm>
            <a:off x="1699824" y="5166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4A3BCD9-8AEA-9F46-B4EC-E3F28DC20833}"/>
              </a:ext>
            </a:extLst>
          </p:cNvPr>
          <p:cNvSpPr txBox="1"/>
          <p:nvPr/>
        </p:nvSpPr>
        <p:spPr>
          <a:xfrm>
            <a:off x="1699824" y="4295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088786C-4EEB-1C41-85B9-C3C39CC420CA}"/>
              </a:ext>
            </a:extLst>
          </p:cNvPr>
          <p:cNvSpPr txBox="1"/>
          <p:nvPr/>
        </p:nvSpPr>
        <p:spPr>
          <a:xfrm>
            <a:off x="1699824" y="3838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EB8EE9D-6263-B848-B923-8547BCAC507C}"/>
              </a:ext>
            </a:extLst>
          </p:cNvPr>
          <p:cNvSpPr txBox="1"/>
          <p:nvPr/>
        </p:nvSpPr>
        <p:spPr>
          <a:xfrm>
            <a:off x="1699824" y="3340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7E813DB-FFB7-6643-8517-21BB3D92AEAD}"/>
              </a:ext>
            </a:extLst>
          </p:cNvPr>
          <p:cNvSpPr txBox="1"/>
          <p:nvPr/>
        </p:nvSpPr>
        <p:spPr>
          <a:xfrm>
            <a:off x="1699824" y="5666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2FF5E8FE-FCAD-C144-9E71-FB99D290EF09}"/>
              </a:ext>
            </a:extLst>
          </p:cNvPr>
          <p:cNvSpPr/>
          <p:nvPr/>
        </p:nvSpPr>
        <p:spPr>
          <a:xfrm>
            <a:off x="1944193" y="3225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467C296E-6CC2-4742-8265-4DC23CA28601}"/>
              </a:ext>
            </a:extLst>
          </p:cNvPr>
          <p:cNvSpPr/>
          <p:nvPr/>
        </p:nvSpPr>
        <p:spPr>
          <a:xfrm>
            <a:off x="1943143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6BF1EA94-E304-AE4E-9362-343E31B35122}"/>
              </a:ext>
            </a:extLst>
          </p:cNvPr>
          <p:cNvCxnSpPr>
            <a:endCxn id="54" idx="0"/>
          </p:cNvCxnSpPr>
          <p:nvPr/>
        </p:nvCxnSpPr>
        <p:spPr>
          <a:xfrm>
            <a:off x="2055179" y="3475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Oval 55">
            <a:extLst>
              <a:ext uri="{FF2B5EF4-FFF2-40B4-BE49-F238E27FC236}">
                <a16:creationId xmlns:a16="http://schemas.microsoft.com/office/drawing/2014/main" id="{F092F9FD-33D2-BD40-A2AF-1228D2440970}"/>
              </a:ext>
            </a:extLst>
          </p:cNvPr>
          <p:cNvSpPr/>
          <p:nvPr/>
        </p:nvSpPr>
        <p:spPr>
          <a:xfrm>
            <a:off x="1942011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B7A31CEB-C4E3-8E45-B7A4-C9795D4067BE}"/>
              </a:ext>
            </a:extLst>
          </p:cNvPr>
          <p:cNvCxnSpPr>
            <a:stCxn id="54" idx="4"/>
            <a:endCxn id="56" idx="0"/>
          </p:cNvCxnSpPr>
          <p:nvPr/>
        </p:nvCxnSpPr>
        <p:spPr>
          <a:xfrm flipH="1">
            <a:off x="2056311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844994A4-E325-FC41-80C7-491E4E72C061}"/>
              </a:ext>
            </a:extLst>
          </p:cNvPr>
          <p:cNvCxnSpPr>
            <a:stCxn id="56" idx="4"/>
            <a:endCxn id="59" idx="0"/>
          </p:cNvCxnSpPr>
          <p:nvPr/>
        </p:nvCxnSpPr>
        <p:spPr>
          <a:xfrm>
            <a:off x="2056311" y="4365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Oval 58">
            <a:extLst>
              <a:ext uri="{FF2B5EF4-FFF2-40B4-BE49-F238E27FC236}">
                <a16:creationId xmlns:a16="http://schemas.microsoft.com/office/drawing/2014/main" id="{1F2C6C2D-1BB7-024C-A480-EB05969DE772}"/>
              </a:ext>
            </a:extLst>
          </p:cNvPr>
          <p:cNvSpPr/>
          <p:nvPr/>
        </p:nvSpPr>
        <p:spPr>
          <a:xfrm>
            <a:off x="1943183" y="4594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EBB8EA0A-1A4C-C74A-AFCD-F1204E80879A}"/>
              </a:ext>
            </a:extLst>
          </p:cNvPr>
          <p:cNvSpPr/>
          <p:nvPr/>
        </p:nvSpPr>
        <p:spPr>
          <a:xfrm>
            <a:off x="1945447" y="5051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FE708EA0-906C-5A4A-B2EA-AFF41266C0D9}"/>
              </a:ext>
            </a:extLst>
          </p:cNvPr>
          <p:cNvCxnSpPr>
            <a:stCxn id="59" idx="4"/>
            <a:endCxn id="60" idx="0"/>
          </p:cNvCxnSpPr>
          <p:nvPr/>
        </p:nvCxnSpPr>
        <p:spPr>
          <a:xfrm>
            <a:off x="2057483" y="4823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Oval 61">
            <a:extLst>
              <a:ext uri="{FF2B5EF4-FFF2-40B4-BE49-F238E27FC236}">
                <a16:creationId xmlns:a16="http://schemas.microsoft.com/office/drawing/2014/main" id="{43D10A5E-F84C-8C42-884A-AE831FF2C32D}"/>
              </a:ext>
            </a:extLst>
          </p:cNvPr>
          <p:cNvSpPr/>
          <p:nvPr/>
        </p:nvSpPr>
        <p:spPr>
          <a:xfrm>
            <a:off x="1944315" y="5508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4F870F33-EBA9-4845-8703-EA0886F3179C}"/>
              </a:ext>
            </a:extLst>
          </p:cNvPr>
          <p:cNvCxnSpPr>
            <a:stCxn id="60" idx="4"/>
            <a:endCxn id="62" idx="0"/>
          </p:cNvCxnSpPr>
          <p:nvPr/>
        </p:nvCxnSpPr>
        <p:spPr>
          <a:xfrm flipH="1">
            <a:off x="2058615" y="5280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val 63">
            <a:extLst>
              <a:ext uri="{FF2B5EF4-FFF2-40B4-BE49-F238E27FC236}">
                <a16:creationId xmlns:a16="http://schemas.microsoft.com/office/drawing/2014/main" id="{10612995-4A69-3A45-90AE-7ABDB2E65DFD}"/>
              </a:ext>
            </a:extLst>
          </p:cNvPr>
          <p:cNvSpPr/>
          <p:nvPr/>
        </p:nvSpPr>
        <p:spPr>
          <a:xfrm>
            <a:off x="1937767" y="5965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7F24EEAC-758B-D947-A86F-D84299B103A7}"/>
              </a:ext>
            </a:extLst>
          </p:cNvPr>
          <p:cNvCxnSpPr>
            <a:endCxn id="64" idx="0"/>
          </p:cNvCxnSpPr>
          <p:nvPr/>
        </p:nvCxnSpPr>
        <p:spPr>
          <a:xfrm flipH="1">
            <a:off x="2052067" y="5736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04B889FC-E4A0-BF47-810E-F953E72AC63E}"/>
              </a:ext>
            </a:extLst>
          </p:cNvPr>
          <p:cNvSpPr txBox="1"/>
          <p:nvPr/>
        </p:nvSpPr>
        <p:spPr>
          <a:xfrm>
            <a:off x="1699824" y="6101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26546" y="6400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</a:t>
            </a:r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5761E276-92A6-0644-9333-7CABBCB13542}"/>
              </a:ext>
            </a:extLst>
          </p:cNvPr>
          <p:cNvCxnSpPr>
            <a:endCxn id="68" idx="0"/>
          </p:cNvCxnSpPr>
          <p:nvPr/>
        </p:nvCxnSpPr>
        <p:spPr>
          <a:xfrm flipH="1">
            <a:off x="2040846" y="6172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Box 70">
            <a:extLst>
              <a:ext uri="{FF2B5EF4-FFF2-40B4-BE49-F238E27FC236}">
                <a16:creationId xmlns:a16="http://schemas.microsoft.com/office/drawing/2014/main" id="{3DC22BE3-00C9-B347-A3A5-25AEF5FA70B1}"/>
              </a:ext>
            </a:extLst>
          </p:cNvPr>
          <p:cNvSpPr txBox="1"/>
          <p:nvPr/>
        </p:nvSpPr>
        <p:spPr>
          <a:xfrm>
            <a:off x="1935867" y="17884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CBDD6FD-B4EA-394A-8775-3C80D85903A0}"/>
              </a:ext>
            </a:extLst>
          </p:cNvPr>
          <p:cNvSpPr txBox="1"/>
          <p:nvPr/>
        </p:nvSpPr>
        <p:spPr>
          <a:xfrm>
            <a:off x="1699824" y="2431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E6430331-32D6-2C4A-8F40-6B94287AAA9B}"/>
              </a:ext>
            </a:extLst>
          </p:cNvPr>
          <p:cNvSpPr txBox="1"/>
          <p:nvPr/>
        </p:nvSpPr>
        <p:spPr>
          <a:xfrm>
            <a:off x="2235217" y="1444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2089B9B-080C-0440-872D-2ED0DDEADE63}"/>
              </a:ext>
            </a:extLst>
          </p:cNvPr>
          <p:cNvSpPr txBox="1"/>
          <p:nvPr/>
        </p:nvSpPr>
        <p:spPr>
          <a:xfrm>
            <a:off x="1850667" y="8958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22C2B9FA-5513-2140-8F0D-269530C1D720}"/>
              </a:ext>
            </a:extLst>
          </p:cNvPr>
          <p:cNvSpPr/>
          <p:nvPr/>
        </p:nvSpPr>
        <p:spPr>
          <a:xfrm>
            <a:off x="2199979" y="12568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7D6CE7AE-C3B6-8A41-9E5F-25C4F21F9A1D}"/>
              </a:ext>
            </a:extLst>
          </p:cNvPr>
          <p:cNvCxnSpPr>
            <a:stCxn id="75" idx="5"/>
            <a:endCxn id="76" idx="0"/>
          </p:cNvCxnSpPr>
          <p:nvPr/>
        </p:nvCxnSpPr>
        <p:spPr>
          <a:xfrm>
            <a:off x="2075919" y="811669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07E8AC30-AA5E-1848-9ABF-4F4FBDE9B717}"/>
              </a:ext>
            </a:extLst>
          </p:cNvPr>
          <p:cNvCxnSpPr>
            <a:stCxn id="76" idx="5"/>
            <a:endCxn id="79" idx="1"/>
          </p:cNvCxnSpPr>
          <p:nvPr/>
        </p:nvCxnSpPr>
        <p:spPr>
          <a:xfrm>
            <a:off x="2395100" y="1451936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B38C9688-ED58-2B46-A5E6-D488A83C657A}"/>
              </a:ext>
            </a:extLst>
          </p:cNvPr>
          <p:cNvSpPr/>
          <p:nvPr/>
        </p:nvSpPr>
        <p:spPr>
          <a:xfrm>
            <a:off x="1944316" y="2316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stCxn id="79" idx="3"/>
            <a:endCxn id="80" idx="0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C1B6C3B7-ECAA-D746-81B2-F97140130744}"/>
              </a:ext>
            </a:extLst>
          </p:cNvPr>
          <p:cNvCxnSpPr>
            <a:stCxn id="80" idx="4"/>
          </p:cNvCxnSpPr>
          <p:nvPr/>
        </p:nvCxnSpPr>
        <p:spPr>
          <a:xfrm flipH="1">
            <a:off x="2057484" y="2544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>
            <a:extLst>
              <a:ext uri="{FF2B5EF4-FFF2-40B4-BE49-F238E27FC236}">
                <a16:creationId xmlns:a16="http://schemas.microsoft.com/office/drawing/2014/main" id="{768E69E2-0FC4-4043-A331-F64461B172A7}"/>
              </a:ext>
            </a:extLst>
          </p:cNvPr>
          <p:cNvSpPr txBox="1"/>
          <p:nvPr/>
        </p:nvSpPr>
        <p:spPr>
          <a:xfrm>
            <a:off x="1699824" y="2942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FF25A39F-AFB7-6F40-97D7-8814A0E85606}"/>
              </a:ext>
            </a:extLst>
          </p:cNvPr>
          <p:cNvSpPr/>
          <p:nvPr/>
        </p:nvSpPr>
        <p:spPr>
          <a:xfrm>
            <a:off x="1938911" y="2765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C5E99B1-A612-5047-8890-770A55D3804E}"/>
              </a:ext>
            </a:extLst>
          </p:cNvPr>
          <p:cNvCxnSpPr>
            <a:stCxn id="84" idx="4"/>
            <a:endCxn id="53" idx="0"/>
          </p:cNvCxnSpPr>
          <p:nvPr/>
        </p:nvCxnSpPr>
        <p:spPr>
          <a:xfrm>
            <a:off x="2053211" y="2993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F0FB156B-0FEA-214C-B325-BFF68048825F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5834D8-3E84-7941-8570-B872AAF555A7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80ED94-4E45-A449-B7D4-EA793821235B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EB0E298-1265-E549-861C-1447DA0B9DED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5D586A2-2016-6242-9A14-C79487C99B3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E29280A-971A-6349-9908-C497B5073C3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B85E2A-8DB8-C64F-86FA-DE7FCDCA5EA7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CEA38C7-C47C-EF47-97E0-5D6A2E8AB813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6A0A700A-36A2-5C4D-B02E-EB9A4DF02256}"/>
              </a:ext>
            </a:extLst>
          </p:cNvPr>
          <p:cNvCxnSpPr>
            <a:endCxn id="93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id="{B8744598-54AE-FA46-A7CB-16FEBD55EF1B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84D405E-D4E9-124C-B08B-09DF5FAC5418}"/>
              </a:ext>
            </a:extLst>
          </p:cNvPr>
          <p:cNvCxnSpPr>
            <a:stCxn id="93" idx="4"/>
            <a:endCxn id="95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79B955C-5BAB-9849-A3F5-F98590F9D7C5}"/>
              </a:ext>
            </a:extLst>
          </p:cNvPr>
          <p:cNvCxnSpPr>
            <a:stCxn id="95" idx="4"/>
            <a:endCxn id="98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val 97">
            <a:extLst>
              <a:ext uri="{FF2B5EF4-FFF2-40B4-BE49-F238E27FC236}">
                <a16:creationId xmlns:a16="http://schemas.microsoft.com/office/drawing/2014/main" id="{7C697300-9997-4C4E-A4EB-6A4F8E218648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E1E78C6A-0C5B-A645-A5BF-91DE6F42C471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92BC703-2B35-5945-B0EA-3282187FD27F}"/>
              </a:ext>
            </a:extLst>
          </p:cNvPr>
          <p:cNvCxnSpPr>
            <a:stCxn id="98" idx="4"/>
            <a:endCxn id="99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>
            <a:extLst>
              <a:ext uri="{FF2B5EF4-FFF2-40B4-BE49-F238E27FC236}">
                <a16:creationId xmlns:a16="http://schemas.microsoft.com/office/drawing/2014/main" id="{29FF1F1D-7077-D04C-989C-D7BD7375E9BB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B12C524-5B51-E744-9D40-5D75ED33C939}"/>
              </a:ext>
            </a:extLst>
          </p:cNvPr>
          <p:cNvCxnSpPr>
            <a:stCxn id="99" idx="4"/>
            <a:endCxn id="101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DEBAAF2A-214C-CD40-979E-C104F666A30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64EA81-A491-9D42-88C7-FB3A1A3A5204}"/>
              </a:ext>
            </a:extLst>
          </p:cNvPr>
          <p:cNvCxnSpPr>
            <a:endCxn id="103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CAE7D68B-7D3D-8E4E-8AC8-3CCA49E8846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2</a:t>
            </a: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8CEB8A3-E1F4-9E43-BF34-24421B04ED1E}"/>
              </a:ext>
            </a:extLst>
          </p:cNvPr>
          <p:cNvCxnSpPr>
            <a:endCxn id="106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D95C3EE5-77A5-C74B-959F-F61503C21BBA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6C89CFC-C4C0-E14A-ADDA-C43BE84B0062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41144C40-B711-E949-ACA7-BE22AA0352EB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stCxn id="115" idx="4"/>
            <a:endCxn id="116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04D2FC4-1481-8949-99D1-75DE32A55C16}"/>
              </a:ext>
            </a:extLst>
          </p:cNvPr>
          <p:cNvCxnSpPr>
            <a:stCxn id="116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0C5BA5E2-0892-7B46-B707-B19903FA2C06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46C913A-0A5C-2041-8F1B-F0B7D87BEFF1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F28F3889-31F2-3C42-9574-99A77B751426}"/>
              </a:ext>
            </a:extLst>
          </p:cNvPr>
          <p:cNvCxnSpPr>
            <a:stCxn id="120" idx="4"/>
            <a:endCxn id="92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E8FCBEAA-8DC7-B943-A937-863A942E000E}"/>
              </a:ext>
            </a:extLst>
          </p:cNvPr>
          <p:cNvSpPr txBox="1"/>
          <p:nvPr/>
        </p:nvSpPr>
        <p:spPr>
          <a:xfrm>
            <a:off x="1049778" y="3946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10F3C621-4FEE-B84F-A56D-A1B618D3D8D5}"/>
              </a:ext>
            </a:extLst>
          </p:cNvPr>
          <p:cNvSpPr txBox="1"/>
          <p:nvPr/>
        </p:nvSpPr>
        <p:spPr>
          <a:xfrm>
            <a:off x="1049778" y="4404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96BB0863-09C1-5440-B364-9EA77DD1B3F9}"/>
              </a:ext>
            </a:extLst>
          </p:cNvPr>
          <p:cNvSpPr txBox="1"/>
          <p:nvPr/>
        </p:nvSpPr>
        <p:spPr>
          <a:xfrm>
            <a:off x="1049778" y="3533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0BAD43D8-761C-1B44-9099-B9CBDF63464A}"/>
              </a:ext>
            </a:extLst>
          </p:cNvPr>
          <p:cNvSpPr txBox="1"/>
          <p:nvPr/>
        </p:nvSpPr>
        <p:spPr>
          <a:xfrm>
            <a:off x="1049778" y="3076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3C16751F-CF0A-0E48-9D37-13971F86D671}"/>
              </a:ext>
            </a:extLst>
          </p:cNvPr>
          <p:cNvSpPr txBox="1"/>
          <p:nvPr/>
        </p:nvSpPr>
        <p:spPr>
          <a:xfrm>
            <a:off x="1049778" y="2578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B86FE87E-43B6-6D4B-947D-49F1AA784814}"/>
              </a:ext>
            </a:extLst>
          </p:cNvPr>
          <p:cNvSpPr txBox="1"/>
          <p:nvPr/>
        </p:nvSpPr>
        <p:spPr>
          <a:xfrm>
            <a:off x="1049778" y="4904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28" name="Oval 127">
            <a:extLst>
              <a:ext uri="{FF2B5EF4-FFF2-40B4-BE49-F238E27FC236}">
                <a16:creationId xmlns:a16="http://schemas.microsoft.com/office/drawing/2014/main" id="{8BF30085-377F-C046-AF46-F4C228DDA54F}"/>
              </a:ext>
            </a:extLst>
          </p:cNvPr>
          <p:cNvSpPr/>
          <p:nvPr/>
        </p:nvSpPr>
        <p:spPr>
          <a:xfrm>
            <a:off x="1294147" y="2463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8FD1AB61-296B-7941-8A11-99F9574A1D15}"/>
              </a:ext>
            </a:extLst>
          </p:cNvPr>
          <p:cNvSpPr/>
          <p:nvPr/>
        </p:nvSpPr>
        <p:spPr>
          <a:xfrm>
            <a:off x="1293097" y="2918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F022ACAD-F007-DF4C-A95D-B67618917446}"/>
              </a:ext>
            </a:extLst>
          </p:cNvPr>
          <p:cNvCxnSpPr>
            <a:endCxn id="129" idx="0"/>
          </p:cNvCxnSpPr>
          <p:nvPr/>
        </p:nvCxnSpPr>
        <p:spPr>
          <a:xfrm>
            <a:off x="1405133" y="2713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Oval 130">
            <a:extLst>
              <a:ext uri="{FF2B5EF4-FFF2-40B4-BE49-F238E27FC236}">
                <a16:creationId xmlns:a16="http://schemas.microsoft.com/office/drawing/2014/main" id="{F2F9815A-5FC2-3F4C-BC39-44921734C4B1}"/>
              </a:ext>
            </a:extLst>
          </p:cNvPr>
          <p:cNvSpPr/>
          <p:nvPr/>
        </p:nvSpPr>
        <p:spPr>
          <a:xfrm>
            <a:off x="1291965" y="3375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CABF80DA-E80C-3647-80A0-F5C74A09AF12}"/>
              </a:ext>
            </a:extLst>
          </p:cNvPr>
          <p:cNvCxnSpPr>
            <a:stCxn id="129" idx="4"/>
            <a:endCxn id="131" idx="0"/>
          </p:cNvCxnSpPr>
          <p:nvPr/>
        </p:nvCxnSpPr>
        <p:spPr>
          <a:xfrm flipH="1">
            <a:off x="1406265" y="3146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8D247746-46EA-C642-90A2-50C156951338}"/>
              </a:ext>
            </a:extLst>
          </p:cNvPr>
          <p:cNvCxnSpPr>
            <a:stCxn id="131" idx="4"/>
            <a:endCxn id="134" idx="0"/>
          </p:cNvCxnSpPr>
          <p:nvPr/>
        </p:nvCxnSpPr>
        <p:spPr>
          <a:xfrm>
            <a:off x="1406265" y="3603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Oval 133">
            <a:extLst>
              <a:ext uri="{FF2B5EF4-FFF2-40B4-BE49-F238E27FC236}">
                <a16:creationId xmlns:a16="http://schemas.microsoft.com/office/drawing/2014/main" id="{A2BAF0C4-1C77-E54E-944D-09A58368A3A2}"/>
              </a:ext>
            </a:extLst>
          </p:cNvPr>
          <p:cNvSpPr/>
          <p:nvPr/>
        </p:nvSpPr>
        <p:spPr>
          <a:xfrm>
            <a:off x="1293137" y="3832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5" name="Oval 134">
            <a:extLst>
              <a:ext uri="{FF2B5EF4-FFF2-40B4-BE49-F238E27FC236}">
                <a16:creationId xmlns:a16="http://schemas.microsoft.com/office/drawing/2014/main" id="{C6D11935-7E37-0349-8D97-1E9DBAD3534A}"/>
              </a:ext>
            </a:extLst>
          </p:cNvPr>
          <p:cNvSpPr/>
          <p:nvPr/>
        </p:nvSpPr>
        <p:spPr>
          <a:xfrm>
            <a:off x="1295401" y="4289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35A46693-E50C-2149-9D05-47CFA37649F1}"/>
              </a:ext>
            </a:extLst>
          </p:cNvPr>
          <p:cNvCxnSpPr>
            <a:stCxn id="134" idx="4"/>
            <a:endCxn id="135" idx="0"/>
          </p:cNvCxnSpPr>
          <p:nvPr/>
        </p:nvCxnSpPr>
        <p:spPr>
          <a:xfrm>
            <a:off x="1407437" y="4061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Oval 136">
            <a:extLst>
              <a:ext uri="{FF2B5EF4-FFF2-40B4-BE49-F238E27FC236}">
                <a16:creationId xmlns:a16="http://schemas.microsoft.com/office/drawing/2014/main" id="{0BA6D564-1DA6-1C4A-8BCF-AD07334521AB}"/>
              </a:ext>
            </a:extLst>
          </p:cNvPr>
          <p:cNvSpPr/>
          <p:nvPr/>
        </p:nvSpPr>
        <p:spPr>
          <a:xfrm>
            <a:off x="1294269" y="4746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00F31C6B-E9CD-B041-AB84-C5EF0AB63293}"/>
              </a:ext>
            </a:extLst>
          </p:cNvPr>
          <p:cNvCxnSpPr>
            <a:stCxn id="135" idx="4"/>
            <a:endCxn id="137" idx="0"/>
          </p:cNvCxnSpPr>
          <p:nvPr/>
        </p:nvCxnSpPr>
        <p:spPr>
          <a:xfrm flipH="1">
            <a:off x="1408569" y="4518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9" name="Oval 138">
            <a:extLst>
              <a:ext uri="{FF2B5EF4-FFF2-40B4-BE49-F238E27FC236}">
                <a16:creationId xmlns:a16="http://schemas.microsoft.com/office/drawing/2014/main" id="{938C730E-90A8-7747-808C-CBFAD4C09510}"/>
              </a:ext>
            </a:extLst>
          </p:cNvPr>
          <p:cNvSpPr/>
          <p:nvPr/>
        </p:nvSpPr>
        <p:spPr>
          <a:xfrm>
            <a:off x="1287721" y="5203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66712C6C-DF98-3A4B-B8C6-1C0054724431}"/>
              </a:ext>
            </a:extLst>
          </p:cNvPr>
          <p:cNvCxnSpPr>
            <a:endCxn id="139" idx="0"/>
          </p:cNvCxnSpPr>
          <p:nvPr/>
        </p:nvCxnSpPr>
        <p:spPr>
          <a:xfrm flipH="1">
            <a:off x="1402021" y="4974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" name="TextBox 140">
            <a:extLst>
              <a:ext uri="{FF2B5EF4-FFF2-40B4-BE49-F238E27FC236}">
                <a16:creationId xmlns:a16="http://schemas.microsoft.com/office/drawing/2014/main" id="{D57AE3BB-E0E5-214A-979E-EBE18F1C11F0}"/>
              </a:ext>
            </a:extLst>
          </p:cNvPr>
          <p:cNvSpPr txBox="1"/>
          <p:nvPr/>
        </p:nvSpPr>
        <p:spPr>
          <a:xfrm>
            <a:off x="1049778" y="5339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5638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3</a:t>
            </a:r>
          </a:p>
        </p:txBody>
      </p: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B79F84C7-6686-6A4D-BFEA-A6B31DC59C8F}"/>
              </a:ext>
            </a:extLst>
          </p:cNvPr>
          <p:cNvCxnSpPr>
            <a:endCxn id="142" idx="0"/>
          </p:cNvCxnSpPr>
          <p:nvPr/>
        </p:nvCxnSpPr>
        <p:spPr>
          <a:xfrm flipH="1">
            <a:off x="1390800" y="5410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" name="TextBox 143">
            <a:extLst>
              <a:ext uri="{FF2B5EF4-FFF2-40B4-BE49-F238E27FC236}">
                <a16:creationId xmlns:a16="http://schemas.microsoft.com/office/drawing/2014/main" id="{CA9514D8-0ACE-924B-9668-00DCBBA92E9F}"/>
              </a:ext>
            </a:extLst>
          </p:cNvPr>
          <p:cNvSpPr txBox="1"/>
          <p:nvPr/>
        </p:nvSpPr>
        <p:spPr>
          <a:xfrm>
            <a:off x="1049778" y="1669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45" name="Oval 144">
            <a:extLst>
              <a:ext uri="{FF2B5EF4-FFF2-40B4-BE49-F238E27FC236}">
                <a16:creationId xmlns:a16="http://schemas.microsoft.com/office/drawing/2014/main" id="{027543C4-8ED7-B741-82EE-AA99A61F0F2E}"/>
              </a:ext>
            </a:extLst>
          </p:cNvPr>
          <p:cNvSpPr/>
          <p:nvPr/>
        </p:nvSpPr>
        <p:spPr>
          <a:xfrm>
            <a:off x="1294270" y="1554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stCxn id="75" idx="3"/>
            <a:endCxn id="145" idx="0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8E04EC9B-FB6D-2A46-AB20-AAB70543325A}"/>
              </a:ext>
            </a:extLst>
          </p:cNvPr>
          <p:cNvCxnSpPr>
            <a:stCxn id="145" idx="4"/>
          </p:cNvCxnSpPr>
          <p:nvPr/>
        </p:nvCxnSpPr>
        <p:spPr>
          <a:xfrm flipH="1">
            <a:off x="1407438" y="1782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>
            <a:extLst>
              <a:ext uri="{FF2B5EF4-FFF2-40B4-BE49-F238E27FC236}">
                <a16:creationId xmlns:a16="http://schemas.microsoft.com/office/drawing/2014/main" id="{E4E7366F-1022-E644-AB49-97254E8D8056}"/>
              </a:ext>
            </a:extLst>
          </p:cNvPr>
          <p:cNvSpPr txBox="1"/>
          <p:nvPr/>
        </p:nvSpPr>
        <p:spPr>
          <a:xfrm>
            <a:off x="1049778" y="2180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49" name="Oval 148">
            <a:extLst>
              <a:ext uri="{FF2B5EF4-FFF2-40B4-BE49-F238E27FC236}">
                <a16:creationId xmlns:a16="http://schemas.microsoft.com/office/drawing/2014/main" id="{6FA1A212-B00B-2746-B245-FEE4EE30745E}"/>
              </a:ext>
            </a:extLst>
          </p:cNvPr>
          <p:cNvSpPr/>
          <p:nvPr/>
        </p:nvSpPr>
        <p:spPr>
          <a:xfrm>
            <a:off x="1288865" y="2003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E9B34679-411E-8245-98D0-6B7382BA1DE3}"/>
              </a:ext>
            </a:extLst>
          </p:cNvPr>
          <p:cNvCxnSpPr>
            <a:stCxn id="149" idx="4"/>
            <a:endCxn id="128" idx="0"/>
          </p:cNvCxnSpPr>
          <p:nvPr/>
        </p:nvCxnSpPr>
        <p:spPr>
          <a:xfrm>
            <a:off x="1403165" y="2231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1" name="TextBox 150">
            <a:extLst>
              <a:ext uri="{FF2B5EF4-FFF2-40B4-BE49-F238E27FC236}">
                <a16:creationId xmlns:a16="http://schemas.microsoft.com/office/drawing/2014/main" id="{0B8363DC-E947-9D47-BEC6-AD5299164A56}"/>
              </a:ext>
            </a:extLst>
          </p:cNvPr>
          <p:cNvSpPr txBox="1"/>
          <p:nvPr/>
        </p:nvSpPr>
        <p:spPr>
          <a:xfrm>
            <a:off x="1225195" y="10078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20F7BD5C-C3D0-364A-A756-3BA59B2B76D1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33A9FF0A-9F7B-444E-910A-581BC79181DD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D7F2618-0636-8243-B489-923C6AACC909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66A46DFD-D0C6-3746-A887-EB10E5A48343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9D024F5-C229-974A-85BF-3EB5237478A0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9C408D67-4B65-174F-9FC1-87FCC4161A94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1DDE6840-359C-3747-9AFA-DFB0F1325B8C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3AEB85C8-45D0-9D43-8619-2DDD941E6563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9F71070D-CF69-E24C-8E78-111BC6CF1396}"/>
              </a:ext>
            </a:extLst>
          </p:cNvPr>
          <p:cNvCxnSpPr>
            <a:endCxn id="159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Oval 160">
            <a:extLst>
              <a:ext uri="{FF2B5EF4-FFF2-40B4-BE49-F238E27FC236}">
                <a16:creationId xmlns:a16="http://schemas.microsoft.com/office/drawing/2014/main" id="{CD8AA623-9B17-4C44-A314-E96DC001B219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42660FE3-4127-5A4F-8616-BFD1D6A603DE}"/>
              </a:ext>
            </a:extLst>
          </p:cNvPr>
          <p:cNvCxnSpPr>
            <a:stCxn id="159" idx="4"/>
            <a:endCxn id="161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F11882FA-A977-224E-B8AB-98E0E4D004AD}"/>
              </a:ext>
            </a:extLst>
          </p:cNvPr>
          <p:cNvCxnSpPr>
            <a:stCxn id="161" idx="4"/>
            <a:endCxn id="164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Oval 163">
            <a:extLst>
              <a:ext uri="{FF2B5EF4-FFF2-40B4-BE49-F238E27FC236}">
                <a16:creationId xmlns:a16="http://schemas.microsoft.com/office/drawing/2014/main" id="{5151B645-B1FA-4A4D-9E37-53A96FF93528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027F4397-FE18-9F4F-B3E6-07C599A66304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824962FF-3D62-8D4A-89E8-C808B06EDA56}"/>
              </a:ext>
            </a:extLst>
          </p:cNvPr>
          <p:cNvCxnSpPr>
            <a:stCxn id="164" idx="4"/>
            <a:endCxn id="165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Oval 166">
            <a:extLst>
              <a:ext uri="{FF2B5EF4-FFF2-40B4-BE49-F238E27FC236}">
                <a16:creationId xmlns:a16="http://schemas.microsoft.com/office/drawing/2014/main" id="{F2CDD4F5-A5EF-084D-BEC0-ECAF54A27ACE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50AD51E-C673-624E-9287-7C7649786421}"/>
              </a:ext>
            </a:extLst>
          </p:cNvPr>
          <p:cNvCxnSpPr>
            <a:stCxn id="165" idx="4"/>
            <a:endCxn id="167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Oval 168">
            <a:extLst>
              <a:ext uri="{FF2B5EF4-FFF2-40B4-BE49-F238E27FC236}">
                <a16:creationId xmlns:a16="http://schemas.microsoft.com/office/drawing/2014/main" id="{EA1572D3-6631-2A4A-BD73-15604EE5D379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27869A2C-D4D2-F440-B956-5FE7B9CB23C0}"/>
              </a:ext>
            </a:extLst>
          </p:cNvPr>
          <p:cNvCxnSpPr>
            <a:endCxn id="169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6AD0C6E2-8154-E940-96DF-2FEC48856C6F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4</a:t>
            </a:r>
          </a:p>
        </p:txBody>
      </p: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12BD899F-33DA-CD44-9264-C1A78479DE77}"/>
              </a:ext>
            </a:extLst>
          </p:cNvPr>
          <p:cNvCxnSpPr>
            <a:endCxn id="172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>
            <a:extLst>
              <a:ext uri="{FF2B5EF4-FFF2-40B4-BE49-F238E27FC236}">
                <a16:creationId xmlns:a16="http://schemas.microsoft.com/office/drawing/2014/main" id="{D1DBF96F-6EA9-D043-939B-9042CDFEDC06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FA6CD911-CB87-2043-9027-EACBC223B2E7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stCxn id="3" idx="4"/>
            <a:endCxn id="175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C7A2941-A065-F14C-82A8-4FA5EA767E19}"/>
              </a:ext>
            </a:extLst>
          </p:cNvPr>
          <p:cNvCxnSpPr>
            <a:stCxn id="175" idx="4"/>
            <a:endCxn id="179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TextBox 177">
            <a:extLst>
              <a:ext uri="{FF2B5EF4-FFF2-40B4-BE49-F238E27FC236}">
                <a16:creationId xmlns:a16="http://schemas.microsoft.com/office/drawing/2014/main" id="{449D8DF8-DCC9-8447-88FD-07C5E3E137B6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79" name="Oval 178">
            <a:extLst>
              <a:ext uri="{FF2B5EF4-FFF2-40B4-BE49-F238E27FC236}">
                <a16:creationId xmlns:a16="http://schemas.microsoft.com/office/drawing/2014/main" id="{539D3586-8900-514D-9CD4-CE5EDD4ED7FB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9127ADB1-D45B-D34A-B86C-A8BF01EB69B5}"/>
              </a:ext>
            </a:extLst>
          </p:cNvPr>
          <p:cNvCxnSpPr>
            <a:stCxn id="179" idx="4"/>
            <a:endCxn id="158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>
            <a:extLst>
              <a:ext uri="{FF2B5EF4-FFF2-40B4-BE49-F238E27FC236}">
                <a16:creationId xmlns:a16="http://schemas.microsoft.com/office/drawing/2014/main" id="{BE927778-8C0B-DF4F-AD28-07E66290D8BE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821801A-A72F-5141-8B00-DE0FE114D6D0}"/>
              </a:ext>
            </a:extLst>
          </p:cNvPr>
          <p:cNvSpPr txBox="1"/>
          <p:nvPr/>
        </p:nvSpPr>
        <p:spPr>
          <a:xfrm>
            <a:off x="381000" y="28799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E0712ECE-3339-5649-9A51-D632CBD073E1}"/>
              </a:ext>
            </a:extLst>
          </p:cNvPr>
          <p:cNvSpPr txBox="1"/>
          <p:nvPr/>
        </p:nvSpPr>
        <p:spPr>
          <a:xfrm>
            <a:off x="381000" y="33381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FAFF7E91-D81F-D345-871C-9C1B73C2277C}"/>
              </a:ext>
            </a:extLst>
          </p:cNvPr>
          <p:cNvSpPr txBox="1"/>
          <p:nvPr/>
        </p:nvSpPr>
        <p:spPr>
          <a:xfrm>
            <a:off x="381000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01B76F7D-B8A0-5A4D-89EB-51F98D33DF5C}"/>
              </a:ext>
            </a:extLst>
          </p:cNvPr>
          <p:cNvSpPr txBox="1"/>
          <p:nvPr/>
        </p:nvSpPr>
        <p:spPr>
          <a:xfrm>
            <a:off x="381000" y="2009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C221B761-7417-704D-BD7F-DDECEE5C6CAD}"/>
              </a:ext>
            </a:extLst>
          </p:cNvPr>
          <p:cNvSpPr txBox="1"/>
          <p:nvPr/>
        </p:nvSpPr>
        <p:spPr>
          <a:xfrm>
            <a:off x="381000" y="15112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77002325-A13D-3E42-9F24-F6C8D2C4AA18}"/>
              </a:ext>
            </a:extLst>
          </p:cNvPr>
          <p:cNvSpPr txBox="1"/>
          <p:nvPr/>
        </p:nvSpPr>
        <p:spPr>
          <a:xfrm>
            <a:off x="381000" y="38375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88" name="Oval 187">
            <a:extLst>
              <a:ext uri="{FF2B5EF4-FFF2-40B4-BE49-F238E27FC236}">
                <a16:creationId xmlns:a16="http://schemas.microsoft.com/office/drawing/2014/main" id="{52BD641B-949D-4649-8AE8-ECD0ADB43CD8}"/>
              </a:ext>
            </a:extLst>
          </p:cNvPr>
          <p:cNvSpPr/>
          <p:nvPr/>
        </p:nvSpPr>
        <p:spPr>
          <a:xfrm>
            <a:off x="624319" y="1851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9" name="Straight Connector 188">
            <a:extLst>
              <a:ext uri="{FF2B5EF4-FFF2-40B4-BE49-F238E27FC236}">
                <a16:creationId xmlns:a16="http://schemas.microsoft.com/office/drawing/2014/main" id="{56639482-F327-CC4A-80B5-B47419825992}"/>
              </a:ext>
            </a:extLst>
          </p:cNvPr>
          <p:cNvCxnSpPr>
            <a:stCxn id="203" idx="4"/>
            <a:endCxn id="188" idx="0"/>
          </p:cNvCxnSpPr>
          <p:nvPr/>
        </p:nvCxnSpPr>
        <p:spPr>
          <a:xfrm>
            <a:off x="734387" y="1545815"/>
            <a:ext cx="4232" cy="3054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Oval 189">
            <a:extLst>
              <a:ext uri="{FF2B5EF4-FFF2-40B4-BE49-F238E27FC236}">
                <a16:creationId xmlns:a16="http://schemas.microsoft.com/office/drawing/2014/main" id="{793DD416-B956-A74E-93FC-2E5142507707}"/>
              </a:ext>
            </a:extLst>
          </p:cNvPr>
          <p:cNvSpPr/>
          <p:nvPr/>
        </p:nvSpPr>
        <p:spPr>
          <a:xfrm>
            <a:off x="623187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1" name="Straight Connector 190">
            <a:extLst>
              <a:ext uri="{FF2B5EF4-FFF2-40B4-BE49-F238E27FC236}">
                <a16:creationId xmlns:a16="http://schemas.microsoft.com/office/drawing/2014/main" id="{66E4DA87-E088-694F-B612-FABCA3025C6E}"/>
              </a:ext>
            </a:extLst>
          </p:cNvPr>
          <p:cNvCxnSpPr>
            <a:stCxn id="188" idx="4"/>
            <a:endCxn id="190" idx="0"/>
          </p:cNvCxnSpPr>
          <p:nvPr/>
        </p:nvCxnSpPr>
        <p:spPr>
          <a:xfrm flipH="1">
            <a:off x="737487" y="20798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16B51F0B-1DFC-FE46-B1D4-EE359DC5ACD1}"/>
              </a:ext>
            </a:extLst>
          </p:cNvPr>
          <p:cNvCxnSpPr>
            <a:stCxn id="190" idx="4"/>
            <a:endCxn id="193" idx="0"/>
          </p:cNvCxnSpPr>
          <p:nvPr/>
        </p:nvCxnSpPr>
        <p:spPr>
          <a:xfrm>
            <a:off x="737487" y="25370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3" name="Oval 192">
            <a:extLst>
              <a:ext uri="{FF2B5EF4-FFF2-40B4-BE49-F238E27FC236}">
                <a16:creationId xmlns:a16="http://schemas.microsoft.com/office/drawing/2014/main" id="{0C4ED29D-4375-AA45-ABD1-6025C0C1F314}"/>
              </a:ext>
            </a:extLst>
          </p:cNvPr>
          <p:cNvSpPr/>
          <p:nvPr/>
        </p:nvSpPr>
        <p:spPr>
          <a:xfrm>
            <a:off x="624359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94" name="Oval 193">
            <a:extLst>
              <a:ext uri="{FF2B5EF4-FFF2-40B4-BE49-F238E27FC236}">
                <a16:creationId xmlns:a16="http://schemas.microsoft.com/office/drawing/2014/main" id="{F07F353C-C6E3-A14D-92D7-D9790D52C320}"/>
              </a:ext>
            </a:extLst>
          </p:cNvPr>
          <p:cNvSpPr/>
          <p:nvPr/>
        </p:nvSpPr>
        <p:spPr>
          <a:xfrm>
            <a:off x="626623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26FF2BF9-05BF-1847-AAD8-364AB2EF2B48}"/>
              </a:ext>
            </a:extLst>
          </p:cNvPr>
          <p:cNvCxnSpPr>
            <a:stCxn id="193" idx="4"/>
            <a:endCxn id="194" idx="0"/>
          </p:cNvCxnSpPr>
          <p:nvPr/>
        </p:nvCxnSpPr>
        <p:spPr>
          <a:xfrm>
            <a:off x="738659" y="29942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6" name="Oval 195">
            <a:extLst>
              <a:ext uri="{FF2B5EF4-FFF2-40B4-BE49-F238E27FC236}">
                <a16:creationId xmlns:a16="http://schemas.microsoft.com/office/drawing/2014/main" id="{C5324928-9ED7-C244-8D35-64AF71459308}"/>
              </a:ext>
            </a:extLst>
          </p:cNvPr>
          <p:cNvSpPr/>
          <p:nvPr/>
        </p:nvSpPr>
        <p:spPr>
          <a:xfrm>
            <a:off x="625491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7" name="Straight Connector 196">
            <a:extLst>
              <a:ext uri="{FF2B5EF4-FFF2-40B4-BE49-F238E27FC236}">
                <a16:creationId xmlns:a16="http://schemas.microsoft.com/office/drawing/2014/main" id="{B6741729-9F7B-E945-B31B-B7E69C2911AA}"/>
              </a:ext>
            </a:extLst>
          </p:cNvPr>
          <p:cNvCxnSpPr>
            <a:stCxn id="194" idx="4"/>
            <a:endCxn id="196" idx="0"/>
          </p:cNvCxnSpPr>
          <p:nvPr/>
        </p:nvCxnSpPr>
        <p:spPr>
          <a:xfrm flipH="1">
            <a:off x="739791" y="34514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" name="Oval 197">
            <a:extLst>
              <a:ext uri="{FF2B5EF4-FFF2-40B4-BE49-F238E27FC236}">
                <a16:creationId xmlns:a16="http://schemas.microsoft.com/office/drawing/2014/main" id="{88572C88-53C9-F24A-8CCC-62509945D71E}"/>
              </a:ext>
            </a:extLst>
          </p:cNvPr>
          <p:cNvSpPr/>
          <p:nvPr/>
        </p:nvSpPr>
        <p:spPr>
          <a:xfrm>
            <a:off x="618943" y="41365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FEAC93B7-5C01-3048-B5E4-0DA183EEC820}"/>
              </a:ext>
            </a:extLst>
          </p:cNvPr>
          <p:cNvCxnSpPr>
            <a:endCxn id="198" idx="0"/>
          </p:cNvCxnSpPr>
          <p:nvPr/>
        </p:nvCxnSpPr>
        <p:spPr>
          <a:xfrm flipH="1">
            <a:off x="733243" y="39079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0" name="TextBox 199">
            <a:extLst>
              <a:ext uri="{FF2B5EF4-FFF2-40B4-BE49-F238E27FC236}">
                <a16:creationId xmlns:a16="http://schemas.microsoft.com/office/drawing/2014/main" id="{52C0E187-BD51-A64A-A531-F3FB85CD8E1C}"/>
              </a:ext>
            </a:extLst>
          </p:cNvPr>
          <p:cNvSpPr txBox="1"/>
          <p:nvPr/>
        </p:nvSpPr>
        <p:spPr>
          <a:xfrm>
            <a:off x="381000" y="42730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45720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5</a:t>
            </a: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43F3B76D-3D60-B24F-B382-26AC31B90D4B}"/>
              </a:ext>
            </a:extLst>
          </p:cNvPr>
          <p:cNvCxnSpPr>
            <a:endCxn id="201" idx="0"/>
          </p:cNvCxnSpPr>
          <p:nvPr/>
        </p:nvCxnSpPr>
        <p:spPr>
          <a:xfrm flipH="1">
            <a:off x="722022" y="43434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Oval 202">
            <a:extLst>
              <a:ext uri="{FF2B5EF4-FFF2-40B4-BE49-F238E27FC236}">
                <a16:creationId xmlns:a16="http://schemas.microsoft.com/office/drawing/2014/main" id="{9D685424-D983-334E-A463-100CC0598C16}"/>
              </a:ext>
            </a:extLst>
          </p:cNvPr>
          <p:cNvSpPr/>
          <p:nvPr/>
        </p:nvSpPr>
        <p:spPr>
          <a:xfrm>
            <a:off x="620087" y="13172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stCxn id="75" idx="2"/>
            <a:endCxn id="203" idx="7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EF0D17A2-3923-7C49-B576-7FC8B2C8CCEF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0D13B896-9995-F141-B6B8-52C824DAEADB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A9D1E2D2-36D7-524A-8BFA-A1A9D5E77373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9EBAD28F-56E9-DA47-ABE0-9C0F1E6EA6B6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0479995B-9143-CA4F-919F-59C08F00ABEF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4F5FFC70-BE43-2D41-B71E-553110049B21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1" name="Oval 210">
            <a:extLst>
              <a:ext uri="{FF2B5EF4-FFF2-40B4-BE49-F238E27FC236}">
                <a16:creationId xmlns:a16="http://schemas.microsoft.com/office/drawing/2014/main" id="{62939CDC-7491-1145-A543-AA27404638B5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F8D1C12E-D24B-6E4C-88E1-DDE4E42363BA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3" name="Straight Connector 212">
            <a:extLst>
              <a:ext uri="{FF2B5EF4-FFF2-40B4-BE49-F238E27FC236}">
                <a16:creationId xmlns:a16="http://schemas.microsoft.com/office/drawing/2014/main" id="{E82AB79A-C090-8E42-9DF4-50D0FE969169}"/>
              </a:ext>
            </a:extLst>
          </p:cNvPr>
          <p:cNvCxnSpPr>
            <a:endCxn id="212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213">
            <a:extLst>
              <a:ext uri="{FF2B5EF4-FFF2-40B4-BE49-F238E27FC236}">
                <a16:creationId xmlns:a16="http://schemas.microsoft.com/office/drawing/2014/main" id="{7EA16CBF-0CB6-FC47-9C16-AA108F02E7D0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5" name="Straight Connector 214">
            <a:extLst>
              <a:ext uri="{FF2B5EF4-FFF2-40B4-BE49-F238E27FC236}">
                <a16:creationId xmlns:a16="http://schemas.microsoft.com/office/drawing/2014/main" id="{7DA1D841-8F7A-F04F-8690-793B05CF16EF}"/>
              </a:ext>
            </a:extLst>
          </p:cNvPr>
          <p:cNvCxnSpPr>
            <a:stCxn id="212" idx="4"/>
            <a:endCxn id="214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1BB6ECF5-4C32-614F-A07F-43AE0E5FC23B}"/>
              </a:ext>
            </a:extLst>
          </p:cNvPr>
          <p:cNvCxnSpPr>
            <a:stCxn id="214" idx="4"/>
            <a:endCxn id="217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Oval 216">
            <a:extLst>
              <a:ext uri="{FF2B5EF4-FFF2-40B4-BE49-F238E27FC236}">
                <a16:creationId xmlns:a16="http://schemas.microsoft.com/office/drawing/2014/main" id="{7AC3D51C-F64B-8343-8D2F-3DAE5D6D9587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8" name="Oval 217">
            <a:extLst>
              <a:ext uri="{FF2B5EF4-FFF2-40B4-BE49-F238E27FC236}">
                <a16:creationId xmlns:a16="http://schemas.microsoft.com/office/drawing/2014/main" id="{D3593D2D-296B-B148-ADBB-243A8AFC5949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45BC2AF3-BDD4-294D-B440-3FA37F58B6EE}"/>
              </a:ext>
            </a:extLst>
          </p:cNvPr>
          <p:cNvCxnSpPr>
            <a:stCxn id="217" idx="4"/>
            <a:endCxn id="218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Oval 219">
            <a:extLst>
              <a:ext uri="{FF2B5EF4-FFF2-40B4-BE49-F238E27FC236}">
                <a16:creationId xmlns:a16="http://schemas.microsoft.com/office/drawing/2014/main" id="{02ABFF81-62DE-A64E-81F3-49D7D2040FD1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ECC85A4F-F295-F049-88F8-EA3FE8322A8F}"/>
              </a:ext>
            </a:extLst>
          </p:cNvPr>
          <p:cNvCxnSpPr>
            <a:stCxn id="218" idx="4"/>
            <a:endCxn id="220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2" name="Oval 221">
            <a:extLst>
              <a:ext uri="{FF2B5EF4-FFF2-40B4-BE49-F238E27FC236}">
                <a16:creationId xmlns:a16="http://schemas.microsoft.com/office/drawing/2014/main" id="{D82A1DF4-31FD-C441-AD02-EC09268591DB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2F1DCCB1-1445-C140-99D7-4612A5C91602}"/>
              </a:ext>
            </a:extLst>
          </p:cNvPr>
          <p:cNvCxnSpPr>
            <a:endCxn id="222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>
            <a:extLst>
              <a:ext uri="{FF2B5EF4-FFF2-40B4-BE49-F238E27FC236}">
                <a16:creationId xmlns:a16="http://schemas.microsoft.com/office/drawing/2014/main" id="{05B020F5-2AAF-1F4A-8306-825AC9270B58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6</a:t>
            </a: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4C557D32-28D9-A547-A1AB-702793730355}"/>
              </a:ext>
            </a:extLst>
          </p:cNvPr>
          <p:cNvCxnSpPr>
            <a:endCxn id="225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TextBox 226">
            <a:extLst>
              <a:ext uri="{FF2B5EF4-FFF2-40B4-BE49-F238E27FC236}">
                <a16:creationId xmlns:a16="http://schemas.microsoft.com/office/drawing/2014/main" id="{479A8997-29F8-F449-B5AF-FEA38F26CF19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stCxn id="3" idx="4"/>
            <a:endCxn id="211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768EBF41-9959-CA41-A331-6C76D551E9A4}"/>
              </a:ext>
            </a:extLst>
          </p:cNvPr>
          <p:cNvSpPr txBox="1"/>
          <p:nvPr/>
        </p:nvSpPr>
        <p:spPr>
          <a:xfrm>
            <a:off x="2286000" y="24815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C2C1375D-01A0-5941-BE40-79AF06C78B20}"/>
              </a:ext>
            </a:extLst>
          </p:cNvPr>
          <p:cNvSpPr txBox="1"/>
          <p:nvPr/>
        </p:nvSpPr>
        <p:spPr>
          <a:xfrm>
            <a:off x="2286000" y="298090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31" name="Oval 230">
            <a:extLst>
              <a:ext uri="{FF2B5EF4-FFF2-40B4-BE49-F238E27FC236}">
                <a16:creationId xmlns:a16="http://schemas.microsoft.com/office/drawing/2014/main" id="{8D52F2A9-8629-7744-A82F-22833FB01EE5}"/>
              </a:ext>
            </a:extLst>
          </p:cNvPr>
          <p:cNvSpPr/>
          <p:nvPr/>
        </p:nvSpPr>
        <p:spPr>
          <a:xfrm>
            <a:off x="2531623" y="23662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stCxn id="79" idx="4"/>
            <a:endCxn id="231" idx="0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3" name="Oval 232">
            <a:extLst>
              <a:ext uri="{FF2B5EF4-FFF2-40B4-BE49-F238E27FC236}">
                <a16:creationId xmlns:a16="http://schemas.microsoft.com/office/drawing/2014/main" id="{1F744646-4EE2-3C4A-925A-624AB50FAB08}"/>
              </a:ext>
            </a:extLst>
          </p:cNvPr>
          <p:cNvSpPr/>
          <p:nvPr/>
        </p:nvSpPr>
        <p:spPr>
          <a:xfrm>
            <a:off x="2530491" y="28234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4" name="Straight Connector 233">
            <a:extLst>
              <a:ext uri="{FF2B5EF4-FFF2-40B4-BE49-F238E27FC236}">
                <a16:creationId xmlns:a16="http://schemas.microsoft.com/office/drawing/2014/main" id="{D990D93B-C2ED-1E49-92D5-487C9B66221D}"/>
              </a:ext>
            </a:extLst>
          </p:cNvPr>
          <p:cNvCxnSpPr>
            <a:stCxn id="231" idx="4"/>
            <a:endCxn id="233" idx="0"/>
          </p:cNvCxnSpPr>
          <p:nvPr/>
        </p:nvCxnSpPr>
        <p:spPr>
          <a:xfrm flipH="1">
            <a:off x="2644791" y="259480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5" name="Oval 234">
            <a:extLst>
              <a:ext uri="{FF2B5EF4-FFF2-40B4-BE49-F238E27FC236}">
                <a16:creationId xmlns:a16="http://schemas.microsoft.com/office/drawing/2014/main" id="{9B4AAB79-EEEC-6141-88FA-E936CC6A1E0E}"/>
              </a:ext>
            </a:extLst>
          </p:cNvPr>
          <p:cNvSpPr/>
          <p:nvPr/>
        </p:nvSpPr>
        <p:spPr>
          <a:xfrm>
            <a:off x="2523943" y="327987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6" name="Straight Connector 235">
            <a:extLst>
              <a:ext uri="{FF2B5EF4-FFF2-40B4-BE49-F238E27FC236}">
                <a16:creationId xmlns:a16="http://schemas.microsoft.com/office/drawing/2014/main" id="{342B0C20-E148-BC42-B0CE-820F3E162AC5}"/>
              </a:ext>
            </a:extLst>
          </p:cNvPr>
          <p:cNvCxnSpPr>
            <a:endCxn id="235" idx="0"/>
          </p:cNvCxnSpPr>
          <p:nvPr/>
        </p:nvCxnSpPr>
        <p:spPr>
          <a:xfrm flipH="1">
            <a:off x="2638243" y="305127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7" name="TextBox 236">
            <a:extLst>
              <a:ext uri="{FF2B5EF4-FFF2-40B4-BE49-F238E27FC236}">
                <a16:creationId xmlns:a16="http://schemas.microsoft.com/office/drawing/2014/main" id="{8DFB88DC-C691-AE48-B140-FAABE6D23B48}"/>
              </a:ext>
            </a:extLst>
          </p:cNvPr>
          <p:cNvSpPr txBox="1"/>
          <p:nvPr/>
        </p:nvSpPr>
        <p:spPr>
          <a:xfrm>
            <a:off x="2286000" y="341635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3715319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7</a:t>
            </a: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AE9F4521-2E79-DB46-A2DA-9C6D4DB2B1EF}"/>
              </a:ext>
            </a:extLst>
          </p:cNvPr>
          <p:cNvCxnSpPr>
            <a:endCxn id="238" idx="0"/>
          </p:cNvCxnSpPr>
          <p:nvPr/>
        </p:nvCxnSpPr>
        <p:spPr>
          <a:xfrm flipH="1">
            <a:off x="2627022" y="348671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0" name="TextBox 239">
            <a:extLst>
              <a:ext uri="{FF2B5EF4-FFF2-40B4-BE49-F238E27FC236}">
                <a16:creationId xmlns:a16="http://schemas.microsoft.com/office/drawing/2014/main" id="{7CEA093A-47DD-F74A-B2C3-7326C59E429F}"/>
              </a:ext>
            </a:extLst>
          </p:cNvPr>
          <p:cNvSpPr txBox="1"/>
          <p:nvPr/>
        </p:nvSpPr>
        <p:spPr>
          <a:xfrm>
            <a:off x="2345162" y="19962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8</a:t>
            </a: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3" name="Oval 252">
            <a:extLst>
              <a:ext uri="{FF2B5EF4-FFF2-40B4-BE49-F238E27FC236}">
                <a16:creationId xmlns:a16="http://schemas.microsoft.com/office/drawing/2014/main" id="{7467F735-2B3E-EC42-99EA-1382833025C2}"/>
              </a:ext>
            </a:extLst>
          </p:cNvPr>
          <p:cNvSpPr/>
          <p:nvPr/>
        </p:nvSpPr>
        <p:spPr>
          <a:xfrm>
            <a:off x="3124201" y="23437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stCxn id="79" idx="5"/>
            <a:endCxn id="253" idx="0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5" name="TextBox 254">
            <a:extLst>
              <a:ext uri="{FF2B5EF4-FFF2-40B4-BE49-F238E27FC236}">
                <a16:creationId xmlns:a16="http://schemas.microsoft.com/office/drawing/2014/main" id="{C1587225-624F-C34E-A78B-BE12CEB00326}"/>
              </a:ext>
            </a:extLst>
          </p:cNvPr>
          <p:cNvSpPr txBox="1"/>
          <p:nvPr/>
        </p:nvSpPr>
        <p:spPr>
          <a:xfrm>
            <a:off x="2886258" y="24802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77916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9</a:t>
            </a:r>
          </a:p>
        </p:txBody>
      </p: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02F03D35-59F6-B948-A4D9-F55949A3B18A}"/>
              </a:ext>
            </a:extLst>
          </p:cNvPr>
          <p:cNvCxnSpPr>
            <a:endCxn id="256" idx="0"/>
          </p:cNvCxnSpPr>
          <p:nvPr/>
        </p:nvCxnSpPr>
        <p:spPr>
          <a:xfrm flipH="1">
            <a:off x="3227280" y="255056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>
            <a:off x="2753111" y="204963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00" dirty="0">
              <a:solidFill>
                <a:schemeClr val="bg1"/>
              </a:solidFill>
              <a:latin typeface="Optima" panose="02000503060000020004" pitchFamily="2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cxnSpLocks/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5" name="Oval 264">
            <a:extLst>
              <a:ext uri="{FF2B5EF4-FFF2-40B4-BE49-F238E27FC236}">
                <a16:creationId xmlns:a16="http://schemas.microsoft.com/office/drawing/2014/main" id="{D24D816F-F2DA-1F41-874A-58FF3CA42A43}"/>
              </a:ext>
            </a:extLst>
          </p:cNvPr>
          <p:cNvSpPr/>
          <p:nvPr/>
        </p:nvSpPr>
        <p:spPr>
          <a:xfrm>
            <a:off x="2733339" y="99342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764E06DB-3FFB-2144-8181-25E5261C0143}"/>
              </a:ext>
            </a:extLst>
          </p:cNvPr>
          <p:cNvSpPr txBox="1"/>
          <p:nvPr/>
        </p:nvSpPr>
        <p:spPr>
          <a:xfrm>
            <a:off x="2696795" y="12516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F873554E-B5B7-964E-8366-636FA837018E}"/>
              </a:ext>
            </a:extLst>
          </p:cNvPr>
          <p:cNvCxnSpPr>
            <a:stCxn id="265" idx="5"/>
            <a:endCxn id="267" idx="0"/>
          </p:cNvCxnSpPr>
          <p:nvPr/>
        </p:nvCxnSpPr>
        <p:spPr>
          <a:xfrm>
            <a:off x="2928460" y="1188544"/>
            <a:ext cx="198171" cy="4146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322073" y="872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stCxn id="75" idx="6"/>
            <a:endCxn id="265" idx="1"/>
          </p:cNvCxnSpPr>
          <p:nvPr/>
        </p:nvCxnSpPr>
        <p:spPr>
          <a:xfrm>
            <a:off x="2109397" y="730847"/>
            <a:ext cx="657420" cy="29605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7" name="TextBox 276">
            <a:extLst>
              <a:ext uri="{FF2B5EF4-FFF2-40B4-BE49-F238E27FC236}">
                <a16:creationId xmlns:a16="http://schemas.microsoft.com/office/drawing/2014/main" id="{B8C3E3FA-A938-8B47-BBAB-2872D01844C0}"/>
              </a:ext>
            </a:extLst>
          </p:cNvPr>
          <p:cNvSpPr txBox="1"/>
          <p:nvPr/>
        </p:nvSpPr>
        <p:spPr>
          <a:xfrm>
            <a:off x="914400" y="762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281" name="TextBox 280">
            <a:extLst>
              <a:ext uri="{FF2B5EF4-FFF2-40B4-BE49-F238E27FC236}">
                <a16:creationId xmlns:a16="http://schemas.microsoft.com/office/drawing/2014/main" id="{6B25FDD9-66B1-074B-8787-FE0444A6C4B0}"/>
              </a:ext>
            </a:extLst>
          </p:cNvPr>
          <p:cNvSpPr txBox="1"/>
          <p:nvPr/>
        </p:nvSpPr>
        <p:spPr>
          <a:xfrm>
            <a:off x="5950881" y="273902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10</a:t>
            </a:r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8A85FCB1-E89D-5B4B-A182-F71A85133871}"/>
              </a:ext>
            </a:extLst>
          </p:cNvPr>
          <p:cNvSpPr txBox="1"/>
          <p:nvPr/>
        </p:nvSpPr>
        <p:spPr>
          <a:xfrm>
            <a:off x="2931142" y="1566883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11</a:t>
            </a:r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D99A8481-C9B9-7D41-BCDE-3F6E67442B6E}"/>
              </a:ext>
            </a:extLst>
          </p:cNvPr>
          <p:cNvSpPr txBox="1"/>
          <p:nvPr/>
        </p:nvSpPr>
        <p:spPr>
          <a:xfrm>
            <a:off x="7626535" y="161427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12</a:t>
            </a: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605E9AC1-B34E-7F40-86E2-BB6ADD11CDF3}"/>
              </a:ext>
            </a:extLst>
          </p:cNvPr>
          <p:cNvSpPr txBox="1"/>
          <p:nvPr/>
        </p:nvSpPr>
        <p:spPr>
          <a:xfrm>
            <a:off x="2535173" y="48342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284" name="Straight Connector 283">
            <a:extLst>
              <a:ext uri="{FF2B5EF4-FFF2-40B4-BE49-F238E27FC236}">
                <a16:creationId xmlns:a16="http://schemas.microsoft.com/office/drawing/2014/main" id="{2EF07A56-9019-6847-A0FD-D23D1D9FD192}"/>
              </a:ext>
            </a:extLst>
          </p:cNvPr>
          <p:cNvCxnSpPr>
            <a:cxnSpLocks/>
          </p:cNvCxnSpPr>
          <p:nvPr/>
        </p:nvCxnSpPr>
        <p:spPr>
          <a:xfrm flipH="1">
            <a:off x="1602765" y="326590"/>
            <a:ext cx="1597635" cy="14548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5" name="TextBox 284">
            <a:extLst>
              <a:ext uri="{FF2B5EF4-FFF2-40B4-BE49-F238E27FC236}">
                <a16:creationId xmlns:a16="http://schemas.microsoft.com/office/drawing/2014/main" id="{DB2C90BA-65B3-B342-8B99-04F13F73B07A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87" name="Oval 286">
            <a:extLst>
              <a:ext uri="{FF2B5EF4-FFF2-40B4-BE49-F238E27FC236}">
                <a16:creationId xmlns:a16="http://schemas.microsoft.com/office/drawing/2014/main" id="{9CED31BB-0C75-044C-A7B2-C792EDB768AF}"/>
              </a:ext>
            </a:extLst>
          </p:cNvPr>
          <p:cNvSpPr/>
          <p:nvPr/>
        </p:nvSpPr>
        <p:spPr>
          <a:xfrm>
            <a:off x="1455811" y="357779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88" name="TextBox 287">
            <a:extLst>
              <a:ext uri="{FF2B5EF4-FFF2-40B4-BE49-F238E27FC236}">
                <a16:creationId xmlns:a16="http://schemas.microsoft.com/office/drawing/2014/main" id="{46A08B72-F2E2-0548-B27D-6EFB02816306}"/>
              </a:ext>
            </a:extLst>
          </p:cNvPr>
          <p:cNvSpPr txBox="1"/>
          <p:nvPr/>
        </p:nvSpPr>
        <p:spPr>
          <a:xfrm>
            <a:off x="1378392" y="324082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13</a:t>
            </a:r>
          </a:p>
        </p:txBody>
      </p:sp>
    </p:spTree>
    <p:extLst>
      <p:ext uri="{BB962C8B-B14F-4D97-AF65-F5344CB8AC3E}">
        <p14:creationId xmlns:p14="http://schemas.microsoft.com/office/powerpoint/2010/main" val="2394952725"/>
      </p:ext>
    </p:extLst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 dirty="0"/>
              <a:t>Bioinformatics Algorithms: An Active Learning Approach</a:t>
            </a:r>
            <a:r>
              <a:rPr lang="en-US" dirty="0"/>
              <a:t>.  © 2018 </a:t>
            </a:r>
            <a:r>
              <a:rPr lang="en-US" dirty="0" err="1"/>
              <a:t>Compeau</a:t>
            </a:r>
            <a:r>
              <a:rPr lang="en-US" dirty="0"/>
              <a:t> and </a:t>
            </a:r>
            <a:r>
              <a:rPr lang="en-US" dirty="0" err="1"/>
              <a:t>Pevzner</a:t>
            </a:r>
            <a:r>
              <a:rPr lang="en-US" dirty="0"/>
              <a:t>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0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cxnSpLocks/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4C8D4CB-B407-0440-9A96-839E2112C5DD}"/>
              </a:ext>
            </a:extLst>
          </p:cNvPr>
          <p:cNvSpPr txBox="1"/>
          <p:nvPr/>
        </p:nvSpPr>
        <p:spPr>
          <a:xfrm>
            <a:off x="1699824" y="4708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F46A0BC-89BE-564C-9B4B-D9736ECF2FF5}"/>
              </a:ext>
            </a:extLst>
          </p:cNvPr>
          <p:cNvSpPr txBox="1"/>
          <p:nvPr/>
        </p:nvSpPr>
        <p:spPr>
          <a:xfrm>
            <a:off x="1699824" y="5166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4A3BCD9-8AEA-9F46-B4EC-E3F28DC20833}"/>
              </a:ext>
            </a:extLst>
          </p:cNvPr>
          <p:cNvSpPr txBox="1"/>
          <p:nvPr/>
        </p:nvSpPr>
        <p:spPr>
          <a:xfrm>
            <a:off x="1699824" y="4295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088786C-4EEB-1C41-85B9-C3C39CC420CA}"/>
              </a:ext>
            </a:extLst>
          </p:cNvPr>
          <p:cNvSpPr txBox="1"/>
          <p:nvPr/>
        </p:nvSpPr>
        <p:spPr>
          <a:xfrm>
            <a:off x="1699824" y="3838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EB8EE9D-6263-B848-B923-8547BCAC507C}"/>
              </a:ext>
            </a:extLst>
          </p:cNvPr>
          <p:cNvSpPr txBox="1"/>
          <p:nvPr/>
        </p:nvSpPr>
        <p:spPr>
          <a:xfrm>
            <a:off x="1699824" y="3340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7E813DB-FFB7-6643-8517-21BB3D92AEAD}"/>
              </a:ext>
            </a:extLst>
          </p:cNvPr>
          <p:cNvSpPr txBox="1"/>
          <p:nvPr/>
        </p:nvSpPr>
        <p:spPr>
          <a:xfrm>
            <a:off x="1699824" y="5666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2FF5E8FE-FCAD-C144-9E71-FB99D290EF09}"/>
              </a:ext>
            </a:extLst>
          </p:cNvPr>
          <p:cNvSpPr/>
          <p:nvPr/>
        </p:nvSpPr>
        <p:spPr>
          <a:xfrm>
            <a:off x="1944193" y="3225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467C296E-6CC2-4742-8265-4DC23CA28601}"/>
              </a:ext>
            </a:extLst>
          </p:cNvPr>
          <p:cNvSpPr/>
          <p:nvPr/>
        </p:nvSpPr>
        <p:spPr>
          <a:xfrm>
            <a:off x="1943143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6BF1EA94-E304-AE4E-9362-343E31B35122}"/>
              </a:ext>
            </a:extLst>
          </p:cNvPr>
          <p:cNvCxnSpPr>
            <a:endCxn id="54" idx="0"/>
          </p:cNvCxnSpPr>
          <p:nvPr/>
        </p:nvCxnSpPr>
        <p:spPr>
          <a:xfrm>
            <a:off x="2055179" y="3475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Oval 55">
            <a:extLst>
              <a:ext uri="{FF2B5EF4-FFF2-40B4-BE49-F238E27FC236}">
                <a16:creationId xmlns:a16="http://schemas.microsoft.com/office/drawing/2014/main" id="{F092F9FD-33D2-BD40-A2AF-1228D2440970}"/>
              </a:ext>
            </a:extLst>
          </p:cNvPr>
          <p:cNvSpPr/>
          <p:nvPr/>
        </p:nvSpPr>
        <p:spPr>
          <a:xfrm>
            <a:off x="1942011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B7A31CEB-C4E3-8E45-B7A4-C9795D4067BE}"/>
              </a:ext>
            </a:extLst>
          </p:cNvPr>
          <p:cNvCxnSpPr>
            <a:stCxn id="54" idx="4"/>
            <a:endCxn id="56" idx="0"/>
          </p:cNvCxnSpPr>
          <p:nvPr/>
        </p:nvCxnSpPr>
        <p:spPr>
          <a:xfrm flipH="1">
            <a:off x="2056311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844994A4-E325-FC41-80C7-491E4E72C061}"/>
              </a:ext>
            </a:extLst>
          </p:cNvPr>
          <p:cNvCxnSpPr>
            <a:stCxn id="56" idx="4"/>
            <a:endCxn id="59" idx="0"/>
          </p:cNvCxnSpPr>
          <p:nvPr/>
        </p:nvCxnSpPr>
        <p:spPr>
          <a:xfrm>
            <a:off x="2056311" y="4365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Oval 58">
            <a:extLst>
              <a:ext uri="{FF2B5EF4-FFF2-40B4-BE49-F238E27FC236}">
                <a16:creationId xmlns:a16="http://schemas.microsoft.com/office/drawing/2014/main" id="{1F2C6C2D-1BB7-024C-A480-EB05969DE772}"/>
              </a:ext>
            </a:extLst>
          </p:cNvPr>
          <p:cNvSpPr/>
          <p:nvPr/>
        </p:nvSpPr>
        <p:spPr>
          <a:xfrm>
            <a:off x="1943183" y="4594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EBB8EA0A-1A4C-C74A-AFCD-F1204E80879A}"/>
              </a:ext>
            </a:extLst>
          </p:cNvPr>
          <p:cNvSpPr/>
          <p:nvPr/>
        </p:nvSpPr>
        <p:spPr>
          <a:xfrm>
            <a:off x="1945447" y="5051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FE708EA0-906C-5A4A-B2EA-AFF41266C0D9}"/>
              </a:ext>
            </a:extLst>
          </p:cNvPr>
          <p:cNvCxnSpPr>
            <a:stCxn id="59" idx="4"/>
            <a:endCxn id="60" idx="0"/>
          </p:cNvCxnSpPr>
          <p:nvPr/>
        </p:nvCxnSpPr>
        <p:spPr>
          <a:xfrm>
            <a:off x="2057483" y="4823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Oval 61">
            <a:extLst>
              <a:ext uri="{FF2B5EF4-FFF2-40B4-BE49-F238E27FC236}">
                <a16:creationId xmlns:a16="http://schemas.microsoft.com/office/drawing/2014/main" id="{43D10A5E-F84C-8C42-884A-AE831FF2C32D}"/>
              </a:ext>
            </a:extLst>
          </p:cNvPr>
          <p:cNvSpPr/>
          <p:nvPr/>
        </p:nvSpPr>
        <p:spPr>
          <a:xfrm>
            <a:off x="1944315" y="5508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4F870F33-EBA9-4845-8703-EA0886F3179C}"/>
              </a:ext>
            </a:extLst>
          </p:cNvPr>
          <p:cNvCxnSpPr>
            <a:stCxn id="60" idx="4"/>
            <a:endCxn id="62" idx="0"/>
          </p:cNvCxnSpPr>
          <p:nvPr/>
        </p:nvCxnSpPr>
        <p:spPr>
          <a:xfrm flipH="1">
            <a:off x="2058615" y="5280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val 63">
            <a:extLst>
              <a:ext uri="{FF2B5EF4-FFF2-40B4-BE49-F238E27FC236}">
                <a16:creationId xmlns:a16="http://schemas.microsoft.com/office/drawing/2014/main" id="{10612995-4A69-3A45-90AE-7ABDB2E65DFD}"/>
              </a:ext>
            </a:extLst>
          </p:cNvPr>
          <p:cNvSpPr/>
          <p:nvPr/>
        </p:nvSpPr>
        <p:spPr>
          <a:xfrm>
            <a:off x="1937767" y="5965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7F24EEAC-758B-D947-A86F-D84299B103A7}"/>
              </a:ext>
            </a:extLst>
          </p:cNvPr>
          <p:cNvCxnSpPr>
            <a:endCxn id="64" idx="0"/>
          </p:cNvCxnSpPr>
          <p:nvPr/>
        </p:nvCxnSpPr>
        <p:spPr>
          <a:xfrm flipH="1">
            <a:off x="2052067" y="5736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04B889FC-E4A0-BF47-810E-F953E72AC63E}"/>
              </a:ext>
            </a:extLst>
          </p:cNvPr>
          <p:cNvSpPr txBox="1"/>
          <p:nvPr/>
        </p:nvSpPr>
        <p:spPr>
          <a:xfrm>
            <a:off x="1699824" y="6101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26546" y="6400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</a:t>
            </a:r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5761E276-92A6-0644-9333-7CABBCB13542}"/>
              </a:ext>
            </a:extLst>
          </p:cNvPr>
          <p:cNvCxnSpPr>
            <a:endCxn id="68" idx="0"/>
          </p:cNvCxnSpPr>
          <p:nvPr/>
        </p:nvCxnSpPr>
        <p:spPr>
          <a:xfrm flipH="1">
            <a:off x="2040846" y="6172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Box 70">
            <a:extLst>
              <a:ext uri="{FF2B5EF4-FFF2-40B4-BE49-F238E27FC236}">
                <a16:creationId xmlns:a16="http://schemas.microsoft.com/office/drawing/2014/main" id="{3DC22BE3-00C9-B347-A3A5-25AEF5FA70B1}"/>
              </a:ext>
            </a:extLst>
          </p:cNvPr>
          <p:cNvSpPr txBox="1"/>
          <p:nvPr/>
        </p:nvSpPr>
        <p:spPr>
          <a:xfrm>
            <a:off x="1935867" y="17884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CBDD6FD-B4EA-394A-8775-3C80D85903A0}"/>
              </a:ext>
            </a:extLst>
          </p:cNvPr>
          <p:cNvSpPr txBox="1"/>
          <p:nvPr/>
        </p:nvSpPr>
        <p:spPr>
          <a:xfrm>
            <a:off x="1699824" y="2431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E6430331-32D6-2C4A-8F40-6B94287AAA9B}"/>
              </a:ext>
            </a:extLst>
          </p:cNvPr>
          <p:cNvSpPr txBox="1"/>
          <p:nvPr/>
        </p:nvSpPr>
        <p:spPr>
          <a:xfrm>
            <a:off x="2235217" y="1444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2089B9B-080C-0440-872D-2ED0DDEADE63}"/>
              </a:ext>
            </a:extLst>
          </p:cNvPr>
          <p:cNvSpPr txBox="1"/>
          <p:nvPr/>
        </p:nvSpPr>
        <p:spPr>
          <a:xfrm>
            <a:off x="1850667" y="8958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22C2B9FA-5513-2140-8F0D-269530C1D720}"/>
              </a:ext>
            </a:extLst>
          </p:cNvPr>
          <p:cNvSpPr/>
          <p:nvPr/>
        </p:nvSpPr>
        <p:spPr>
          <a:xfrm>
            <a:off x="2199979" y="12568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7D6CE7AE-C3B6-8A41-9E5F-25C4F21F9A1D}"/>
              </a:ext>
            </a:extLst>
          </p:cNvPr>
          <p:cNvCxnSpPr>
            <a:stCxn id="75" idx="5"/>
            <a:endCxn id="76" idx="0"/>
          </p:cNvCxnSpPr>
          <p:nvPr/>
        </p:nvCxnSpPr>
        <p:spPr>
          <a:xfrm>
            <a:off x="2075919" y="811669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07E8AC30-AA5E-1848-9ABF-4F4FBDE9B717}"/>
              </a:ext>
            </a:extLst>
          </p:cNvPr>
          <p:cNvCxnSpPr>
            <a:stCxn id="76" idx="5"/>
            <a:endCxn id="79" idx="1"/>
          </p:cNvCxnSpPr>
          <p:nvPr/>
        </p:nvCxnSpPr>
        <p:spPr>
          <a:xfrm>
            <a:off x="2395100" y="1451936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B38C9688-ED58-2B46-A5E6-D488A83C657A}"/>
              </a:ext>
            </a:extLst>
          </p:cNvPr>
          <p:cNvSpPr/>
          <p:nvPr/>
        </p:nvSpPr>
        <p:spPr>
          <a:xfrm>
            <a:off x="1944316" y="2316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stCxn id="79" idx="3"/>
            <a:endCxn id="80" idx="0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C1B6C3B7-ECAA-D746-81B2-F97140130744}"/>
              </a:ext>
            </a:extLst>
          </p:cNvPr>
          <p:cNvCxnSpPr>
            <a:stCxn id="80" idx="4"/>
          </p:cNvCxnSpPr>
          <p:nvPr/>
        </p:nvCxnSpPr>
        <p:spPr>
          <a:xfrm flipH="1">
            <a:off x="2057484" y="2544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>
            <a:extLst>
              <a:ext uri="{FF2B5EF4-FFF2-40B4-BE49-F238E27FC236}">
                <a16:creationId xmlns:a16="http://schemas.microsoft.com/office/drawing/2014/main" id="{768E69E2-0FC4-4043-A331-F64461B172A7}"/>
              </a:ext>
            </a:extLst>
          </p:cNvPr>
          <p:cNvSpPr txBox="1"/>
          <p:nvPr/>
        </p:nvSpPr>
        <p:spPr>
          <a:xfrm>
            <a:off x="1699824" y="2942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FF25A39F-AFB7-6F40-97D7-8814A0E85606}"/>
              </a:ext>
            </a:extLst>
          </p:cNvPr>
          <p:cNvSpPr/>
          <p:nvPr/>
        </p:nvSpPr>
        <p:spPr>
          <a:xfrm>
            <a:off x="1938911" y="2765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C5E99B1-A612-5047-8890-770A55D3804E}"/>
              </a:ext>
            </a:extLst>
          </p:cNvPr>
          <p:cNvCxnSpPr>
            <a:stCxn id="84" idx="4"/>
            <a:endCxn id="53" idx="0"/>
          </p:cNvCxnSpPr>
          <p:nvPr/>
        </p:nvCxnSpPr>
        <p:spPr>
          <a:xfrm>
            <a:off x="2053211" y="2993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F0FB156B-0FEA-214C-B325-BFF68048825F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5834D8-3E84-7941-8570-B872AAF555A7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80ED94-4E45-A449-B7D4-EA793821235B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EB0E298-1265-E549-861C-1447DA0B9DED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5D586A2-2016-6242-9A14-C79487C99B3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E29280A-971A-6349-9908-C497B5073C3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B85E2A-8DB8-C64F-86FA-DE7FCDCA5EA7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CEA38C7-C47C-EF47-97E0-5D6A2E8AB813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6A0A700A-36A2-5C4D-B02E-EB9A4DF02256}"/>
              </a:ext>
            </a:extLst>
          </p:cNvPr>
          <p:cNvCxnSpPr>
            <a:endCxn id="93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id="{B8744598-54AE-FA46-A7CB-16FEBD55EF1B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84D405E-D4E9-124C-B08B-09DF5FAC5418}"/>
              </a:ext>
            </a:extLst>
          </p:cNvPr>
          <p:cNvCxnSpPr>
            <a:stCxn id="93" idx="4"/>
            <a:endCxn id="95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79B955C-5BAB-9849-A3F5-F98590F9D7C5}"/>
              </a:ext>
            </a:extLst>
          </p:cNvPr>
          <p:cNvCxnSpPr>
            <a:stCxn id="95" idx="4"/>
            <a:endCxn id="98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val 97">
            <a:extLst>
              <a:ext uri="{FF2B5EF4-FFF2-40B4-BE49-F238E27FC236}">
                <a16:creationId xmlns:a16="http://schemas.microsoft.com/office/drawing/2014/main" id="{7C697300-9997-4C4E-A4EB-6A4F8E218648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E1E78C6A-0C5B-A645-A5BF-91DE6F42C471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92BC703-2B35-5945-B0EA-3282187FD27F}"/>
              </a:ext>
            </a:extLst>
          </p:cNvPr>
          <p:cNvCxnSpPr>
            <a:stCxn id="98" idx="4"/>
            <a:endCxn id="99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>
            <a:extLst>
              <a:ext uri="{FF2B5EF4-FFF2-40B4-BE49-F238E27FC236}">
                <a16:creationId xmlns:a16="http://schemas.microsoft.com/office/drawing/2014/main" id="{29FF1F1D-7077-D04C-989C-D7BD7375E9BB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B12C524-5B51-E744-9D40-5D75ED33C939}"/>
              </a:ext>
            </a:extLst>
          </p:cNvPr>
          <p:cNvCxnSpPr>
            <a:stCxn id="99" idx="4"/>
            <a:endCxn id="101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DEBAAF2A-214C-CD40-979E-C104F666A30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64EA81-A491-9D42-88C7-FB3A1A3A5204}"/>
              </a:ext>
            </a:extLst>
          </p:cNvPr>
          <p:cNvCxnSpPr>
            <a:endCxn id="103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CAE7D68B-7D3D-8E4E-8AC8-3CCA49E8846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2</a:t>
            </a: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8CEB8A3-E1F4-9E43-BF34-24421B04ED1E}"/>
              </a:ext>
            </a:extLst>
          </p:cNvPr>
          <p:cNvCxnSpPr>
            <a:endCxn id="106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D95C3EE5-77A5-C74B-959F-F61503C21BBA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6C89CFC-C4C0-E14A-ADDA-C43BE84B0062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41144C40-B711-E949-ACA7-BE22AA0352EB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stCxn id="115" idx="4"/>
            <a:endCxn id="116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04D2FC4-1481-8949-99D1-75DE32A55C16}"/>
              </a:ext>
            </a:extLst>
          </p:cNvPr>
          <p:cNvCxnSpPr>
            <a:stCxn id="116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0C5BA5E2-0892-7B46-B707-B19903FA2C06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46C913A-0A5C-2041-8F1B-F0B7D87BEFF1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F28F3889-31F2-3C42-9574-99A77B751426}"/>
              </a:ext>
            </a:extLst>
          </p:cNvPr>
          <p:cNvCxnSpPr>
            <a:stCxn id="120" idx="4"/>
            <a:endCxn id="92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E8FCBEAA-8DC7-B943-A937-863A942E000E}"/>
              </a:ext>
            </a:extLst>
          </p:cNvPr>
          <p:cNvSpPr txBox="1"/>
          <p:nvPr/>
        </p:nvSpPr>
        <p:spPr>
          <a:xfrm>
            <a:off x="1049778" y="3946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10F3C621-4FEE-B84F-A56D-A1B618D3D8D5}"/>
              </a:ext>
            </a:extLst>
          </p:cNvPr>
          <p:cNvSpPr txBox="1"/>
          <p:nvPr/>
        </p:nvSpPr>
        <p:spPr>
          <a:xfrm>
            <a:off x="1049778" y="4404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96BB0863-09C1-5440-B364-9EA77DD1B3F9}"/>
              </a:ext>
            </a:extLst>
          </p:cNvPr>
          <p:cNvSpPr txBox="1"/>
          <p:nvPr/>
        </p:nvSpPr>
        <p:spPr>
          <a:xfrm>
            <a:off x="1049778" y="3533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0BAD43D8-761C-1B44-9099-B9CBDF63464A}"/>
              </a:ext>
            </a:extLst>
          </p:cNvPr>
          <p:cNvSpPr txBox="1"/>
          <p:nvPr/>
        </p:nvSpPr>
        <p:spPr>
          <a:xfrm>
            <a:off x="1049778" y="3076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3C16751F-CF0A-0E48-9D37-13971F86D671}"/>
              </a:ext>
            </a:extLst>
          </p:cNvPr>
          <p:cNvSpPr txBox="1"/>
          <p:nvPr/>
        </p:nvSpPr>
        <p:spPr>
          <a:xfrm>
            <a:off x="1049778" y="2578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B86FE87E-43B6-6D4B-947D-49F1AA784814}"/>
              </a:ext>
            </a:extLst>
          </p:cNvPr>
          <p:cNvSpPr txBox="1"/>
          <p:nvPr/>
        </p:nvSpPr>
        <p:spPr>
          <a:xfrm>
            <a:off x="1049778" y="4904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28" name="Oval 127">
            <a:extLst>
              <a:ext uri="{FF2B5EF4-FFF2-40B4-BE49-F238E27FC236}">
                <a16:creationId xmlns:a16="http://schemas.microsoft.com/office/drawing/2014/main" id="{8BF30085-377F-C046-AF46-F4C228DDA54F}"/>
              </a:ext>
            </a:extLst>
          </p:cNvPr>
          <p:cNvSpPr/>
          <p:nvPr/>
        </p:nvSpPr>
        <p:spPr>
          <a:xfrm>
            <a:off x="1294147" y="2463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8FD1AB61-296B-7941-8A11-99F9574A1D15}"/>
              </a:ext>
            </a:extLst>
          </p:cNvPr>
          <p:cNvSpPr/>
          <p:nvPr/>
        </p:nvSpPr>
        <p:spPr>
          <a:xfrm>
            <a:off x="1293097" y="2918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F022ACAD-F007-DF4C-A95D-B67618917446}"/>
              </a:ext>
            </a:extLst>
          </p:cNvPr>
          <p:cNvCxnSpPr>
            <a:endCxn id="129" idx="0"/>
          </p:cNvCxnSpPr>
          <p:nvPr/>
        </p:nvCxnSpPr>
        <p:spPr>
          <a:xfrm>
            <a:off x="1405133" y="2713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Oval 130">
            <a:extLst>
              <a:ext uri="{FF2B5EF4-FFF2-40B4-BE49-F238E27FC236}">
                <a16:creationId xmlns:a16="http://schemas.microsoft.com/office/drawing/2014/main" id="{F2F9815A-5FC2-3F4C-BC39-44921734C4B1}"/>
              </a:ext>
            </a:extLst>
          </p:cNvPr>
          <p:cNvSpPr/>
          <p:nvPr/>
        </p:nvSpPr>
        <p:spPr>
          <a:xfrm>
            <a:off x="1291965" y="3375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CABF80DA-E80C-3647-80A0-F5C74A09AF12}"/>
              </a:ext>
            </a:extLst>
          </p:cNvPr>
          <p:cNvCxnSpPr>
            <a:stCxn id="129" idx="4"/>
            <a:endCxn id="131" idx="0"/>
          </p:cNvCxnSpPr>
          <p:nvPr/>
        </p:nvCxnSpPr>
        <p:spPr>
          <a:xfrm flipH="1">
            <a:off x="1406265" y="3146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8D247746-46EA-C642-90A2-50C156951338}"/>
              </a:ext>
            </a:extLst>
          </p:cNvPr>
          <p:cNvCxnSpPr>
            <a:stCxn id="131" idx="4"/>
            <a:endCxn id="134" idx="0"/>
          </p:cNvCxnSpPr>
          <p:nvPr/>
        </p:nvCxnSpPr>
        <p:spPr>
          <a:xfrm>
            <a:off x="1406265" y="3603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Oval 133">
            <a:extLst>
              <a:ext uri="{FF2B5EF4-FFF2-40B4-BE49-F238E27FC236}">
                <a16:creationId xmlns:a16="http://schemas.microsoft.com/office/drawing/2014/main" id="{A2BAF0C4-1C77-E54E-944D-09A58368A3A2}"/>
              </a:ext>
            </a:extLst>
          </p:cNvPr>
          <p:cNvSpPr/>
          <p:nvPr/>
        </p:nvSpPr>
        <p:spPr>
          <a:xfrm>
            <a:off x="1293137" y="3832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5" name="Oval 134">
            <a:extLst>
              <a:ext uri="{FF2B5EF4-FFF2-40B4-BE49-F238E27FC236}">
                <a16:creationId xmlns:a16="http://schemas.microsoft.com/office/drawing/2014/main" id="{C6D11935-7E37-0349-8D97-1E9DBAD3534A}"/>
              </a:ext>
            </a:extLst>
          </p:cNvPr>
          <p:cNvSpPr/>
          <p:nvPr/>
        </p:nvSpPr>
        <p:spPr>
          <a:xfrm>
            <a:off x="1295401" y="4289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35A46693-E50C-2149-9D05-47CFA37649F1}"/>
              </a:ext>
            </a:extLst>
          </p:cNvPr>
          <p:cNvCxnSpPr>
            <a:stCxn id="134" idx="4"/>
            <a:endCxn id="135" idx="0"/>
          </p:cNvCxnSpPr>
          <p:nvPr/>
        </p:nvCxnSpPr>
        <p:spPr>
          <a:xfrm>
            <a:off x="1407437" y="4061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Oval 136">
            <a:extLst>
              <a:ext uri="{FF2B5EF4-FFF2-40B4-BE49-F238E27FC236}">
                <a16:creationId xmlns:a16="http://schemas.microsoft.com/office/drawing/2014/main" id="{0BA6D564-1DA6-1C4A-8BCF-AD07334521AB}"/>
              </a:ext>
            </a:extLst>
          </p:cNvPr>
          <p:cNvSpPr/>
          <p:nvPr/>
        </p:nvSpPr>
        <p:spPr>
          <a:xfrm>
            <a:off x="1294269" y="4746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00F31C6B-E9CD-B041-AB84-C5EF0AB63293}"/>
              </a:ext>
            </a:extLst>
          </p:cNvPr>
          <p:cNvCxnSpPr>
            <a:stCxn id="135" idx="4"/>
            <a:endCxn id="137" idx="0"/>
          </p:cNvCxnSpPr>
          <p:nvPr/>
        </p:nvCxnSpPr>
        <p:spPr>
          <a:xfrm flipH="1">
            <a:off x="1408569" y="4518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9" name="Oval 138">
            <a:extLst>
              <a:ext uri="{FF2B5EF4-FFF2-40B4-BE49-F238E27FC236}">
                <a16:creationId xmlns:a16="http://schemas.microsoft.com/office/drawing/2014/main" id="{938C730E-90A8-7747-808C-CBFAD4C09510}"/>
              </a:ext>
            </a:extLst>
          </p:cNvPr>
          <p:cNvSpPr/>
          <p:nvPr/>
        </p:nvSpPr>
        <p:spPr>
          <a:xfrm>
            <a:off x="1287721" y="5203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66712C6C-DF98-3A4B-B8C6-1C0054724431}"/>
              </a:ext>
            </a:extLst>
          </p:cNvPr>
          <p:cNvCxnSpPr>
            <a:endCxn id="139" idx="0"/>
          </p:cNvCxnSpPr>
          <p:nvPr/>
        </p:nvCxnSpPr>
        <p:spPr>
          <a:xfrm flipH="1">
            <a:off x="1402021" y="4974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" name="TextBox 140">
            <a:extLst>
              <a:ext uri="{FF2B5EF4-FFF2-40B4-BE49-F238E27FC236}">
                <a16:creationId xmlns:a16="http://schemas.microsoft.com/office/drawing/2014/main" id="{D57AE3BB-E0E5-214A-979E-EBE18F1C11F0}"/>
              </a:ext>
            </a:extLst>
          </p:cNvPr>
          <p:cNvSpPr txBox="1"/>
          <p:nvPr/>
        </p:nvSpPr>
        <p:spPr>
          <a:xfrm>
            <a:off x="1049778" y="5339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5638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3</a:t>
            </a:r>
          </a:p>
        </p:txBody>
      </p: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B79F84C7-6686-6A4D-BFEA-A6B31DC59C8F}"/>
              </a:ext>
            </a:extLst>
          </p:cNvPr>
          <p:cNvCxnSpPr>
            <a:endCxn id="142" idx="0"/>
          </p:cNvCxnSpPr>
          <p:nvPr/>
        </p:nvCxnSpPr>
        <p:spPr>
          <a:xfrm flipH="1">
            <a:off x="1390800" y="5410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" name="TextBox 143">
            <a:extLst>
              <a:ext uri="{FF2B5EF4-FFF2-40B4-BE49-F238E27FC236}">
                <a16:creationId xmlns:a16="http://schemas.microsoft.com/office/drawing/2014/main" id="{CA9514D8-0ACE-924B-9668-00DCBBA92E9F}"/>
              </a:ext>
            </a:extLst>
          </p:cNvPr>
          <p:cNvSpPr txBox="1"/>
          <p:nvPr/>
        </p:nvSpPr>
        <p:spPr>
          <a:xfrm>
            <a:off x="1049778" y="1669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45" name="Oval 144">
            <a:extLst>
              <a:ext uri="{FF2B5EF4-FFF2-40B4-BE49-F238E27FC236}">
                <a16:creationId xmlns:a16="http://schemas.microsoft.com/office/drawing/2014/main" id="{027543C4-8ED7-B741-82EE-AA99A61F0F2E}"/>
              </a:ext>
            </a:extLst>
          </p:cNvPr>
          <p:cNvSpPr/>
          <p:nvPr/>
        </p:nvSpPr>
        <p:spPr>
          <a:xfrm>
            <a:off x="1294270" y="1554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stCxn id="75" idx="3"/>
            <a:endCxn id="145" idx="0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8E04EC9B-FB6D-2A46-AB20-AAB70543325A}"/>
              </a:ext>
            </a:extLst>
          </p:cNvPr>
          <p:cNvCxnSpPr>
            <a:stCxn id="145" idx="4"/>
          </p:cNvCxnSpPr>
          <p:nvPr/>
        </p:nvCxnSpPr>
        <p:spPr>
          <a:xfrm flipH="1">
            <a:off x="1407438" y="1782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>
            <a:extLst>
              <a:ext uri="{FF2B5EF4-FFF2-40B4-BE49-F238E27FC236}">
                <a16:creationId xmlns:a16="http://schemas.microsoft.com/office/drawing/2014/main" id="{E4E7366F-1022-E644-AB49-97254E8D8056}"/>
              </a:ext>
            </a:extLst>
          </p:cNvPr>
          <p:cNvSpPr txBox="1"/>
          <p:nvPr/>
        </p:nvSpPr>
        <p:spPr>
          <a:xfrm>
            <a:off x="1049778" y="2180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49" name="Oval 148">
            <a:extLst>
              <a:ext uri="{FF2B5EF4-FFF2-40B4-BE49-F238E27FC236}">
                <a16:creationId xmlns:a16="http://schemas.microsoft.com/office/drawing/2014/main" id="{6FA1A212-B00B-2746-B245-FEE4EE30745E}"/>
              </a:ext>
            </a:extLst>
          </p:cNvPr>
          <p:cNvSpPr/>
          <p:nvPr/>
        </p:nvSpPr>
        <p:spPr>
          <a:xfrm>
            <a:off x="1288865" y="2003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E9B34679-411E-8245-98D0-6B7382BA1DE3}"/>
              </a:ext>
            </a:extLst>
          </p:cNvPr>
          <p:cNvCxnSpPr>
            <a:stCxn id="149" idx="4"/>
            <a:endCxn id="128" idx="0"/>
          </p:cNvCxnSpPr>
          <p:nvPr/>
        </p:nvCxnSpPr>
        <p:spPr>
          <a:xfrm>
            <a:off x="1403165" y="2231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1" name="TextBox 150">
            <a:extLst>
              <a:ext uri="{FF2B5EF4-FFF2-40B4-BE49-F238E27FC236}">
                <a16:creationId xmlns:a16="http://schemas.microsoft.com/office/drawing/2014/main" id="{0B8363DC-E947-9D47-BEC6-AD5299164A56}"/>
              </a:ext>
            </a:extLst>
          </p:cNvPr>
          <p:cNvSpPr txBox="1"/>
          <p:nvPr/>
        </p:nvSpPr>
        <p:spPr>
          <a:xfrm>
            <a:off x="1225195" y="10078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20F7BD5C-C3D0-364A-A756-3BA59B2B76D1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33A9FF0A-9F7B-444E-910A-581BC79181DD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D7F2618-0636-8243-B489-923C6AACC909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66A46DFD-D0C6-3746-A887-EB10E5A48343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9D024F5-C229-974A-85BF-3EB5237478A0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9C408D67-4B65-174F-9FC1-87FCC4161A94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1DDE6840-359C-3747-9AFA-DFB0F1325B8C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3AEB85C8-45D0-9D43-8619-2DDD941E6563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9F71070D-CF69-E24C-8E78-111BC6CF1396}"/>
              </a:ext>
            </a:extLst>
          </p:cNvPr>
          <p:cNvCxnSpPr>
            <a:endCxn id="159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Oval 160">
            <a:extLst>
              <a:ext uri="{FF2B5EF4-FFF2-40B4-BE49-F238E27FC236}">
                <a16:creationId xmlns:a16="http://schemas.microsoft.com/office/drawing/2014/main" id="{CD8AA623-9B17-4C44-A314-E96DC001B219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42660FE3-4127-5A4F-8616-BFD1D6A603DE}"/>
              </a:ext>
            </a:extLst>
          </p:cNvPr>
          <p:cNvCxnSpPr>
            <a:stCxn id="159" idx="4"/>
            <a:endCxn id="161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F11882FA-A977-224E-B8AB-98E0E4D004AD}"/>
              </a:ext>
            </a:extLst>
          </p:cNvPr>
          <p:cNvCxnSpPr>
            <a:stCxn id="161" idx="4"/>
            <a:endCxn id="164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Oval 163">
            <a:extLst>
              <a:ext uri="{FF2B5EF4-FFF2-40B4-BE49-F238E27FC236}">
                <a16:creationId xmlns:a16="http://schemas.microsoft.com/office/drawing/2014/main" id="{5151B645-B1FA-4A4D-9E37-53A96FF93528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027F4397-FE18-9F4F-B3E6-07C599A66304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824962FF-3D62-8D4A-89E8-C808B06EDA56}"/>
              </a:ext>
            </a:extLst>
          </p:cNvPr>
          <p:cNvCxnSpPr>
            <a:stCxn id="164" idx="4"/>
            <a:endCxn id="165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Oval 166">
            <a:extLst>
              <a:ext uri="{FF2B5EF4-FFF2-40B4-BE49-F238E27FC236}">
                <a16:creationId xmlns:a16="http://schemas.microsoft.com/office/drawing/2014/main" id="{F2CDD4F5-A5EF-084D-BEC0-ECAF54A27ACE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50AD51E-C673-624E-9287-7C7649786421}"/>
              </a:ext>
            </a:extLst>
          </p:cNvPr>
          <p:cNvCxnSpPr>
            <a:stCxn id="165" idx="4"/>
            <a:endCxn id="167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Oval 168">
            <a:extLst>
              <a:ext uri="{FF2B5EF4-FFF2-40B4-BE49-F238E27FC236}">
                <a16:creationId xmlns:a16="http://schemas.microsoft.com/office/drawing/2014/main" id="{EA1572D3-6631-2A4A-BD73-15604EE5D379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27869A2C-D4D2-F440-B956-5FE7B9CB23C0}"/>
              </a:ext>
            </a:extLst>
          </p:cNvPr>
          <p:cNvCxnSpPr>
            <a:endCxn id="169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6AD0C6E2-8154-E940-96DF-2FEC48856C6F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4</a:t>
            </a:r>
          </a:p>
        </p:txBody>
      </p: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12BD899F-33DA-CD44-9264-C1A78479DE77}"/>
              </a:ext>
            </a:extLst>
          </p:cNvPr>
          <p:cNvCxnSpPr>
            <a:endCxn id="172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>
            <a:extLst>
              <a:ext uri="{FF2B5EF4-FFF2-40B4-BE49-F238E27FC236}">
                <a16:creationId xmlns:a16="http://schemas.microsoft.com/office/drawing/2014/main" id="{D1DBF96F-6EA9-D043-939B-9042CDFEDC06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FA6CD911-CB87-2043-9027-EACBC223B2E7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stCxn id="3" idx="4"/>
            <a:endCxn id="175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C7A2941-A065-F14C-82A8-4FA5EA767E19}"/>
              </a:ext>
            </a:extLst>
          </p:cNvPr>
          <p:cNvCxnSpPr>
            <a:stCxn id="175" idx="4"/>
            <a:endCxn id="179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TextBox 177">
            <a:extLst>
              <a:ext uri="{FF2B5EF4-FFF2-40B4-BE49-F238E27FC236}">
                <a16:creationId xmlns:a16="http://schemas.microsoft.com/office/drawing/2014/main" id="{449D8DF8-DCC9-8447-88FD-07C5E3E137B6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79" name="Oval 178">
            <a:extLst>
              <a:ext uri="{FF2B5EF4-FFF2-40B4-BE49-F238E27FC236}">
                <a16:creationId xmlns:a16="http://schemas.microsoft.com/office/drawing/2014/main" id="{539D3586-8900-514D-9CD4-CE5EDD4ED7FB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9127ADB1-D45B-D34A-B86C-A8BF01EB69B5}"/>
              </a:ext>
            </a:extLst>
          </p:cNvPr>
          <p:cNvCxnSpPr>
            <a:stCxn id="179" idx="4"/>
            <a:endCxn id="158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>
            <a:extLst>
              <a:ext uri="{FF2B5EF4-FFF2-40B4-BE49-F238E27FC236}">
                <a16:creationId xmlns:a16="http://schemas.microsoft.com/office/drawing/2014/main" id="{BE927778-8C0B-DF4F-AD28-07E66290D8BE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821801A-A72F-5141-8B00-DE0FE114D6D0}"/>
              </a:ext>
            </a:extLst>
          </p:cNvPr>
          <p:cNvSpPr txBox="1"/>
          <p:nvPr/>
        </p:nvSpPr>
        <p:spPr>
          <a:xfrm>
            <a:off x="381000" y="28799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E0712ECE-3339-5649-9A51-D632CBD073E1}"/>
              </a:ext>
            </a:extLst>
          </p:cNvPr>
          <p:cNvSpPr txBox="1"/>
          <p:nvPr/>
        </p:nvSpPr>
        <p:spPr>
          <a:xfrm>
            <a:off x="381000" y="33381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FAFF7E91-D81F-D345-871C-9C1B73C2277C}"/>
              </a:ext>
            </a:extLst>
          </p:cNvPr>
          <p:cNvSpPr txBox="1"/>
          <p:nvPr/>
        </p:nvSpPr>
        <p:spPr>
          <a:xfrm>
            <a:off x="381000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01B76F7D-B8A0-5A4D-89EB-51F98D33DF5C}"/>
              </a:ext>
            </a:extLst>
          </p:cNvPr>
          <p:cNvSpPr txBox="1"/>
          <p:nvPr/>
        </p:nvSpPr>
        <p:spPr>
          <a:xfrm>
            <a:off x="381000" y="2009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C221B761-7417-704D-BD7F-DDECEE5C6CAD}"/>
              </a:ext>
            </a:extLst>
          </p:cNvPr>
          <p:cNvSpPr txBox="1"/>
          <p:nvPr/>
        </p:nvSpPr>
        <p:spPr>
          <a:xfrm>
            <a:off x="381000" y="15112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77002325-A13D-3E42-9F24-F6C8D2C4AA18}"/>
              </a:ext>
            </a:extLst>
          </p:cNvPr>
          <p:cNvSpPr txBox="1"/>
          <p:nvPr/>
        </p:nvSpPr>
        <p:spPr>
          <a:xfrm>
            <a:off x="381000" y="38375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88" name="Oval 187">
            <a:extLst>
              <a:ext uri="{FF2B5EF4-FFF2-40B4-BE49-F238E27FC236}">
                <a16:creationId xmlns:a16="http://schemas.microsoft.com/office/drawing/2014/main" id="{52BD641B-949D-4649-8AE8-ECD0ADB43CD8}"/>
              </a:ext>
            </a:extLst>
          </p:cNvPr>
          <p:cNvSpPr/>
          <p:nvPr/>
        </p:nvSpPr>
        <p:spPr>
          <a:xfrm>
            <a:off x="624319" y="1851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9" name="Straight Connector 188">
            <a:extLst>
              <a:ext uri="{FF2B5EF4-FFF2-40B4-BE49-F238E27FC236}">
                <a16:creationId xmlns:a16="http://schemas.microsoft.com/office/drawing/2014/main" id="{56639482-F327-CC4A-80B5-B47419825992}"/>
              </a:ext>
            </a:extLst>
          </p:cNvPr>
          <p:cNvCxnSpPr>
            <a:stCxn id="203" idx="4"/>
            <a:endCxn id="188" idx="0"/>
          </p:cNvCxnSpPr>
          <p:nvPr/>
        </p:nvCxnSpPr>
        <p:spPr>
          <a:xfrm>
            <a:off x="734387" y="1545815"/>
            <a:ext cx="4232" cy="3054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Oval 189">
            <a:extLst>
              <a:ext uri="{FF2B5EF4-FFF2-40B4-BE49-F238E27FC236}">
                <a16:creationId xmlns:a16="http://schemas.microsoft.com/office/drawing/2014/main" id="{793DD416-B956-A74E-93FC-2E5142507707}"/>
              </a:ext>
            </a:extLst>
          </p:cNvPr>
          <p:cNvSpPr/>
          <p:nvPr/>
        </p:nvSpPr>
        <p:spPr>
          <a:xfrm>
            <a:off x="623187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1" name="Straight Connector 190">
            <a:extLst>
              <a:ext uri="{FF2B5EF4-FFF2-40B4-BE49-F238E27FC236}">
                <a16:creationId xmlns:a16="http://schemas.microsoft.com/office/drawing/2014/main" id="{66E4DA87-E088-694F-B612-FABCA3025C6E}"/>
              </a:ext>
            </a:extLst>
          </p:cNvPr>
          <p:cNvCxnSpPr>
            <a:stCxn id="188" idx="4"/>
            <a:endCxn id="190" idx="0"/>
          </p:cNvCxnSpPr>
          <p:nvPr/>
        </p:nvCxnSpPr>
        <p:spPr>
          <a:xfrm flipH="1">
            <a:off x="737487" y="20798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16B51F0B-1DFC-FE46-B1D4-EE359DC5ACD1}"/>
              </a:ext>
            </a:extLst>
          </p:cNvPr>
          <p:cNvCxnSpPr>
            <a:stCxn id="190" idx="4"/>
            <a:endCxn id="193" idx="0"/>
          </p:cNvCxnSpPr>
          <p:nvPr/>
        </p:nvCxnSpPr>
        <p:spPr>
          <a:xfrm>
            <a:off x="737487" y="25370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3" name="Oval 192">
            <a:extLst>
              <a:ext uri="{FF2B5EF4-FFF2-40B4-BE49-F238E27FC236}">
                <a16:creationId xmlns:a16="http://schemas.microsoft.com/office/drawing/2014/main" id="{0C4ED29D-4375-AA45-ABD1-6025C0C1F314}"/>
              </a:ext>
            </a:extLst>
          </p:cNvPr>
          <p:cNvSpPr/>
          <p:nvPr/>
        </p:nvSpPr>
        <p:spPr>
          <a:xfrm>
            <a:off x="624359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94" name="Oval 193">
            <a:extLst>
              <a:ext uri="{FF2B5EF4-FFF2-40B4-BE49-F238E27FC236}">
                <a16:creationId xmlns:a16="http://schemas.microsoft.com/office/drawing/2014/main" id="{F07F353C-C6E3-A14D-92D7-D9790D52C320}"/>
              </a:ext>
            </a:extLst>
          </p:cNvPr>
          <p:cNvSpPr/>
          <p:nvPr/>
        </p:nvSpPr>
        <p:spPr>
          <a:xfrm>
            <a:off x="626623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26FF2BF9-05BF-1847-AAD8-364AB2EF2B48}"/>
              </a:ext>
            </a:extLst>
          </p:cNvPr>
          <p:cNvCxnSpPr>
            <a:stCxn id="193" idx="4"/>
            <a:endCxn id="194" idx="0"/>
          </p:cNvCxnSpPr>
          <p:nvPr/>
        </p:nvCxnSpPr>
        <p:spPr>
          <a:xfrm>
            <a:off x="738659" y="29942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6" name="Oval 195">
            <a:extLst>
              <a:ext uri="{FF2B5EF4-FFF2-40B4-BE49-F238E27FC236}">
                <a16:creationId xmlns:a16="http://schemas.microsoft.com/office/drawing/2014/main" id="{C5324928-9ED7-C244-8D35-64AF71459308}"/>
              </a:ext>
            </a:extLst>
          </p:cNvPr>
          <p:cNvSpPr/>
          <p:nvPr/>
        </p:nvSpPr>
        <p:spPr>
          <a:xfrm>
            <a:off x="625491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7" name="Straight Connector 196">
            <a:extLst>
              <a:ext uri="{FF2B5EF4-FFF2-40B4-BE49-F238E27FC236}">
                <a16:creationId xmlns:a16="http://schemas.microsoft.com/office/drawing/2014/main" id="{B6741729-9F7B-E945-B31B-B7E69C2911AA}"/>
              </a:ext>
            </a:extLst>
          </p:cNvPr>
          <p:cNvCxnSpPr>
            <a:stCxn id="194" idx="4"/>
            <a:endCxn id="196" idx="0"/>
          </p:cNvCxnSpPr>
          <p:nvPr/>
        </p:nvCxnSpPr>
        <p:spPr>
          <a:xfrm flipH="1">
            <a:off x="739791" y="34514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" name="Oval 197">
            <a:extLst>
              <a:ext uri="{FF2B5EF4-FFF2-40B4-BE49-F238E27FC236}">
                <a16:creationId xmlns:a16="http://schemas.microsoft.com/office/drawing/2014/main" id="{88572C88-53C9-F24A-8CCC-62509945D71E}"/>
              </a:ext>
            </a:extLst>
          </p:cNvPr>
          <p:cNvSpPr/>
          <p:nvPr/>
        </p:nvSpPr>
        <p:spPr>
          <a:xfrm>
            <a:off x="618943" y="41365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FEAC93B7-5C01-3048-B5E4-0DA183EEC820}"/>
              </a:ext>
            </a:extLst>
          </p:cNvPr>
          <p:cNvCxnSpPr>
            <a:endCxn id="198" idx="0"/>
          </p:cNvCxnSpPr>
          <p:nvPr/>
        </p:nvCxnSpPr>
        <p:spPr>
          <a:xfrm flipH="1">
            <a:off x="733243" y="39079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0" name="TextBox 199">
            <a:extLst>
              <a:ext uri="{FF2B5EF4-FFF2-40B4-BE49-F238E27FC236}">
                <a16:creationId xmlns:a16="http://schemas.microsoft.com/office/drawing/2014/main" id="{52C0E187-BD51-A64A-A531-F3FB85CD8E1C}"/>
              </a:ext>
            </a:extLst>
          </p:cNvPr>
          <p:cNvSpPr txBox="1"/>
          <p:nvPr/>
        </p:nvSpPr>
        <p:spPr>
          <a:xfrm>
            <a:off x="381000" y="42730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45720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5</a:t>
            </a: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43F3B76D-3D60-B24F-B382-26AC31B90D4B}"/>
              </a:ext>
            </a:extLst>
          </p:cNvPr>
          <p:cNvCxnSpPr>
            <a:endCxn id="201" idx="0"/>
          </p:cNvCxnSpPr>
          <p:nvPr/>
        </p:nvCxnSpPr>
        <p:spPr>
          <a:xfrm flipH="1">
            <a:off x="722022" y="43434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Oval 202">
            <a:extLst>
              <a:ext uri="{FF2B5EF4-FFF2-40B4-BE49-F238E27FC236}">
                <a16:creationId xmlns:a16="http://schemas.microsoft.com/office/drawing/2014/main" id="{9D685424-D983-334E-A463-100CC0598C16}"/>
              </a:ext>
            </a:extLst>
          </p:cNvPr>
          <p:cNvSpPr/>
          <p:nvPr/>
        </p:nvSpPr>
        <p:spPr>
          <a:xfrm>
            <a:off x="620087" y="13172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stCxn id="75" idx="2"/>
            <a:endCxn id="203" idx="7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EF0D17A2-3923-7C49-B576-7FC8B2C8CCEF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0D13B896-9995-F141-B6B8-52C824DAEADB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A9D1E2D2-36D7-524A-8BFA-A1A9D5E77373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9EBAD28F-56E9-DA47-ABE0-9C0F1E6EA6B6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0479995B-9143-CA4F-919F-59C08F00ABEF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4F5FFC70-BE43-2D41-B71E-553110049B21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1" name="Oval 210">
            <a:extLst>
              <a:ext uri="{FF2B5EF4-FFF2-40B4-BE49-F238E27FC236}">
                <a16:creationId xmlns:a16="http://schemas.microsoft.com/office/drawing/2014/main" id="{62939CDC-7491-1145-A543-AA27404638B5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F8D1C12E-D24B-6E4C-88E1-DDE4E42363BA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3" name="Straight Connector 212">
            <a:extLst>
              <a:ext uri="{FF2B5EF4-FFF2-40B4-BE49-F238E27FC236}">
                <a16:creationId xmlns:a16="http://schemas.microsoft.com/office/drawing/2014/main" id="{E82AB79A-C090-8E42-9DF4-50D0FE969169}"/>
              </a:ext>
            </a:extLst>
          </p:cNvPr>
          <p:cNvCxnSpPr>
            <a:endCxn id="212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213">
            <a:extLst>
              <a:ext uri="{FF2B5EF4-FFF2-40B4-BE49-F238E27FC236}">
                <a16:creationId xmlns:a16="http://schemas.microsoft.com/office/drawing/2014/main" id="{7EA16CBF-0CB6-FC47-9C16-AA108F02E7D0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5" name="Straight Connector 214">
            <a:extLst>
              <a:ext uri="{FF2B5EF4-FFF2-40B4-BE49-F238E27FC236}">
                <a16:creationId xmlns:a16="http://schemas.microsoft.com/office/drawing/2014/main" id="{7DA1D841-8F7A-F04F-8690-793B05CF16EF}"/>
              </a:ext>
            </a:extLst>
          </p:cNvPr>
          <p:cNvCxnSpPr>
            <a:stCxn id="212" idx="4"/>
            <a:endCxn id="214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1BB6ECF5-4C32-614F-A07F-43AE0E5FC23B}"/>
              </a:ext>
            </a:extLst>
          </p:cNvPr>
          <p:cNvCxnSpPr>
            <a:stCxn id="214" idx="4"/>
            <a:endCxn id="217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Oval 216">
            <a:extLst>
              <a:ext uri="{FF2B5EF4-FFF2-40B4-BE49-F238E27FC236}">
                <a16:creationId xmlns:a16="http://schemas.microsoft.com/office/drawing/2014/main" id="{7AC3D51C-F64B-8343-8D2F-3DAE5D6D9587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8" name="Oval 217">
            <a:extLst>
              <a:ext uri="{FF2B5EF4-FFF2-40B4-BE49-F238E27FC236}">
                <a16:creationId xmlns:a16="http://schemas.microsoft.com/office/drawing/2014/main" id="{D3593D2D-296B-B148-ADBB-243A8AFC5949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45BC2AF3-BDD4-294D-B440-3FA37F58B6EE}"/>
              </a:ext>
            </a:extLst>
          </p:cNvPr>
          <p:cNvCxnSpPr>
            <a:stCxn id="217" idx="4"/>
            <a:endCxn id="218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Oval 219">
            <a:extLst>
              <a:ext uri="{FF2B5EF4-FFF2-40B4-BE49-F238E27FC236}">
                <a16:creationId xmlns:a16="http://schemas.microsoft.com/office/drawing/2014/main" id="{02ABFF81-62DE-A64E-81F3-49D7D2040FD1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ECC85A4F-F295-F049-88F8-EA3FE8322A8F}"/>
              </a:ext>
            </a:extLst>
          </p:cNvPr>
          <p:cNvCxnSpPr>
            <a:stCxn id="218" idx="4"/>
            <a:endCxn id="220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2" name="Oval 221">
            <a:extLst>
              <a:ext uri="{FF2B5EF4-FFF2-40B4-BE49-F238E27FC236}">
                <a16:creationId xmlns:a16="http://schemas.microsoft.com/office/drawing/2014/main" id="{D82A1DF4-31FD-C441-AD02-EC09268591DB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2F1DCCB1-1445-C140-99D7-4612A5C91602}"/>
              </a:ext>
            </a:extLst>
          </p:cNvPr>
          <p:cNvCxnSpPr>
            <a:endCxn id="222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>
            <a:extLst>
              <a:ext uri="{FF2B5EF4-FFF2-40B4-BE49-F238E27FC236}">
                <a16:creationId xmlns:a16="http://schemas.microsoft.com/office/drawing/2014/main" id="{05B020F5-2AAF-1F4A-8306-825AC9270B58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6</a:t>
            </a: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4C557D32-28D9-A547-A1AB-702793730355}"/>
              </a:ext>
            </a:extLst>
          </p:cNvPr>
          <p:cNvCxnSpPr>
            <a:endCxn id="225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TextBox 226">
            <a:extLst>
              <a:ext uri="{FF2B5EF4-FFF2-40B4-BE49-F238E27FC236}">
                <a16:creationId xmlns:a16="http://schemas.microsoft.com/office/drawing/2014/main" id="{479A8997-29F8-F449-B5AF-FEA38F26CF19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stCxn id="3" idx="4"/>
            <a:endCxn id="211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768EBF41-9959-CA41-A331-6C76D551E9A4}"/>
              </a:ext>
            </a:extLst>
          </p:cNvPr>
          <p:cNvSpPr txBox="1"/>
          <p:nvPr/>
        </p:nvSpPr>
        <p:spPr>
          <a:xfrm>
            <a:off x="2286000" y="24815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C2C1375D-01A0-5941-BE40-79AF06C78B20}"/>
              </a:ext>
            </a:extLst>
          </p:cNvPr>
          <p:cNvSpPr txBox="1"/>
          <p:nvPr/>
        </p:nvSpPr>
        <p:spPr>
          <a:xfrm>
            <a:off x="2286000" y="298090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31" name="Oval 230">
            <a:extLst>
              <a:ext uri="{FF2B5EF4-FFF2-40B4-BE49-F238E27FC236}">
                <a16:creationId xmlns:a16="http://schemas.microsoft.com/office/drawing/2014/main" id="{8D52F2A9-8629-7744-A82F-22833FB01EE5}"/>
              </a:ext>
            </a:extLst>
          </p:cNvPr>
          <p:cNvSpPr/>
          <p:nvPr/>
        </p:nvSpPr>
        <p:spPr>
          <a:xfrm>
            <a:off x="2531623" y="23662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stCxn id="79" idx="4"/>
            <a:endCxn id="231" idx="0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3" name="Oval 232">
            <a:extLst>
              <a:ext uri="{FF2B5EF4-FFF2-40B4-BE49-F238E27FC236}">
                <a16:creationId xmlns:a16="http://schemas.microsoft.com/office/drawing/2014/main" id="{1F744646-4EE2-3C4A-925A-624AB50FAB08}"/>
              </a:ext>
            </a:extLst>
          </p:cNvPr>
          <p:cNvSpPr/>
          <p:nvPr/>
        </p:nvSpPr>
        <p:spPr>
          <a:xfrm>
            <a:off x="2530491" y="28234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4" name="Straight Connector 233">
            <a:extLst>
              <a:ext uri="{FF2B5EF4-FFF2-40B4-BE49-F238E27FC236}">
                <a16:creationId xmlns:a16="http://schemas.microsoft.com/office/drawing/2014/main" id="{D990D93B-C2ED-1E49-92D5-487C9B66221D}"/>
              </a:ext>
            </a:extLst>
          </p:cNvPr>
          <p:cNvCxnSpPr>
            <a:stCxn id="231" idx="4"/>
            <a:endCxn id="233" idx="0"/>
          </p:cNvCxnSpPr>
          <p:nvPr/>
        </p:nvCxnSpPr>
        <p:spPr>
          <a:xfrm flipH="1">
            <a:off x="2644791" y="259480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5" name="Oval 234">
            <a:extLst>
              <a:ext uri="{FF2B5EF4-FFF2-40B4-BE49-F238E27FC236}">
                <a16:creationId xmlns:a16="http://schemas.microsoft.com/office/drawing/2014/main" id="{9B4AAB79-EEEC-6141-88FA-E936CC6A1E0E}"/>
              </a:ext>
            </a:extLst>
          </p:cNvPr>
          <p:cNvSpPr/>
          <p:nvPr/>
        </p:nvSpPr>
        <p:spPr>
          <a:xfrm>
            <a:off x="2523943" y="327987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6" name="Straight Connector 235">
            <a:extLst>
              <a:ext uri="{FF2B5EF4-FFF2-40B4-BE49-F238E27FC236}">
                <a16:creationId xmlns:a16="http://schemas.microsoft.com/office/drawing/2014/main" id="{342B0C20-E148-BC42-B0CE-820F3E162AC5}"/>
              </a:ext>
            </a:extLst>
          </p:cNvPr>
          <p:cNvCxnSpPr>
            <a:endCxn id="235" idx="0"/>
          </p:cNvCxnSpPr>
          <p:nvPr/>
        </p:nvCxnSpPr>
        <p:spPr>
          <a:xfrm flipH="1">
            <a:off x="2638243" y="305127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7" name="TextBox 236">
            <a:extLst>
              <a:ext uri="{FF2B5EF4-FFF2-40B4-BE49-F238E27FC236}">
                <a16:creationId xmlns:a16="http://schemas.microsoft.com/office/drawing/2014/main" id="{8DFB88DC-C691-AE48-B140-FAABE6D23B48}"/>
              </a:ext>
            </a:extLst>
          </p:cNvPr>
          <p:cNvSpPr txBox="1"/>
          <p:nvPr/>
        </p:nvSpPr>
        <p:spPr>
          <a:xfrm>
            <a:off x="2286000" y="341635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3715319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7</a:t>
            </a: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AE9F4521-2E79-DB46-A2DA-9C6D4DB2B1EF}"/>
              </a:ext>
            </a:extLst>
          </p:cNvPr>
          <p:cNvCxnSpPr>
            <a:endCxn id="238" idx="0"/>
          </p:cNvCxnSpPr>
          <p:nvPr/>
        </p:nvCxnSpPr>
        <p:spPr>
          <a:xfrm flipH="1">
            <a:off x="2627022" y="348671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0" name="TextBox 239">
            <a:extLst>
              <a:ext uri="{FF2B5EF4-FFF2-40B4-BE49-F238E27FC236}">
                <a16:creationId xmlns:a16="http://schemas.microsoft.com/office/drawing/2014/main" id="{7CEA093A-47DD-F74A-B2C3-7326C59E429F}"/>
              </a:ext>
            </a:extLst>
          </p:cNvPr>
          <p:cNvSpPr txBox="1"/>
          <p:nvPr/>
        </p:nvSpPr>
        <p:spPr>
          <a:xfrm>
            <a:off x="2345162" y="19962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8</a:t>
            </a: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3" name="Oval 252">
            <a:extLst>
              <a:ext uri="{FF2B5EF4-FFF2-40B4-BE49-F238E27FC236}">
                <a16:creationId xmlns:a16="http://schemas.microsoft.com/office/drawing/2014/main" id="{7467F735-2B3E-EC42-99EA-1382833025C2}"/>
              </a:ext>
            </a:extLst>
          </p:cNvPr>
          <p:cNvSpPr/>
          <p:nvPr/>
        </p:nvSpPr>
        <p:spPr>
          <a:xfrm>
            <a:off x="3124201" y="23437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stCxn id="79" idx="5"/>
            <a:endCxn id="253" idx="0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5" name="TextBox 254">
            <a:extLst>
              <a:ext uri="{FF2B5EF4-FFF2-40B4-BE49-F238E27FC236}">
                <a16:creationId xmlns:a16="http://schemas.microsoft.com/office/drawing/2014/main" id="{C1587225-624F-C34E-A78B-BE12CEB00326}"/>
              </a:ext>
            </a:extLst>
          </p:cNvPr>
          <p:cNvSpPr txBox="1"/>
          <p:nvPr/>
        </p:nvSpPr>
        <p:spPr>
          <a:xfrm>
            <a:off x="2886258" y="24802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77916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9</a:t>
            </a:r>
          </a:p>
        </p:txBody>
      </p: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02F03D35-59F6-B948-A4D9-F55949A3B18A}"/>
              </a:ext>
            </a:extLst>
          </p:cNvPr>
          <p:cNvCxnSpPr>
            <a:endCxn id="256" idx="0"/>
          </p:cNvCxnSpPr>
          <p:nvPr/>
        </p:nvCxnSpPr>
        <p:spPr>
          <a:xfrm flipH="1">
            <a:off x="3227280" y="255056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>
            <a:off x="2753111" y="204963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00" dirty="0">
              <a:solidFill>
                <a:schemeClr val="bg1"/>
              </a:solidFill>
              <a:latin typeface="Optima" panose="02000503060000020004" pitchFamily="2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cxnSpLocks/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5" name="Oval 264">
            <a:extLst>
              <a:ext uri="{FF2B5EF4-FFF2-40B4-BE49-F238E27FC236}">
                <a16:creationId xmlns:a16="http://schemas.microsoft.com/office/drawing/2014/main" id="{D24D816F-F2DA-1F41-874A-58FF3CA42A43}"/>
              </a:ext>
            </a:extLst>
          </p:cNvPr>
          <p:cNvSpPr/>
          <p:nvPr/>
        </p:nvSpPr>
        <p:spPr>
          <a:xfrm>
            <a:off x="2733339" y="99342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764E06DB-3FFB-2144-8181-25E5261C0143}"/>
              </a:ext>
            </a:extLst>
          </p:cNvPr>
          <p:cNvSpPr txBox="1"/>
          <p:nvPr/>
        </p:nvSpPr>
        <p:spPr>
          <a:xfrm>
            <a:off x="2696795" y="12516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F873554E-B5B7-964E-8366-636FA837018E}"/>
              </a:ext>
            </a:extLst>
          </p:cNvPr>
          <p:cNvCxnSpPr>
            <a:stCxn id="265" idx="5"/>
            <a:endCxn id="267" idx="0"/>
          </p:cNvCxnSpPr>
          <p:nvPr/>
        </p:nvCxnSpPr>
        <p:spPr>
          <a:xfrm>
            <a:off x="2928460" y="1188544"/>
            <a:ext cx="198171" cy="4146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322073" y="872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stCxn id="75" idx="6"/>
            <a:endCxn id="265" idx="1"/>
          </p:cNvCxnSpPr>
          <p:nvPr/>
        </p:nvCxnSpPr>
        <p:spPr>
          <a:xfrm>
            <a:off x="2109397" y="730847"/>
            <a:ext cx="657420" cy="29605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7" name="TextBox 276">
            <a:extLst>
              <a:ext uri="{FF2B5EF4-FFF2-40B4-BE49-F238E27FC236}">
                <a16:creationId xmlns:a16="http://schemas.microsoft.com/office/drawing/2014/main" id="{B8C3E3FA-A938-8B47-BBAB-2872D01844C0}"/>
              </a:ext>
            </a:extLst>
          </p:cNvPr>
          <p:cNvSpPr txBox="1"/>
          <p:nvPr/>
        </p:nvSpPr>
        <p:spPr>
          <a:xfrm>
            <a:off x="914400" y="762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281" name="TextBox 280">
            <a:extLst>
              <a:ext uri="{FF2B5EF4-FFF2-40B4-BE49-F238E27FC236}">
                <a16:creationId xmlns:a16="http://schemas.microsoft.com/office/drawing/2014/main" id="{6B25FDD9-66B1-074B-8787-FE0444A6C4B0}"/>
              </a:ext>
            </a:extLst>
          </p:cNvPr>
          <p:cNvSpPr txBox="1"/>
          <p:nvPr/>
        </p:nvSpPr>
        <p:spPr>
          <a:xfrm>
            <a:off x="5950881" y="273902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10</a:t>
            </a:r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8A85FCB1-E89D-5B4B-A182-F71A85133871}"/>
              </a:ext>
            </a:extLst>
          </p:cNvPr>
          <p:cNvSpPr txBox="1"/>
          <p:nvPr/>
        </p:nvSpPr>
        <p:spPr>
          <a:xfrm>
            <a:off x="2931142" y="1566883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11</a:t>
            </a:r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D99A8481-C9B9-7D41-BCDE-3F6E67442B6E}"/>
              </a:ext>
            </a:extLst>
          </p:cNvPr>
          <p:cNvSpPr txBox="1"/>
          <p:nvPr/>
        </p:nvSpPr>
        <p:spPr>
          <a:xfrm>
            <a:off x="7626535" y="161427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12</a:t>
            </a:r>
          </a:p>
        </p:txBody>
      </p:sp>
      <p:sp>
        <p:nvSpPr>
          <p:cNvPr id="283" name="Content Placeholder 3">
            <a:extLst>
              <a:ext uri="{FF2B5EF4-FFF2-40B4-BE49-F238E27FC236}">
                <a16:creationId xmlns:a16="http://schemas.microsoft.com/office/drawing/2014/main" id="{D33203B6-C188-6643-BC1B-BA72D7AEAA6D}"/>
              </a:ext>
            </a:extLst>
          </p:cNvPr>
          <p:cNvSpPr txBox="1">
            <a:spLocks/>
          </p:cNvSpPr>
          <p:nvPr/>
        </p:nvSpPr>
        <p:spPr>
          <a:xfrm>
            <a:off x="5712370" y="4116538"/>
            <a:ext cx="3085607" cy="2194579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dirty="0"/>
              <a:t>Once we find a match, we walk down to the leaves to find where it occurs in </a:t>
            </a:r>
            <a:r>
              <a:rPr lang="en-US" sz="2800" i="1" dirty="0"/>
              <a:t>Text</a:t>
            </a:r>
            <a:r>
              <a:rPr lang="en-US" sz="2800" dirty="0"/>
              <a:t>.</a:t>
            </a:r>
          </a:p>
        </p:txBody>
      </p:sp>
      <p:sp>
        <p:nvSpPr>
          <p:cNvPr id="284" name="TextBox 283">
            <a:extLst>
              <a:ext uri="{FF2B5EF4-FFF2-40B4-BE49-F238E27FC236}">
                <a16:creationId xmlns:a16="http://schemas.microsoft.com/office/drawing/2014/main" id="{A3415C47-A8BB-0543-B455-25A2DB4E8877}"/>
              </a:ext>
            </a:extLst>
          </p:cNvPr>
          <p:cNvSpPr txBox="1"/>
          <p:nvPr/>
        </p:nvSpPr>
        <p:spPr>
          <a:xfrm>
            <a:off x="2535173" y="48342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285" name="Straight Connector 284">
            <a:extLst>
              <a:ext uri="{FF2B5EF4-FFF2-40B4-BE49-F238E27FC236}">
                <a16:creationId xmlns:a16="http://schemas.microsoft.com/office/drawing/2014/main" id="{9E2B7202-9201-964D-9F9D-4C11B43CB1A3}"/>
              </a:ext>
            </a:extLst>
          </p:cNvPr>
          <p:cNvCxnSpPr>
            <a:cxnSpLocks/>
          </p:cNvCxnSpPr>
          <p:nvPr/>
        </p:nvCxnSpPr>
        <p:spPr>
          <a:xfrm flipH="1">
            <a:off x="1602765" y="326590"/>
            <a:ext cx="1597635" cy="14548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6" name="TextBox 285">
            <a:extLst>
              <a:ext uri="{FF2B5EF4-FFF2-40B4-BE49-F238E27FC236}">
                <a16:creationId xmlns:a16="http://schemas.microsoft.com/office/drawing/2014/main" id="{FFE45EA1-ECAB-2F4B-936E-5B533384C68F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88" name="Oval 287">
            <a:extLst>
              <a:ext uri="{FF2B5EF4-FFF2-40B4-BE49-F238E27FC236}">
                <a16:creationId xmlns:a16="http://schemas.microsoft.com/office/drawing/2014/main" id="{BF6D9B57-E6F9-7A4E-A922-AA80B73FB5BD}"/>
              </a:ext>
            </a:extLst>
          </p:cNvPr>
          <p:cNvSpPr/>
          <p:nvPr/>
        </p:nvSpPr>
        <p:spPr>
          <a:xfrm>
            <a:off x="1455811" y="357779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89" name="TextBox 288">
            <a:extLst>
              <a:ext uri="{FF2B5EF4-FFF2-40B4-BE49-F238E27FC236}">
                <a16:creationId xmlns:a16="http://schemas.microsoft.com/office/drawing/2014/main" id="{67F6C7C0-56BB-D74B-B2BC-434D160FAF16}"/>
              </a:ext>
            </a:extLst>
          </p:cNvPr>
          <p:cNvSpPr txBox="1"/>
          <p:nvPr/>
        </p:nvSpPr>
        <p:spPr>
          <a:xfrm>
            <a:off x="1378392" y="324082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13</a:t>
            </a:r>
          </a:p>
        </p:txBody>
      </p:sp>
    </p:spTree>
    <p:extLst>
      <p:ext uri="{BB962C8B-B14F-4D97-AF65-F5344CB8AC3E}">
        <p14:creationId xmlns:p14="http://schemas.microsoft.com/office/powerpoint/2010/main" val="469007225"/>
      </p:ext>
    </p:extLst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 dirty="0"/>
              <a:t>Bioinformatics Algorithms: An Active Learning Approach</a:t>
            </a:r>
            <a:r>
              <a:rPr lang="en-US" dirty="0"/>
              <a:t>.  © 2018 </a:t>
            </a:r>
            <a:r>
              <a:rPr lang="en-US" dirty="0" err="1"/>
              <a:t>Compeau</a:t>
            </a:r>
            <a:r>
              <a:rPr lang="en-US" dirty="0"/>
              <a:t> and </a:t>
            </a:r>
            <a:r>
              <a:rPr lang="en-US" dirty="0" err="1"/>
              <a:t>Pevzner</a:t>
            </a:r>
            <a:r>
              <a:rPr lang="en-US" dirty="0"/>
              <a:t>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0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cxnSpLocks/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4C8D4CB-B407-0440-9A96-839E2112C5DD}"/>
              </a:ext>
            </a:extLst>
          </p:cNvPr>
          <p:cNvSpPr txBox="1"/>
          <p:nvPr/>
        </p:nvSpPr>
        <p:spPr>
          <a:xfrm>
            <a:off x="1699824" y="4708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F46A0BC-89BE-564C-9B4B-D9736ECF2FF5}"/>
              </a:ext>
            </a:extLst>
          </p:cNvPr>
          <p:cNvSpPr txBox="1"/>
          <p:nvPr/>
        </p:nvSpPr>
        <p:spPr>
          <a:xfrm>
            <a:off x="1699824" y="5166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4A3BCD9-8AEA-9F46-B4EC-E3F28DC20833}"/>
              </a:ext>
            </a:extLst>
          </p:cNvPr>
          <p:cNvSpPr txBox="1"/>
          <p:nvPr/>
        </p:nvSpPr>
        <p:spPr>
          <a:xfrm>
            <a:off x="1699824" y="4295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088786C-4EEB-1C41-85B9-C3C39CC420CA}"/>
              </a:ext>
            </a:extLst>
          </p:cNvPr>
          <p:cNvSpPr txBox="1"/>
          <p:nvPr/>
        </p:nvSpPr>
        <p:spPr>
          <a:xfrm>
            <a:off x="1699824" y="3838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EB8EE9D-6263-B848-B923-8547BCAC507C}"/>
              </a:ext>
            </a:extLst>
          </p:cNvPr>
          <p:cNvSpPr txBox="1"/>
          <p:nvPr/>
        </p:nvSpPr>
        <p:spPr>
          <a:xfrm>
            <a:off x="1699824" y="3340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7E813DB-FFB7-6643-8517-21BB3D92AEAD}"/>
              </a:ext>
            </a:extLst>
          </p:cNvPr>
          <p:cNvSpPr txBox="1"/>
          <p:nvPr/>
        </p:nvSpPr>
        <p:spPr>
          <a:xfrm>
            <a:off x="1699824" y="5666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2FF5E8FE-FCAD-C144-9E71-FB99D290EF09}"/>
              </a:ext>
            </a:extLst>
          </p:cNvPr>
          <p:cNvSpPr/>
          <p:nvPr/>
        </p:nvSpPr>
        <p:spPr>
          <a:xfrm>
            <a:off x="1944193" y="3225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467C296E-6CC2-4742-8265-4DC23CA28601}"/>
              </a:ext>
            </a:extLst>
          </p:cNvPr>
          <p:cNvSpPr/>
          <p:nvPr/>
        </p:nvSpPr>
        <p:spPr>
          <a:xfrm>
            <a:off x="1943143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6BF1EA94-E304-AE4E-9362-343E31B35122}"/>
              </a:ext>
            </a:extLst>
          </p:cNvPr>
          <p:cNvCxnSpPr>
            <a:endCxn id="54" idx="0"/>
          </p:cNvCxnSpPr>
          <p:nvPr/>
        </p:nvCxnSpPr>
        <p:spPr>
          <a:xfrm>
            <a:off x="2055179" y="3475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Oval 55">
            <a:extLst>
              <a:ext uri="{FF2B5EF4-FFF2-40B4-BE49-F238E27FC236}">
                <a16:creationId xmlns:a16="http://schemas.microsoft.com/office/drawing/2014/main" id="{F092F9FD-33D2-BD40-A2AF-1228D2440970}"/>
              </a:ext>
            </a:extLst>
          </p:cNvPr>
          <p:cNvSpPr/>
          <p:nvPr/>
        </p:nvSpPr>
        <p:spPr>
          <a:xfrm>
            <a:off x="1942011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B7A31CEB-C4E3-8E45-B7A4-C9795D4067BE}"/>
              </a:ext>
            </a:extLst>
          </p:cNvPr>
          <p:cNvCxnSpPr>
            <a:stCxn id="54" idx="4"/>
            <a:endCxn id="56" idx="0"/>
          </p:cNvCxnSpPr>
          <p:nvPr/>
        </p:nvCxnSpPr>
        <p:spPr>
          <a:xfrm flipH="1">
            <a:off x="2056311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844994A4-E325-FC41-80C7-491E4E72C061}"/>
              </a:ext>
            </a:extLst>
          </p:cNvPr>
          <p:cNvCxnSpPr>
            <a:stCxn id="56" idx="4"/>
            <a:endCxn id="59" idx="0"/>
          </p:cNvCxnSpPr>
          <p:nvPr/>
        </p:nvCxnSpPr>
        <p:spPr>
          <a:xfrm>
            <a:off x="2056311" y="4365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Oval 58">
            <a:extLst>
              <a:ext uri="{FF2B5EF4-FFF2-40B4-BE49-F238E27FC236}">
                <a16:creationId xmlns:a16="http://schemas.microsoft.com/office/drawing/2014/main" id="{1F2C6C2D-1BB7-024C-A480-EB05969DE772}"/>
              </a:ext>
            </a:extLst>
          </p:cNvPr>
          <p:cNvSpPr/>
          <p:nvPr/>
        </p:nvSpPr>
        <p:spPr>
          <a:xfrm>
            <a:off x="1943183" y="4594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EBB8EA0A-1A4C-C74A-AFCD-F1204E80879A}"/>
              </a:ext>
            </a:extLst>
          </p:cNvPr>
          <p:cNvSpPr/>
          <p:nvPr/>
        </p:nvSpPr>
        <p:spPr>
          <a:xfrm>
            <a:off x="1945447" y="5051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FE708EA0-906C-5A4A-B2EA-AFF41266C0D9}"/>
              </a:ext>
            </a:extLst>
          </p:cNvPr>
          <p:cNvCxnSpPr>
            <a:stCxn id="59" idx="4"/>
            <a:endCxn id="60" idx="0"/>
          </p:cNvCxnSpPr>
          <p:nvPr/>
        </p:nvCxnSpPr>
        <p:spPr>
          <a:xfrm>
            <a:off x="2057483" y="4823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Oval 61">
            <a:extLst>
              <a:ext uri="{FF2B5EF4-FFF2-40B4-BE49-F238E27FC236}">
                <a16:creationId xmlns:a16="http://schemas.microsoft.com/office/drawing/2014/main" id="{43D10A5E-F84C-8C42-884A-AE831FF2C32D}"/>
              </a:ext>
            </a:extLst>
          </p:cNvPr>
          <p:cNvSpPr/>
          <p:nvPr/>
        </p:nvSpPr>
        <p:spPr>
          <a:xfrm>
            <a:off x="1944315" y="5508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4F870F33-EBA9-4845-8703-EA0886F3179C}"/>
              </a:ext>
            </a:extLst>
          </p:cNvPr>
          <p:cNvCxnSpPr>
            <a:stCxn id="60" idx="4"/>
            <a:endCxn id="62" idx="0"/>
          </p:cNvCxnSpPr>
          <p:nvPr/>
        </p:nvCxnSpPr>
        <p:spPr>
          <a:xfrm flipH="1">
            <a:off x="2058615" y="5280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val 63">
            <a:extLst>
              <a:ext uri="{FF2B5EF4-FFF2-40B4-BE49-F238E27FC236}">
                <a16:creationId xmlns:a16="http://schemas.microsoft.com/office/drawing/2014/main" id="{10612995-4A69-3A45-90AE-7ABDB2E65DFD}"/>
              </a:ext>
            </a:extLst>
          </p:cNvPr>
          <p:cNvSpPr/>
          <p:nvPr/>
        </p:nvSpPr>
        <p:spPr>
          <a:xfrm>
            <a:off x="1937767" y="5965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7F24EEAC-758B-D947-A86F-D84299B103A7}"/>
              </a:ext>
            </a:extLst>
          </p:cNvPr>
          <p:cNvCxnSpPr>
            <a:endCxn id="64" idx="0"/>
          </p:cNvCxnSpPr>
          <p:nvPr/>
        </p:nvCxnSpPr>
        <p:spPr>
          <a:xfrm flipH="1">
            <a:off x="2052067" y="5736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04B889FC-E4A0-BF47-810E-F953E72AC63E}"/>
              </a:ext>
            </a:extLst>
          </p:cNvPr>
          <p:cNvSpPr txBox="1"/>
          <p:nvPr/>
        </p:nvSpPr>
        <p:spPr>
          <a:xfrm>
            <a:off x="1699824" y="6101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26546" y="6400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</a:t>
            </a:r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5761E276-92A6-0644-9333-7CABBCB13542}"/>
              </a:ext>
            </a:extLst>
          </p:cNvPr>
          <p:cNvCxnSpPr>
            <a:endCxn id="68" idx="0"/>
          </p:cNvCxnSpPr>
          <p:nvPr/>
        </p:nvCxnSpPr>
        <p:spPr>
          <a:xfrm flipH="1">
            <a:off x="2040846" y="6172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Box 70">
            <a:extLst>
              <a:ext uri="{FF2B5EF4-FFF2-40B4-BE49-F238E27FC236}">
                <a16:creationId xmlns:a16="http://schemas.microsoft.com/office/drawing/2014/main" id="{3DC22BE3-00C9-B347-A3A5-25AEF5FA70B1}"/>
              </a:ext>
            </a:extLst>
          </p:cNvPr>
          <p:cNvSpPr txBox="1"/>
          <p:nvPr/>
        </p:nvSpPr>
        <p:spPr>
          <a:xfrm>
            <a:off x="1935867" y="17884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CBDD6FD-B4EA-394A-8775-3C80D85903A0}"/>
              </a:ext>
            </a:extLst>
          </p:cNvPr>
          <p:cNvSpPr txBox="1"/>
          <p:nvPr/>
        </p:nvSpPr>
        <p:spPr>
          <a:xfrm>
            <a:off x="1699824" y="2431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E6430331-32D6-2C4A-8F40-6B94287AAA9B}"/>
              </a:ext>
            </a:extLst>
          </p:cNvPr>
          <p:cNvSpPr txBox="1"/>
          <p:nvPr/>
        </p:nvSpPr>
        <p:spPr>
          <a:xfrm>
            <a:off x="2235217" y="1444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2089B9B-080C-0440-872D-2ED0DDEADE63}"/>
              </a:ext>
            </a:extLst>
          </p:cNvPr>
          <p:cNvSpPr txBox="1"/>
          <p:nvPr/>
        </p:nvSpPr>
        <p:spPr>
          <a:xfrm>
            <a:off x="1850667" y="8958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22C2B9FA-5513-2140-8F0D-269530C1D720}"/>
              </a:ext>
            </a:extLst>
          </p:cNvPr>
          <p:cNvSpPr/>
          <p:nvPr/>
        </p:nvSpPr>
        <p:spPr>
          <a:xfrm>
            <a:off x="2199979" y="12568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7D6CE7AE-C3B6-8A41-9E5F-25C4F21F9A1D}"/>
              </a:ext>
            </a:extLst>
          </p:cNvPr>
          <p:cNvCxnSpPr>
            <a:stCxn id="75" idx="5"/>
            <a:endCxn id="76" idx="0"/>
          </p:cNvCxnSpPr>
          <p:nvPr/>
        </p:nvCxnSpPr>
        <p:spPr>
          <a:xfrm>
            <a:off x="2075919" y="811669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07E8AC30-AA5E-1848-9ABF-4F4FBDE9B717}"/>
              </a:ext>
            </a:extLst>
          </p:cNvPr>
          <p:cNvCxnSpPr>
            <a:stCxn id="76" idx="5"/>
            <a:endCxn id="79" idx="1"/>
          </p:cNvCxnSpPr>
          <p:nvPr/>
        </p:nvCxnSpPr>
        <p:spPr>
          <a:xfrm>
            <a:off x="2395100" y="1451936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B38C9688-ED58-2B46-A5E6-D488A83C657A}"/>
              </a:ext>
            </a:extLst>
          </p:cNvPr>
          <p:cNvSpPr/>
          <p:nvPr/>
        </p:nvSpPr>
        <p:spPr>
          <a:xfrm>
            <a:off x="1944316" y="2316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stCxn id="79" idx="3"/>
            <a:endCxn id="80" idx="0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C1B6C3B7-ECAA-D746-81B2-F97140130744}"/>
              </a:ext>
            </a:extLst>
          </p:cNvPr>
          <p:cNvCxnSpPr>
            <a:stCxn id="80" idx="4"/>
          </p:cNvCxnSpPr>
          <p:nvPr/>
        </p:nvCxnSpPr>
        <p:spPr>
          <a:xfrm flipH="1">
            <a:off x="2057484" y="2544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>
            <a:extLst>
              <a:ext uri="{FF2B5EF4-FFF2-40B4-BE49-F238E27FC236}">
                <a16:creationId xmlns:a16="http://schemas.microsoft.com/office/drawing/2014/main" id="{768E69E2-0FC4-4043-A331-F64461B172A7}"/>
              </a:ext>
            </a:extLst>
          </p:cNvPr>
          <p:cNvSpPr txBox="1"/>
          <p:nvPr/>
        </p:nvSpPr>
        <p:spPr>
          <a:xfrm>
            <a:off x="1699824" y="2942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FF25A39F-AFB7-6F40-97D7-8814A0E85606}"/>
              </a:ext>
            </a:extLst>
          </p:cNvPr>
          <p:cNvSpPr/>
          <p:nvPr/>
        </p:nvSpPr>
        <p:spPr>
          <a:xfrm>
            <a:off x="1938911" y="2765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C5E99B1-A612-5047-8890-770A55D3804E}"/>
              </a:ext>
            </a:extLst>
          </p:cNvPr>
          <p:cNvCxnSpPr>
            <a:stCxn id="84" idx="4"/>
            <a:endCxn id="53" idx="0"/>
          </p:cNvCxnSpPr>
          <p:nvPr/>
        </p:nvCxnSpPr>
        <p:spPr>
          <a:xfrm>
            <a:off x="2053211" y="2993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F0FB156B-0FEA-214C-B325-BFF68048825F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5834D8-3E84-7941-8570-B872AAF555A7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80ED94-4E45-A449-B7D4-EA793821235B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EB0E298-1265-E549-861C-1447DA0B9DED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5D586A2-2016-6242-9A14-C79487C99B3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E29280A-971A-6349-9908-C497B5073C3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B85E2A-8DB8-C64F-86FA-DE7FCDCA5EA7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CEA38C7-C47C-EF47-97E0-5D6A2E8AB813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6A0A700A-36A2-5C4D-B02E-EB9A4DF02256}"/>
              </a:ext>
            </a:extLst>
          </p:cNvPr>
          <p:cNvCxnSpPr>
            <a:endCxn id="93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id="{B8744598-54AE-FA46-A7CB-16FEBD55EF1B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84D405E-D4E9-124C-B08B-09DF5FAC5418}"/>
              </a:ext>
            </a:extLst>
          </p:cNvPr>
          <p:cNvCxnSpPr>
            <a:stCxn id="93" idx="4"/>
            <a:endCxn id="95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79B955C-5BAB-9849-A3F5-F98590F9D7C5}"/>
              </a:ext>
            </a:extLst>
          </p:cNvPr>
          <p:cNvCxnSpPr>
            <a:stCxn id="95" idx="4"/>
            <a:endCxn id="98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val 97">
            <a:extLst>
              <a:ext uri="{FF2B5EF4-FFF2-40B4-BE49-F238E27FC236}">
                <a16:creationId xmlns:a16="http://schemas.microsoft.com/office/drawing/2014/main" id="{7C697300-9997-4C4E-A4EB-6A4F8E218648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E1E78C6A-0C5B-A645-A5BF-91DE6F42C471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92BC703-2B35-5945-B0EA-3282187FD27F}"/>
              </a:ext>
            </a:extLst>
          </p:cNvPr>
          <p:cNvCxnSpPr>
            <a:stCxn id="98" idx="4"/>
            <a:endCxn id="99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>
            <a:extLst>
              <a:ext uri="{FF2B5EF4-FFF2-40B4-BE49-F238E27FC236}">
                <a16:creationId xmlns:a16="http://schemas.microsoft.com/office/drawing/2014/main" id="{29FF1F1D-7077-D04C-989C-D7BD7375E9BB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B12C524-5B51-E744-9D40-5D75ED33C939}"/>
              </a:ext>
            </a:extLst>
          </p:cNvPr>
          <p:cNvCxnSpPr>
            <a:stCxn id="99" idx="4"/>
            <a:endCxn id="101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DEBAAF2A-214C-CD40-979E-C104F666A30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64EA81-A491-9D42-88C7-FB3A1A3A5204}"/>
              </a:ext>
            </a:extLst>
          </p:cNvPr>
          <p:cNvCxnSpPr>
            <a:endCxn id="103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CAE7D68B-7D3D-8E4E-8AC8-3CCA49E8846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2</a:t>
            </a: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8CEB8A3-E1F4-9E43-BF34-24421B04ED1E}"/>
              </a:ext>
            </a:extLst>
          </p:cNvPr>
          <p:cNvCxnSpPr>
            <a:endCxn id="106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D95C3EE5-77A5-C74B-959F-F61503C21BBA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6C89CFC-C4C0-E14A-ADDA-C43BE84B0062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41144C40-B711-E949-ACA7-BE22AA0352EB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stCxn id="115" idx="4"/>
            <a:endCxn id="116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04D2FC4-1481-8949-99D1-75DE32A55C16}"/>
              </a:ext>
            </a:extLst>
          </p:cNvPr>
          <p:cNvCxnSpPr>
            <a:stCxn id="116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0C5BA5E2-0892-7B46-B707-B19903FA2C06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46C913A-0A5C-2041-8F1B-F0B7D87BEFF1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F28F3889-31F2-3C42-9574-99A77B751426}"/>
              </a:ext>
            </a:extLst>
          </p:cNvPr>
          <p:cNvCxnSpPr>
            <a:stCxn id="120" idx="4"/>
            <a:endCxn id="92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E8FCBEAA-8DC7-B943-A937-863A942E000E}"/>
              </a:ext>
            </a:extLst>
          </p:cNvPr>
          <p:cNvSpPr txBox="1"/>
          <p:nvPr/>
        </p:nvSpPr>
        <p:spPr>
          <a:xfrm>
            <a:off x="1049778" y="3946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10F3C621-4FEE-B84F-A56D-A1B618D3D8D5}"/>
              </a:ext>
            </a:extLst>
          </p:cNvPr>
          <p:cNvSpPr txBox="1"/>
          <p:nvPr/>
        </p:nvSpPr>
        <p:spPr>
          <a:xfrm>
            <a:off x="1049778" y="4404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96BB0863-09C1-5440-B364-9EA77DD1B3F9}"/>
              </a:ext>
            </a:extLst>
          </p:cNvPr>
          <p:cNvSpPr txBox="1"/>
          <p:nvPr/>
        </p:nvSpPr>
        <p:spPr>
          <a:xfrm>
            <a:off x="1049778" y="3533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0BAD43D8-761C-1B44-9099-B9CBDF63464A}"/>
              </a:ext>
            </a:extLst>
          </p:cNvPr>
          <p:cNvSpPr txBox="1"/>
          <p:nvPr/>
        </p:nvSpPr>
        <p:spPr>
          <a:xfrm>
            <a:off x="1049778" y="3076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3C16751F-CF0A-0E48-9D37-13971F86D671}"/>
              </a:ext>
            </a:extLst>
          </p:cNvPr>
          <p:cNvSpPr txBox="1"/>
          <p:nvPr/>
        </p:nvSpPr>
        <p:spPr>
          <a:xfrm>
            <a:off x="1049778" y="2578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B86FE87E-43B6-6D4B-947D-49F1AA784814}"/>
              </a:ext>
            </a:extLst>
          </p:cNvPr>
          <p:cNvSpPr txBox="1"/>
          <p:nvPr/>
        </p:nvSpPr>
        <p:spPr>
          <a:xfrm>
            <a:off x="1049778" y="4904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28" name="Oval 127">
            <a:extLst>
              <a:ext uri="{FF2B5EF4-FFF2-40B4-BE49-F238E27FC236}">
                <a16:creationId xmlns:a16="http://schemas.microsoft.com/office/drawing/2014/main" id="{8BF30085-377F-C046-AF46-F4C228DDA54F}"/>
              </a:ext>
            </a:extLst>
          </p:cNvPr>
          <p:cNvSpPr/>
          <p:nvPr/>
        </p:nvSpPr>
        <p:spPr>
          <a:xfrm>
            <a:off x="1294147" y="2463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8FD1AB61-296B-7941-8A11-99F9574A1D15}"/>
              </a:ext>
            </a:extLst>
          </p:cNvPr>
          <p:cNvSpPr/>
          <p:nvPr/>
        </p:nvSpPr>
        <p:spPr>
          <a:xfrm>
            <a:off x="1293097" y="2918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F022ACAD-F007-DF4C-A95D-B67618917446}"/>
              </a:ext>
            </a:extLst>
          </p:cNvPr>
          <p:cNvCxnSpPr>
            <a:endCxn id="129" idx="0"/>
          </p:cNvCxnSpPr>
          <p:nvPr/>
        </p:nvCxnSpPr>
        <p:spPr>
          <a:xfrm>
            <a:off x="1405133" y="2713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Oval 130">
            <a:extLst>
              <a:ext uri="{FF2B5EF4-FFF2-40B4-BE49-F238E27FC236}">
                <a16:creationId xmlns:a16="http://schemas.microsoft.com/office/drawing/2014/main" id="{F2F9815A-5FC2-3F4C-BC39-44921734C4B1}"/>
              </a:ext>
            </a:extLst>
          </p:cNvPr>
          <p:cNvSpPr/>
          <p:nvPr/>
        </p:nvSpPr>
        <p:spPr>
          <a:xfrm>
            <a:off x="1291965" y="3375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CABF80DA-E80C-3647-80A0-F5C74A09AF12}"/>
              </a:ext>
            </a:extLst>
          </p:cNvPr>
          <p:cNvCxnSpPr>
            <a:stCxn id="129" idx="4"/>
            <a:endCxn id="131" idx="0"/>
          </p:cNvCxnSpPr>
          <p:nvPr/>
        </p:nvCxnSpPr>
        <p:spPr>
          <a:xfrm flipH="1">
            <a:off x="1406265" y="3146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8D247746-46EA-C642-90A2-50C156951338}"/>
              </a:ext>
            </a:extLst>
          </p:cNvPr>
          <p:cNvCxnSpPr>
            <a:stCxn id="131" idx="4"/>
            <a:endCxn id="134" idx="0"/>
          </p:cNvCxnSpPr>
          <p:nvPr/>
        </p:nvCxnSpPr>
        <p:spPr>
          <a:xfrm>
            <a:off x="1406265" y="3603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Oval 133">
            <a:extLst>
              <a:ext uri="{FF2B5EF4-FFF2-40B4-BE49-F238E27FC236}">
                <a16:creationId xmlns:a16="http://schemas.microsoft.com/office/drawing/2014/main" id="{A2BAF0C4-1C77-E54E-944D-09A58368A3A2}"/>
              </a:ext>
            </a:extLst>
          </p:cNvPr>
          <p:cNvSpPr/>
          <p:nvPr/>
        </p:nvSpPr>
        <p:spPr>
          <a:xfrm>
            <a:off x="1293137" y="3832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5" name="Oval 134">
            <a:extLst>
              <a:ext uri="{FF2B5EF4-FFF2-40B4-BE49-F238E27FC236}">
                <a16:creationId xmlns:a16="http://schemas.microsoft.com/office/drawing/2014/main" id="{C6D11935-7E37-0349-8D97-1E9DBAD3534A}"/>
              </a:ext>
            </a:extLst>
          </p:cNvPr>
          <p:cNvSpPr/>
          <p:nvPr/>
        </p:nvSpPr>
        <p:spPr>
          <a:xfrm>
            <a:off x="1295401" y="4289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35A46693-E50C-2149-9D05-47CFA37649F1}"/>
              </a:ext>
            </a:extLst>
          </p:cNvPr>
          <p:cNvCxnSpPr>
            <a:stCxn id="134" idx="4"/>
            <a:endCxn id="135" idx="0"/>
          </p:cNvCxnSpPr>
          <p:nvPr/>
        </p:nvCxnSpPr>
        <p:spPr>
          <a:xfrm>
            <a:off x="1407437" y="4061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Oval 136">
            <a:extLst>
              <a:ext uri="{FF2B5EF4-FFF2-40B4-BE49-F238E27FC236}">
                <a16:creationId xmlns:a16="http://schemas.microsoft.com/office/drawing/2014/main" id="{0BA6D564-1DA6-1C4A-8BCF-AD07334521AB}"/>
              </a:ext>
            </a:extLst>
          </p:cNvPr>
          <p:cNvSpPr/>
          <p:nvPr/>
        </p:nvSpPr>
        <p:spPr>
          <a:xfrm>
            <a:off x="1294269" y="4746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00F31C6B-E9CD-B041-AB84-C5EF0AB63293}"/>
              </a:ext>
            </a:extLst>
          </p:cNvPr>
          <p:cNvCxnSpPr>
            <a:stCxn id="135" idx="4"/>
            <a:endCxn id="137" idx="0"/>
          </p:cNvCxnSpPr>
          <p:nvPr/>
        </p:nvCxnSpPr>
        <p:spPr>
          <a:xfrm flipH="1">
            <a:off x="1408569" y="4518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9" name="Oval 138">
            <a:extLst>
              <a:ext uri="{FF2B5EF4-FFF2-40B4-BE49-F238E27FC236}">
                <a16:creationId xmlns:a16="http://schemas.microsoft.com/office/drawing/2014/main" id="{938C730E-90A8-7747-808C-CBFAD4C09510}"/>
              </a:ext>
            </a:extLst>
          </p:cNvPr>
          <p:cNvSpPr/>
          <p:nvPr/>
        </p:nvSpPr>
        <p:spPr>
          <a:xfrm>
            <a:off x="1287721" y="5203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66712C6C-DF98-3A4B-B8C6-1C0054724431}"/>
              </a:ext>
            </a:extLst>
          </p:cNvPr>
          <p:cNvCxnSpPr>
            <a:endCxn id="139" idx="0"/>
          </p:cNvCxnSpPr>
          <p:nvPr/>
        </p:nvCxnSpPr>
        <p:spPr>
          <a:xfrm flipH="1">
            <a:off x="1402021" y="4974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" name="TextBox 140">
            <a:extLst>
              <a:ext uri="{FF2B5EF4-FFF2-40B4-BE49-F238E27FC236}">
                <a16:creationId xmlns:a16="http://schemas.microsoft.com/office/drawing/2014/main" id="{D57AE3BB-E0E5-214A-979E-EBE18F1C11F0}"/>
              </a:ext>
            </a:extLst>
          </p:cNvPr>
          <p:cNvSpPr txBox="1"/>
          <p:nvPr/>
        </p:nvSpPr>
        <p:spPr>
          <a:xfrm>
            <a:off x="1049778" y="5339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5638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3</a:t>
            </a:r>
          </a:p>
        </p:txBody>
      </p: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B79F84C7-6686-6A4D-BFEA-A6B31DC59C8F}"/>
              </a:ext>
            </a:extLst>
          </p:cNvPr>
          <p:cNvCxnSpPr>
            <a:endCxn id="142" idx="0"/>
          </p:cNvCxnSpPr>
          <p:nvPr/>
        </p:nvCxnSpPr>
        <p:spPr>
          <a:xfrm flipH="1">
            <a:off x="1390800" y="5410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" name="TextBox 143">
            <a:extLst>
              <a:ext uri="{FF2B5EF4-FFF2-40B4-BE49-F238E27FC236}">
                <a16:creationId xmlns:a16="http://schemas.microsoft.com/office/drawing/2014/main" id="{CA9514D8-0ACE-924B-9668-00DCBBA92E9F}"/>
              </a:ext>
            </a:extLst>
          </p:cNvPr>
          <p:cNvSpPr txBox="1"/>
          <p:nvPr/>
        </p:nvSpPr>
        <p:spPr>
          <a:xfrm>
            <a:off x="1049778" y="1669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45" name="Oval 144">
            <a:extLst>
              <a:ext uri="{FF2B5EF4-FFF2-40B4-BE49-F238E27FC236}">
                <a16:creationId xmlns:a16="http://schemas.microsoft.com/office/drawing/2014/main" id="{027543C4-8ED7-B741-82EE-AA99A61F0F2E}"/>
              </a:ext>
            </a:extLst>
          </p:cNvPr>
          <p:cNvSpPr/>
          <p:nvPr/>
        </p:nvSpPr>
        <p:spPr>
          <a:xfrm>
            <a:off x="1294270" y="1554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stCxn id="75" idx="3"/>
            <a:endCxn id="145" idx="0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8E04EC9B-FB6D-2A46-AB20-AAB70543325A}"/>
              </a:ext>
            </a:extLst>
          </p:cNvPr>
          <p:cNvCxnSpPr>
            <a:stCxn id="145" idx="4"/>
          </p:cNvCxnSpPr>
          <p:nvPr/>
        </p:nvCxnSpPr>
        <p:spPr>
          <a:xfrm flipH="1">
            <a:off x="1407438" y="1782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>
            <a:extLst>
              <a:ext uri="{FF2B5EF4-FFF2-40B4-BE49-F238E27FC236}">
                <a16:creationId xmlns:a16="http://schemas.microsoft.com/office/drawing/2014/main" id="{E4E7366F-1022-E644-AB49-97254E8D8056}"/>
              </a:ext>
            </a:extLst>
          </p:cNvPr>
          <p:cNvSpPr txBox="1"/>
          <p:nvPr/>
        </p:nvSpPr>
        <p:spPr>
          <a:xfrm>
            <a:off x="1049778" y="2180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49" name="Oval 148">
            <a:extLst>
              <a:ext uri="{FF2B5EF4-FFF2-40B4-BE49-F238E27FC236}">
                <a16:creationId xmlns:a16="http://schemas.microsoft.com/office/drawing/2014/main" id="{6FA1A212-B00B-2746-B245-FEE4EE30745E}"/>
              </a:ext>
            </a:extLst>
          </p:cNvPr>
          <p:cNvSpPr/>
          <p:nvPr/>
        </p:nvSpPr>
        <p:spPr>
          <a:xfrm>
            <a:off x="1288865" y="2003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E9B34679-411E-8245-98D0-6B7382BA1DE3}"/>
              </a:ext>
            </a:extLst>
          </p:cNvPr>
          <p:cNvCxnSpPr>
            <a:stCxn id="149" idx="4"/>
            <a:endCxn id="128" idx="0"/>
          </p:cNvCxnSpPr>
          <p:nvPr/>
        </p:nvCxnSpPr>
        <p:spPr>
          <a:xfrm>
            <a:off x="1403165" y="2231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1" name="TextBox 150">
            <a:extLst>
              <a:ext uri="{FF2B5EF4-FFF2-40B4-BE49-F238E27FC236}">
                <a16:creationId xmlns:a16="http://schemas.microsoft.com/office/drawing/2014/main" id="{0B8363DC-E947-9D47-BEC6-AD5299164A56}"/>
              </a:ext>
            </a:extLst>
          </p:cNvPr>
          <p:cNvSpPr txBox="1"/>
          <p:nvPr/>
        </p:nvSpPr>
        <p:spPr>
          <a:xfrm>
            <a:off x="1225195" y="10078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20F7BD5C-C3D0-364A-A756-3BA59B2B76D1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33A9FF0A-9F7B-444E-910A-581BC79181DD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D7F2618-0636-8243-B489-923C6AACC909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66A46DFD-D0C6-3746-A887-EB10E5A48343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9D024F5-C229-974A-85BF-3EB5237478A0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9C408D67-4B65-174F-9FC1-87FCC4161A94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1DDE6840-359C-3747-9AFA-DFB0F1325B8C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3AEB85C8-45D0-9D43-8619-2DDD941E6563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9F71070D-CF69-E24C-8E78-111BC6CF1396}"/>
              </a:ext>
            </a:extLst>
          </p:cNvPr>
          <p:cNvCxnSpPr>
            <a:endCxn id="159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Oval 160">
            <a:extLst>
              <a:ext uri="{FF2B5EF4-FFF2-40B4-BE49-F238E27FC236}">
                <a16:creationId xmlns:a16="http://schemas.microsoft.com/office/drawing/2014/main" id="{CD8AA623-9B17-4C44-A314-E96DC001B219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42660FE3-4127-5A4F-8616-BFD1D6A603DE}"/>
              </a:ext>
            </a:extLst>
          </p:cNvPr>
          <p:cNvCxnSpPr>
            <a:stCxn id="159" idx="4"/>
            <a:endCxn id="161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F11882FA-A977-224E-B8AB-98E0E4D004AD}"/>
              </a:ext>
            </a:extLst>
          </p:cNvPr>
          <p:cNvCxnSpPr>
            <a:stCxn id="161" idx="4"/>
            <a:endCxn id="164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Oval 163">
            <a:extLst>
              <a:ext uri="{FF2B5EF4-FFF2-40B4-BE49-F238E27FC236}">
                <a16:creationId xmlns:a16="http://schemas.microsoft.com/office/drawing/2014/main" id="{5151B645-B1FA-4A4D-9E37-53A96FF93528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027F4397-FE18-9F4F-B3E6-07C599A66304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824962FF-3D62-8D4A-89E8-C808B06EDA56}"/>
              </a:ext>
            </a:extLst>
          </p:cNvPr>
          <p:cNvCxnSpPr>
            <a:stCxn id="164" idx="4"/>
            <a:endCxn id="165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Oval 166">
            <a:extLst>
              <a:ext uri="{FF2B5EF4-FFF2-40B4-BE49-F238E27FC236}">
                <a16:creationId xmlns:a16="http://schemas.microsoft.com/office/drawing/2014/main" id="{F2CDD4F5-A5EF-084D-BEC0-ECAF54A27ACE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50AD51E-C673-624E-9287-7C7649786421}"/>
              </a:ext>
            </a:extLst>
          </p:cNvPr>
          <p:cNvCxnSpPr>
            <a:stCxn id="165" idx="4"/>
            <a:endCxn id="167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Oval 168">
            <a:extLst>
              <a:ext uri="{FF2B5EF4-FFF2-40B4-BE49-F238E27FC236}">
                <a16:creationId xmlns:a16="http://schemas.microsoft.com/office/drawing/2014/main" id="{EA1572D3-6631-2A4A-BD73-15604EE5D379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27869A2C-D4D2-F440-B956-5FE7B9CB23C0}"/>
              </a:ext>
            </a:extLst>
          </p:cNvPr>
          <p:cNvCxnSpPr>
            <a:endCxn id="169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6AD0C6E2-8154-E940-96DF-2FEC48856C6F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4</a:t>
            </a:r>
          </a:p>
        </p:txBody>
      </p: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12BD899F-33DA-CD44-9264-C1A78479DE77}"/>
              </a:ext>
            </a:extLst>
          </p:cNvPr>
          <p:cNvCxnSpPr>
            <a:endCxn id="172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>
            <a:extLst>
              <a:ext uri="{FF2B5EF4-FFF2-40B4-BE49-F238E27FC236}">
                <a16:creationId xmlns:a16="http://schemas.microsoft.com/office/drawing/2014/main" id="{D1DBF96F-6EA9-D043-939B-9042CDFEDC06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FA6CD911-CB87-2043-9027-EACBC223B2E7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stCxn id="3" idx="4"/>
            <a:endCxn id="175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C7A2941-A065-F14C-82A8-4FA5EA767E19}"/>
              </a:ext>
            </a:extLst>
          </p:cNvPr>
          <p:cNvCxnSpPr>
            <a:stCxn id="175" idx="4"/>
            <a:endCxn id="179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TextBox 177">
            <a:extLst>
              <a:ext uri="{FF2B5EF4-FFF2-40B4-BE49-F238E27FC236}">
                <a16:creationId xmlns:a16="http://schemas.microsoft.com/office/drawing/2014/main" id="{449D8DF8-DCC9-8447-88FD-07C5E3E137B6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79" name="Oval 178">
            <a:extLst>
              <a:ext uri="{FF2B5EF4-FFF2-40B4-BE49-F238E27FC236}">
                <a16:creationId xmlns:a16="http://schemas.microsoft.com/office/drawing/2014/main" id="{539D3586-8900-514D-9CD4-CE5EDD4ED7FB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9127ADB1-D45B-D34A-B86C-A8BF01EB69B5}"/>
              </a:ext>
            </a:extLst>
          </p:cNvPr>
          <p:cNvCxnSpPr>
            <a:stCxn id="179" idx="4"/>
            <a:endCxn id="158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>
            <a:extLst>
              <a:ext uri="{FF2B5EF4-FFF2-40B4-BE49-F238E27FC236}">
                <a16:creationId xmlns:a16="http://schemas.microsoft.com/office/drawing/2014/main" id="{BE927778-8C0B-DF4F-AD28-07E66290D8BE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821801A-A72F-5141-8B00-DE0FE114D6D0}"/>
              </a:ext>
            </a:extLst>
          </p:cNvPr>
          <p:cNvSpPr txBox="1"/>
          <p:nvPr/>
        </p:nvSpPr>
        <p:spPr>
          <a:xfrm>
            <a:off x="381000" y="28799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E0712ECE-3339-5649-9A51-D632CBD073E1}"/>
              </a:ext>
            </a:extLst>
          </p:cNvPr>
          <p:cNvSpPr txBox="1"/>
          <p:nvPr/>
        </p:nvSpPr>
        <p:spPr>
          <a:xfrm>
            <a:off x="381000" y="33381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FAFF7E91-D81F-D345-871C-9C1B73C2277C}"/>
              </a:ext>
            </a:extLst>
          </p:cNvPr>
          <p:cNvSpPr txBox="1"/>
          <p:nvPr/>
        </p:nvSpPr>
        <p:spPr>
          <a:xfrm>
            <a:off x="381000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01B76F7D-B8A0-5A4D-89EB-51F98D33DF5C}"/>
              </a:ext>
            </a:extLst>
          </p:cNvPr>
          <p:cNvSpPr txBox="1"/>
          <p:nvPr/>
        </p:nvSpPr>
        <p:spPr>
          <a:xfrm>
            <a:off x="381000" y="2009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C221B761-7417-704D-BD7F-DDECEE5C6CAD}"/>
              </a:ext>
            </a:extLst>
          </p:cNvPr>
          <p:cNvSpPr txBox="1"/>
          <p:nvPr/>
        </p:nvSpPr>
        <p:spPr>
          <a:xfrm>
            <a:off x="381000" y="15112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77002325-A13D-3E42-9F24-F6C8D2C4AA18}"/>
              </a:ext>
            </a:extLst>
          </p:cNvPr>
          <p:cNvSpPr txBox="1"/>
          <p:nvPr/>
        </p:nvSpPr>
        <p:spPr>
          <a:xfrm>
            <a:off x="381000" y="38375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88" name="Oval 187">
            <a:extLst>
              <a:ext uri="{FF2B5EF4-FFF2-40B4-BE49-F238E27FC236}">
                <a16:creationId xmlns:a16="http://schemas.microsoft.com/office/drawing/2014/main" id="{52BD641B-949D-4649-8AE8-ECD0ADB43CD8}"/>
              </a:ext>
            </a:extLst>
          </p:cNvPr>
          <p:cNvSpPr/>
          <p:nvPr/>
        </p:nvSpPr>
        <p:spPr>
          <a:xfrm>
            <a:off x="624319" y="1851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9" name="Straight Connector 188">
            <a:extLst>
              <a:ext uri="{FF2B5EF4-FFF2-40B4-BE49-F238E27FC236}">
                <a16:creationId xmlns:a16="http://schemas.microsoft.com/office/drawing/2014/main" id="{56639482-F327-CC4A-80B5-B47419825992}"/>
              </a:ext>
            </a:extLst>
          </p:cNvPr>
          <p:cNvCxnSpPr>
            <a:stCxn id="203" idx="4"/>
            <a:endCxn id="188" idx="0"/>
          </p:cNvCxnSpPr>
          <p:nvPr/>
        </p:nvCxnSpPr>
        <p:spPr>
          <a:xfrm>
            <a:off x="734387" y="1545815"/>
            <a:ext cx="4232" cy="3054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Oval 189">
            <a:extLst>
              <a:ext uri="{FF2B5EF4-FFF2-40B4-BE49-F238E27FC236}">
                <a16:creationId xmlns:a16="http://schemas.microsoft.com/office/drawing/2014/main" id="{793DD416-B956-A74E-93FC-2E5142507707}"/>
              </a:ext>
            </a:extLst>
          </p:cNvPr>
          <p:cNvSpPr/>
          <p:nvPr/>
        </p:nvSpPr>
        <p:spPr>
          <a:xfrm>
            <a:off x="623187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1" name="Straight Connector 190">
            <a:extLst>
              <a:ext uri="{FF2B5EF4-FFF2-40B4-BE49-F238E27FC236}">
                <a16:creationId xmlns:a16="http://schemas.microsoft.com/office/drawing/2014/main" id="{66E4DA87-E088-694F-B612-FABCA3025C6E}"/>
              </a:ext>
            </a:extLst>
          </p:cNvPr>
          <p:cNvCxnSpPr>
            <a:stCxn id="188" idx="4"/>
            <a:endCxn id="190" idx="0"/>
          </p:cNvCxnSpPr>
          <p:nvPr/>
        </p:nvCxnSpPr>
        <p:spPr>
          <a:xfrm flipH="1">
            <a:off x="737487" y="20798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16B51F0B-1DFC-FE46-B1D4-EE359DC5ACD1}"/>
              </a:ext>
            </a:extLst>
          </p:cNvPr>
          <p:cNvCxnSpPr>
            <a:stCxn id="190" idx="4"/>
            <a:endCxn id="193" idx="0"/>
          </p:cNvCxnSpPr>
          <p:nvPr/>
        </p:nvCxnSpPr>
        <p:spPr>
          <a:xfrm>
            <a:off x="737487" y="25370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3" name="Oval 192">
            <a:extLst>
              <a:ext uri="{FF2B5EF4-FFF2-40B4-BE49-F238E27FC236}">
                <a16:creationId xmlns:a16="http://schemas.microsoft.com/office/drawing/2014/main" id="{0C4ED29D-4375-AA45-ABD1-6025C0C1F314}"/>
              </a:ext>
            </a:extLst>
          </p:cNvPr>
          <p:cNvSpPr/>
          <p:nvPr/>
        </p:nvSpPr>
        <p:spPr>
          <a:xfrm>
            <a:off x="624359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94" name="Oval 193">
            <a:extLst>
              <a:ext uri="{FF2B5EF4-FFF2-40B4-BE49-F238E27FC236}">
                <a16:creationId xmlns:a16="http://schemas.microsoft.com/office/drawing/2014/main" id="{F07F353C-C6E3-A14D-92D7-D9790D52C320}"/>
              </a:ext>
            </a:extLst>
          </p:cNvPr>
          <p:cNvSpPr/>
          <p:nvPr/>
        </p:nvSpPr>
        <p:spPr>
          <a:xfrm>
            <a:off x="626623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26FF2BF9-05BF-1847-AAD8-364AB2EF2B48}"/>
              </a:ext>
            </a:extLst>
          </p:cNvPr>
          <p:cNvCxnSpPr>
            <a:stCxn id="193" idx="4"/>
            <a:endCxn id="194" idx="0"/>
          </p:cNvCxnSpPr>
          <p:nvPr/>
        </p:nvCxnSpPr>
        <p:spPr>
          <a:xfrm>
            <a:off x="738659" y="29942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6" name="Oval 195">
            <a:extLst>
              <a:ext uri="{FF2B5EF4-FFF2-40B4-BE49-F238E27FC236}">
                <a16:creationId xmlns:a16="http://schemas.microsoft.com/office/drawing/2014/main" id="{C5324928-9ED7-C244-8D35-64AF71459308}"/>
              </a:ext>
            </a:extLst>
          </p:cNvPr>
          <p:cNvSpPr/>
          <p:nvPr/>
        </p:nvSpPr>
        <p:spPr>
          <a:xfrm>
            <a:off x="625491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7" name="Straight Connector 196">
            <a:extLst>
              <a:ext uri="{FF2B5EF4-FFF2-40B4-BE49-F238E27FC236}">
                <a16:creationId xmlns:a16="http://schemas.microsoft.com/office/drawing/2014/main" id="{B6741729-9F7B-E945-B31B-B7E69C2911AA}"/>
              </a:ext>
            </a:extLst>
          </p:cNvPr>
          <p:cNvCxnSpPr>
            <a:stCxn id="194" idx="4"/>
            <a:endCxn id="196" idx="0"/>
          </p:cNvCxnSpPr>
          <p:nvPr/>
        </p:nvCxnSpPr>
        <p:spPr>
          <a:xfrm flipH="1">
            <a:off x="739791" y="34514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" name="Oval 197">
            <a:extLst>
              <a:ext uri="{FF2B5EF4-FFF2-40B4-BE49-F238E27FC236}">
                <a16:creationId xmlns:a16="http://schemas.microsoft.com/office/drawing/2014/main" id="{88572C88-53C9-F24A-8CCC-62509945D71E}"/>
              </a:ext>
            </a:extLst>
          </p:cNvPr>
          <p:cNvSpPr/>
          <p:nvPr/>
        </p:nvSpPr>
        <p:spPr>
          <a:xfrm>
            <a:off x="618943" y="41365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FEAC93B7-5C01-3048-B5E4-0DA183EEC820}"/>
              </a:ext>
            </a:extLst>
          </p:cNvPr>
          <p:cNvCxnSpPr>
            <a:endCxn id="198" idx="0"/>
          </p:cNvCxnSpPr>
          <p:nvPr/>
        </p:nvCxnSpPr>
        <p:spPr>
          <a:xfrm flipH="1">
            <a:off x="733243" y="39079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0" name="TextBox 199">
            <a:extLst>
              <a:ext uri="{FF2B5EF4-FFF2-40B4-BE49-F238E27FC236}">
                <a16:creationId xmlns:a16="http://schemas.microsoft.com/office/drawing/2014/main" id="{52C0E187-BD51-A64A-A531-F3FB85CD8E1C}"/>
              </a:ext>
            </a:extLst>
          </p:cNvPr>
          <p:cNvSpPr txBox="1"/>
          <p:nvPr/>
        </p:nvSpPr>
        <p:spPr>
          <a:xfrm>
            <a:off x="381000" y="42730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45720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5</a:t>
            </a: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43F3B76D-3D60-B24F-B382-26AC31B90D4B}"/>
              </a:ext>
            </a:extLst>
          </p:cNvPr>
          <p:cNvCxnSpPr>
            <a:endCxn id="201" idx="0"/>
          </p:cNvCxnSpPr>
          <p:nvPr/>
        </p:nvCxnSpPr>
        <p:spPr>
          <a:xfrm flipH="1">
            <a:off x="722022" y="43434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Oval 202">
            <a:extLst>
              <a:ext uri="{FF2B5EF4-FFF2-40B4-BE49-F238E27FC236}">
                <a16:creationId xmlns:a16="http://schemas.microsoft.com/office/drawing/2014/main" id="{9D685424-D983-334E-A463-100CC0598C16}"/>
              </a:ext>
            </a:extLst>
          </p:cNvPr>
          <p:cNvSpPr/>
          <p:nvPr/>
        </p:nvSpPr>
        <p:spPr>
          <a:xfrm>
            <a:off x="620087" y="13172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stCxn id="75" idx="2"/>
            <a:endCxn id="203" idx="7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EF0D17A2-3923-7C49-B576-7FC8B2C8CCEF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0D13B896-9995-F141-B6B8-52C824DAEADB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A9D1E2D2-36D7-524A-8BFA-A1A9D5E77373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9EBAD28F-56E9-DA47-ABE0-9C0F1E6EA6B6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0479995B-9143-CA4F-919F-59C08F00ABEF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4F5FFC70-BE43-2D41-B71E-553110049B21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1" name="Oval 210">
            <a:extLst>
              <a:ext uri="{FF2B5EF4-FFF2-40B4-BE49-F238E27FC236}">
                <a16:creationId xmlns:a16="http://schemas.microsoft.com/office/drawing/2014/main" id="{62939CDC-7491-1145-A543-AA27404638B5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F8D1C12E-D24B-6E4C-88E1-DDE4E42363BA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3" name="Straight Connector 212">
            <a:extLst>
              <a:ext uri="{FF2B5EF4-FFF2-40B4-BE49-F238E27FC236}">
                <a16:creationId xmlns:a16="http://schemas.microsoft.com/office/drawing/2014/main" id="{E82AB79A-C090-8E42-9DF4-50D0FE969169}"/>
              </a:ext>
            </a:extLst>
          </p:cNvPr>
          <p:cNvCxnSpPr>
            <a:endCxn id="212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213">
            <a:extLst>
              <a:ext uri="{FF2B5EF4-FFF2-40B4-BE49-F238E27FC236}">
                <a16:creationId xmlns:a16="http://schemas.microsoft.com/office/drawing/2014/main" id="{7EA16CBF-0CB6-FC47-9C16-AA108F02E7D0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5" name="Straight Connector 214">
            <a:extLst>
              <a:ext uri="{FF2B5EF4-FFF2-40B4-BE49-F238E27FC236}">
                <a16:creationId xmlns:a16="http://schemas.microsoft.com/office/drawing/2014/main" id="{7DA1D841-8F7A-F04F-8690-793B05CF16EF}"/>
              </a:ext>
            </a:extLst>
          </p:cNvPr>
          <p:cNvCxnSpPr>
            <a:stCxn id="212" idx="4"/>
            <a:endCxn id="214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1BB6ECF5-4C32-614F-A07F-43AE0E5FC23B}"/>
              </a:ext>
            </a:extLst>
          </p:cNvPr>
          <p:cNvCxnSpPr>
            <a:stCxn id="214" idx="4"/>
            <a:endCxn id="217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Oval 216">
            <a:extLst>
              <a:ext uri="{FF2B5EF4-FFF2-40B4-BE49-F238E27FC236}">
                <a16:creationId xmlns:a16="http://schemas.microsoft.com/office/drawing/2014/main" id="{7AC3D51C-F64B-8343-8D2F-3DAE5D6D9587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8" name="Oval 217">
            <a:extLst>
              <a:ext uri="{FF2B5EF4-FFF2-40B4-BE49-F238E27FC236}">
                <a16:creationId xmlns:a16="http://schemas.microsoft.com/office/drawing/2014/main" id="{D3593D2D-296B-B148-ADBB-243A8AFC5949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45BC2AF3-BDD4-294D-B440-3FA37F58B6EE}"/>
              </a:ext>
            </a:extLst>
          </p:cNvPr>
          <p:cNvCxnSpPr>
            <a:stCxn id="217" idx="4"/>
            <a:endCxn id="218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Oval 219">
            <a:extLst>
              <a:ext uri="{FF2B5EF4-FFF2-40B4-BE49-F238E27FC236}">
                <a16:creationId xmlns:a16="http://schemas.microsoft.com/office/drawing/2014/main" id="{02ABFF81-62DE-A64E-81F3-49D7D2040FD1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ECC85A4F-F295-F049-88F8-EA3FE8322A8F}"/>
              </a:ext>
            </a:extLst>
          </p:cNvPr>
          <p:cNvCxnSpPr>
            <a:stCxn id="218" idx="4"/>
            <a:endCxn id="220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2" name="Oval 221">
            <a:extLst>
              <a:ext uri="{FF2B5EF4-FFF2-40B4-BE49-F238E27FC236}">
                <a16:creationId xmlns:a16="http://schemas.microsoft.com/office/drawing/2014/main" id="{D82A1DF4-31FD-C441-AD02-EC09268591DB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2F1DCCB1-1445-C140-99D7-4612A5C91602}"/>
              </a:ext>
            </a:extLst>
          </p:cNvPr>
          <p:cNvCxnSpPr>
            <a:endCxn id="222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>
            <a:extLst>
              <a:ext uri="{FF2B5EF4-FFF2-40B4-BE49-F238E27FC236}">
                <a16:creationId xmlns:a16="http://schemas.microsoft.com/office/drawing/2014/main" id="{05B020F5-2AAF-1F4A-8306-825AC9270B58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6</a:t>
            </a: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4C557D32-28D9-A547-A1AB-702793730355}"/>
              </a:ext>
            </a:extLst>
          </p:cNvPr>
          <p:cNvCxnSpPr>
            <a:endCxn id="225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TextBox 226">
            <a:extLst>
              <a:ext uri="{FF2B5EF4-FFF2-40B4-BE49-F238E27FC236}">
                <a16:creationId xmlns:a16="http://schemas.microsoft.com/office/drawing/2014/main" id="{479A8997-29F8-F449-B5AF-FEA38F26CF19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stCxn id="3" idx="4"/>
            <a:endCxn id="211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768EBF41-9959-CA41-A331-6C76D551E9A4}"/>
              </a:ext>
            </a:extLst>
          </p:cNvPr>
          <p:cNvSpPr txBox="1"/>
          <p:nvPr/>
        </p:nvSpPr>
        <p:spPr>
          <a:xfrm>
            <a:off x="2286000" y="24815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C2C1375D-01A0-5941-BE40-79AF06C78B20}"/>
              </a:ext>
            </a:extLst>
          </p:cNvPr>
          <p:cNvSpPr txBox="1"/>
          <p:nvPr/>
        </p:nvSpPr>
        <p:spPr>
          <a:xfrm>
            <a:off x="2286000" y="298090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31" name="Oval 230">
            <a:extLst>
              <a:ext uri="{FF2B5EF4-FFF2-40B4-BE49-F238E27FC236}">
                <a16:creationId xmlns:a16="http://schemas.microsoft.com/office/drawing/2014/main" id="{8D52F2A9-8629-7744-A82F-22833FB01EE5}"/>
              </a:ext>
            </a:extLst>
          </p:cNvPr>
          <p:cNvSpPr/>
          <p:nvPr/>
        </p:nvSpPr>
        <p:spPr>
          <a:xfrm>
            <a:off x="2531623" y="23662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stCxn id="79" idx="4"/>
            <a:endCxn id="231" idx="0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3" name="Oval 232">
            <a:extLst>
              <a:ext uri="{FF2B5EF4-FFF2-40B4-BE49-F238E27FC236}">
                <a16:creationId xmlns:a16="http://schemas.microsoft.com/office/drawing/2014/main" id="{1F744646-4EE2-3C4A-925A-624AB50FAB08}"/>
              </a:ext>
            </a:extLst>
          </p:cNvPr>
          <p:cNvSpPr/>
          <p:nvPr/>
        </p:nvSpPr>
        <p:spPr>
          <a:xfrm>
            <a:off x="2530491" y="28234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4" name="Straight Connector 233">
            <a:extLst>
              <a:ext uri="{FF2B5EF4-FFF2-40B4-BE49-F238E27FC236}">
                <a16:creationId xmlns:a16="http://schemas.microsoft.com/office/drawing/2014/main" id="{D990D93B-C2ED-1E49-92D5-487C9B66221D}"/>
              </a:ext>
            </a:extLst>
          </p:cNvPr>
          <p:cNvCxnSpPr>
            <a:stCxn id="231" idx="4"/>
            <a:endCxn id="233" idx="0"/>
          </p:cNvCxnSpPr>
          <p:nvPr/>
        </p:nvCxnSpPr>
        <p:spPr>
          <a:xfrm flipH="1">
            <a:off x="2644791" y="259480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5" name="Oval 234">
            <a:extLst>
              <a:ext uri="{FF2B5EF4-FFF2-40B4-BE49-F238E27FC236}">
                <a16:creationId xmlns:a16="http://schemas.microsoft.com/office/drawing/2014/main" id="{9B4AAB79-EEEC-6141-88FA-E936CC6A1E0E}"/>
              </a:ext>
            </a:extLst>
          </p:cNvPr>
          <p:cNvSpPr/>
          <p:nvPr/>
        </p:nvSpPr>
        <p:spPr>
          <a:xfrm>
            <a:off x="2523943" y="327987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6" name="Straight Connector 235">
            <a:extLst>
              <a:ext uri="{FF2B5EF4-FFF2-40B4-BE49-F238E27FC236}">
                <a16:creationId xmlns:a16="http://schemas.microsoft.com/office/drawing/2014/main" id="{342B0C20-E148-BC42-B0CE-820F3E162AC5}"/>
              </a:ext>
            </a:extLst>
          </p:cNvPr>
          <p:cNvCxnSpPr>
            <a:endCxn id="235" idx="0"/>
          </p:cNvCxnSpPr>
          <p:nvPr/>
        </p:nvCxnSpPr>
        <p:spPr>
          <a:xfrm flipH="1">
            <a:off x="2638243" y="305127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7" name="TextBox 236">
            <a:extLst>
              <a:ext uri="{FF2B5EF4-FFF2-40B4-BE49-F238E27FC236}">
                <a16:creationId xmlns:a16="http://schemas.microsoft.com/office/drawing/2014/main" id="{8DFB88DC-C691-AE48-B140-FAABE6D23B48}"/>
              </a:ext>
            </a:extLst>
          </p:cNvPr>
          <p:cNvSpPr txBox="1"/>
          <p:nvPr/>
        </p:nvSpPr>
        <p:spPr>
          <a:xfrm>
            <a:off x="2286000" y="341635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3715319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7</a:t>
            </a: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AE9F4521-2E79-DB46-A2DA-9C6D4DB2B1EF}"/>
              </a:ext>
            </a:extLst>
          </p:cNvPr>
          <p:cNvCxnSpPr>
            <a:endCxn id="238" idx="0"/>
          </p:cNvCxnSpPr>
          <p:nvPr/>
        </p:nvCxnSpPr>
        <p:spPr>
          <a:xfrm flipH="1">
            <a:off x="2627022" y="348671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0" name="TextBox 239">
            <a:extLst>
              <a:ext uri="{FF2B5EF4-FFF2-40B4-BE49-F238E27FC236}">
                <a16:creationId xmlns:a16="http://schemas.microsoft.com/office/drawing/2014/main" id="{7CEA093A-47DD-F74A-B2C3-7326C59E429F}"/>
              </a:ext>
            </a:extLst>
          </p:cNvPr>
          <p:cNvSpPr txBox="1"/>
          <p:nvPr/>
        </p:nvSpPr>
        <p:spPr>
          <a:xfrm>
            <a:off x="2345162" y="19962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8</a:t>
            </a: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3" name="Oval 252">
            <a:extLst>
              <a:ext uri="{FF2B5EF4-FFF2-40B4-BE49-F238E27FC236}">
                <a16:creationId xmlns:a16="http://schemas.microsoft.com/office/drawing/2014/main" id="{7467F735-2B3E-EC42-99EA-1382833025C2}"/>
              </a:ext>
            </a:extLst>
          </p:cNvPr>
          <p:cNvSpPr/>
          <p:nvPr/>
        </p:nvSpPr>
        <p:spPr>
          <a:xfrm>
            <a:off x="3124201" y="23437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stCxn id="79" idx="5"/>
            <a:endCxn id="253" idx="0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5" name="TextBox 254">
            <a:extLst>
              <a:ext uri="{FF2B5EF4-FFF2-40B4-BE49-F238E27FC236}">
                <a16:creationId xmlns:a16="http://schemas.microsoft.com/office/drawing/2014/main" id="{C1587225-624F-C34E-A78B-BE12CEB00326}"/>
              </a:ext>
            </a:extLst>
          </p:cNvPr>
          <p:cNvSpPr txBox="1"/>
          <p:nvPr/>
        </p:nvSpPr>
        <p:spPr>
          <a:xfrm>
            <a:off x="2886258" y="24802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77916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9</a:t>
            </a:r>
          </a:p>
        </p:txBody>
      </p: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02F03D35-59F6-B948-A4D9-F55949A3B18A}"/>
              </a:ext>
            </a:extLst>
          </p:cNvPr>
          <p:cNvCxnSpPr>
            <a:endCxn id="256" idx="0"/>
          </p:cNvCxnSpPr>
          <p:nvPr/>
        </p:nvCxnSpPr>
        <p:spPr>
          <a:xfrm flipH="1">
            <a:off x="3227280" y="255056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>
            <a:off x="2753111" y="204963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00" dirty="0">
              <a:solidFill>
                <a:schemeClr val="bg1"/>
              </a:solidFill>
              <a:latin typeface="Optima" panose="02000503060000020004" pitchFamily="2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cxnSpLocks/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5" name="Oval 264">
            <a:extLst>
              <a:ext uri="{FF2B5EF4-FFF2-40B4-BE49-F238E27FC236}">
                <a16:creationId xmlns:a16="http://schemas.microsoft.com/office/drawing/2014/main" id="{D24D816F-F2DA-1F41-874A-58FF3CA42A43}"/>
              </a:ext>
            </a:extLst>
          </p:cNvPr>
          <p:cNvSpPr/>
          <p:nvPr/>
        </p:nvSpPr>
        <p:spPr>
          <a:xfrm>
            <a:off x="2733339" y="99342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764E06DB-3FFB-2144-8181-25E5261C0143}"/>
              </a:ext>
            </a:extLst>
          </p:cNvPr>
          <p:cNvSpPr txBox="1"/>
          <p:nvPr/>
        </p:nvSpPr>
        <p:spPr>
          <a:xfrm>
            <a:off x="2696795" y="12516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F873554E-B5B7-964E-8366-636FA837018E}"/>
              </a:ext>
            </a:extLst>
          </p:cNvPr>
          <p:cNvCxnSpPr>
            <a:stCxn id="265" idx="5"/>
            <a:endCxn id="267" idx="0"/>
          </p:cNvCxnSpPr>
          <p:nvPr/>
        </p:nvCxnSpPr>
        <p:spPr>
          <a:xfrm>
            <a:off x="2928460" y="1188544"/>
            <a:ext cx="198171" cy="4146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322073" y="872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stCxn id="75" idx="6"/>
            <a:endCxn id="265" idx="1"/>
          </p:cNvCxnSpPr>
          <p:nvPr/>
        </p:nvCxnSpPr>
        <p:spPr>
          <a:xfrm>
            <a:off x="2109397" y="730847"/>
            <a:ext cx="657420" cy="29605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7" name="TextBox 276">
            <a:extLst>
              <a:ext uri="{FF2B5EF4-FFF2-40B4-BE49-F238E27FC236}">
                <a16:creationId xmlns:a16="http://schemas.microsoft.com/office/drawing/2014/main" id="{B8C3E3FA-A938-8B47-BBAB-2872D01844C0}"/>
              </a:ext>
            </a:extLst>
          </p:cNvPr>
          <p:cNvSpPr txBox="1"/>
          <p:nvPr/>
        </p:nvSpPr>
        <p:spPr>
          <a:xfrm>
            <a:off x="914400" y="762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281" name="TextBox 280">
            <a:extLst>
              <a:ext uri="{FF2B5EF4-FFF2-40B4-BE49-F238E27FC236}">
                <a16:creationId xmlns:a16="http://schemas.microsoft.com/office/drawing/2014/main" id="{6B25FDD9-66B1-074B-8787-FE0444A6C4B0}"/>
              </a:ext>
            </a:extLst>
          </p:cNvPr>
          <p:cNvSpPr txBox="1"/>
          <p:nvPr/>
        </p:nvSpPr>
        <p:spPr>
          <a:xfrm>
            <a:off x="5950881" y="273902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10</a:t>
            </a:r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8A85FCB1-E89D-5B4B-A182-F71A85133871}"/>
              </a:ext>
            </a:extLst>
          </p:cNvPr>
          <p:cNvSpPr txBox="1"/>
          <p:nvPr/>
        </p:nvSpPr>
        <p:spPr>
          <a:xfrm>
            <a:off x="2931142" y="1566883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11</a:t>
            </a:r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D99A8481-C9B9-7D41-BCDE-3F6E67442B6E}"/>
              </a:ext>
            </a:extLst>
          </p:cNvPr>
          <p:cNvSpPr txBox="1"/>
          <p:nvPr/>
        </p:nvSpPr>
        <p:spPr>
          <a:xfrm>
            <a:off x="7626535" y="161427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12</a:t>
            </a:r>
          </a:p>
        </p:txBody>
      </p:sp>
      <p:sp>
        <p:nvSpPr>
          <p:cNvPr id="284" name="TextBox 283">
            <a:extLst>
              <a:ext uri="{FF2B5EF4-FFF2-40B4-BE49-F238E27FC236}">
                <a16:creationId xmlns:a16="http://schemas.microsoft.com/office/drawing/2014/main" id="{0681AF37-F0C0-7246-8C24-21E7001FAD30}"/>
              </a:ext>
            </a:extLst>
          </p:cNvPr>
          <p:cNvSpPr txBox="1"/>
          <p:nvPr/>
        </p:nvSpPr>
        <p:spPr>
          <a:xfrm>
            <a:off x="5381034" y="-10715"/>
            <a:ext cx="3200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200" b="1" spc="600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banana</a:t>
            </a: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9981D44C-A7FD-594C-A120-D32B93C01612}"/>
              </a:ext>
            </a:extLst>
          </p:cNvPr>
          <p:cNvSpPr txBox="1"/>
          <p:nvPr/>
        </p:nvSpPr>
        <p:spPr>
          <a:xfrm>
            <a:off x="2535173" y="48342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285" name="Straight Connector 284">
            <a:extLst>
              <a:ext uri="{FF2B5EF4-FFF2-40B4-BE49-F238E27FC236}">
                <a16:creationId xmlns:a16="http://schemas.microsoft.com/office/drawing/2014/main" id="{DBAA1B49-66BF-E94B-9A5D-A5A88F95FA76}"/>
              </a:ext>
            </a:extLst>
          </p:cNvPr>
          <p:cNvCxnSpPr>
            <a:cxnSpLocks/>
          </p:cNvCxnSpPr>
          <p:nvPr/>
        </p:nvCxnSpPr>
        <p:spPr>
          <a:xfrm flipH="1">
            <a:off x="1602765" y="326590"/>
            <a:ext cx="1597635" cy="14548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6" name="TextBox 285">
            <a:extLst>
              <a:ext uri="{FF2B5EF4-FFF2-40B4-BE49-F238E27FC236}">
                <a16:creationId xmlns:a16="http://schemas.microsoft.com/office/drawing/2014/main" id="{2B016037-A8E4-8F40-BBC3-1D80E74921BA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88" name="Oval 287">
            <a:extLst>
              <a:ext uri="{FF2B5EF4-FFF2-40B4-BE49-F238E27FC236}">
                <a16:creationId xmlns:a16="http://schemas.microsoft.com/office/drawing/2014/main" id="{5C27EFF5-D7AD-3945-B07F-93AD83F6BABE}"/>
              </a:ext>
            </a:extLst>
          </p:cNvPr>
          <p:cNvSpPr/>
          <p:nvPr/>
        </p:nvSpPr>
        <p:spPr>
          <a:xfrm>
            <a:off x="1455811" y="357779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89" name="TextBox 288">
            <a:extLst>
              <a:ext uri="{FF2B5EF4-FFF2-40B4-BE49-F238E27FC236}">
                <a16:creationId xmlns:a16="http://schemas.microsoft.com/office/drawing/2014/main" id="{43EDBB07-E661-DD42-A0EA-652E2CE9F55A}"/>
              </a:ext>
            </a:extLst>
          </p:cNvPr>
          <p:cNvSpPr txBox="1"/>
          <p:nvPr/>
        </p:nvSpPr>
        <p:spPr>
          <a:xfrm>
            <a:off x="1378392" y="324082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13</a:t>
            </a:r>
          </a:p>
        </p:txBody>
      </p:sp>
    </p:spTree>
    <p:extLst>
      <p:ext uri="{BB962C8B-B14F-4D97-AF65-F5344CB8AC3E}">
        <p14:creationId xmlns:p14="http://schemas.microsoft.com/office/powerpoint/2010/main" val="1464531861"/>
      </p:ext>
    </p:extLst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 dirty="0"/>
              <a:t>Bioinformatics Algorithms: An Active Learning Approach</a:t>
            </a:r>
            <a:r>
              <a:rPr lang="en-US" dirty="0"/>
              <a:t>.  © 2018 </a:t>
            </a:r>
            <a:r>
              <a:rPr lang="en-US" dirty="0" err="1"/>
              <a:t>Compeau</a:t>
            </a:r>
            <a:r>
              <a:rPr lang="en-US" dirty="0"/>
              <a:t> and </a:t>
            </a:r>
            <a:r>
              <a:rPr lang="en-US" dirty="0" err="1"/>
              <a:t>Pevzner</a:t>
            </a:r>
            <a:r>
              <a:rPr lang="en-US" dirty="0"/>
              <a:t>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0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cxnSpLocks/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4C8D4CB-B407-0440-9A96-839E2112C5DD}"/>
              </a:ext>
            </a:extLst>
          </p:cNvPr>
          <p:cNvSpPr txBox="1"/>
          <p:nvPr/>
        </p:nvSpPr>
        <p:spPr>
          <a:xfrm>
            <a:off x="1699824" y="4708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F46A0BC-89BE-564C-9B4B-D9736ECF2FF5}"/>
              </a:ext>
            </a:extLst>
          </p:cNvPr>
          <p:cNvSpPr txBox="1"/>
          <p:nvPr/>
        </p:nvSpPr>
        <p:spPr>
          <a:xfrm>
            <a:off x="1699824" y="5166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4A3BCD9-8AEA-9F46-B4EC-E3F28DC20833}"/>
              </a:ext>
            </a:extLst>
          </p:cNvPr>
          <p:cNvSpPr txBox="1"/>
          <p:nvPr/>
        </p:nvSpPr>
        <p:spPr>
          <a:xfrm>
            <a:off x="1699824" y="4295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088786C-4EEB-1C41-85B9-C3C39CC420CA}"/>
              </a:ext>
            </a:extLst>
          </p:cNvPr>
          <p:cNvSpPr txBox="1"/>
          <p:nvPr/>
        </p:nvSpPr>
        <p:spPr>
          <a:xfrm>
            <a:off x="1699824" y="3838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EB8EE9D-6263-B848-B923-8547BCAC507C}"/>
              </a:ext>
            </a:extLst>
          </p:cNvPr>
          <p:cNvSpPr txBox="1"/>
          <p:nvPr/>
        </p:nvSpPr>
        <p:spPr>
          <a:xfrm>
            <a:off x="1699824" y="3340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7E813DB-FFB7-6643-8517-21BB3D92AEAD}"/>
              </a:ext>
            </a:extLst>
          </p:cNvPr>
          <p:cNvSpPr txBox="1"/>
          <p:nvPr/>
        </p:nvSpPr>
        <p:spPr>
          <a:xfrm>
            <a:off x="1699824" y="5666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2FF5E8FE-FCAD-C144-9E71-FB99D290EF09}"/>
              </a:ext>
            </a:extLst>
          </p:cNvPr>
          <p:cNvSpPr/>
          <p:nvPr/>
        </p:nvSpPr>
        <p:spPr>
          <a:xfrm>
            <a:off x="1944193" y="3225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467C296E-6CC2-4742-8265-4DC23CA28601}"/>
              </a:ext>
            </a:extLst>
          </p:cNvPr>
          <p:cNvSpPr/>
          <p:nvPr/>
        </p:nvSpPr>
        <p:spPr>
          <a:xfrm>
            <a:off x="1943143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6BF1EA94-E304-AE4E-9362-343E31B35122}"/>
              </a:ext>
            </a:extLst>
          </p:cNvPr>
          <p:cNvCxnSpPr>
            <a:endCxn id="54" idx="0"/>
          </p:cNvCxnSpPr>
          <p:nvPr/>
        </p:nvCxnSpPr>
        <p:spPr>
          <a:xfrm>
            <a:off x="2055179" y="3475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Oval 55">
            <a:extLst>
              <a:ext uri="{FF2B5EF4-FFF2-40B4-BE49-F238E27FC236}">
                <a16:creationId xmlns:a16="http://schemas.microsoft.com/office/drawing/2014/main" id="{F092F9FD-33D2-BD40-A2AF-1228D2440970}"/>
              </a:ext>
            </a:extLst>
          </p:cNvPr>
          <p:cNvSpPr/>
          <p:nvPr/>
        </p:nvSpPr>
        <p:spPr>
          <a:xfrm>
            <a:off x="1942011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B7A31CEB-C4E3-8E45-B7A4-C9795D4067BE}"/>
              </a:ext>
            </a:extLst>
          </p:cNvPr>
          <p:cNvCxnSpPr>
            <a:stCxn id="54" idx="4"/>
            <a:endCxn id="56" idx="0"/>
          </p:cNvCxnSpPr>
          <p:nvPr/>
        </p:nvCxnSpPr>
        <p:spPr>
          <a:xfrm flipH="1">
            <a:off x="2056311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844994A4-E325-FC41-80C7-491E4E72C061}"/>
              </a:ext>
            </a:extLst>
          </p:cNvPr>
          <p:cNvCxnSpPr>
            <a:stCxn id="56" idx="4"/>
            <a:endCxn id="59" idx="0"/>
          </p:cNvCxnSpPr>
          <p:nvPr/>
        </p:nvCxnSpPr>
        <p:spPr>
          <a:xfrm>
            <a:off x="2056311" y="4365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Oval 58">
            <a:extLst>
              <a:ext uri="{FF2B5EF4-FFF2-40B4-BE49-F238E27FC236}">
                <a16:creationId xmlns:a16="http://schemas.microsoft.com/office/drawing/2014/main" id="{1F2C6C2D-1BB7-024C-A480-EB05969DE772}"/>
              </a:ext>
            </a:extLst>
          </p:cNvPr>
          <p:cNvSpPr/>
          <p:nvPr/>
        </p:nvSpPr>
        <p:spPr>
          <a:xfrm>
            <a:off x="1943183" y="4594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EBB8EA0A-1A4C-C74A-AFCD-F1204E80879A}"/>
              </a:ext>
            </a:extLst>
          </p:cNvPr>
          <p:cNvSpPr/>
          <p:nvPr/>
        </p:nvSpPr>
        <p:spPr>
          <a:xfrm>
            <a:off x="1945447" y="5051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FE708EA0-906C-5A4A-B2EA-AFF41266C0D9}"/>
              </a:ext>
            </a:extLst>
          </p:cNvPr>
          <p:cNvCxnSpPr>
            <a:stCxn id="59" idx="4"/>
            <a:endCxn id="60" idx="0"/>
          </p:cNvCxnSpPr>
          <p:nvPr/>
        </p:nvCxnSpPr>
        <p:spPr>
          <a:xfrm>
            <a:off x="2057483" y="4823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Oval 61">
            <a:extLst>
              <a:ext uri="{FF2B5EF4-FFF2-40B4-BE49-F238E27FC236}">
                <a16:creationId xmlns:a16="http://schemas.microsoft.com/office/drawing/2014/main" id="{43D10A5E-F84C-8C42-884A-AE831FF2C32D}"/>
              </a:ext>
            </a:extLst>
          </p:cNvPr>
          <p:cNvSpPr/>
          <p:nvPr/>
        </p:nvSpPr>
        <p:spPr>
          <a:xfrm>
            <a:off x="1944315" y="5508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4F870F33-EBA9-4845-8703-EA0886F3179C}"/>
              </a:ext>
            </a:extLst>
          </p:cNvPr>
          <p:cNvCxnSpPr>
            <a:stCxn id="60" idx="4"/>
            <a:endCxn id="62" idx="0"/>
          </p:cNvCxnSpPr>
          <p:nvPr/>
        </p:nvCxnSpPr>
        <p:spPr>
          <a:xfrm flipH="1">
            <a:off x="2058615" y="5280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val 63">
            <a:extLst>
              <a:ext uri="{FF2B5EF4-FFF2-40B4-BE49-F238E27FC236}">
                <a16:creationId xmlns:a16="http://schemas.microsoft.com/office/drawing/2014/main" id="{10612995-4A69-3A45-90AE-7ABDB2E65DFD}"/>
              </a:ext>
            </a:extLst>
          </p:cNvPr>
          <p:cNvSpPr/>
          <p:nvPr/>
        </p:nvSpPr>
        <p:spPr>
          <a:xfrm>
            <a:off x="1937767" y="5965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7F24EEAC-758B-D947-A86F-D84299B103A7}"/>
              </a:ext>
            </a:extLst>
          </p:cNvPr>
          <p:cNvCxnSpPr>
            <a:endCxn id="64" idx="0"/>
          </p:cNvCxnSpPr>
          <p:nvPr/>
        </p:nvCxnSpPr>
        <p:spPr>
          <a:xfrm flipH="1">
            <a:off x="2052067" y="5736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04B889FC-E4A0-BF47-810E-F953E72AC63E}"/>
              </a:ext>
            </a:extLst>
          </p:cNvPr>
          <p:cNvSpPr txBox="1"/>
          <p:nvPr/>
        </p:nvSpPr>
        <p:spPr>
          <a:xfrm>
            <a:off x="1699824" y="6101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26546" y="6400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</a:t>
            </a:r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5761E276-92A6-0644-9333-7CABBCB13542}"/>
              </a:ext>
            </a:extLst>
          </p:cNvPr>
          <p:cNvCxnSpPr>
            <a:endCxn id="68" idx="0"/>
          </p:cNvCxnSpPr>
          <p:nvPr/>
        </p:nvCxnSpPr>
        <p:spPr>
          <a:xfrm flipH="1">
            <a:off x="2040846" y="6172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Box 70">
            <a:extLst>
              <a:ext uri="{FF2B5EF4-FFF2-40B4-BE49-F238E27FC236}">
                <a16:creationId xmlns:a16="http://schemas.microsoft.com/office/drawing/2014/main" id="{3DC22BE3-00C9-B347-A3A5-25AEF5FA70B1}"/>
              </a:ext>
            </a:extLst>
          </p:cNvPr>
          <p:cNvSpPr txBox="1"/>
          <p:nvPr/>
        </p:nvSpPr>
        <p:spPr>
          <a:xfrm>
            <a:off x="1935867" y="17884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CBDD6FD-B4EA-394A-8775-3C80D85903A0}"/>
              </a:ext>
            </a:extLst>
          </p:cNvPr>
          <p:cNvSpPr txBox="1"/>
          <p:nvPr/>
        </p:nvSpPr>
        <p:spPr>
          <a:xfrm>
            <a:off x="1699824" y="2431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E6430331-32D6-2C4A-8F40-6B94287AAA9B}"/>
              </a:ext>
            </a:extLst>
          </p:cNvPr>
          <p:cNvSpPr txBox="1"/>
          <p:nvPr/>
        </p:nvSpPr>
        <p:spPr>
          <a:xfrm>
            <a:off x="2235217" y="1444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2089B9B-080C-0440-872D-2ED0DDEADE63}"/>
              </a:ext>
            </a:extLst>
          </p:cNvPr>
          <p:cNvSpPr txBox="1"/>
          <p:nvPr/>
        </p:nvSpPr>
        <p:spPr>
          <a:xfrm>
            <a:off x="1850667" y="8958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22C2B9FA-5513-2140-8F0D-269530C1D720}"/>
              </a:ext>
            </a:extLst>
          </p:cNvPr>
          <p:cNvSpPr/>
          <p:nvPr/>
        </p:nvSpPr>
        <p:spPr>
          <a:xfrm>
            <a:off x="2199979" y="12568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7D6CE7AE-C3B6-8A41-9E5F-25C4F21F9A1D}"/>
              </a:ext>
            </a:extLst>
          </p:cNvPr>
          <p:cNvCxnSpPr>
            <a:stCxn id="75" idx="5"/>
            <a:endCxn id="76" idx="0"/>
          </p:cNvCxnSpPr>
          <p:nvPr/>
        </p:nvCxnSpPr>
        <p:spPr>
          <a:xfrm>
            <a:off x="2075919" y="811669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07E8AC30-AA5E-1848-9ABF-4F4FBDE9B717}"/>
              </a:ext>
            </a:extLst>
          </p:cNvPr>
          <p:cNvCxnSpPr>
            <a:stCxn id="76" idx="5"/>
            <a:endCxn id="79" idx="1"/>
          </p:cNvCxnSpPr>
          <p:nvPr/>
        </p:nvCxnSpPr>
        <p:spPr>
          <a:xfrm>
            <a:off x="2395100" y="1451936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B38C9688-ED58-2B46-A5E6-D488A83C657A}"/>
              </a:ext>
            </a:extLst>
          </p:cNvPr>
          <p:cNvSpPr/>
          <p:nvPr/>
        </p:nvSpPr>
        <p:spPr>
          <a:xfrm>
            <a:off x="1944316" y="2316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stCxn id="79" idx="3"/>
            <a:endCxn id="80" idx="0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C1B6C3B7-ECAA-D746-81B2-F97140130744}"/>
              </a:ext>
            </a:extLst>
          </p:cNvPr>
          <p:cNvCxnSpPr>
            <a:stCxn id="80" idx="4"/>
          </p:cNvCxnSpPr>
          <p:nvPr/>
        </p:nvCxnSpPr>
        <p:spPr>
          <a:xfrm flipH="1">
            <a:off x="2057484" y="2544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>
            <a:extLst>
              <a:ext uri="{FF2B5EF4-FFF2-40B4-BE49-F238E27FC236}">
                <a16:creationId xmlns:a16="http://schemas.microsoft.com/office/drawing/2014/main" id="{768E69E2-0FC4-4043-A331-F64461B172A7}"/>
              </a:ext>
            </a:extLst>
          </p:cNvPr>
          <p:cNvSpPr txBox="1"/>
          <p:nvPr/>
        </p:nvSpPr>
        <p:spPr>
          <a:xfrm>
            <a:off x="1699824" y="2942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FF25A39F-AFB7-6F40-97D7-8814A0E85606}"/>
              </a:ext>
            </a:extLst>
          </p:cNvPr>
          <p:cNvSpPr/>
          <p:nvPr/>
        </p:nvSpPr>
        <p:spPr>
          <a:xfrm>
            <a:off x="1938911" y="2765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C5E99B1-A612-5047-8890-770A55D3804E}"/>
              </a:ext>
            </a:extLst>
          </p:cNvPr>
          <p:cNvCxnSpPr>
            <a:stCxn id="84" idx="4"/>
            <a:endCxn id="53" idx="0"/>
          </p:cNvCxnSpPr>
          <p:nvPr/>
        </p:nvCxnSpPr>
        <p:spPr>
          <a:xfrm>
            <a:off x="2053211" y="2993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F0FB156B-0FEA-214C-B325-BFF68048825F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5834D8-3E84-7941-8570-B872AAF555A7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80ED94-4E45-A449-B7D4-EA793821235B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EB0E298-1265-E549-861C-1447DA0B9DED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5D586A2-2016-6242-9A14-C79487C99B3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E29280A-971A-6349-9908-C497B5073C3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B85E2A-8DB8-C64F-86FA-DE7FCDCA5EA7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CEA38C7-C47C-EF47-97E0-5D6A2E8AB813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6A0A700A-36A2-5C4D-B02E-EB9A4DF02256}"/>
              </a:ext>
            </a:extLst>
          </p:cNvPr>
          <p:cNvCxnSpPr>
            <a:endCxn id="93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id="{B8744598-54AE-FA46-A7CB-16FEBD55EF1B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84D405E-D4E9-124C-B08B-09DF5FAC5418}"/>
              </a:ext>
            </a:extLst>
          </p:cNvPr>
          <p:cNvCxnSpPr>
            <a:stCxn id="93" idx="4"/>
            <a:endCxn id="95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79B955C-5BAB-9849-A3F5-F98590F9D7C5}"/>
              </a:ext>
            </a:extLst>
          </p:cNvPr>
          <p:cNvCxnSpPr>
            <a:stCxn id="95" idx="4"/>
            <a:endCxn id="98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val 97">
            <a:extLst>
              <a:ext uri="{FF2B5EF4-FFF2-40B4-BE49-F238E27FC236}">
                <a16:creationId xmlns:a16="http://schemas.microsoft.com/office/drawing/2014/main" id="{7C697300-9997-4C4E-A4EB-6A4F8E218648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E1E78C6A-0C5B-A645-A5BF-91DE6F42C471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92BC703-2B35-5945-B0EA-3282187FD27F}"/>
              </a:ext>
            </a:extLst>
          </p:cNvPr>
          <p:cNvCxnSpPr>
            <a:stCxn id="98" idx="4"/>
            <a:endCxn id="99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>
            <a:extLst>
              <a:ext uri="{FF2B5EF4-FFF2-40B4-BE49-F238E27FC236}">
                <a16:creationId xmlns:a16="http://schemas.microsoft.com/office/drawing/2014/main" id="{29FF1F1D-7077-D04C-989C-D7BD7375E9BB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B12C524-5B51-E744-9D40-5D75ED33C939}"/>
              </a:ext>
            </a:extLst>
          </p:cNvPr>
          <p:cNvCxnSpPr>
            <a:stCxn id="99" idx="4"/>
            <a:endCxn id="101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DEBAAF2A-214C-CD40-979E-C104F666A30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64EA81-A491-9D42-88C7-FB3A1A3A5204}"/>
              </a:ext>
            </a:extLst>
          </p:cNvPr>
          <p:cNvCxnSpPr>
            <a:endCxn id="103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CAE7D68B-7D3D-8E4E-8AC8-3CCA49E8846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2</a:t>
            </a: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8CEB8A3-E1F4-9E43-BF34-24421B04ED1E}"/>
              </a:ext>
            </a:extLst>
          </p:cNvPr>
          <p:cNvCxnSpPr>
            <a:endCxn id="106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D95C3EE5-77A5-C74B-959F-F61503C21BBA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6C89CFC-C4C0-E14A-ADDA-C43BE84B0062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41144C40-B711-E949-ACA7-BE22AA0352EB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stCxn id="115" idx="4"/>
            <a:endCxn id="116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04D2FC4-1481-8949-99D1-75DE32A55C16}"/>
              </a:ext>
            </a:extLst>
          </p:cNvPr>
          <p:cNvCxnSpPr>
            <a:stCxn id="116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0C5BA5E2-0892-7B46-B707-B19903FA2C06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46C913A-0A5C-2041-8F1B-F0B7D87BEFF1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F28F3889-31F2-3C42-9574-99A77B751426}"/>
              </a:ext>
            </a:extLst>
          </p:cNvPr>
          <p:cNvCxnSpPr>
            <a:stCxn id="120" idx="4"/>
            <a:endCxn id="92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E8FCBEAA-8DC7-B943-A937-863A942E000E}"/>
              </a:ext>
            </a:extLst>
          </p:cNvPr>
          <p:cNvSpPr txBox="1"/>
          <p:nvPr/>
        </p:nvSpPr>
        <p:spPr>
          <a:xfrm>
            <a:off x="1049778" y="3946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10F3C621-4FEE-B84F-A56D-A1B618D3D8D5}"/>
              </a:ext>
            </a:extLst>
          </p:cNvPr>
          <p:cNvSpPr txBox="1"/>
          <p:nvPr/>
        </p:nvSpPr>
        <p:spPr>
          <a:xfrm>
            <a:off x="1049778" y="4404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96BB0863-09C1-5440-B364-9EA77DD1B3F9}"/>
              </a:ext>
            </a:extLst>
          </p:cNvPr>
          <p:cNvSpPr txBox="1"/>
          <p:nvPr/>
        </p:nvSpPr>
        <p:spPr>
          <a:xfrm>
            <a:off x="1049778" y="3533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0BAD43D8-761C-1B44-9099-B9CBDF63464A}"/>
              </a:ext>
            </a:extLst>
          </p:cNvPr>
          <p:cNvSpPr txBox="1"/>
          <p:nvPr/>
        </p:nvSpPr>
        <p:spPr>
          <a:xfrm>
            <a:off x="1049778" y="3076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3C16751F-CF0A-0E48-9D37-13971F86D671}"/>
              </a:ext>
            </a:extLst>
          </p:cNvPr>
          <p:cNvSpPr txBox="1"/>
          <p:nvPr/>
        </p:nvSpPr>
        <p:spPr>
          <a:xfrm>
            <a:off x="1049778" y="2578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B86FE87E-43B6-6D4B-947D-49F1AA784814}"/>
              </a:ext>
            </a:extLst>
          </p:cNvPr>
          <p:cNvSpPr txBox="1"/>
          <p:nvPr/>
        </p:nvSpPr>
        <p:spPr>
          <a:xfrm>
            <a:off x="1049778" y="4904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28" name="Oval 127">
            <a:extLst>
              <a:ext uri="{FF2B5EF4-FFF2-40B4-BE49-F238E27FC236}">
                <a16:creationId xmlns:a16="http://schemas.microsoft.com/office/drawing/2014/main" id="{8BF30085-377F-C046-AF46-F4C228DDA54F}"/>
              </a:ext>
            </a:extLst>
          </p:cNvPr>
          <p:cNvSpPr/>
          <p:nvPr/>
        </p:nvSpPr>
        <p:spPr>
          <a:xfrm>
            <a:off x="1294147" y="2463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8FD1AB61-296B-7941-8A11-99F9574A1D15}"/>
              </a:ext>
            </a:extLst>
          </p:cNvPr>
          <p:cNvSpPr/>
          <p:nvPr/>
        </p:nvSpPr>
        <p:spPr>
          <a:xfrm>
            <a:off x="1293097" y="2918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F022ACAD-F007-DF4C-A95D-B67618917446}"/>
              </a:ext>
            </a:extLst>
          </p:cNvPr>
          <p:cNvCxnSpPr>
            <a:endCxn id="129" idx="0"/>
          </p:cNvCxnSpPr>
          <p:nvPr/>
        </p:nvCxnSpPr>
        <p:spPr>
          <a:xfrm>
            <a:off x="1405133" y="2713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Oval 130">
            <a:extLst>
              <a:ext uri="{FF2B5EF4-FFF2-40B4-BE49-F238E27FC236}">
                <a16:creationId xmlns:a16="http://schemas.microsoft.com/office/drawing/2014/main" id="{F2F9815A-5FC2-3F4C-BC39-44921734C4B1}"/>
              </a:ext>
            </a:extLst>
          </p:cNvPr>
          <p:cNvSpPr/>
          <p:nvPr/>
        </p:nvSpPr>
        <p:spPr>
          <a:xfrm>
            <a:off x="1291965" y="3375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CABF80DA-E80C-3647-80A0-F5C74A09AF12}"/>
              </a:ext>
            </a:extLst>
          </p:cNvPr>
          <p:cNvCxnSpPr>
            <a:stCxn id="129" idx="4"/>
            <a:endCxn id="131" idx="0"/>
          </p:cNvCxnSpPr>
          <p:nvPr/>
        </p:nvCxnSpPr>
        <p:spPr>
          <a:xfrm flipH="1">
            <a:off x="1406265" y="3146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8D247746-46EA-C642-90A2-50C156951338}"/>
              </a:ext>
            </a:extLst>
          </p:cNvPr>
          <p:cNvCxnSpPr>
            <a:stCxn id="131" idx="4"/>
            <a:endCxn id="134" idx="0"/>
          </p:cNvCxnSpPr>
          <p:nvPr/>
        </p:nvCxnSpPr>
        <p:spPr>
          <a:xfrm>
            <a:off x="1406265" y="3603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Oval 133">
            <a:extLst>
              <a:ext uri="{FF2B5EF4-FFF2-40B4-BE49-F238E27FC236}">
                <a16:creationId xmlns:a16="http://schemas.microsoft.com/office/drawing/2014/main" id="{A2BAF0C4-1C77-E54E-944D-09A58368A3A2}"/>
              </a:ext>
            </a:extLst>
          </p:cNvPr>
          <p:cNvSpPr/>
          <p:nvPr/>
        </p:nvSpPr>
        <p:spPr>
          <a:xfrm>
            <a:off x="1293137" y="3832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5" name="Oval 134">
            <a:extLst>
              <a:ext uri="{FF2B5EF4-FFF2-40B4-BE49-F238E27FC236}">
                <a16:creationId xmlns:a16="http://schemas.microsoft.com/office/drawing/2014/main" id="{C6D11935-7E37-0349-8D97-1E9DBAD3534A}"/>
              </a:ext>
            </a:extLst>
          </p:cNvPr>
          <p:cNvSpPr/>
          <p:nvPr/>
        </p:nvSpPr>
        <p:spPr>
          <a:xfrm>
            <a:off x="1295401" y="4289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35A46693-E50C-2149-9D05-47CFA37649F1}"/>
              </a:ext>
            </a:extLst>
          </p:cNvPr>
          <p:cNvCxnSpPr>
            <a:stCxn id="134" idx="4"/>
            <a:endCxn id="135" idx="0"/>
          </p:cNvCxnSpPr>
          <p:nvPr/>
        </p:nvCxnSpPr>
        <p:spPr>
          <a:xfrm>
            <a:off x="1407437" y="4061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Oval 136">
            <a:extLst>
              <a:ext uri="{FF2B5EF4-FFF2-40B4-BE49-F238E27FC236}">
                <a16:creationId xmlns:a16="http://schemas.microsoft.com/office/drawing/2014/main" id="{0BA6D564-1DA6-1C4A-8BCF-AD07334521AB}"/>
              </a:ext>
            </a:extLst>
          </p:cNvPr>
          <p:cNvSpPr/>
          <p:nvPr/>
        </p:nvSpPr>
        <p:spPr>
          <a:xfrm>
            <a:off x="1294269" y="4746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00F31C6B-E9CD-B041-AB84-C5EF0AB63293}"/>
              </a:ext>
            </a:extLst>
          </p:cNvPr>
          <p:cNvCxnSpPr>
            <a:stCxn id="135" idx="4"/>
            <a:endCxn id="137" idx="0"/>
          </p:cNvCxnSpPr>
          <p:nvPr/>
        </p:nvCxnSpPr>
        <p:spPr>
          <a:xfrm flipH="1">
            <a:off x="1408569" y="4518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9" name="Oval 138">
            <a:extLst>
              <a:ext uri="{FF2B5EF4-FFF2-40B4-BE49-F238E27FC236}">
                <a16:creationId xmlns:a16="http://schemas.microsoft.com/office/drawing/2014/main" id="{938C730E-90A8-7747-808C-CBFAD4C09510}"/>
              </a:ext>
            </a:extLst>
          </p:cNvPr>
          <p:cNvSpPr/>
          <p:nvPr/>
        </p:nvSpPr>
        <p:spPr>
          <a:xfrm>
            <a:off x="1287721" y="5203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66712C6C-DF98-3A4B-B8C6-1C0054724431}"/>
              </a:ext>
            </a:extLst>
          </p:cNvPr>
          <p:cNvCxnSpPr>
            <a:endCxn id="139" idx="0"/>
          </p:cNvCxnSpPr>
          <p:nvPr/>
        </p:nvCxnSpPr>
        <p:spPr>
          <a:xfrm flipH="1">
            <a:off x="1402021" y="4974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" name="TextBox 140">
            <a:extLst>
              <a:ext uri="{FF2B5EF4-FFF2-40B4-BE49-F238E27FC236}">
                <a16:creationId xmlns:a16="http://schemas.microsoft.com/office/drawing/2014/main" id="{D57AE3BB-E0E5-214A-979E-EBE18F1C11F0}"/>
              </a:ext>
            </a:extLst>
          </p:cNvPr>
          <p:cNvSpPr txBox="1"/>
          <p:nvPr/>
        </p:nvSpPr>
        <p:spPr>
          <a:xfrm>
            <a:off x="1049778" y="5339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5638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3</a:t>
            </a:r>
          </a:p>
        </p:txBody>
      </p: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B79F84C7-6686-6A4D-BFEA-A6B31DC59C8F}"/>
              </a:ext>
            </a:extLst>
          </p:cNvPr>
          <p:cNvCxnSpPr>
            <a:endCxn id="142" idx="0"/>
          </p:cNvCxnSpPr>
          <p:nvPr/>
        </p:nvCxnSpPr>
        <p:spPr>
          <a:xfrm flipH="1">
            <a:off x="1390800" y="5410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" name="TextBox 143">
            <a:extLst>
              <a:ext uri="{FF2B5EF4-FFF2-40B4-BE49-F238E27FC236}">
                <a16:creationId xmlns:a16="http://schemas.microsoft.com/office/drawing/2014/main" id="{CA9514D8-0ACE-924B-9668-00DCBBA92E9F}"/>
              </a:ext>
            </a:extLst>
          </p:cNvPr>
          <p:cNvSpPr txBox="1"/>
          <p:nvPr/>
        </p:nvSpPr>
        <p:spPr>
          <a:xfrm>
            <a:off x="1049778" y="1669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45" name="Oval 144">
            <a:extLst>
              <a:ext uri="{FF2B5EF4-FFF2-40B4-BE49-F238E27FC236}">
                <a16:creationId xmlns:a16="http://schemas.microsoft.com/office/drawing/2014/main" id="{027543C4-8ED7-B741-82EE-AA99A61F0F2E}"/>
              </a:ext>
            </a:extLst>
          </p:cNvPr>
          <p:cNvSpPr/>
          <p:nvPr/>
        </p:nvSpPr>
        <p:spPr>
          <a:xfrm>
            <a:off x="1294270" y="1554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stCxn id="75" idx="3"/>
            <a:endCxn id="145" idx="0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8E04EC9B-FB6D-2A46-AB20-AAB70543325A}"/>
              </a:ext>
            </a:extLst>
          </p:cNvPr>
          <p:cNvCxnSpPr>
            <a:stCxn id="145" idx="4"/>
          </p:cNvCxnSpPr>
          <p:nvPr/>
        </p:nvCxnSpPr>
        <p:spPr>
          <a:xfrm flipH="1">
            <a:off x="1407438" y="1782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>
            <a:extLst>
              <a:ext uri="{FF2B5EF4-FFF2-40B4-BE49-F238E27FC236}">
                <a16:creationId xmlns:a16="http://schemas.microsoft.com/office/drawing/2014/main" id="{E4E7366F-1022-E644-AB49-97254E8D8056}"/>
              </a:ext>
            </a:extLst>
          </p:cNvPr>
          <p:cNvSpPr txBox="1"/>
          <p:nvPr/>
        </p:nvSpPr>
        <p:spPr>
          <a:xfrm>
            <a:off x="1049778" y="2180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49" name="Oval 148">
            <a:extLst>
              <a:ext uri="{FF2B5EF4-FFF2-40B4-BE49-F238E27FC236}">
                <a16:creationId xmlns:a16="http://schemas.microsoft.com/office/drawing/2014/main" id="{6FA1A212-B00B-2746-B245-FEE4EE30745E}"/>
              </a:ext>
            </a:extLst>
          </p:cNvPr>
          <p:cNvSpPr/>
          <p:nvPr/>
        </p:nvSpPr>
        <p:spPr>
          <a:xfrm>
            <a:off x="1288865" y="2003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E9B34679-411E-8245-98D0-6B7382BA1DE3}"/>
              </a:ext>
            </a:extLst>
          </p:cNvPr>
          <p:cNvCxnSpPr>
            <a:stCxn id="149" idx="4"/>
            <a:endCxn id="128" idx="0"/>
          </p:cNvCxnSpPr>
          <p:nvPr/>
        </p:nvCxnSpPr>
        <p:spPr>
          <a:xfrm>
            <a:off x="1403165" y="2231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1" name="TextBox 150">
            <a:extLst>
              <a:ext uri="{FF2B5EF4-FFF2-40B4-BE49-F238E27FC236}">
                <a16:creationId xmlns:a16="http://schemas.microsoft.com/office/drawing/2014/main" id="{0B8363DC-E947-9D47-BEC6-AD5299164A56}"/>
              </a:ext>
            </a:extLst>
          </p:cNvPr>
          <p:cNvSpPr txBox="1"/>
          <p:nvPr/>
        </p:nvSpPr>
        <p:spPr>
          <a:xfrm>
            <a:off x="1225195" y="10078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20F7BD5C-C3D0-364A-A756-3BA59B2B76D1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33A9FF0A-9F7B-444E-910A-581BC79181DD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D7F2618-0636-8243-B489-923C6AACC909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66A46DFD-D0C6-3746-A887-EB10E5A48343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9D024F5-C229-974A-85BF-3EB5237478A0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9C408D67-4B65-174F-9FC1-87FCC4161A94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1DDE6840-359C-3747-9AFA-DFB0F1325B8C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3AEB85C8-45D0-9D43-8619-2DDD941E6563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9F71070D-CF69-E24C-8E78-111BC6CF1396}"/>
              </a:ext>
            </a:extLst>
          </p:cNvPr>
          <p:cNvCxnSpPr>
            <a:endCxn id="159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Oval 160">
            <a:extLst>
              <a:ext uri="{FF2B5EF4-FFF2-40B4-BE49-F238E27FC236}">
                <a16:creationId xmlns:a16="http://schemas.microsoft.com/office/drawing/2014/main" id="{CD8AA623-9B17-4C44-A314-E96DC001B219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42660FE3-4127-5A4F-8616-BFD1D6A603DE}"/>
              </a:ext>
            </a:extLst>
          </p:cNvPr>
          <p:cNvCxnSpPr>
            <a:stCxn id="159" idx="4"/>
            <a:endCxn id="161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F11882FA-A977-224E-B8AB-98E0E4D004AD}"/>
              </a:ext>
            </a:extLst>
          </p:cNvPr>
          <p:cNvCxnSpPr>
            <a:stCxn id="161" idx="4"/>
            <a:endCxn id="164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Oval 163">
            <a:extLst>
              <a:ext uri="{FF2B5EF4-FFF2-40B4-BE49-F238E27FC236}">
                <a16:creationId xmlns:a16="http://schemas.microsoft.com/office/drawing/2014/main" id="{5151B645-B1FA-4A4D-9E37-53A96FF93528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027F4397-FE18-9F4F-B3E6-07C599A66304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824962FF-3D62-8D4A-89E8-C808B06EDA56}"/>
              </a:ext>
            </a:extLst>
          </p:cNvPr>
          <p:cNvCxnSpPr>
            <a:stCxn id="164" idx="4"/>
            <a:endCxn id="165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Oval 166">
            <a:extLst>
              <a:ext uri="{FF2B5EF4-FFF2-40B4-BE49-F238E27FC236}">
                <a16:creationId xmlns:a16="http://schemas.microsoft.com/office/drawing/2014/main" id="{F2CDD4F5-A5EF-084D-BEC0-ECAF54A27ACE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50AD51E-C673-624E-9287-7C7649786421}"/>
              </a:ext>
            </a:extLst>
          </p:cNvPr>
          <p:cNvCxnSpPr>
            <a:stCxn id="165" idx="4"/>
            <a:endCxn id="167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Oval 168">
            <a:extLst>
              <a:ext uri="{FF2B5EF4-FFF2-40B4-BE49-F238E27FC236}">
                <a16:creationId xmlns:a16="http://schemas.microsoft.com/office/drawing/2014/main" id="{EA1572D3-6631-2A4A-BD73-15604EE5D379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27869A2C-D4D2-F440-B956-5FE7B9CB23C0}"/>
              </a:ext>
            </a:extLst>
          </p:cNvPr>
          <p:cNvCxnSpPr>
            <a:endCxn id="169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6AD0C6E2-8154-E940-96DF-2FEC48856C6F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4</a:t>
            </a:r>
          </a:p>
        </p:txBody>
      </p: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12BD899F-33DA-CD44-9264-C1A78479DE77}"/>
              </a:ext>
            </a:extLst>
          </p:cNvPr>
          <p:cNvCxnSpPr>
            <a:endCxn id="172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>
            <a:extLst>
              <a:ext uri="{FF2B5EF4-FFF2-40B4-BE49-F238E27FC236}">
                <a16:creationId xmlns:a16="http://schemas.microsoft.com/office/drawing/2014/main" id="{D1DBF96F-6EA9-D043-939B-9042CDFEDC06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FA6CD911-CB87-2043-9027-EACBC223B2E7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stCxn id="3" idx="4"/>
            <a:endCxn id="175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C7A2941-A065-F14C-82A8-4FA5EA767E19}"/>
              </a:ext>
            </a:extLst>
          </p:cNvPr>
          <p:cNvCxnSpPr>
            <a:stCxn id="175" idx="4"/>
            <a:endCxn id="179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TextBox 177">
            <a:extLst>
              <a:ext uri="{FF2B5EF4-FFF2-40B4-BE49-F238E27FC236}">
                <a16:creationId xmlns:a16="http://schemas.microsoft.com/office/drawing/2014/main" id="{449D8DF8-DCC9-8447-88FD-07C5E3E137B6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79" name="Oval 178">
            <a:extLst>
              <a:ext uri="{FF2B5EF4-FFF2-40B4-BE49-F238E27FC236}">
                <a16:creationId xmlns:a16="http://schemas.microsoft.com/office/drawing/2014/main" id="{539D3586-8900-514D-9CD4-CE5EDD4ED7FB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9127ADB1-D45B-D34A-B86C-A8BF01EB69B5}"/>
              </a:ext>
            </a:extLst>
          </p:cNvPr>
          <p:cNvCxnSpPr>
            <a:stCxn id="179" idx="4"/>
            <a:endCxn id="158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>
            <a:extLst>
              <a:ext uri="{FF2B5EF4-FFF2-40B4-BE49-F238E27FC236}">
                <a16:creationId xmlns:a16="http://schemas.microsoft.com/office/drawing/2014/main" id="{BE927778-8C0B-DF4F-AD28-07E66290D8BE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821801A-A72F-5141-8B00-DE0FE114D6D0}"/>
              </a:ext>
            </a:extLst>
          </p:cNvPr>
          <p:cNvSpPr txBox="1"/>
          <p:nvPr/>
        </p:nvSpPr>
        <p:spPr>
          <a:xfrm>
            <a:off x="381000" y="28799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E0712ECE-3339-5649-9A51-D632CBD073E1}"/>
              </a:ext>
            </a:extLst>
          </p:cNvPr>
          <p:cNvSpPr txBox="1"/>
          <p:nvPr/>
        </p:nvSpPr>
        <p:spPr>
          <a:xfrm>
            <a:off x="381000" y="33381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FAFF7E91-D81F-D345-871C-9C1B73C2277C}"/>
              </a:ext>
            </a:extLst>
          </p:cNvPr>
          <p:cNvSpPr txBox="1"/>
          <p:nvPr/>
        </p:nvSpPr>
        <p:spPr>
          <a:xfrm>
            <a:off x="381000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01B76F7D-B8A0-5A4D-89EB-51F98D33DF5C}"/>
              </a:ext>
            </a:extLst>
          </p:cNvPr>
          <p:cNvSpPr txBox="1"/>
          <p:nvPr/>
        </p:nvSpPr>
        <p:spPr>
          <a:xfrm>
            <a:off x="381000" y="2009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C221B761-7417-704D-BD7F-DDECEE5C6CAD}"/>
              </a:ext>
            </a:extLst>
          </p:cNvPr>
          <p:cNvSpPr txBox="1"/>
          <p:nvPr/>
        </p:nvSpPr>
        <p:spPr>
          <a:xfrm>
            <a:off x="381000" y="15112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77002325-A13D-3E42-9F24-F6C8D2C4AA18}"/>
              </a:ext>
            </a:extLst>
          </p:cNvPr>
          <p:cNvSpPr txBox="1"/>
          <p:nvPr/>
        </p:nvSpPr>
        <p:spPr>
          <a:xfrm>
            <a:off x="381000" y="38375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88" name="Oval 187">
            <a:extLst>
              <a:ext uri="{FF2B5EF4-FFF2-40B4-BE49-F238E27FC236}">
                <a16:creationId xmlns:a16="http://schemas.microsoft.com/office/drawing/2014/main" id="{52BD641B-949D-4649-8AE8-ECD0ADB43CD8}"/>
              </a:ext>
            </a:extLst>
          </p:cNvPr>
          <p:cNvSpPr/>
          <p:nvPr/>
        </p:nvSpPr>
        <p:spPr>
          <a:xfrm>
            <a:off x="624319" y="1851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9" name="Straight Connector 188">
            <a:extLst>
              <a:ext uri="{FF2B5EF4-FFF2-40B4-BE49-F238E27FC236}">
                <a16:creationId xmlns:a16="http://schemas.microsoft.com/office/drawing/2014/main" id="{56639482-F327-CC4A-80B5-B47419825992}"/>
              </a:ext>
            </a:extLst>
          </p:cNvPr>
          <p:cNvCxnSpPr>
            <a:stCxn id="203" idx="4"/>
            <a:endCxn id="188" idx="0"/>
          </p:cNvCxnSpPr>
          <p:nvPr/>
        </p:nvCxnSpPr>
        <p:spPr>
          <a:xfrm>
            <a:off x="734387" y="1545815"/>
            <a:ext cx="4232" cy="3054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Oval 189">
            <a:extLst>
              <a:ext uri="{FF2B5EF4-FFF2-40B4-BE49-F238E27FC236}">
                <a16:creationId xmlns:a16="http://schemas.microsoft.com/office/drawing/2014/main" id="{793DD416-B956-A74E-93FC-2E5142507707}"/>
              </a:ext>
            </a:extLst>
          </p:cNvPr>
          <p:cNvSpPr/>
          <p:nvPr/>
        </p:nvSpPr>
        <p:spPr>
          <a:xfrm>
            <a:off x="623187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1" name="Straight Connector 190">
            <a:extLst>
              <a:ext uri="{FF2B5EF4-FFF2-40B4-BE49-F238E27FC236}">
                <a16:creationId xmlns:a16="http://schemas.microsoft.com/office/drawing/2014/main" id="{66E4DA87-E088-694F-B612-FABCA3025C6E}"/>
              </a:ext>
            </a:extLst>
          </p:cNvPr>
          <p:cNvCxnSpPr>
            <a:stCxn id="188" idx="4"/>
            <a:endCxn id="190" idx="0"/>
          </p:cNvCxnSpPr>
          <p:nvPr/>
        </p:nvCxnSpPr>
        <p:spPr>
          <a:xfrm flipH="1">
            <a:off x="737487" y="20798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16B51F0B-1DFC-FE46-B1D4-EE359DC5ACD1}"/>
              </a:ext>
            </a:extLst>
          </p:cNvPr>
          <p:cNvCxnSpPr>
            <a:stCxn id="190" idx="4"/>
            <a:endCxn id="193" idx="0"/>
          </p:cNvCxnSpPr>
          <p:nvPr/>
        </p:nvCxnSpPr>
        <p:spPr>
          <a:xfrm>
            <a:off x="737487" y="25370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3" name="Oval 192">
            <a:extLst>
              <a:ext uri="{FF2B5EF4-FFF2-40B4-BE49-F238E27FC236}">
                <a16:creationId xmlns:a16="http://schemas.microsoft.com/office/drawing/2014/main" id="{0C4ED29D-4375-AA45-ABD1-6025C0C1F314}"/>
              </a:ext>
            </a:extLst>
          </p:cNvPr>
          <p:cNvSpPr/>
          <p:nvPr/>
        </p:nvSpPr>
        <p:spPr>
          <a:xfrm>
            <a:off x="624359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94" name="Oval 193">
            <a:extLst>
              <a:ext uri="{FF2B5EF4-FFF2-40B4-BE49-F238E27FC236}">
                <a16:creationId xmlns:a16="http://schemas.microsoft.com/office/drawing/2014/main" id="{F07F353C-C6E3-A14D-92D7-D9790D52C320}"/>
              </a:ext>
            </a:extLst>
          </p:cNvPr>
          <p:cNvSpPr/>
          <p:nvPr/>
        </p:nvSpPr>
        <p:spPr>
          <a:xfrm>
            <a:off x="626623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26FF2BF9-05BF-1847-AAD8-364AB2EF2B48}"/>
              </a:ext>
            </a:extLst>
          </p:cNvPr>
          <p:cNvCxnSpPr>
            <a:stCxn id="193" idx="4"/>
            <a:endCxn id="194" idx="0"/>
          </p:cNvCxnSpPr>
          <p:nvPr/>
        </p:nvCxnSpPr>
        <p:spPr>
          <a:xfrm>
            <a:off x="738659" y="29942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6" name="Oval 195">
            <a:extLst>
              <a:ext uri="{FF2B5EF4-FFF2-40B4-BE49-F238E27FC236}">
                <a16:creationId xmlns:a16="http://schemas.microsoft.com/office/drawing/2014/main" id="{C5324928-9ED7-C244-8D35-64AF71459308}"/>
              </a:ext>
            </a:extLst>
          </p:cNvPr>
          <p:cNvSpPr/>
          <p:nvPr/>
        </p:nvSpPr>
        <p:spPr>
          <a:xfrm>
            <a:off x="625491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7" name="Straight Connector 196">
            <a:extLst>
              <a:ext uri="{FF2B5EF4-FFF2-40B4-BE49-F238E27FC236}">
                <a16:creationId xmlns:a16="http://schemas.microsoft.com/office/drawing/2014/main" id="{B6741729-9F7B-E945-B31B-B7E69C2911AA}"/>
              </a:ext>
            </a:extLst>
          </p:cNvPr>
          <p:cNvCxnSpPr>
            <a:stCxn id="194" idx="4"/>
            <a:endCxn id="196" idx="0"/>
          </p:cNvCxnSpPr>
          <p:nvPr/>
        </p:nvCxnSpPr>
        <p:spPr>
          <a:xfrm flipH="1">
            <a:off x="739791" y="34514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" name="Oval 197">
            <a:extLst>
              <a:ext uri="{FF2B5EF4-FFF2-40B4-BE49-F238E27FC236}">
                <a16:creationId xmlns:a16="http://schemas.microsoft.com/office/drawing/2014/main" id="{88572C88-53C9-F24A-8CCC-62509945D71E}"/>
              </a:ext>
            </a:extLst>
          </p:cNvPr>
          <p:cNvSpPr/>
          <p:nvPr/>
        </p:nvSpPr>
        <p:spPr>
          <a:xfrm>
            <a:off x="618943" y="41365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FEAC93B7-5C01-3048-B5E4-0DA183EEC820}"/>
              </a:ext>
            </a:extLst>
          </p:cNvPr>
          <p:cNvCxnSpPr>
            <a:endCxn id="198" idx="0"/>
          </p:cNvCxnSpPr>
          <p:nvPr/>
        </p:nvCxnSpPr>
        <p:spPr>
          <a:xfrm flipH="1">
            <a:off x="733243" y="39079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0" name="TextBox 199">
            <a:extLst>
              <a:ext uri="{FF2B5EF4-FFF2-40B4-BE49-F238E27FC236}">
                <a16:creationId xmlns:a16="http://schemas.microsoft.com/office/drawing/2014/main" id="{52C0E187-BD51-A64A-A531-F3FB85CD8E1C}"/>
              </a:ext>
            </a:extLst>
          </p:cNvPr>
          <p:cNvSpPr txBox="1"/>
          <p:nvPr/>
        </p:nvSpPr>
        <p:spPr>
          <a:xfrm>
            <a:off x="381000" y="42730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45720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5</a:t>
            </a: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43F3B76D-3D60-B24F-B382-26AC31B90D4B}"/>
              </a:ext>
            </a:extLst>
          </p:cNvPr>
          <p:cNvCxnSpPr>
            <a:endCxn id="201" idx="0"/>
          </p:cNvCxnSpPr>
          <p:nvPr/>
        </p:nvCxnSpPr>
        <p:spPr>
          <a:xfrm flipH="1">
            <a:off x="722022" y="43434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Oval 202">
            <a:extLst>
              <a:ext uri="{FF2B5EF4-FFF2-40B4-BE49-F238E27FC236}">
                <a16:creationId xmlns:a16="http://schemas.microsoft.com/office/drawing/2014/main" id="{9D685424-D983-334E-A463-100CC0598C16}"/>
              </a:ext>
            </a:extLst>
          </p:cNvPr>
          <p:cNvSpPr/>
          <p:nvPr/>
        </p:nvSpPr>
        <p:spPr>
          <a:xfrm>
            <a:off x="620087" y="13172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stCxn id="75" idx="2"/>
            <a:endCxn id="203" idx="7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EF0D17A2-3923-7C49-B576-7FC8B2C8CCEF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0D13B896-9995-F141-B6B8-52C824DAEADB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A9D1E2D2-36D7-524A-8BFA-A1A9D5E77373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9EBAD28F-56E9-DA47-ABE0-9C0F1E6EA6B6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0479995B-9143-CA4F-919F-59C08F00ABEF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4F5FFC70-BE43-2D41-B71E-553110049B21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1" name="Oval 210">
            <a:extLst>
              <a:ext uri="{FF2B5EF4-FFF2-40B4-BE49-F238E27FC236}">
                <a16:creationId xmlns:a16="http://schemas.microsoft.com/office/drawing/2014/main" id="{62939CDC-7491-1145-A543-AA27404638B5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F8D1C12E-D24B-6E4C-88E1-DDE4E42363BA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3" name="Straight Connector 212">
            <a:extLst>
              <a:ext uri="{FF2B5EF4-FFF2-40B4-BE49-F238E27FC236}">
                <a16:creationId xmlns:a16="http://schemas.microsoft.com/office/drawing/2014/main" id="{E82AB79A-C090-8E42-9DF4-50D0FE969169}"/>
              </a:ext>
            </a:extLst>
          </p:cNvPr>
          <p:cNvCxnSpPr>
            <a:endCxn id="212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213">
            <a:extLst>
              <a:ext uri="{FF2B5EF4-FFF2-40B4-BE49-F238E27FC236}">
                <a16:creationId xmlns:a16="http://schemas.microsoft.com/office/drawing/2014/main" id="{7EA16CBF-0CB6-FC47-9C16-AA108F02E7D0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5" name="Straight Connector 214">
            <a:extLst>
              <a:ext uri="{FF2B5EF4-FFF2-40B4-BE49-F238E27FC236}">
                <a16:creationId xmlns:a16="http://schemas.microsoft.com/office/drawing/2014/main" id="{7DA1D841-8F7A-F04F-8690-793B05CF16EF}"/>
              </a:ext>
            </a:extLst>
          </p:cNvPr>
          <p:cNvCxnSpPr>
            <a:stCxn id="212" idx="4"/>
            <a:endCxn id="214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1BB6ECF5-4C32-614F-A07F-43AE0E5FC23B}"/>
              </a:ext>
            </a:extLst>
          </p:cNvPr>
          <p:cNvCxnSpPr>
            <a:stCxn id="214" idx="4"/>
            <a:endCxn id="217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Oval 216">
            <a:extLst>
              <a:ext uri="{FF2B5EF4-FFF2-40B4-BE49-F238E27FC236}">
                <a16:creationId xmlns:a16="http://schemas.microsoft.com/office/drawing/2014/main" id="{7AC3D51C-F64B-8343-8D2F-3DAE5D6D9587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8" name="Oval 217">
            <a:extLst>
              <a:ext uri="{FF2B5EF4-FFF2-40B4-BE49-F238E27FC236}">
                <a16:creationId xmlns:a16="http://schemas.microsoft.com/office/drawing/2014/main" id="{D3593D2D-296B-B148-ADBB-243A8AFC5949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45BC2AF3-BDD4-294D-B440-3FA37F58B6EE}"/>
              </a:ext>
            </a:extLst>
          </p:cNvPr>
          <p:cNvCxnSpPr>
            <a:stCxn id="217" idx="4"/>
            <a:endCxn id="218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Oval 219">
            <a:extLst>
              <a:ext uri="{FF2B5EF4-FFF2-40B4-BE49-F238E27FC236}">
                <a16:creationId xmlns:a16="http://schemas.microsoft.com/office/drawing/2014/main" id="{02ABFF81-62DE-A64E-81F3-49D7D2040FD1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ECC85A4F-F295-F049-88F8-EA3FE8322A8F}"/>
              </a:ext>
            </a:extLst>
          </p:cNvPr>
          <p:cNvCxnSpPr>
            <a:stCxn id="218" idx="4"/>
            <a:endCxn id="220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2" name="Oval 221">
            <a:extLst>
              <a:ext uri="{FF2B5EF4-FFF2-40B4-BE49-F238E27FC236}">
                <a16:creationId xmlns:a16="http://schemas.microsoft.com/office/drawing/2014/main" id="{D82A1DF4-31FD-C441-AD02-EC09268591DB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2F1DCCB1-1445-C140-99D7-4612A5C91602}"/>
              </a:ext>
            </a:extLst>
          </p:cNvPr>
          <p:cNvCxnSpPr>
            <a:endCxn id="222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>
            <a:extLst>
              <a:ext uri="{FF2B5EF4-FFF2-40B4-BE49-F238E27FC236}">
                <a16:creationId xmlns:a16="http://schemas.microsoft.com/office/drawing/2014/main" id="{05B020F5-2AAF-1F4A-8306-825AC9270B58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6</a:t>
            </a: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4C557D32-28D9-A547-A1AB-702793730355}"/>
              </a:ext>
            </a:extLst>
          </p:cNvPr>
          <p:cNvCxnSpPr>
            <a:endCxn id="225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TextBox 226">
            <a:extLst>
              <a:ext uri="{FF2B5EF4-FFF2-40B4-BE49-F238E27FC236}">
                <a16:creationId xmlns:a16="http://schemas.microsoft.com/office/drawing/2014/main" id="{479A8997-29F8-F449-B5AF-FEA38F26CF19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stCxn id="3" idx="4"/>
            <a:endCxn id="211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768EBF41-9959-CA41-A331-6C76D551E9A4}"/>
              </a:ext>
            </a:extLst>
          </p:cNvPr>
          <p:cNvSpPr txBox="1"/>
          <p:nvPr/>
        </p:nvSpPr>
        <p:spPr>
          <a:xfrm>
            <a:off x="2286000" y="24815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C2C1375D-01A0-5941-BE40-79AF06C78B20}"/>
              </a:ext>
            </a:extLst>
          </p:cNvPr>
          <p:cNvSpPr txBox="1"/>
          <p:nvPr/>
        </p:nvSpPr>
        <p:spPr>
          <a:xfrm>
            <a:off x="2286000" y="298090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31" name="Oval 230">
            <a:extLst>
              <a:ext uri="{FF2B5EF4-FFF2-40B4-BE49-F238E27FC236}">
                <a16:creationId xmlns:a16="http://schemas.microsoft.com/office/drawing/2014/main" id="{8D52F2A9-8629-7744-A82F-22833FB01EE5}"/>
              </a:ext>
            </a:extLst>
          </p:cNvPr>
          <p:cNvSpPr/>
          <p:nvPr/>
        </p:nvSpPr>
        <p:spPr>
          <a:xfrm>
            <a:off x="2531623" y="23662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stCxn id="79" idx="4"/>
            <a:endCxn id="231" idx="0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3" name="Oval 232">
            <a:extLst>
              <a:ext uri="{FF2B5EF4-FFF2-40B4-BE49-F238E27FC236}">
                <a16:creationId xmlns:a16="http://schemas.microsoft.com/office/drawing/2014/main" id="{1F744646-4EE2-3C4A-925A-624AB50FAB08}"/>
              </a:ext>
            </a:extLst>
          </p:cNvPr>
          <p:cNvSpPr/>
          <p:nvPr/>
        </p:nvSpPr>
        <p:spPr>
          <a:xfrm>
            <a:off x="2530491" y="28234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4" name="Straight Connector 233">
            <a:extLst>
              <a:ext uri="{FF2B5EF4-FFF2-40B4-BE49-F238E27FC236}">
                <a16:creationId xmlns:a16="http://schemas.microsoft.com/office/drawing/2014/main" id="{D990D93B-C2ED-1E49-92D5-487C9B66221D}"/>
              </a:ext>
            </a:extLst>
          </p:cNvPr>
          <p:cNvCxnSpPr>
            <a:stCxn id="231" idx="4"/>
            <a:endCxn id="233" idx="0"/>
          </p:cNvCxnSpPr>
          <p:nvPr/>
        </p:nvCxnSpPr>
        <p:spPr>
          <a:xfrm flipH="1">
            <a:off x="2644791" y="259480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5" name="Oval 234">
            <a:extLst>
              <a:ext uri="{FF2B5EF4-FFF2-40B4-BE49-F238E27FC236}">
                <a16:creationId xmlns:a16="http://schemas.microsoft.com/office/drawing/2014/main" id="{9B4AAB79-EEEC-6141-88FA-E936CC6A1E0E}"/>
              </a:ext>
            </a:extLst>
          </p:cNvPr>
          <p:cNvSpPr/>
          <p:nvPr/>
        </p:nvSpPr>
        <p:spPr>
          <a:xfrm>
            <a:off x="2523943" y="327987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6" name="Straight Connector 235">
            <a:extLst>
              <a:ext uri="{FF2B5EF4-FFF2-40B4-BE49-F238E27FC236}">
                <a16:creationId xmlns:a16="http://schemas.microsoft.com/office/drawing/2014/main" id="{342B0C20-E148-BC42-B0CE-820F3E162AC5}"/>
              </a:ext>
            </a:extLst>
          </p:cNvPr>
          <p:cNvCxnSpPr>
            <a:endCxn id="235" idx="0"/>
          </p:cNvCxnSpPr>
          <p:nvPr/>
        </p:nvCxnSpPr>
        <p:spPr>
          <a:xfrm flipH="1">
            <a:off x="2638243" y="305127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7" name="TextBox 236">
            <a:extLst>
              <a:ext uri="{FF2B5EF4-FFF2-40B4-BE49-F238E27FC236}">
                <a16:creationId xmlns:a16="http://schemas.microsoft.com/office/drawing/2014/main" id="{8DFB88DC-C691-AE48-B140-FAABE6D23B48}"/>
              </a:ext>
            </a:extLst>
          </p:cNvPr>
          <p:cNvSpPr txBox="1"/>
          <p:nvPr/>
        </p:nvSpPr>
        <p:spPr>
          <a:xfrm>
            <a:off x="2286000" y="341635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3715319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7</a:t>
            </a: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AE9F4521-2E79-DB46-A2DA-9C6D4DB2B1EF}"/>
              </a:ext>
            </a:extLst>
          </p:cNvPr>
          <p:cNvCxnSpPr>
            <a:endCxn id="238" idx="0"/>
          </p:cNvCxnSpPr>
          <p:nvPr/>
        </p:nvCxnSpPr>
        <p:spPr>
          <a:xfrm flipH="1">
            <a:off x="2627022" y="348671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0" name="TextBox 239">
            <a:extLst>
              <a:ext uri="{FF2B5EF4-FFF2-40B4-BE49-F238E27FC236}">
                <a16:creationId xmlns:a16="http://schemas.microsoft.com/office/drawing/2014/main" id="{7CEA093A-47DD-F74A-B2C3-7326C59E429F}"/>
              </a:ext>
            </a:extLst>
          </p:cNvPr>
          <p:cNvSpPr txBox="1"/>
          <p:nvPr/>
        </p:nvSpPr>
        <p:spPr>
          <a:xfrm>
            <a:off x="2345162" y="19962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8</a:t>
            </a: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3" name="Oval 252">
            <a:extLst>
              <a:ext uri="{FF2B5EF4-FFF2-40B4-BE49-F238E27FC236}">
                <a16:creationId xmlns:a16="http://schemas.microsoft.com/office/drawing/2014/main" id="{7467F735-2B3E-EC42-99EA-1382833025C2}"/>
              </a:ext>
            </a:extLst>
          </p:cNvPr>
          <p:cNvSpPr/>
          <p:nvPr/>
        </p:nvSpPr>
        <p:spPr>
          <a:xfrm>
            <a:off x="3124201" y="23437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stCxn id="79" idx="5"/>
            <a:endCxn id="253" idx="0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5" name="TextBox 254">
            <a:extLst>
              <a:ext uri="{FF2B5EF4-FFF2-40B4-BE49-F238E27FC236}">
                <a16:creationId xmlns:a16="http://schemas.microsoft.com/office/drawing/2014/main" id="{C1587225-624F-C34E-A78B-BE12CEB00326}"/>
              </a:ext>
            </a:extLst>
          </p:cNvPr>
          <p:cNvSpPr txBox="1"/>
          <p:nvPr/>
        </p:nvSpPr>
        <p:spPr>
          <a:xfrm>
            <a:off x="2886258" y="24802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77916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9</a:t>
            </a:r>
          </a:p>
        </p:txBody>
      </p: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02F03D35-59F6-B948-A4D9-F55949A3B18A}"/>
              </a:ext>
            </a:extLst>
          </p:cNvPr>
          <p:cNvCxnSpPr>
            <a:endCxn id="256" idx="0"/>
          </p:cNvCxnSpPr>
          <p:nvPr/>
        </p:nvCxnSpPr>
        <p:spPr>
          <a:xfrm flipH="1">
            <a:off x="3227280" y="255056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>
            <a:off x="2753111" y="204963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00" dirty="0">
              <a:solidFill>
                <a:schemeClr val="bg1"/>
              </a:solidFill>
              <a:latin typeface="Optima" panose="02000503060000020004" pitchFamily="2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cxnSpLocks/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5" name="Oval 264">
            <a:extLst>
              <a:ext uri="{FF2B5EF4-FFF2-40B4-BE49-F238E27FC236}">
                <a16:creationId xmlns:a16="http://schemas.microsoft.com/office/drawing/2014/main" id="{D24D816F-F2DA-1F41-874A-58FF3CA42A43}"/>
              </a:ext>
            </a:extLst>
          </p:cNvPr>
          <p:cNvSpPr/>
          <p:nvPr/>
        </p:nvSpPr>
        <p:spPr>
          <a:xfrm>
            <a:off x="2733339" y="99342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764E06DB-3FFB-2144-8181-25E5261C0143}"/>
              </a:ext>
            </a:extLst>
          </p:cNvPr>
          <p:cNvSpPr txBox="1"/>
          <p:nvPr/>
        </p:nvSpPr>
        <p:spPr>
          <a:xfrm>
            <a:off x="2696795" y="12516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F873554E-B5B7-964E-8366-636FA837018E}"/>
              </a:ext>
            </a:extLst>
          </p:cNvPr>
          <p:cNvCxnSpPr>
            <a:stCxn id="265" idx="5"/>
            <a:endCxn id="267" idx="0"/>
          </p:cNvCxnSpPr>
          <p:nvPr/>
        </p:nvCxnSpPr>
        <p:spPr>
          <a:xfrm>
            <a:off x="2928460" y="1188544"/>
            <a:ext cx="198171" cy="4146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322073" y="872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stCxn id="75" idx="6"/>
            <a:endCxn id="265" idx="1"/>
          </p:cNvCxnSpPr>
          <p:nvPr/>
        </p:nvCxnSpPr>
        <p:spPr>
          <a:xfrm>
            <a:off x="2109397" y="730847"/>
            <a:ext cx="657420" cy="29605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7" name="TextBox 276">
            <a:extLst>
              <a:ext uri="{FF2B5EF4-FFF2-40B4-BE49-F238E27FC236}">
                <a16:creationId xmlns:a16="http://schemas.microsoft.com/office/drawing/2014/main" id="{B8C3E3FA-A938-8B47-BBAB-2872D01844C0}"/>
              </a:ext>
            </a:extLst>
          </p:cNvPr>
          <p:cNvSpPr txBox="1"/>
          <p:nvPr/>
        </p:nvSpPr>
        <p:spPr>
          <a:xfrm>
            <a:off x="914400" y="762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281" name="TextBox 280">
            <a:extLst>
              <a:ext uri="{FF2B5EF4-FFF2-40B4-BE49-F238E27FC236}">
                <a16:creationId xmlns:a16="http://schemas.microsoft.com/office/drawing/2014/main" id="{6B25FDD9-66B1-074B-8787-FE0444A6C4B0}"/>
              </a:ext>
            </a:extLst>
          </p:cNvPr>
          <p:cNvSpPr txBox="1"/>
          <p:nvPr/>
        </p:nvSpPr>
        <p:spPr>
          <a:xfrm>
            <a:off x="5950881" y="273902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10</a:t>
            </a:r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8A85FCB1-E89D-5B4B-A182-F71A85133871}"/>
              </a:ext>
            </a:extLst>
          </p:cNvPr>
          <p:cNvSpPr txBox="1"/>
          <p:nvPr/>
        </p:nvSpPr>
        <p:spPr>
          <a:xfrm>
            <a:off x="2931142" y="1566883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11</a:t>
            </a:r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D99A8481-C9B9-7D41-BCDE-3F6E67442B6E}"/>
              </a:ext>
            </a:extLst>
          </p:cNvPr>
          <p:cNvSpPr txBox="1"/>
          <p:nvPr/>
        </p:nvSpPr>
        <p:spPr>
          <a:xfrm>
            <a:off x="7626535" y="161427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12</a:t>
            </a:r>
          </a:p>
        </p:txBody>
      </p:sp>
      <p:sp>
        <p:nvSpPr>
          <p:cNvPr id="284" name="TextBox 283">
            <a:extLst>
              <a:ext uri="{FF2B5EF4-FFF2-40B4-BE49-F238E27FC236}">
                <a16:creationId xmlns:a16="http://schemas.microsoft.com/office/drawing/2014/main" id="{BBE97B64-DDC2-E546-9581-D18EEB5D7DBD}"/>
              </a:ext>
            </a:extLst>
          </p:cNvPr>
          <p:cNvSpPr txBox="1"/>
          <p:nvPr/>
        </p:nvSpPr>
        <p:spPr>
          <a:xfrm>
            <a:off x="5381034" y="-10715"/>
            <a:ext cx="3200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200" b="1" spc="600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banana</a:t>
            </a: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440CD497-B3CF-3B4A-94CA-0768C2DE5D0A}"/>
              </a:ext>
            </a:extLst>
          </p:cNvPr>
          <p:cNvSpPr txBox="1"/>
          <p:nvPr/>
        </p:nvSpPr>
        <p:spPr>
          <a:xfrm>
            <a:off x="2535173" y="48342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285" name="Straight Connector 284">
            <a:extLst>
              <a:ext uri="{FF2B5EF4-FFF2-40B4-BE49-F238E27FC236}">
                <a16:creationId xmlns:a16="http://schemas.microsoft.com/office/drawing/2014/main" id="{16A85D77-25AA-9343-8041-0DD47E87094F}"/>
              </a:ext>
            </a:extLst>
          </p:cNvPr>
          <p:cNvCxnSpPr>
            <a:cxnSpLocks/>
          </p:cNvCxnSpPr>
          <p:nvPr/>
        </p:nvCxnSpPr>
        <p:spPr>
          <a:xfrm flipH="1">
            <a:off x="1602765" y="326590"/>
            <a:ext cx="1597635" cy="14548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6" name="TextBox 285">
            <a:extLst>
              <a:ext uri="{FF2B5EF4-FFF2-40B4-BE49-F238E27FC236}">
                <a16:creationId xmlns:a16="http://schemas.microsoft.com/office/drawing/2014/main" id="{2491C8B6-2638-0547-8387-137D8BC52311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88" name="Oval 287">
            <a:extLst>
              <a:ext uri="{FF2B5EF4-FFF2-40B4-BE49-F238E27FC236}">
                <a16:creationId xmlns:a16="http://schemas.microsoft.com/office/drawing/2014/main" id="{AF5F98D7-A05B-2B49-9EDE-CC850F95CFEE}"/>
              </a:ext>
            </a:extLst>
          </p:cNvPr>
          <p:cNvSpPr/>
          <p:nvPr/>
        </p:nvSpPr>
        <p:spPr>
          <a:xfrm>
            <a:off x="1455811" y="357779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89" name="TextBox 288">
            <a:extLst>
              <a:ext uri="{FF2B5EF4-FFF2-40B4-BE49-F238E27FC236}">
                <a16:creationId xmlns:a16="http://schemas.microsoft.com/office/drawing/2014/main" id="{16924CC2-21EB-3843-BB48-118FAEA56EBB}"/>
              </a:ext>
            </a:extLst>
          </p:cNvPr>
          <p:cNvSpPr txBox="1"/>
          <p:nvPr/>
        </p:nvSpPr>
        <p:spPr>
          <a:xfrm>
            <a:off x="1378392" y="324082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13</a:t>
            </a:r>
          </a:p>
        </p:txBody>
      </p:sp>
    </p:spTree>
    <p:extLst>
      <p:ext uri="{BB962C8B-B14F-4D97-AF65-F5344CB8AC3E}">
        <p14:creationId xmlns:p14="http://schemas.microsoft.com/office/powerpoint/2010/main" val="342989171"/>
      </p:ext>
    </p:extLst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 dirty="0"/>
              <a:t>Bioinformatics Algorithms: An Active Learning Approach</a:t>
            </a:r>
            <a:r>
              <a:rPr lang="en-US" dirty="0"/>
              <a:t>.  © 2018 </a:t>
            </a:r>
            <a:r>
              <a:rPr lang="en-US" dirty="0" err="1"/>
              <a:t>Compeau</a:t>
            </a:r>
            <a:r>
              <a:rPr lang="en-US" dirty="0"/>
              <a:t> and </a:t>
            </a:r>
            <a:r>
              <a:rPr lang="en-US" dirty="0" err="1"/>
              <a:t>Pevzner</a:t>
            </a:r>
            <a:r>
              <a:rPr lang="en-US" dirty="0"/>
              <a:t>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0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cxnSpLocks/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4C8D4CB-B407-0440-9A96-839E2112C5DD}"/>
              </a:ext>
            </a:extLst>
          </p:cNvPr>
          <p:cNvSpPr txBox="1"/>
          <p:nvPr/>
        </p:nvSpPr>
        <p:spPr>
          <a:xfrm>
            <a:off x="1699824" y="4708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F46A0BC-89BE-564C-9B4B-D9736ECF2FF5}"/>
              </a:ext>
            </a:extLst>
          </p:cNvPr>
          <p:cNvSpPr txBox="1"/>
          <p:nvPr/>
        </p:nvSpPr>
        <p:spPr>
          <a:xfrm>
            <a:off x="1699824" y="5166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4A3BCD9-8AEA-9F46-B4EC-E3F28DC20833}"/>
              </a:ext>
            </a:extLst>
          </p:cNvPr>
          <p:cNvSpPr txBox="1"/>
          <p:nvPr/>
        </p:nvSpPr>
        <p:spPr>
          <a:xfrm>
            <a:off x="1699824" y="4295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088786C-4EEB-1C41-85B9-C3C39CC420CA}"/>
              </a:ext>
            </a:extLst>
          </p:cNvPr>
          <p:cNvSpPr txBox="1"/>
          <p:nvPr/>
        </p:nvSpPr>
        <p:spPr>
          <a:xfrm>
            <a:off x="1699824" y="3838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EB8EE9D-6263-B848-B923-8547BCAC507C}"/>
              </a:ext>
            </a:extLst>
          </p:cNvPr>
          <p:cNvSpPr txBox="1"/>
          <p:nvPr/>
        </p:nvSpPr>
        <p:spPr>
          <a:xfrm>
            <a:off x="1699824" y="3340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7E813DB-FFB7-6643-8517-21BB3D92AEAD}"/>
              </a:ext>
            </a:extLst>
          </p:cNvPr>
          <p:cNvSpPr txBox="1"/>
          <p:nvPr/>
        </p:nvSpPr>
        <p:spPr>
          <a:xfrm>
            <a:off x="1699824" y="5666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2FF5E8FE-FCAD-C144-9E71-FB99D290EF09}"/>
              </a:ext>
            </a:extLst>
          </p:cNvPr>
          <p:cNvSpPr/>
          <p:nvPr/>
        </p:nvSpPr>
        <p:spPr>
          <a:xfrm>
            <a:off x="1944193" y="3225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467C296E-6CC2-4742-8265-4DC23CA28601}"/>
              </a:ext>
            </a:extLst>
          </p:cNvPr>
          <p:cNvSpPr/>
          <p:nvPr/>
        </p:nvSpPr>
        <p:spPr>
          <a:xfrm>
            <a:off x="1943143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6BF1EA94-E304-AE4E-9362-343E31B35122}"/>
              </a:ext>
            </a:extLst>
          </p:cNvPr>
          <p:cNvCxnSpPr>
            <a:endCxn id="54" idx="0"/>
          </p:cNvCxnSpPr>
          <p:nvPr/>
        </p:nvCxnSpPr>
        <p:spPr>
          <a:xfrm>
            <a:off x="2055179" y="3475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Oval 55">
            <a:extLst>
              <a:ext uri="{FF2B5EF4-FFF2-40B4-BE49-F238E27FC236}">
                <a16:creationId xmlns:a16="http://schemas.microsoft.com/office/drawing/2014/main" id="{F092F9FD-33D2-BD40-A2AF-1228D2440970}"/>
              </a:ext>
            </a:extLst>
          </p:cNvPr>
          <p:cNvSpPr/>
          <p:nvPr/>
        </p:nvSpPr>
        <p:spPr>
          <a:xfrm>
            <a:off x="1942011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B7A31CEB-C4E3-8E45-B7A4-C9795D4067BE}"/>
              </a:ext>
            </a:extLst>
          </p:cNvPr>
          <p:cNvCxnSpPr>
            <a:stCxn id="54" idx="4"/>
            <a:endCxn id="56" idx="0"/>
          </p:cNvCxnSpPr>
          <p:nvPr/>
        </p:nvCxnSpPr>
        <p:spPr>
          <a:xfrm flipH="1">
            <a:off x="2056311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844994A4-E325-FC41-80C7-491E4E72C061}"/>
              </a:ext>
            </a:extLst>
          </p:cNvPr>
          <p:cNvCxnSpPr>
            <a:stCxn id="56" idx="4"/>
            <a:endCxn id="59" idx="0"/>
          </p:cNvCxnSpPr>
          <p:nvPr/>
        </p:nvCxnSpPr>
        <p:spPr>
          <a:xfrm>
            <a:off x="2056311" y="4365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Oval 58">
            <a:extLst>
              <a:ext uri="{FF2B5EF4-FFF2-40B4-BE49-F238E27FC236}">
                <a16:creationId xmlns:a16="http://schemas.microsoft.com/office/drawing/2014/main" id="{1F2C6C2D-1BB7-024C-A480-EB05969DE772}"/>
              </a:ext>
            </a:extLst>
          </p:cNvPr>
          <p:cNvSpPr/>
          <p:nvPr/>
        </p:nvSpPr>
        <p:spPr>
          <a:xfrm>
            <a:off x="1943183" y="4594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EBB8EA0A-1A4C-C74A-AFCD-F1204E80879A}"/>
              </a:ext>
            </a:extLst>
          </p:cNvPr>
          <p:cNvSpPr/>
          <p:nvPr/>
        </p:nvSpPr>
        <p:spPr>
          <a:xfrm>
            <a:off x="1945447" y="5051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FE708EA0-906C-5A4A-B2EA-AFF41266C0D9}"/>
              </a:ext>
            </a:extLst>
          </p:cNvPr>
          <p:cNvCxnSpPr>
            <a:stCxn id="59" idx="4"/>
            <a:endCxn id="60" idx="0"/>
          </p:cNvCxnSpPr>
          <p:nvPr/>
        </p:nvCxnSpPr>
        <p:spPr>
          <a:xfrm>
            <a:off x="2057483" y="4823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Oval 61">
            <a:extLst>
              <a:ext uri="{FF2B5EF4-FFF2-40B4-BE49-F238E27FC236}">
                <a16:creationId xmlns:a16="http://schemas.microsoft.com/office/drawing/2014/main" id="{43D10A5E-F84C-8C42-884A-AE831FF2C32D}"/>
              </a:ext>
            </a:extLst>
          </p:cNvPr>
          <p:cNvSpPr/>
          <p:nvPr/>
        </p:nvSpPr>
        <p:spPr>
          <a:xfrm>
            <a:off x="1944315" y="5508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4F870F33-EBA9-4845-8703-EA0886F3179C}"/>
              </a:ext>
            </a:extLst>
          </p:cNvPr>
          <p:cNvCxnSpPr>
            <a:stCxn id="60" idx="4"/>
            <a:endCxn id="62" idx="0"/>
          </p:cNvCxnSpPr>
          <p:nvPr/>
        </p:nvCxnSpPr>
        <p:spPr>
          <a:xfrm flipH="1">
            <a:off x="2058615" y="5280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val 63">
            <a:extLst>
              <a:ext uri="{FF2B5EF4-FFF2-40B4-BE49-F238E27FC236}">
                <a16:creationId xmlns:a16="http://schemas.microsoft.com/office/drawing/2014/main" id="{10612995-4A69-3A45-90AE-7ABDB2E65DFD}"/>
              </a:ext>
            </a:extLst>
          </p:cNvPr>
          <p:cNvSpPr/>
          <p:nvPr/>
        </p:nvSpPr>
        <p:spPr>
          <a:xfrm>
            <a:off x="1937767" y="5965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7F24EEAC-758B-D947-A86F-D84299B103A7}"/>
              </a:ext>
            </a:extLst>
          </p:cNvPr>
          <p:cNvCxnSpPr>
            <a:endCxn id="64" idx="0"/>
          </p:cNvCxnSpPr>
          <p:nvPr/>
        </p:nvCxnSpPr>
        <p:spPr>
          <a:xfrm flipH="1">
            <a:off x="2052067" y="5736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04B889FC-E4A0-BF47-810E-F953E72AC63E}"/>
              </a:ext>
            </a:extLst>
          </p:cNvPr>
          <p:cNvSpPr txBox="1"/>
          <p:nvPr/>
        </p:nvSpPr>
        <p:spPr>
          <a:xfrm>
            <a:off x="1699824" y="6101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26546" y="6400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</a:t>
            </a:r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5761E276-92A6-0644-9333-7CABBCB13542}"/>
              </a:ext>
            </a:extLst>
          </p:cNvPr>
          <p:cNvCxnSpPr>
            <a:endCxn id="68" idx="0"/>
          </p:cNvCxnSpPr>
          <p:nvPr/>
        </p:nvCxnSpPr>
        <p:spPr>
          <a:xfrm flipH="1">
            <a:off x="2040846" y="6172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Box 70">
            <a:extLst>
              <a:ext uri="{FF2B5EF4-FFF2-40B4-BE49-F238E27FC236}">
                <a16:creationId xmlns:a16="http://schemas.microsoft.com/office/drawing/2014/main" id="{3DC22BE3-00C9-B347-A3A5-25AEF5FA70B1}"/>
              </a:ext>
            </a:extLst>
          </p:cNvPr>
          <p:cNvSpPr txBox="1"/>
          <p:nvPr/>
        </p:nvSpPr>
        <p:spPr>
          <a:xfrm>
            <a:off x="1935867" y="17884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CBDD6FD-B4EA-394A-8775-3C80D85903A0}"/>
              </a:ext>
            </a:extLst>
          </p:cNvPr>
          <p:cNvSpPr txBox="1"/>
          <p:nvPr/>
        </p:nvSpPr>
        <p:spPr>
          <a:xfrm>
            <a:off x="1699824" y="2431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E6430331-32D6-2C4A-8F40-6B94287AAA9B}"/>
              </a:ext>
            </a:extLst>
          </p:cNvPr>
          <p:cNvSpPr txBox="1"/>
          <p:nvPr/>
        </p:nvSpPr>
        <p:spPr>
          <a:xfrm>
            <a:off x="2235217" y="1444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2089B9B-080C-0440-872D-2ED0DDEADE63}"/>
              </a:ext>
            </a:extLst>
          </p:cNvPr>
          <p:cNvSpPr txBox="1"/>
          <p:nvPr/>
        </p:nvSpPr>
        <p:spPr>
          <a:xfrm>
            <a:off x="1850667" y="8958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22C2B9FA-5513-2140-8F0D-269530C1D720}"/>
              </a:ext>
            </a:extLst>
          </p:cNvPr>
          <p:cNvSpPr/>
          <p:nvPr/>
        </p:nvSpPr>
        <p:spPr>
          <a:xfrm>
            <a:off x="2199979" y="12568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7D6CE7AE-C3B6-8A41-9E5F-25C4F21F9A1D}"/>
              </a:ext>
            </a:extLst>
          </p:cNvPr>
          <p:cNvCxnSpPr>
            <a:stCxn id="75" idx="5"/>
            <a:endCxn id="76" idx="0"/>
          </p:cNvCxnSpPr>
          <p:nvPr/>
        </p:nvCxnSpPr>
        <p:spPr>
          <a:xfrm>
            <a:off x="2075919" y="811669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07E8AC30-AA5E-1848-9ABF-4F4FBDE9B717}"/>
              </a:ext>
            </a:extLst>
          </p:cNvPr>
          <p:cNvCxnSpPr>
            <a:stCxn id="76" idx="5"/>
            <a:endCxn id="79" idx="1"/>
          </p:cNvCxnSpPr>
          <p:nvPr/>
        </p:nvCxnSpPr>
        <p:spPr>
          <a:xfrm>
            <a:off x="2395100" y="1451936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B38C9688-ED58-2B46-A5E6-D488A83C657A}"/>
              </a:ext>
            </a:extLst>
          </p:cNvPr>
          <p:cNvSpPr/>
          <p:nvPr/>
        </p:nvSpPr>
        <p:spPr>
          <a:xfrm>
            <a:off x="1944316" y="2316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stCxn id="79" idx="3"/>
            <a:endCxn id="80" idx="0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C1B6C3B7-ECAA-D746-81B2-F97140130744}"/>
              </a:ext>
            </a:extLst>
          </p:cNvPr>
          <p:cNvCxnSpPr>
            <a:stCxn id="80" idx="4"/>
          </p:cNvCxnSpPr>
          <p:nvPr/>
        </p:nvCxnSpPr>
        <p:spPr>
          <a:xfrm flipH="1">
            <a:off x="2057484" y="2544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>
            <a:extLst>
              <a:ext uri="{FF2B5EF4-FFF2-40B4-BE49-F238E27FC236}">
                <a16:creationId xmlns:a16="http://schemas.microsoft.com/office/drawing/2014/main" id="{768E69E2-0FC4-4043-A331-F64461B172A7}"/>
              </a:ext>
            </a:extLst>
          </p:cNvPr>
          <p:cNvSpPr txBox="1"/>
          <p:nvPr/>
        </p:nvSpPr>
        <p:spPr>
          <a:xfrm>
            <a:off x="1699824" y="2942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FF25A39F-AFB7-6F40-97D7-8814A0E85606}"/>
              </a:ext>
            </a:extLst>
          </p:cNvPr>
          <p:cNvSpPr/>
          <p:nvPr/>
        </p:nvSpPr>
        <p:spPr>
          <a:xfrm>
            <a:off x="1938911" y="2765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C5E99B1-A612-5047-8890-770A55D3804E}"/>
              </a:ext>
            </a:extLst>
          </p:cNvPr>
          <p:cNvCxnSpPr>
            <a:stCxn id="84" idx="4"/>
            <a:endCxn id="53" idx="0"/>
          </p:cNvCxnSpPr>
          <p:nvPr/>
        </p:nvCxnSpPr>
        <p:spPr>
          <a:xfrm>
            <a:off x="2053211" y="2993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F0FB156B-0FEA-214C-B325-BFF68048825F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5834D8-3E84-7941-8570-B872AAF555A7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80ED94-4E45-A449-B7D4-EA793821235B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EB0E298-1265-E549-861C-1447DA0B9DED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5D586A2-2016-6242-9A14-C79487C99B3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E29280A-971A-6349-9908-C497B5073C3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B85E2A-8DB8-C64F-86FA-DE7FCDCA5EA7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CEA38C7-C47C-EF47-97E0-5D6A2E8AB813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6A0A700A-36A2-5C4D-B02E-EB9A4DF02256}"/>
              </a:ext>
            </a:extLst>
          </p:cNvPr>
          <p:cNvCxnSpPr>
            <a:endCxn id="93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id="{B8744598-54AE-FA46-A7CB-16FEBD55EF1B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84D405E-D4E9-124C-B08B-09DF5FAC5418}"/>
              </a:ext>
            </a:extLst>
          </p:cNvPr>
          <p:cNvCxnSpPr>
            <a:stCxn id="93" idx="4"/>
            <a:endCxn id="95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79B955C-5BAB-9849-A3F5-F98590F9D7C5}"/>
              </a:ext>
            </a:extLst>
          </p:cNvPr>
          <p:cNvCxnSpPr>
            <a:stCxn id="95" idx="4"/>
            <a:endCxn id="98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val 97">
            <a:extLst>
              <a:ext uri="{FF2B5EF4-FFF2-40B4-BE49-F238E27FC236}">
                <a16:creationId xmlns:a16="http://schemas.microsoft.com/office/drawing/2014/main" id="{7C697300-9997-4C4E-A4EB-6A4F8E218648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E1E78C6A-0C5B-A645-A5BF-91DE6F42C471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92BC703-2B35-5945-B0EA-3282187FD27F}"/>
              </a:ext>
            </a:extLst>
          </p:cNvPr>
          <p:cNvCxnSpPr>
            <a:stCxn id="98" idx="4"/>
            <a:endCxn id="99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>
            <a:extLst>
              <a:ext uri="{FF2B5EF4-FFF2-40B4-BE49-F238E27FC236}">
                <a16:creationId xmlns:a16="http://schemas.microsoft.com/office/drawing/2014/main" id="{29FF1F1D-7077-D04C-989C-D7BD7375E9BB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B12C524-5B51-E744-9D40-5D75ED33C939}"/>
              </a:ext>
            </a:extLst>
          </p:cNvPr>
          <p:cNvCxnSpPr>
            <a:stCxn id="99" idx="4"/>
            <a:endCxn id="101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DEBAAF2A-214C-CD40-979E-C104F666A30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64EA81-A491-9D42-88C7-FB3A1A3A5204}"/>
              </a:ext>
            </a:extLst>
          </p:cNvPr>
          <p:cNvCxnSpPr>
            <a:endCxn id="103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CAE7D68B-7D3D-8E4E-8AC8-3CCA49E8846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2</a:t>
            </a: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8CEB8A3-E1F4-9E43-BF34-24421B04ED1E}"/>
              </a:ext>
            </a:extLst>
          </p:cNvPr>
          <p:cNvCxnSpPr>
            <a:endCxn id="106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D95C3EE5-77A5-C74B-959F-F61503C21BBA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6C89CFC-C4C0-E14A-ADDA-C43BE84B0062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41144C40-B711-E949-ACA7-BE22AA0352EB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stCxn id="115" idx="4"/>
            <a:endCxn id="116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04D2FC4-1481-8949-99D1-75DE32A55C16}"/>
              </a:ext>
            </a:extLst>
          </p:cNvPr>
          <p:cNvCxnSpPr>
            <a:stCxn id="116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0C5BA5E2-0892-7B46-B707-B19903FA2C06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46C913A-0A5C-2041-8F1B-F0B7D87BEFF1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F28F3889-31F2-3C42-9574-99A77B751426}"/>
              </a:ext>
            </a:extLst>
          </p:cNvPr>
          <p:cNvCxnSpPr>
            <a:stCxn id="120" idx="4"/>
            <a:endCxn id="92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E8FCBEAA-8DC7-B943-A937-863A942E000E}"/>
              </a:ext>
            </a:extLst>
          </p:cNvPr>
          <p:cNvSpPr txBox="1"/>
          <p:nvPr/>
        </p:nvSpPr>
        <p:spPr>
          <a:xfrm>
            <a:off x="1049778" y="3946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10F3C621-4FEE-B84F-A56D-A1B618D3D8D5}"/>
              </a:ext>
            </a:extLst>
          </p:cNvPr>
          <p:cNvSpPr txBox="1"/>
          <p:nvPr/>
        </p:nvSpPr>
        <p:spPr>
          <a:xfrm>
            <a:off x="1049778" y="4404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96BB0863-09C1-5440-B364-9EA77DD1B3F9}"/>
              </a:ext>
            </a:extLst>
          </p:cNvPr>
          <p:cNvSpPr txBox="1"/>
          <p:nvPr/>
        </p:nvSpPr>
        <p:spPr>
          <a:xfrm>
            <a:off x="1049778" y="3533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0BAD43D8-761C-1B44-9099-B9CBDF63464A}"/>
              </a:ext>
            </a:extLst>
          </p:cNvPr>
          <p:cNvSpPr txBox="1"/>
          <p:nvPr/>
        </p:nvSpPr>
        <p:spPr>
          <a:xfrm>
            <a:off x="1049778" y="3076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3C16751F-CF0A-0E48-9D37-13971F86D671}"/>
              </a:ext>
            </a:extLst>
          </p:cNvPr>
          <p:cNvSpPr txBox="1"/>
          <p:nvPr/>
        </p:nvSpPr>
        <p:spPr>
          <a:xfrm>
            <a:off x="1049778" y="2578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B86FE87E-43B6-6D4B-947D-49F1AA784814}"/>
              </a:ext>
            </a:extLst>
          </p:cNvPr>
          <p:cNvSpPr txBox="1"/>
          <p:nvPr/>
        </p:nvSpPr>
        <p:spPr>
          <a:xfrm>
            <a:off x="1049778" y="4904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28" name="Oval 127">
            <a:extLst>
              <a:ext uri="{FF2B5EF4-FFF2-40B4-BE49-F238E27FC236}">
                <a16:creationId xmlns:a16="http://schemas.microsoft.com/office/drawing/2014/main" id="{8BF30085-377F-C046-AF46-F4C228DDA54F}"/>
              </a:ext>
            </a:extLst>
          </p:cNvPr>
          <p:cNvSpPr/>
          <p:nvPr/>
        </p:nvSpPr>
        <p:spPr>
          <a:xfrm>
            <a:off x="1294147" y="2463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8FD1AB61-296B-7941-8A11-99F9574A1D15}"/>
              </a:ext>
            </a:extLst>
          </p:cNvPr>
          <p:cNvSpPr/>
          <p:nvPr/>
        </p:nvSpPr>
        <p:spPr>
          <a:xfrm>
            <a:off x="1293097" y="2918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F022ACAD-F007-DF4C-A95D-B67618917446}"/>
              </a:ext>
            </a:extLst>
          </p:cNvPr>
          <p:cNvCxnSpPr>
            <a:endCxn id="129" idx="0"/>
          </p:cNvCxnSpPr>
          <p:nvPr/>
        </p:nvCxnSpPr>
        <p:spPr>
          <a:xfrm>
            <a:off x="1405133" y="2713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Oval 130">
            <a:extLst>
              <a:ext uri="{FF2B5EF4-FFF2-40B4-BE49-F238E27FC236}">
                <a16:creationId xmlns:a16="http://schemas.microsoft.com/office/drawing/2014/main" id="{F2F9815A-5FC2-3F4C-BC39-44921734C4B1}"/>
              </a:ext>
            </a:extLst>
          </p:cNvPr>
          <p:cNvSpPr/>
          <p:nvPr/>
        </p:nvSpPr>
        <p:spPr>
          <a:xfrm>
            <a:off x="1291965" y="3375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CABF80DA-E80C-3647-80A0-F5C74A09AF12}"/>
              </a:ext>
            </a:extLst>
          </p:cNvPr>
          <p:cNvCxnSpPr>
            <a:stCxn id="129" idx="4"/>
            <a:endCxn id="131" idx="0"/>
          </p:cNvCxnSpPr>
          <p:nvPr/>
        </p:nvCxnSpPr>
        <p:spPr>
          <a:xfrm flipH="1">
            <a:off x="1406265" y="3146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8D247746-46EA-C642-90A2-50C156951338}"/>
              </a:ext>
            </a:extLst>
          </p:cNvPr>
          <p:cNvCxnSpPr>
            <a:stCxn id="131" idx="4"/>
            <a:endCxn id="134" idx="0"/>
          </p:cNvCxnSpPr>
          <p:nvPr/>
        </p:nvCxnSpPr>
        <p:spPr>
          <a:xfrm>
            <a:off x="1406265" y="3603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Oval 133">
            <a:extLst>
              <a:ext uri="{FF2B5EF4-FFF2-40B4-BE49-F238E27FC236}">
                <a16:creationId xmlns:a16="http://schemas.microsoft.com/office/drawing/2014/main" id="{A2BAF0C4-1C77-E54E-944D-09A58368A3A2}"/>
              </a:ext>
            </a:extLst>
          </p:cNvPr>
          <p:cNvSpPr/>
          <p:nvPr/>
        </p:nvSpPr>
        <p:spPr>
          <a:xfrm>
            <a:off x="1293137" y="3832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5" name="Oval 134">
            <a:extLst>
              <a:ext uri="{FF2B5EF4-FFF2-40B4-BE49-F238E27FC236}">
                <a16:creationId xmlns:a16="http://schemas.microsoft.com/office/drawing/2014/main" id="{C6D11935-7E37-0349-8D97-1E9DBAD3534A}"/>
              </a:ext>
            </a:extLst>
          </p:cNvPr>
          <p:cNvSpPr/>
          <p:nvPr/>
        </p:nvSpPr>
        <p:spPr>
          <a:xfrm>
            <a:off x="1295401" y="4289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35A46693-E50C-2149-9D05-47CFA37649F1}"/>
              </a:ext>
            </a:extLst>
          </p:cNvPr>
          <p:cNvCxnSpPr>
            <a:stCxn id="134" idx="4"/>
            <a:endCxn id="135" idx="0"/>
          </p:cNvCxnSpPr>
          <p:nvPr/>
        </p:nvCxnSpPr>
        <p:spPr>
          <a:xfrm>
            <a:off x="1407437" y="4061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Oval 136">
            <a:extLst>
              <a:ext uri="{FF2B5EF4-FFF2-40B4-BE49-F238E27FC236}">
                <a16:creationId xmlns:a16="http://schemas.microsoft.com/office/drawing/2014/main" id="{0BA6D564-1DA6-1C4A-8BCF-AD07334521AB}"/>
              </a:ext>
            </a:extLst>
          </p:cNvPr>
          <p:cNvSpPr/>
          <p:nvPr/>
        </p:nvSpPr>
        <p:spPr>
          <a:xfrm>
            <a:off x="1294269" y="4746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00F31C6B-E9CD-B041-AB84-C5EF0AB63293}"/>
              </a:ext>
            </a:extLst>
          </p:cNvPr>
          <p:cNvCxnSpPr>
            <a:stCxn id="135" idx="4"/>
            <a:endCxn id="137" idx="0"/>
          </p:cNvCxnSpPr>
          <p:nvPr/>
        </p:nvCxnSpPr>
        <p:spPr>
          <a:xfrm flipH="1">
            <a:off x="1408569" y="4518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9" name="Oval 138">
            <a:extLst>
              <a:ext uri="{FF2B5EF4-FFF2-40B4-BE49-F238E27FC236}">
                <a16:creationId xmlns:a16="http://schemas.microsoft.com/office/drawing/2014/main" id="{938C730E-90A8-7747-808C-CBFAD4C09510}"/>
              </a:ext>
            </a:extLst>
          </p:cNvPr>
          <p:cNvSpPr/>
          <p:nvPr/>
        </p:nvSpPr>
        <p:spPr>
          <a:xfrm>
            <a:off x="1287721" y="5203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66712C6C-DF98-3A4B-B8C6-1C0054724431}"/>
              </a:ext>
            </a:extLst>
          </p:cNvPr>
          <p:cNvCxnSpPr>
            <a:endCxn id="139" idx="0"/>
          </p:cNvCxnSpPr>
          <p:nvPr/>
        </p:nvCxnSpPr>
        <p:spPr>
          <a:xfrm flipH="1">
            <a:off x="1402021" y="4974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" name="TextBox 140">
            <a:extLst>
              <a:ext uri="{FF2B5EF4-FFF2-40B4-BE49-F238E27FC236}">
                <a16:creationId xmlns:a16="http://schemas.microsoft.com/office/drawing/2014/main" id="{D57AE3BB-E0E5-214A-979E-EBE18F1C11F0}"/>
              </a:ext>
            </a:extLst>
          </p:cNvPr>
          <p:cNvSpPr txBox="1"/>
          <p:nvPr/>
        </p:nvSpPr>
        <p:spPr>
          <a:xfrm>
            <a:off x="1049778" y="5339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5638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3</a:t>
            </a:r>
          </a:p>
        </p:txBody>
      </p: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B79F84C7-6686-6A4D-BFEA-A6B31DC59C8F}"/>
              </a:ext>
            </a:extLst>
          </p:cNvPr>
          <p:cNvCxnSpPr>
            <a:endCxn id="142" idx="0"/>
          </p:cNvCxnSpPr>
          <p:nvPr/>
        </p:nvCxnSpPr>
        <p:spPr>
          <a:xfrm flipH="1">
            <a:off x="1390800" y="5410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" name="TextBox 143">
            <a:extLst>
              <a:ext uri="{FF2B5EF4-FFF2-40B4-BE49-F238E27FC236}">
                <a16:creationId xmlns:a16="http://schemas.microsoft.com/office/drawing/2014/main" id="{CA9514D8-0ACE-924B-9668-00DCBBA92E9F}"/>
              </a:ext>
            </a:extLst>
          </p:cNvPr>
          <p:cNvSpPr txBox="1"/>
          <p:nvPr/>
        </p:nvSpPr>
        <p:spPr>
          <a:xfrm>
            <a:off x="1049778" y="1669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45" name="Oval 144">
            <a:extLst>
              <a:ext uri="{FF2B5EF4-FFF2-40B4-BE49-F238E27FC236}">
                <a16:creationId xmlns:a16="http://schemas.microsoft.com/office/drawing/2014/main" id="{027543C4-8ED7-B741-82EE-AA99A61F0F2E}"/>
              </a:ext>
            </a:extLst>
          </p:cNvPr>
          <p:cNvSpPr/>
          <p:nvPr/>
        </p:nvSpPr>
        <p:spPr>
          <a:xfrm>
            <a:off x="1294270" y="1554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stCxn id="75" idx="3"/>
            <a:endCxn id="145" idx="0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8E04EC9B-FB6D-2A46-AB20-AAB70543325A}"/>
              </a:ext>
            </a:extLst>
          </p:cNvPr>
          <p:cNvCxnSpPr>
            <a:stCxn id="145" idx="4"/>
          </p:cNvCxnSpPr>
          <p:nvPr/>
        </p:nvCxnSpPr>
        <p:spPr>
          <a:xfrm flipH="1">
            <a:off x="1407438" y="1782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>
            <a:extLst>
              <a:ext uri="{FF2B5EF4-FFF2-40B4-BE49-F238E27FC236}">
                <a16:creationId xmlns:a16="http://schemas.microsoft.com/office/drawing/2014/main" id="{E4E7366F-1022-E644-AB49-97254E8D8056}"/>
              </a:ext>
            </a:extLst>
          </p:cNvPr>
          <p:cNvSpPr txBox="1"/>
          <p:nvPr/>
        </p:nvSpPr>
        <p:spPr>
          <a:xfrm>
            <a:off x="1049778" y="2180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49" name="Oval 148">
            <a:extLst>
              <a:ext uri="{FF2B5EF4-FFF2-40B4-BE49-F238E27FC236}">
                <a16:creationId xmlns:a16="http://schemas.microsoft.com/office/drawing/2014/main" id="{6FA1A212-B00B-2746-B245-FEE4EE30745E}"/>
              </a:ext>
            </a:extLst>
          </p:cNvPr>
          <p:cNvSpPr/>
          <p:nvPr/>
        </p:nvSpPr>
        <p:spPr>
          <a:xfrm>
            <a:off x="1288865" y="2003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E9B34679-411E-8245-98D0-6B7382BA1DE3}"/>
              </a:ext>
            </a:extLst>
          </p:cNvPr>
          <p:cNvCxnSpPr>
            <a:stCxn id="149" idx="4"/>
            <a:endCxn id="128" idx="0"/>
          </p:cNvCxnSpPr>
          <p:nvPr/>
        </p:nvCxnSpPr>
        <p:spPr>
          <a:xfrm>
            <a:off x="1403165" y="2231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1" name="TextBox 150">
            <a:extLst>
              <a:ext uri="{FF2B5EF4-FFF2-40B4-BE49-F238E27FC236}">
                <a16:creationId xmlns:a16="http://schemas.microsoft.com/office/drawing/2014/main" id="{0B8363DC-E947-9D47-BEC6-AD5299164A56}"/>
              </a:ext>
            </a:extLst>
          </p:cNvPr>
          <p:cNvSpPr txBox="1"/>
          <p:nvPr/>
        </p:nvSpPr>
        <p:spPr>
          <a:xfrm>
            <a:off x="1225195" y="10078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20F7BD5C-C3D0-364A-A756-3BA59B2B76D1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33A9FF0A-9F7B-444E-910A-581BC79181DD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D7F2618-0636-8243-B489-923C6AACC909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66A46DFD-D0C6-3746-A887-EB10E5A48343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9D024F5-C229-974A-85BF-3EB5237478A0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9C408D67-4B65-174F-9FC1-87FCC4161A94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1DDE6840-359C-3747-9AFA-DFB0F1325B8C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3AEB85C8-45D0-9D43-8619-2DDD941E6563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9F71070D-CF69-E24C-8E78-111BC6CF1396}"/>
              </a:ext>
            </a:extLst>
          </p:cNvPr>
          <p:cNvCxnSpPr>
            <a:endCxn id="159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Oval 160">
            <a:extLst>
              <a:ext uri="{FF2B5EF4-FFF2-40B4-BE49-F238E27FC236}">
                <a16:creationId xmlns:a16="http://schemas.microsoft.com/office/drawing/2014/main" id="{CD8AA623-9B17-4C44-A314-E96DC001B219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42660FE3-4127-5A4F-8616-BFD1D6A603DE}"/>
              </a:ext>
            </a:extLst>
          </p:cNvPr>
          <p:cNvCxnSpPr>
            <a:stCxn id="159" idx="4"/>
            <a:endCxn id="161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F11882FA-A977-224E-B8AB-98E0E4D004AD}"/>
              </a:ext>
            </a:extLst>
          </p:cNvPr>
          <p:cNvCxnSpPr>
            <a:stCxn id="161" idx="4"/>
            <a:endCxn id="164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Oval 163">
            <a:extLst>
              <a:ext uri="{FF2B5EF4-FFF2-40B4-BE49-F238E27FC236}">
                <a16:creationId xmlns:a16="http://schemas.microsoft.com/office/drawing/2014/main" id="{5151B645-B1FA-4A4D-9E37-53A96FF93528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027F4397-FE18-9F4F-B3E6-07C599A66304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824962FF-3D62-8D4A-89E8-C808B06EDA56}"/>
              </a:ext>
            </a:extLst>
          </p:cNvPr>
          <p:cNvCxnSpPr>
            <a:stCxn id="164" idx="4"/>
            <a:endCxn id="165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Oval 166">
            <a:extLst>
              <a:ext uri="{FF2B5EF4-FFF2-40B4-BE49-F238E27FC236}">
                <a16:creationId xmlns:a16="http://schemas.microsoft.com/office/drawing/2014/main" id="{F2CDD4F5-A5EF-084D-BEC0-ECAF54A27ACE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50AD51E-C673-624E-9287-7C7649786421}"/>
              </a:ext>
            </a:extLst>
          </p:cNvPr>
          <p:cNvCxnSpPr>
            <a:stCxn id="165" idx="4"/>
            <a:endCxn id="167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Oval 168">
            <a:extLst>
              <a:ext uri="{FF2B5EF4-FFF2-40B4-BE49-F238E27FC236}">
                <a16:creationId xmlns:a16="http://schemas.microsoft.com/office/drawing/2014/main" id="{EA1572D3-6631-2A4A-BD73-15604EE5D379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27869A2C-D4D2-F440-B956-5FE7B9CB23C0}"/>
              </a:ext>
            </a:extLst>
          </p:cNvPr>
          <p:cNvCxnSpPr>
            <a:endCxn id="169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6AD0C6E2-8154-E940-96DF-2FEC48856C6F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4</a:t>
            </a:r>
          </a:p>
        </p:txBody>
      </p: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12BD899F-33DA-CD44-9264-C1A78479DE77}"/>
              </a:ext>
            </a:extLst>
          </p:cNvPr>
          <p:cNvCxnSpPr>
            <a:endCxn id="172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>
            <a:extLst>
              <a:ext uri="{FF2B5EF4-FFF2-40B4-BE49-F238E27FC236}">
                <a16:creationId xmlns:a16="http://schemas.microsoft.com/office/drawing/2014/main" id="{D1DBF96F-6EA9-D043-939B-9042CDFEDC06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FA6CD911-CB87-2043-9027-EACBC223B2E7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stCxn id="3" idx="4"/>
            <a:endCxn id="175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C7A2941-A065-F14C-82A8-4FA5EA767E19}"/>
              </a:ext>
            </a:extLst>
          </p:cNvPr>
          <p:cNvCxnSpPr>
            <a:stCxn id="175" idx="4"/>
            <a:endCxn id="179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TextBox 177">
            <a:extLst>
              <a:ext uri="{FF2B5EF4-FFF2-40B4-BE49-F238E27FC236}">
                <a16:creationId xmlns:a16="http://schemas.microsoft.com/office/drawing/2014/main" id="{449D8DF8-DCC9-8447-88FD-07C5E3E137B6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79" name="Oval 178">
            <a:extLst>
              <a:ext uri="{FF2B5EF4-FFF2-40B4-BE49-F238E27FC236}">
                <a16:creationId xmlns:a16="http://schemas.microsoft.com/office/drawing/2014/main" id="{539D3586-8900-514D-9CD4-CE5EDD4ED7FB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9127ADB1-D45B-D34A-B86C-A8BF01EB69B5}"/>
              </a:ext>
            </a:extLst>
          </p:cNvPr>
          <p:cNvCxnSpPr>
            <a:stCxn id="179" idx="4"/>
            <a:endCxn id="158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>
            <a:extLst>
              <a:ext uri="{FF2B5EF4-FFF2-40B4-BE49-F238E27FC236}">
                <a16:creationId xmlns:a16="http://schemas.microsoft.com/office/drawing/2014/main" id="{BE927778-8C0B-DF4F-AD28-07E66290D8BE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821801A-A72F-5141-8B00-DE0FE114D6D0}"/>
              </a:ext>
            </a:extLst>
          </p:cNvPr>
          <p:cNvSpPr txBox="1"/>
          <p:nvPr/>
        </p:nvSpPr>
        <p:spPr>
          <a:xfrm>
            <a:off x="381000" y="28799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E0712ECE-3339-5649-9A51-D632CBD073E1}"/>
              </a:ext>
            </a:extLst>
          </p:cNvPr>
          <p:cNvSpPr txBox="1"/>
          <p:nvPr/>
        </p:nvSpPr>
        <p:spPr>
          <a:xfrm>
            <a:off x="381000" y="33381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FAFF7E91-D81F-D345-871C-9C1B73C2277C}"/>
              </a:ext>
            </a:extLst>
          </p:cNvPr>
          <p:cNvSpPr txBox="1"/>
          <p:nvPr/>
        </p:nvSpPr>
        <p:spPr>
          <a:xfrm>
            <a:off x="381000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01B76F7D-B8A0-5A4D-89EB-51F98D33DF5C}"/>
              </a:ext>
            </a:extLst>
          </p:cNvPr>
          <p:cNvSpPr txBox="1"/>
          <p:nvPr/>
        </p:nvSpPr>
        <p:spPr>
          <a:xfrm>
            <a:off x="381000" y="2009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C221B761-7417-704D-BD7F-DDECEE5C6CAD}"/>
              </a:ext>
            </a:extLst>
          </p:cNvPr>
          <p:cNvSpPr txBox="1"/>
          <p:nvPr/>
        </p:nvSpPr>
        <p:spPr>
          <a:xfrm>
            <a:off x="381000" y="15112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77002325-A13D-3E42-9F24-F6C8D2C4AA18}"/>
              </a:ext>
            </a:extLst>
          </p:cNvPr>
          <p:cNvSpPr txBox="1"/>
          <p:nvPr/>
        </p:nvSpPr>
        <p:spPr>
          <a:xfrm>
            <a:off x="381000" y="38375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88" name="Oval 187">
            <a:extLst>
              <a:ext uri="{FF2B5EF4-FFF2-40B4-BE49-F238E27FC236}">
                <a16:creationId xmlns:a16="http://schemas.microsoft.com/office/drawing/2014/main" id="{52BD641B-949D-4649-8AE8-ECD0ADB43CD8}"/>
              </a:ext>
            </a:extLst>
          </p:cNvPr>
          <p:cNvSpPr/>
          <p:nvPr/>
        </p:nvSpPr>
        <p:spPr>
          <a:xfrm>
            <a:off x="624319" y="1851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9" name="Straight Connector 188">
            <a:extLst>
              <a:ext uri="{FF2B5EF4-FFF2-40B4-BE49-F238E27FC236}">
                <a16:creationId xmlns:a16="http://schemas.microsoft.com/office/drawing/2014/main" id="{56639482-F327-CC4A-80B5-B47419825992}"/>
              </a:ext>
            </a:extLst>
          </p:cNvPr>
          <p:cNvCxnSpPr>
            <a:stCxn id="203" idx="4"/>
            <a:endCxn id="188" idx="0"/>
          </p:cNvCxnSpPr>
          <p:nvPr/>
        </p:nvCxnSpPr>
        <p:spPr>
          <a:xfrm>
            <a:off x="734387" y="1545815"/>
            <a:ext cx="4232" cy="3054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Oval 189">
            <a:extLst>
              <a:ext uri="{FF2B5EF4-FFF2-40B4-BE49-F238E27FC236}">
                <a16:creationId xmlns:a16="http://schemas.microsoft.com/office/drawing/2014/main" id="{793DD416-B956-A74E-93FC-2E5142507707}"/>
              </a:ext>
            </a:extLst>
          </p:cNvPr>
          <p:cNvSpPr/>
          <p:nvPr/>
        </p:nvSpPr>
        <p:spPr>
          <a:xfrm>
            <a:off x="623187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1" name="Straight Connector 190">
            <a:extLst>
              <a:ext uri="{FF2B5EF4-FFF2-40B4-BE49-F238E27FC236}">
                <a16:creationId xmlns:a16="http://schemas.microsoft.com/office/drawing/2014/main" id="{66E4DA87-E088-694F-B612-FABCA3025C6E}"/>
              </a:ext>
            </a:extLst>
          </p:cNvPr>
          <p:cNvCxnSpPr>
            <a:stCxn id="188" idx="4"/>
            <a:endCxn id="190" idx="0"/>
          </p:cNvCxnSpPr>
          <p:nvPr/>
        </p:nvCxnSpPr>
        <p:spPr>
          <a:xfrm flipH="1">
            <a:off x="737487" y="20798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16B51F0B-1DFC-FE46-B1D4-EE359DC5ACD1}"/>
              </a:ext>
            </a:extLst>
          </p:cNvPr>
          <p:cNvCxnSpPr>
            <a:stCxn id="190" idx="4"/>
            <a:endCxn id="193" idx="0"/>
          </p:cNvCxnSpPr>
          <p:nvPr/>
        </p:nvCxnSpPr>
        <p:spPr>
          <a:xfrm>
            <a:off x="737487" y="25370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3" name="Oval 192">
            <a:extLst>
              <a:ext uri="{FF2B5EF4-FFF2-40B4-BE49-F238E27FC236}">
                <a16:creationId xmlns:a16="http://schemas.microsoft.com/office/drawing/2014/main" id="{0C4ED29D-4375-AA45-ABD1-6025C0C1F314}"/>
              </a:ext>
            </a:extLst>
          </p:cNvPr>
          <p:cNvSpPr/>
          <p:nvPr/>
        </p:nvSpPr>
        <p:spPr>
          <a:xfrm>
            <a:off x="624359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94" name="Oval 193">
            <a:extLst>
              <a:ext uri="{FF2B5EF4-FFF2-40B4-BE49-F238E27FC236}">
                <a16:creationId xmlns:a16="http://schemas.microsoft.com/office/drawing/2014/main" id="{F07F353C-C6E3-A14D-92D7-D9790D52C320}"/>
              </a:ext>
            </a:extLst>
          </p:cNvPr>
          <p:cNvSpPr/>
          <p:nvPr/>
        </p:nvSpPr>
        <p:spPr>
          <a:xfrm>
            <a:off x="626623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26FF2BF9-05BF-1847-AAD8-364AB2EF2B48}"/>
              </a:ext>
            </a:extLst>
          </p:cNvPr>
          <p:cNvCxnSpPr>
            <a:stCxn id="193" idx="4"/>
            <a:endCxn id="194" idx="0"/>
          </p:cNvCxnSpPr>
          <p:nvPr/>
        </p:nvCxnSpPr>
        <p:spPr>
          <a:xfrm>
            <a:off x="738659" y="29942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6" name="Oval 195">
            <a:extLst>
              <a:ext uri="{FF2B5EF4-FFF2-40B4-BE49-F238E27FC236}">
                <a16:creationId xmlns:a16="http://schemas.microsoft.com/office/drawing/2014/main" id="{C5324928-9ED7-C244-8D35-64AF71459308}"/>
              </a:ext>
            </a:extLst>
          </p:cNvPr>
          <p:cNvSpPr/>
          <p:nvPr/>
        </p:nvSpPr>
        <p:spPr>
          <a:xfrm>
            <a:off x="625491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7" name="Straight Connector 196">
            <a:extLst>
              <a:ext uri="{FF2B5EF4-FFF2-40B4-BE49-F238E27FC236}">
                <a16:creationId xmlns:a16="http://schemas.microsoft.com/office/drawing/2014/main" id="{B6741729-9F7B-E945-B31B-B7E69C2911AA}"/>
              </a:ext>
            </a:extLst>
          </p:cNvPr>
          <p:cNvCxnSpPr>
            <a:stCxn id="194" idx="4"/>
            <a:endCxn id="196" idx="0"/>
          </p:cNvCxnSpPr>
          <p:nvPr/>
        </p:nvCxnSpPr>
        <p:spPr>
          <a:xfrm flipH="1">
            <a:off x="739791" y="34514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" name="Oval 197">
            <a:extLst>
              <a:ext uri="{FF2B5EF4-FFF2-40B4-BE49-F238E27FC236}">
                <a16:creationId xmlns:a16="http://schemas.microsoft.com/office/drawing/2014/main" id="{88572C88-53C9-F24A-8CCC-62509945D71E}"/>
              </a:ext>
            </a:extLst>
          </p:cNvPr>
          <p:cNvSpPr/>
          <p:nvPr/>
        </p:nvSpPr>
        <p:spPr>
          <a:xfrm>
            <a:off x="618943" y="41365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FEAC93B7-5C01-3048-B5E4-0DA183EEC820}"/>
              </a:ext>
            </a:extLst>
          </p:cNvPr>
          <p:cNvCxnSpPr>
            <a:endCxn id="198" idx="0"/>
          </p:cNvCxnSpPr>
          <p:nvPr/>
        </p:nvCxnSpPr>
        <p:spPr>
          <a:xfrm flipH="1">
            <a:off x="733243" y="39079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0" name="TextBox 199">
            <a:extLst>
              <a:ext uri="{FF2B5EF4-FFF2-40B4-BE49-F238E27FC236}">
                <a16:creationId xmlns:a16="http://schemas.microsoft.com/office/drawing/2014/main" id="{52C0E187-BD51-A64A-A531-F3FB85CD8E1C}"/>
              </a:ext>
            </a:extLst>
          </p:cNvPr>
          <p:cNvSpPr txBox="1"/>
          <p:nvPr/>
        </p:nvSpPr>
        <p:spPr>
          <a:xfrm>
            <a:off x="381000" y="42730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45720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5</a:t>
            </a: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43F3B76D-3D60-B24F-B382-26AC31B90D4B}"/>
              </a:ext>
            </a:extLst>
          </p:cNvPr>
          <p:cNvCxnSpPr>
            <a:endCxn id="201" idx="0"/>
          </p:cNvCxnSpPr>
          <p:nvPr/>
        </p:nvCxnSpPr>
        <p:spPr>
          <a:xfrm flipH="1">
            <a:off x="722022" y="43434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Oval 202">
            <a:extLst>
              <a:ext uri="{FF2B5EF4-FFF2-40B4-BE49-F238E27FC236}">
                <a16:creationId xmlns:a16="http://schemas.microsoft.com/office/drawing/2014/main" id="{9D685424-D983-334E-A463-100CC0598C16}"/>
              </a:ext>
            </a:extLst>
          </p:cNvPr>
          <p:cNvSpPr/>
          <p:nvPr/>
        </p:nvSpPr>
        <p:spPr>
          <a:xfrm>
            <a:off x="620087" y="13172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stCxn id="75" idx="2"/>
            <a:endCxn id="203" idx="7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EF0D17A2-3923-7C49-B576-7FC8B2C8CCEF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0D13B896-9995-F141-B6B8-52C824DAEADB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A9D1E2D2-36D7-524A-8BFA-A1A9D5E77373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9EBAD28F-56E9-DA47-ABE0-9C0F1E6EA6B6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0479995B-9143-CA4F-919F-59C08F00ABEF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4F5FFC70-BE43-2D41-B71E-553110049B21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1" name="Oval 210">
            <a:extLst>
              <a:ext uri="{FF2B5EF4-FFF2-40B4-BE49-F238E27FC236}">
                <a16:creationId xmlns:a16="http://schemas.microsoft.com/office/drawing/2014/main" id="{62939CDC-7491-1145-A543-AA27404638B5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F8D1C12E-D24B-6E4C-88E1-DDE4E42363BA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3" name="Straight Connector 212">
            <a:extLst>
              <a:ext uri="{FF2B5EF4-FFF2-40B4-BE49-F238E27FC236}">
                <a16:creationId xmlns:a16="http://schemas.microsoft.com/office/drawing/2014/main" id="{E82AB79A-C090-8E42-9DF4-50D0FE969169}"/>
              </a:ext>
            </a:extLst>
          </p:cNvPr>
          <p:cNvCxnSpPr>
            <a:endCxn id="212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213">
            <a:extLst>
              <a:ext uri="{FF2B5EF4-FFF2-40B4-BE49-F238E27FC236}">
                <a16:creationId xmlns:a16="http://schemas.microsoft.com/office/drawing/2014/main" id="{7EA16CBF-0CB6-FC47-9C16-AA108F02E7D0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5" name="Straight Connector 214">
            <a:extLst>
              <a:ext uri="{FF2B5EF4-FFF2-40B4-BE49-F238E27FC236}">
                <a16:creationId xmlns:a16="http://schemas.microsoft.com/office/drawing/2014/main" id="{7DA1D841-8F7A-F04F-8690-793B05CF16EF}"/>
              </a:ext>
            </a:extLst>
          </p:cNvPr>
          <p:cNvCxnSpPr>
            <a:stCxn id="212" idx="4"/>
            <a:endCxn id="214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1BB6ECF5-4C32-614F-A07F-43AE0E5FC23B}"/>
              </a:ext>
            </a:extLst>
          </p:cNvPr>
          <p:cNvCxnSpPr>
            <a:stCxn id="214" idx="4"/>
            <a:endCxn id="217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Oval 216">
            <a:extLst>
              <a:ext uri="{FF2B5EF4-FFF2-40B4-BE49-F238E27FC236}">
                <a16:creationId xmlns:a16="http://schemas.microsoft.com/office/drawing/2014/main" id="{7AC3D51C-F64B-8343-8D2F-3DAE5D6D9587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8" name="Oval 217">
            <a:extLst>
              <a:ext uri="{FF2B5EF4-FFF2-40B4-BE49-F238E27FC236}">
                <a16:creationId xmlns:a16="http://schemas.microsoft.com/office/drawing/2014/main" id="{D3593D2D-296B-B148-ADBB-243A8AFC5949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45BC2AF3-BDD4-294D-B440-3FA37F58B6EE}"/>
              </a:ext>
            </a:extLst>
          </p:cNvPr>
          <p:cNvCxnSpPr>
            <a:stCxn id="217" idx="4"/>
            <a:endCxn id="218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Oval 219">
            <a:extLst>
              <a:ext uri="{FF2B5EF4-FFF2-40B4-BE49-F238E27FC236}">
                <a16:creationId xmlns:a16="http://schemas.microsoft.com/office/drawing/2014/main" id="{02ABFF81-62DE-A64E-81F3-49D7D2040FD1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ECC85A4F-F295-F049-88F8-EA3FE8322A8F}"/>
              </a:ext>
            </a:extLst>
          </p:cNvPr>
          <p:cNvCxnSpPr>
            <a:stCxn id="218" idx="4"/>
            <a:endCxn id="220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2" name="Oval 221">
            <a:extLst>
              <a:ext uri="{FF2B5EF4-FFF2-40B4-BE49-F238E27FC236}">
                <a16:creationId xmlns:a16="http://schemas.microsoft.com/office/drawing/2014/main" id="{D82A1DF4-31FD-C441-AD02-EC09268591DB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2F1DCCB1-1445-C140-99D7-4612A5C91602}"/>
              </a:ext>
            </a:extLst>
          </p:cNvPr>
          <p:cNvCxnSpPr>
            <a:endCxn id="222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>
            <a:extLst>
              <a:ext uri="{FF2B5EF4-FFF2-40B4-BE49-F238E27FC236}">
                <a16:creationId xmlns:a16="http://schemas.microsoft.com/office/drawing/2014/main" id="{05B020F5-2AAF-1F4A-8306-825AC9270B58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6</a:t>
            </a: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4C557D32-28D9-A547-A1AB-702793730355}"/>
              </a:ext>
            </a:extLst>
          </p:cNvPr>
          <p:cNvCxnSpPr>
            <a:endCxn id="225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TextBox 226">
            <a:extLst>
              <a:ext uri="{FF2B5EF4-FFF2-40B4-BE49-F238E27FC236}">
                <a16:creationId xmlns:a16="http://schemas.microsoft.com/office/drawing/2014/main" id="{479A8997-29F8-F449-B5AF-FEA38F26CF19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stCxn id="3" idx="4"/>
            <a:endCxn id="211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768EBF41-9959-CA41-A331-6C76D551E9A4}"/>
              </a:ext>
            </a:extLst>
          </p:cNvPr>
          <p:cNvSpPr txBox="1"/>
          <p:nvPr/>
        </p:nvSpPr>
        <p:spPr>
          <a:xfrm>
            <a:off x="2286000" y="24815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C2C1375D-01A0-5941-BE40-79AF06C78B20}"/>
              </a:ext>
            </a:extLst>
          </p:cNvPr>
          <p:cNvSpPr txBox="1"/>
          <p:nvPr/>
        </p:nvSpPr>
        <p:spPr>
          <a:xfrm>
            <a:off x="2286000" y="298090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31" name="Oval 230">
            <a:extLst>
              <a:ext uri="{FF2B5EF4-FFF2-40B4-BE49-F238E27FC236}">
                <a16:creationId xmlns:a16="http://schemas.microsoft.com/office/drawing/2014/main" id="{8D52F2A9-8629-7744-A82F-22833FB01EE5}"/>
              </a:ext>
            </a:extLst>
          </p:cNvPr>
          <p:cNvSpPr/>
          <p:nvPr/>
        </p:nvSpPr>
        <p:spPr>
          <a:xfrm>
            <a:off x="2531623" y="23662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stCxn id="79" idx="4"/>
            <a:endCxn id="231" idx="0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3" name="Oval 232">
            <a:extLst>
              <a:ext uri="{FF2B5EF4-FFF2-40B4-BE49-F238E27FC236}">
                <a16:creationId xmlns:a16="http://schemas.microsoft.com/office/drawing/2014/main" id="{1F744646-4EE2-3C4A-925A-624AB50FAB08}"/>
              </a:ext>
            </a:extLst>
          </p:cNvPr>
          <p:cNvSpPr/>
          <p:nvPr/>
        </p:nvSpPr>
        <p:spPr>
          <a:xfrm>
            <a:off x="2530491" y="28234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4" name="Straight Connector 233">
            <a:extLst>
              <a:ext uri="{FF2B5EF4-FFF2-40B4-BE49-F238E27FC236}">
                <a16:creationId xmlns:a16="http://schemas.microsoft.com/office/drawing/2014/main" id="{D990D93B-C2ED-1E49-92D5-487C9B66221D}"/>
              </a:ext>
            </a:extLst>
          </p:cNvPr>
          <p:cNvCxnSpPr>
            <a:stCxn id="231" idx="4"/>
            <a:endCxn id="233" idx="0"/>
          </p:cNvCxnSpPr>
          <p:nvPr/>
        </p:nvCxnSpPr>
        <p:spPr>
          <a:xfrm flipH="1">
            <a:off x="2644791" y="259480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5" name="Oval 234">
            <a:extLst>
              <a:ext uri="{FF2B5EF4-FFF2-40B4-BE49-F238E27FC236}">
                <a16:creationId xmlns:a16="http://schemas.microsoft.com/office/drawing/2014/main" id="{9B4AAB79-EEEC-6141-88FA-E936CC6A1E0E}"/>
              </a:ext>
            </a:extLst>
          </p:cNvPr>
          <p:cNvSpPr/>
          <p:nvPr/>
        </p:nvSpPr>
        <p:spPr>
          <a:xfrm>
            <a:off x="2523943" y="327987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6" name="Straight Connector 235">
            <a:extLst>
              <a:ext uri="{FF2B5EF4-FFF2-40B4-BE49-F238E27FC236}">
                <a16:creationId xmlns:a16="http://schemas.microsoft.com/office/drawing/2014/main" id="{342B0C20-E148-BC42-B0CE-820F3E162AC5}"/>
              </a:ext>
            </a:extLst>
          </p:cNvPr>
          <p:cNvCxnSpPr>
            <a:endCxn id="235" idx="0"/>
          </p:cNvCxnSpPr>
          <p:nvPr/>
        </p:nvCxnSpPr>
        <p:spPr>
          <a:xfrm flipH="1">
            <a:off x="2638243" y="305127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7" name="TextBox 236">
            <a:extLst>
              <a:ext uri="{FF2B5EF4-FFF2-40B4-BE49-F238E27FC236}">
                <a16:creationId xmlns:a16="http://schemas.microsoft.com/office/drawing/2014/main" id="{8DFB88DC-C691-AE48-B140-FAABE6D23B48}"/>
              </a:ext>
            </a:extLst>
          </p:cNvPr>
          <p:cNvSpPr txBox="1"/>
          <p:nvPr/>
        </p:nvSpPr>
        <p:spPr>
          <a:xfrm>
            <a:off x="2286000" y="341635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3715319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7</a:t>
            </a: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AE9F4521-2E79-DB46-A2DA-9C6D4DB2B1EF}"/>
              </a:ext>
            </a:extLst>
          </p:cNvPr>
          <p:cNvCxnSpPr>
            <a:endCxn id="238" idx="0"/>
          </p:cNvCxnSpPr>
          <p:nvPr/>
        </p:nvCxnSpPr>
        <p:spPr>
          <a:xfrm flipH="1">
            <a:off x="2627022" y="348671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0" name="TextBox 239">
            <a:extLst>
              <a:ext uri="{FF2B5EF4-FFF2-40B4-BE49-F238E27FC236}">
                <a16:creationId xmlns:a16="http://schemas.microsoft.com/office/drawing/2014/main" id="{7CEA093A-47DD-F74A-B2C3-7326C59E429F}"/>
              </a:ext>
            </a:extLst>
          </p:cNvPr>
          <p:cNvSpPr txBox="1"/>
          <p:nvPr/>
        </p:nvSpPr>
        <p:spPr>
          <a:xfrm>
            <a:off x="2345162" y="19962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8</a:t>
            </a: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3" name="Oval 252">
            <a:extLst>
              <a:ext uri="{FF2B5EF4-FFF2-40B4-BE49-F238E27FC236}">
                <a16:creationId xmlns:a16="http://schemas.microsoft.com/office/drawing/2014/main" id="{7467F735-2B3E-EC42-99EA-1382833025C2}"/>
              </a:ext>
            </a:extLst>
          </p:cNvPr>
          <p:cNvSpPr/>
          <p:nvPr/>
        </p:nvSpPr>
        <p:spPr>
          <a:xfrm>
            <a:off x="3124201" y="23437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stCxn id="79" idx="5"/>
            <a:endCxn id="253" idx="0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5" name="TextBox 254">
            <a:extLst>
              <a:ext uri="{FF2B5EF4-FFF2-40B4-BE49-F238E27FC236}">
                <a16:creationId xmlns:a16="http://schemas.microsoft.com/office/drawing/2014/main" id="{C1587225-624F-C34E-A78B-BE12CEB00326}"/>
              </a:ext>
            </a:extLst>
          </p:cNvPr>
          <p:cNvSpPr txBox="1"/>
          <p:nvPr/>
        </p:nvSpPr>
        <p:spPr>
          <a:xfrm>
            <a:off x="2886258" y="24802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77916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9</a:t>
            </a:r>
          </a:p>
        </p:txBody>
      </p: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02F03D35-59F6-B948-A4D9-F55949A3B18A}"/>
              </a:ext>
            </a:extLst>
          </p:cNvPr>
          <p:cNvCxnSpPr>
            <a:endCxn id="256" idx="0"/>
          </p:cNvCxnSpPr>
          <p:nvPr/>
        </p:nvCxnSpPr>
        <p:spPr>
          <a:xfrm flipH="1">
            <a:off x="3227280" y="255056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>
            <a:off x="2753111" y="204963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00" dirty="0">
              <a:solidFill>
                <a:schemeClr val="bg1"/>
              </a:solidFill>
              <a:latin typeface="Optima" panose="02000503060000020004" pitchFamily="2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cxnSpLocks/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5" name="Oval 264">
            <a:extLst>
              <a:ext uri="{FF2B5EF4-FFF2-40B4-BE49-F238E27FC236}">
                <a16:creationId xmlns:a16="http://schemas.microsoft.com/office/drawing/2014/main" id="{D24D816F-F2DA-1F41-874A-58FF3CA42A43}"/>
              </a:ext>
            </a:extLst>
          </p:cNvPr>
          <p:cNvSpPr/>
          <p:nvPr/>
        </p:nvSpPr>
        <p:spPr>
          <a:xfrm>
            <a:off x="2733339" y="99342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764E06DB-3FFB-2144-8181-25E5261C0143}"/>
              </a:ext>
            </a:extLst>
          </p:cNvPr>
          <p:cNvSpPr txBox="1"/>
          <p:nvPr/>
        </p:nvSpPr>
        <p:spPr>
          <a:xfrm>
            <a:off x="2696795" y="12516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F873554E-B5B7-964E-8366-636FA837018E}"/>
              </a:ext>
            </a:extLst>
          </p:cNvPr>
          <p:cNvCxnSpPr>
            <a:stCxn id="265" idx="5"/>
            <a:endCxn id="267" idx="0"/>
          </p:cNvCxnSpPr>
          <p:nvPr/>
        </p:nvCxnSpPr>
        <p:spPr>
          <a:xfrm>
            <a:off x="2928460" y="1188544"/>
            <a:ext cx="198171" cy="4146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322073" y="872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stCxn id="75" idx="6"/>
            <a:endCxn id="265" idx="1"/>
          </p:cNvCxnSpPr>
          <p:nvPr/>
        </p:nvCxnSpPr>
        <p:spPr>
          <a:xfrm>
            <a:off x="2109397" y="730847"/>
            <a:ext cx="657420" cy="29605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7" name="TextBox 276">
            <a:extLst>
              <a:ext uri="{FF2B5EF4-FFF2-40B4-BE49-F238E27FC236}">
                <a16:creationId xmlns:a16="http://schemas.microsoft.com/office/drawing/2014/main" id="{B8C3E3FA-A938-8B47-BBAB-2872D01844C0}"/>
              </a:ext>
            </a:extLst>
          </p:cNvPr>
          <p:cNvSpPr txBox="1"/>
          <p:nvPr/>
        </p:nvSpPr>
        <p:spPr>
          <a:xfrm>
            <a:off x="914400" y="762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281" name="TextBox 280">
            <a:extLst>
              <a:ext uri="{FF2B5EF4-FFF2-40B4-BE49-F238E27FC236}">
                <a16:creationId xmlns:a16="http://schemas.microsoft.com/office/drawing/2014/main" id="{6B25FDD9-66B1-074B-8787-FE0444A6C4B0}"/>
              </a:ext>
            </a:extLst>
          </p:cNvPr>
          <p:cNvSpPr txBox="1"/>
          <p:nvPr/>
        </p:nvSpPr>
        <p:spPr>
          <a:xfrm>
            <a:off x="5950881" y="273902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10</a:t>
            </a:r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8A85FCB1-E89D-5B4B-A182-F71A85133871}"/>
              </a:ext>
            </a:extLst>
          </p:cNvPr>
          <p:cNvSpPr txBox="1"/>
          <p:nvPr/>
        </p:nvSpPr>
        <p:spPr>
          <a:xfrm>
            <a:off x="2931142" y="1566883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11</a:t>
            </a:r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D99A8481-C9B9-7D41-BCDE-3F6E67442B6E}"/>
              </a:ext>
            </a:extLst>
          </p:cNvPr>
          <p:cNvSpPr txBox="1"/>
          <p:nvPr/>
        </p:nvSpPr>
        <p:spPr>
          <a:xfrm>
            <a:off x="7626535" y="161427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12</a:t>
            </a: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2A4FED20-7D63-8D4B-9706-D31CE40B7F49}"/>
              </a:ext>
            </a:extLst>
          </p:cNvPr>
          <p:cNvSpPr txBox="1"/>
          <p:nvPr/>
        </p:nvSpPr>
        <p:spPr>
          <a:xfrm>
            <a:off x="5381034" y="-10715"/>
            <a:ext cx="3200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200" b="1" spc="600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banana</a:t>
            </a:r>
          </a:p>
        </p:txBody>
      </p:sp>
      <p:sp>
        <p:nvSpPr>
          <p:cNvPr id="284" name="TextBox 283">
            <a:extLst>
              <a:ext uri="{FF2B5EF4-FFF2-40B4-BE49-F238E27FC236}">
                <a16:creationId xmlns:a16="http://schemas.microsoft.com/office/drawing/2014/main" id="{E5CF6400-9E41-0647-86EC-18D4B796A21B}"/>
              </a:ext>
            </a:extLst>
          </p:cNvPr>
          <p:cNvSpPr txBox="1"/>
          <p:nvPr/>
        </p:nvSpPr>
        <p:spPr>
          <a:xfrm>
            <a:off x="2535173" y="48342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285" name="Straight Connector 284">
            <a:extLst>
              <a:ext uri="{FF2B5EF4-FFF2-40B4-BE49-F238E27FC236}">
                <a16:creationId xmlns:a16="http://schemas.microsoft.com/office/drawing/2014/main" id="{05BDCEDC-9B20-C142-871D-3680CE9994A5}"/>
              </a:ext>
            </a:extLst>
          </p:cNvPr>
          <p:cNvCxnSpPr>
            <a:cxnSpLocks/>
          </p:cNvCxnSpPr>
          <p:nvPr/>
        </p:nvCxnSpPr>
        <p:spPr>
          <a:xfrm flipH="1">
            <a:off x="1602765" y="326590"/>
            <a:ext cx="1597635" cy="14548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6" name="TextBox 285">
            <a:extLst>
              <a:ext uri="{FF2B5EF4-FFF2-40B4-BE49-F238E27FC236}">
                <a16:creationId xmlns:a16="http://schemas.microsoft.com/office/drawing/2014/main" id="{6CC94428-44AB-F944-A34B-8FB0F93D10F2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88" name="Oval 287">
            <a:extLst>
              <a:ext uri="{FF2B5EF4-FFF2-40B4-BE49-F238E27FC236}">
                <a16:creationId xmlns:a16="http://schemas.microsoft.com/office/drawing/2014/main" id="{92BE0C48-F1F4-BE41-ABF9-BD43E68E6AF5}"/>
              </a:ext>
            </a:extLst>
          </p:cNvPr>
          <p:cNvSpPr/>
          <p:nvPr/>
        </p:nvSpPr>
        <p:spPr>
          <a:xfrm>
            <a:off x="1455811" y="357779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89" name="TextBox 288">
            <a:extLst>
              <a:ext uri="{FF2B5EF4-FFF2-40B4-BE49-F238E27FC236}">
                <a16:creationId xmlns:a16="http://schemas.microsoft.com/office/drawing/2014/main" id="{71FFECAF-11BD-134E-9DBA-15D74332A6F8}"/>
              </a:ext>
            </a:extLst>
          </p:cNvPr>
          <p:cNvSpPr txBox="1"/>
          <p:nvPr/>
        </p:nvSpPr>
        <p:spPr>
          <a:xfrm>
            <a:off x="1378392" y="324082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13</a:t>
            </a:r>
          </a:p>
        </p:txBody>
      </p:sp>
    </p:spTree>
    <p:extLst>
      <p:ext uri="{BB962C8B-B14F-4D97-AF65-F5344CB8AC3E}">
        <p14:creationId xmlns:p14="http://schemas.microsoft.com/office/powerpoint/2010/main" val="3045523978"/>
      </p:ext>
    </p:extLst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 dirty="0"/>
              <a:t>Bioinformatics Algorithms: An Active Learning Approach</a:t>
            </a:r>
            <a:r>
              <a:rPr lang="en-US" dirty="0"/>
              <a:t>.  © 2018 </a:t>
            </a:r>
            <a:r>
              <a:rPr lang="en-US" dirty="0" err="1"/>
              <a:t>Compeau</a:t>
            </a:r>
            <a:r>
              <a:rPr lang="en-US" dirty="0"/>
              <a:t> and </a:t>
            </a:r>
            <a:r>
              <a:rPr lang="en-US" dirty="0" err="1"/>
              <a:t>Pevzner</a:t>
            </a:r>
            <a:r>
              <a:rPr lang="en-US" dirty="0"/>
              <a:t>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0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cxnSpLocks/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4C8D4CB-B407-0440-9A96-839E2112C5DD}"/>
              </a:ext>
            </a:extLst>
          </p:cNvPr>
          <p:cNvSpPr txBox="1"/>
          <p:nvPr/>
        </p:nvSpPr>
        <p:spPr>
          <a:xfrm>
            <a:off x="1699824" y="4708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F46A0BC-89BE-564C-9B4B-D9736ECF2FF5}"/>
              </a:ext>
            </a:extLst>
          </p:cNvPr>
          <p:cNvSpPr txBox="1"/>
          <p:nvPr/>
        </p:nvSpPr>
        <p:spPr>
          <a:xfrm>
            <a:off x="1699824" y="5166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4A3BCD9-8AEA-9F46-B4EC-E3F28DC20833}"/>
              </a:ext>
            </a:extLst>
          </p:cNvPr>
          <p:cNvSpPr txBox="1"/>
          <p:nvPr/>
        </p:nvSpPr>
        <p:spPr>
          <a:xfrm>
            <a:off x="1699824" y="4295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088786C-4EEB-1C41-85B9-C3C39CC420CA}"/>
              </a:ext>
            </a:extLst>
          </p:cNvPr>
          <p:cNvSpPr txBox="1"/>
          <p:nvPr/>
        </p:nvSpPr>
        <p:spPr>
          <a:xfrm>
            <a:off x="1699824" y="3838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EB8EE9D-6263-B848-B923-8547BCAC507C}"/>
              </a:ext>
            </a:extLst>
          </p:cNvPr>
          <p:cNvSpPr txBox="1"/>
          <p:nvPr/>
        </p:nvSpPr>
        <p:spPr>
          <a:xfrm>
            <a:off x="1699824" y="3340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7E813DB-FFB7-6643-8517-21BB3D92AEAD}"/>
              </a:ext>
            </a:extLst>
          </p:cNvPr>
          <p:cNvSpPr txBox="1"/>
          <p:nvPr/>
        </p:nvSpPr>
        <p:spPr>
          <a:xfrm>
            <a:off x="1699824" y="5666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2FF5E8FE-FCAD-C144-9E71-FB99D290EF09}"/>
              </a:ext>
            </a:extLst>
          </p:cNvPr>
          <p:cNvSpPr/>
          <p:nvPr/>
        </p:nvSpPr>
        <p:spPr>
          <a:xfrm>
            <a:off x="1944193" y="3225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467C296E-6CC2-4742-8265-4DC23CA28601}"/>
              </a:ext>
            </a:extLst>
          </p:cNvPr>
          <p:cNvSpPr/>
          <p:nvPr/>
        </p:nvSpPr>
        <p:spPr>
          <a:xfrm>
            <a:off x="1943143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6BF1EA94-E304-AE4E-9362-343E31B35122}"/>
              </a:ext>
            </a:extLst>
          </p:cNvPr>
          <p:cNvCxnSpPr>
            <a:endCxn id="54" idx="0"/>
          </p:cNvCxnSpPr>
          <p:nvPr/>
        </p:nvCxnSpPr>
        <p:spPr>
          <a:xfrm>
            <a:off x="2055179" y="3475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Oval 55">
            <a:extLst>
              <a:ext uri="{FF2B5EF4-FFF2-40B4-BE49-F238E27FC236}">
                <a16:creationId xmlns:a16="http://schemas.microsoft.com/office/drawing/2014/main" id="{F092F9FD-33D2-BD40-A2AF-1228D2440970}"/>
              </a:ext>
            </a:extLst>
          </p:cNvPr>
          <p:cNvSpPr/>
          <p:nvPr/>
        </p:nvSpPr>
        <p:spPr>
          <a:xfrm>
            <a:off x="1942011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B7A31CEB-C4E3-8E45-B7A4-C9795D4067BE}"/>
              </a:ext>
            </a:extLst>
          </p:cNvPr>
          <p:cNvCxnSpPr>
            <a:stCxn id="54" idx="4"/>
            <a:endCxn id="56" idx="0"/>
          </p:cNvCxnSpPr>
          <p:nvPr/>
        </p:nvCxnSpPr>
        <p:spPr>
          <a:xfrm flipH="1">
            <a:off x="2056311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844994A4-E325-FC41-80C7-491E4E72C061}"/>
              </a:ext>
            </a:extLst>
          </p:cNvPr>
          <p:cNvCxnSpPr>
            <a:stCxn id="56" idx="4"/>
            <a:endCxn id="59" idx="0"/>
          </p:cNvCxnSpPr>
          <p:nvPr/>
        </p:nvCxnSpPr>
        <p:spPr>
          <a:xfrm>
            <a:off x="2056311" y="4365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Oval 58">
            <a:extLst>
              <a:ext uri="{FF2B5EF4-FFF2-40B4-BE49-F238E27FC236}">
                <a16:creationId xmlns:a16="http://schemas.microsoft.com/office/drawing/2014/main" id="{1F2C6C2D-1BB7-024C-A480-EB05969DE772}"/>
              </a:ext>
            </a:extLst>
          </p:cNvPr>
          <p:cNvSpPr/>
          <p:nvPr/>
        </p:nvSpPr>
        <p:spPr>
          <a:xfrm>
            <a:off x="1943183" y="4594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EBB8EA0A-1A4C-C74A-AFCD-F1204E80879A}"/>
              </a:ext>
            </a:extLst>
          </p:cNvPr>
          <p:cNvSpPr/>
          <p:nvPr/>
        </p:nvSpPr>
        <p:spPr>
          <a:xfrm>
            <a:off x="1945447" y="5051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FE708EA0-906C-5A4A-B2EA-AFF41266C0D9}"/>
              </a:ext>
            </a:extLst>
          </p:cNvPr>
          <p:cNvCxnSpPr>
            <a:stCxn id="59" idx="4"/>
            <a:endCxn id="60" idx="0"/>
          </p:cNvCxnSpPr>
          <p:nvPr/>
        </p:nvCxnSpPr>
        <p:spPr>
          <a:xfrm>
            <a:off x="2057483" y="4823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Oval 61">
            <a:extLst>
              <a:ext uri="{FF2B5EF4-FFF2-40B4-BE49-F238E27FC236}">
                <a16:creationId xmlns:a16="http://schemas.microsoft.com/office/drawing/2014/main" id="{43D10A5E-F84C-8C42-884A-AE831FF2C32D}"/>
              </a:ext>
            </a:extLst>
          </p:cNvPr>
          <p:cNvSpPr/>
          <p:nvPr/>
        </p:nvSpPr>
        <p:spPr>
          <a:xfrm>
            <a:off x="1944315" y="5508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4F870F33-EBA9-4845-8703-EA0886F3179C}"/>
              </a:ext>
            </a:extLst>
          </p:cNvPr>
          <p:cNvCxnSpPr>
            <a:stCxn id="60" idx="4"/>
            <a:endCxn id="62" idx="0"/>
          </p:cNvCxnSpPr>
          <p:nvPr/>
        </p:nvCxnSpPr>
        <p:spPr>
          <a:xfrm flipH="1">
            <a:off x="2058615" y="5280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val 63">
            <a:extLst>
              <a:ext uri="{FF2B5EF4-FFF2-40B4-BE49-F238E27FC236}">
                <a16:creationId xmlns:a16="http://schemas.microsoft.com/office/drawing/2014/main" id="{10612995-4A69-3A45-90AE-7ABDB2E65DFD}"/>
              </a:ext>
            </a:extLst>
          </p:cNvPr>
          <p:cNvSpPr/>
          <p:nvPr/>
        </p:nvSpPr>
        <p:spPr>
          <a:xfrm>
            <a:off x="1937767" y="5965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7F24EEAC-758B-D947-A86F-D84299B103A7}"/>
              </a:ext>
            </a:extLst>
          </p:cNvPr>
          <p:cNvCxnSpPr>
            <a:endCxn id="64" idx="0"/>
          </p:cNvCxnSpPr>
          <p:nvPr/>
        </p:nvCxnSpPr>
        <p:spPr>
          <a:xfrm flipH="1">
            <a:off x="2052067" y="5736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04B889FC-E4A0-BF47-810E-F953E72AC63E}"/>
              </a:ext>
            </a:extLst>
          </p:cNvPr>
          <p:cNvSpPr txBox="1"/>
          <p:nvPr/>
        </p:nvSpPr>
        <p:spPr>
          <a:xfrm>
            <a:off x="1699824" y="6101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26546" y="6400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</a:t>
            </a:r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5761E276-92A6-0644-9333-7CABBCB13542}"/>
              </a:ext>
            </a:extLst>
          </p:cNvPr>
          <p:cNvCxnSpPr>
            <a:endCxn id="68" idx="0"/>
          </p:cNvCxnSpPr>
          <p:nvPr/>
        </p:nvCxnSpPr>
        <p:spPr>
          <a:xfrm flipH="1">
            <a:off x="2040846" y="6172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Box 70">
            <a:extLst>
              <a:ext uri="{FF2B5EF4-FFF2-40B4-BE49-F238E27FC236}">
                <a16:creationId xmlns:a16="http://schemas.microsoft.com/office/drawing/2014/main" id="{3DC22BE3-00C9-B347-A3A5-25AEF5FA70B1}"/>
              </a:ext>
            </a:extLst>
          </p:cNvPr>
          <p:cNvSpPr txBox="1"/>
          <p:nvPr/>
        </p:nvSpPr>
        <p:spPr>
          <a:xfrm>
            <a:off x="1935867" y="17884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CBDD6FD-B4EA-394A-8775-3C80D85903A0}"/>
              </a:ext>
            </a:extLst>
          </p:cNvPr>
          <p:cNvSpPr txBox="1"/>
          <p:nvPr/>
        </p:nvSpPr>
        <p:spPr>
          <a:xfrm>
            <a:off x="1699824" y="2431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E6430331-32D6-2C4A-8F40-6B94287AAA9B}"/>
              </a:ext>
            </a:extLst>
          </p:cNvPr>
          <p:cNvSpPr txBox="1"/>
          <p:nvPr/>
        </p:nvSpPr>
        <p:spPr>
          <a:xfrm>
            <a:off x="2235217" y="1444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2089B9B-080C-0440-872D-2ED0DDEADE63}"/>
              </a:ext>
            </a:extLst>
          </p:cNvPr>
          <p:cNvSpPr txBox="1"/>
          <p:nvPr/>
        </p:nvSpPr>
        <p:spPr>
          <a:xfrm>
            <a:off x="1850667" y="8958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22C2B9FA-5513-2140-8F0D-269530C1D720}"/>
              </a:ext>
            </a:extLst>
          </p:cNvPr>
          <p:cNvSpPr/>
          <p:nvPr/>
        </p:nvSpPr>
        <p:spPr>
          <a:xfrm>
            <a:off x="2199979" y="1256814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7D6CE7AE-C3B6-8A41-9E5F-25C4F21F9A1D}"/>
              </a:ext>
            </a:extLst>
          </p:cNvPr>
          <p:cNvCxnSpPr>
            <a:stCxn id="75" idx="5"/>
            <a:endCxn id="76" idx="0"/>
          </p:cNvCxnSpPr>
          <p:nvPr/>
        </p:nvCxnSpPr>
        <p:spPr>
          <a:xfrm>
            <a:off x="2075919" y="811669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07E8AC30-AA5E-1848-9ABF-4F4FBDE9B717}"/>
              </a:ext>
            </a:extLst>
          </p:cNvPr>
          <p:cNvCxnSpPr>
            <a:stCxn id="76" idx="5"/>
            <a:endCxn id="79" idx="1"/>
          </p:cNvCxnSpPr>
          <p:nvPr/>
        </p:nvCxnSpPr>
        <p:spPr>
          <a:xfrm>
            <a:off x="2395100" y="1451936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B38C9688-ED58-2B46-A5E6-D488A83C657A}"/>
              </a:ext>
            </a:extLst>
          </p:cNvPr>
          <p:cNvSpPr/>
          <p:nvPr/>
        </p:nvSpPr>
        <p:spPr>
          <a:xfrm>
            <a:off x="1944316" y="2316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stCxn id="79" idx="3"/>
            <a:endCxn id="80" idx="0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C1B6C3B7-ECAA-D746-81B2-F97140130744}"/>
              </a:ext>
            </a:extLst>
          </p:cNvPr>
          <p:cNvCxnSpPr>
            <a:stCxn id="80" idx="4"/>
          </p:cNvCxnSpPr>
          <p:nvPr/>
        </p:nvCxnSpPr>
        <p:spPr>
          <a:xfrm flipH="1">
            <a:off x="2057484" y="2544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>
            <a:extLst>
              <a:ext uri="{FF2B5EF4-FFF2-40B4-BE49-F238E27FC236}">
                <a16:creationId xmlns:a16="http://schemas.microsoft.com/office/drawing/2014/main" id="{768E69E2-0FC4-4043-A331-F64461B172A7}"/>
              </a:ext>
            </a:extLst>
          </p:cNvPr>
          <p:cNvSpPr txBox="1"/>
          <p:nvPr/>
        </p:nvSpPr>
        <p:spPr>
          <a:xfrm>
            <a:off x="1699824" y="2942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FF25A39F-AFB7-6F40-97D7-8814A0E85606}"/>
              </a:ext>
            </a:extLst>
          </p:cNvPr>
          <p:cNvSpPr/>
          <p:nvPr/>
        </p:nvSpPr>
        <p:spPr>
          <a:xfrm>
            <a:off x="1938911" y="2765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C5E99B1-A612-5047-8890-770A55D3804E}"/>
              </a:ext>
            </a:extLst>
          </p:cNvPr>
          <p:cNvCxnSpPr>
            <a:stCxn id="84" idx="4"/>
            <a:endCxn id="53" idx="0"/>
          </p:cNvCxnSpPr>
          <p:nvPr/>
        </p:nvCxnSpPr>
        <p:spPr>
          <a:xfrm>
            <a:off x="2053211" y="2993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F0FB156B-0FEA-214C-B325-BFF68048825F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5834D8-3E84-7941-8570-B872AAF555A7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80ED94-4E45-A449-B7D4-EA793821235B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EB0E298-1265-E549-861C-1447DA0B9DED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5D586A2-2016-6242-9A14-C79487C99B3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E29280A-971A-6349-9908-C497B5073C3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B85E2A-8DB8-C64F-86FA-DE7FCDCA5EA7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CEA38C7-C47C-EF47-97E0-5D6A2E8AB813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6A0A700A-36A2-5C4D-B02E-EB9A4DF02256}"/>
              </a:ext>
            </a:extLst>
          </p:cNvPr>
          <p:cNvCxnSpPr>
            <a:endCxn id="93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id="{B8744598-54AE-FA46-A7CB-16FEBD55EF1B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84D405E-D4E9-124C-B08B-09DF5FAC5418}"/>
              </a:ext>
            </a:extLst>
          </p:cNvPr>
          <p:cNvCxnSpPr>
            <a:stCxn id="93" idx="4"/>
            <a:endCxn id="95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79B955C-5BAB-9849-A3F5-F98590F9D7C5}"/>
              </a:ext>
            </a:extLst>
          </p:cNvPr>
          <p:cNvCxnSpPr>
            <a:stCxn id="95" idx="4"/>
            <a:endCxn id="98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val 97">
            <a:extLst>
              <a:ext uri="{FF2B5EF4-FFF2-40B4-BE49-F238E27FC236}">
                <a16:creationId xmlns:a16="http://schemas.microsoft.com/office/drawing/2014/main" id="{7C697300-9997-4C4E-A4EB-6A4F8E218648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E1E78C6A-0C5B-A645-A5BF-91DE6F42C471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92BC703-2B35-5945-B0EA-3282187FD27F}"/>
              </a:ext>
            </a:extLst>
          </p:cNvPr>
          <p:cNvCxnSpPr>
            <a:stCxn id="98" idx="4"/>
            <a:endCxn id="99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>
            <a:extLst>
              <a:ext uri="{FF2B5EF4-FFF2-40B4-BE49-F238E27FC236}">
                <a16:creationId xmlns:a16="http://schemas.microsoft.com/office/drawing/2014/main" id="{29FF1F1D-7077-D04C-989C-D7BD7375E9BB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B12C524-5B51-E744-9D40-5D75ED33C939}"/>
              </a:ext>
            </a:extLst>
          </p:cNvPr>
          <p:cNvCxnSpPr>
            <a:stCxn id="99" idx="4"/>
            <a:endCxn id="101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DEBAAF2A-214C-CD40-979E-C104F666A30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64EA81-A491-9D42-88C7-FB3A1A3A5204}"/>
              </a:ext>
            </a:extLst>
          </p:cNvPr>
          <p:cNvCxnSpPr>
            <a:endCxn id="103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CAE7D68B-7D3D-8E4E-8AC8-3CCA49E8846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2</a:t>
            </a: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8CEB8A3-E1F4-9E43-BF34-24421B04ED1E}"/>
              </a:ext>
            </a:extLst>
          </p:cNvPr>
          <p:cNvCxnSpPr>
            <a:endCxn id="106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D95C3EE5-77A5-C74B-959F-F61503C21BBA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6C89CFC-C4C0-E14A-ADDA-C43BE84B0062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41144C40-B711-E949-ACA7-BE22AA0352EB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stCxn id="115" idx="4"/>
            <a:endCxn id="116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04D2FC4-1481-8949-99D1-75DE32A55C16}"/>
              </a:ext>
            </a:extLst>
          </p:cNvPr>
          <p:cNvCxnSpPr>
            <a:stCxn id="116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0C5BA5E2-0892-7B46-B707-B19903FA2C06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46C913A-0A5C-2041-8F1B-F0B7D87BEFF1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F28F3889-31F2-3C42-9574-99A77B751426}"/>
              </a:ext>
            </a:extLst>
          </p:cNvPr>
          <p:cNvCxnSpPr>
            <a:stCxn id="120" idx="4"/>
            <a:endCxn id="92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E8FCBEAA-8DC7-B943-A937-863A942E000E}"/>
              </a:ext>
            </a:extLst>
          </p:cNvPr>
          <p:cNvSpPr txBox="1"/>
          <p:nvPr/>
        </p:nvSpPr>
        <p:spPr>
          <a:xfrm>
            <a:off x="1049778" y="3946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10F3C621-4FEE-B84F-A56D-A1B618D3D8D5}"/>
              </a:ext>
            </a:extLst>
          </p:cNvPr>
          <p:cNvSpPr txBox="1"/>
          <p:nvPr/>
        </p:nvSpPr>
        <p:spPr>
          <a:xfrm>
            <a:off x="1049778" y="4404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96BB0863-09C1-5440-B364-9EA77DD1B3F9}"/>
              </a:ext>
            </a:extLst>
          </p:cNvPr>
          <p:cNvSpPr txBox="1"/>
          <p:nvPr/>
        </p:nvSpPr>
        <p:spPr>
          <a:xfrm>
            <a:off x="1049778" y="3533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0BAD43D8-761C-1B44-9099-B9CBDF63464A}"/>
              </a:ext>
            </a:extLst>
          </p:cNvPr>
          <p:cNvSpPr txBox="1"/>
          <p:nvPr/>
        </p:nvSpPr>
        <p:spPr>
          <a:xfrm>
            <a:off x="1049778" y="3076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3C16751F-CF0A-0E48-9D37-13971F86D671}"/>
              </a:ext>
            </a:extLst>
          </p:cNvPr>
          <p:cNvSpPr txBox="1"/>
          <p:nvPr/>
        </p:nvSpPr>
        <p:spPr>
          <a:xfrm>
            <a:off x="1049778" y="2578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B86FE87E-43B6-6D4B-947D-49F1AA784814}"/>
              </a:ext>
            </a:extLst>
          </p:cNvPr>
          <p:cNvSpPr txBox="1"/>
          <p:nvPr/>
        </p:nvSpPr>
        <p:spPr>
          <a:xfrm>
            <a:off x="1049778" y="4904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28" name="Oval 127">
            <a:extLst>
              <a:ext uri="{FF2B5EF4-FFF2-40B4-BE49-F238E27FC236}">
                <a16:creationId xmlns:a16="http://schemas.microsoft.com/office/drawing/2014/main" id="{8BF30085-377F-C046-AF46-F4C228DDA54F}"/>
              </a:ext>
            </a:extLst>
          </p:cNvPr>
          <p:cNvSpPr/>
          <p:nvPr/>
        </p:nvSpPr>
        <p:spPr>
          <a:xfrm>
            <a:off x="1294147" y="2463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8FD1AB61-296B-7941-8A11-99F9574A1D15}"/>
              </a:ext>
            </a:extLst>
          </p:cNvPr>
          <p:cNvSpPr/>
          <p:nvPr/>
        </p:nvSpPr>
        <p:spPr>
          <a:xfrm>
            <a:off x="1293097" y="2918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F022ACAD-F007-DF4C-A95D-B67618917446}"/>
              </a:ext>
            </a:extLst>
          </p:cNvPr>
          <p:cNvCxnSpPr>
            <a:endCxn id="129" idx="0"/>
          </p:cNvCxnSpPr>
          <p:nvPr/>
        </p:nvCxnSpPr>
        <p:spPr>
          <a:xfrm>
            <a:off x="1405133" y="2713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Oval 130">
            <a:extLst>
              <a:ext uri="{FF2B5EF4-FFF2-40B4-BE49-F238E27FC236}">
                <a16:creationId xmlns:a16="http://schemas.microsoft.com/office/drawing/2014/main" id="{F2F9815A-5FC2-3F4C-BC39-44921734C4B1}"/>
              </a:ext>
            </a:extLst>
          </p:cNvPr>
          <p:cNvSpPr/>
          <p:nvPr/>
        </p:nvSpPr>
        <p:spPr>
          <a:xfrm>
            <a:off x="1291965" y="3375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CABF80DA-E80C-3647-80A0-F5C74A09AF12}"/>
              </a:ext>
            </a:extLst>
          </p:cNvPr>
          <p:cNvCxnSpPr>
            <a:stCxn id="129" idx="4"/>
            <a:endCxn id="131" idx="0"/>
          </p:cNvCxnSpPr>
          <p:nvPr/>
        </p:nvCxnSpPr>
        <p:spPr>
          <a:xfrm flipH="1">
            <a:off x="1406265" y="3146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8D247746-46EA-C642-90A2-50C156951338}"/>
              </a:ext>
            </a:extLst>
          </p:cNvPr>
          <p:cNvCxnSpPr>
            <a:stCxn id="131" idx="4"/>
            <a:endCxn id="134" idx="0"/>
          </p:cNvCxnSpPr>
          <p:nvPr/>
        </p:nvCxnSpPr>
        <p:spPr>
          <a:xfrm>
            <a:off x="1406265" y="3603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Oval 133">
            <a:extLst>
              <a:ext uri="{FF2B5EF4-FFF2-40B4-BE49-F238E27FC236}">
                <a16:creationId xmlns:a16="http://schemas.microsoft.com/office/drawing/2014/main" id="{A2BAF0C4-1C77-E54E-944D-09A58368A3A2}"/>
              </a:ext>
            </a:extLst>
          </p:cNvPr>
          <p:cNvSpPr/>
          <p:nvPr/>
        </p:nvSpPr>
        <p:spPr>
          <a:xfrm>
            <a:off x="1293137" y="3832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5" name="Oval 134">
            <a:extLst>
              <a:ext uri="{FF2B5EF4-FFF2-40B4-BE49-F238E27FC236}">
                <a16:creationId xmlns:a16="http://schemas.microsoft.com/office/drawing/2014/main" id="{C6D11935-7E37-0349-8D97-1E9DBAD3534A}"/>
              </a:ext>
            </a:extLst>
          </p:cNvPr>
          <p:cNvSpPr/>
          <p:nvPr/>
        </p:nvSpPr>
        <p:spPr>
          <a:xfrm>
            <a:off x="1295401" y="4289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35A46693-E50C-2149-9D05-47CFA37649F1}"/>
              </a:ext>
            </a:extLst>
          </p:cNvPr>
          <p:cNvCxnSpPr>
            <a:stCxn id="134" idx="4"/>
            <a:endCxn id="135" idx="0"/>
          </p:cNvCxnSpPr>
          <p:nvPr/>
        </p:nvCxnSpPr>
        <p:spPr>
          <a:xfrm>
            <a:off x="1407437" y="4061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Oval 136">
            <a:extLst>
              <a:ext uri="{FF2B5EF4-FFF2-40B4-BE49-F238E27FC236}">
                <a16:creationId xmlns:a16="http://schemas.microsoft.com/office/drawing/2014/main" id="{0BA6D564-1DA6-1C4A-8BCF-AD07334521AB}"/>
              </a:ext>
            </a:extLst>
          </p:cNvPr>
          <p:cNvSpPr/>
          <p:nvPr/>
        </p:nvSpPr>
        <p:spPr>
          <a:xfrm>
            <a:off x="1294269" y="4746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00F31C6B-E9CD-B041-AB84-C5EF0AB63293}"/>
              </a:ext>
            </a:extLst>
          </p:cNvPr>
          <p:cNvCxnSpPr>
            <a:stCxn id="135" idx="4"/>
            <a:endCxn id="137" idx="0"/>
          </p:cNvCxnSpPr>
          <p:nvPr/>
        </p:nvCxnSpPr>
        <p:spPr>
          <a:xfrm flipH="1">
            <a:off x="1408569" y="4518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9" name="Oval 138">
            <a:extLst>
              <a:ext uri="{FF2B5EF4-FFF2-40B4-BE49-F238E27FC236}">
                <a16:creationId xmlns:a16="http://schemas.microsoft.com/office/drawing/2014/main" id="{938C730E-90A8-7747-808C-CBFAD4C09510}"/>
              </a:ext>
            </a:extLst>
          </p:cNvPr>
          <p:cNvSpPr/>
          <p:nvPr/>
        </p:nvSpPr>
        <p:spPr>
          <a:xfrm>
            <a:off x="1287721" y="5203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66712C6C-DF98-3A4B-B8C6-1C0054724431}"/>
              </a:ext>
            </a:extLst>
          </p:cNvPr>
          <p:cNvCxnSpPr>
            <a:endCxn id="139" idx="0"/>
          </p:cNvCxnSpPr>
          <p:nvPr/>
        </p:nvCxnSpPr>
        <p:spPr>
          <a:xfrm flipH="1">
            <a:off x="1402021" y="4974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" name="TextBox 140">
            <a:extLst>
              <a:ext uri="{FF2B5EF4-FFF2-40B4-BE49-F238E27FC236}">
                <a16:creationId xmlns:a16="http://schemas.microsoft.com/office/drawing/2014/main" id="{D57AE3BB-E0E5-214A-979E-EBE18F1C11F0}"/>
              </a:ext>
            </a:extLst>
          </p:cNvPr>
          <p:cNvSpPr txBox="1"/>
          <p:nvPr/>
        </p:nvSpPr>
        <p:spPr>
          <a:xfrm>
            <a:off x="1049778" y="5339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5638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3</a:t>
            </a:r>
          </a:p>
        </p:txBody>
      </p: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B79F84C7-6686-6A4D-BFEA-A6B31DC59C8F}"/>
              </a:ext>
            </a:extLst>
          </p:cNvPr>
          <p:cNvCxnSpPr>
            <a:endCxn id="142" idx="0"/>
          </p:cNvCxnSpPr>
          <p:nvPr/>
        </p:nvCxnSpPr>
        <p:spPr>
          <a:xfrm flipH="1">
            <a:off x="1390800" y="5410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" name="TextBox 143">
            <a:extLst>
              <a:ext uri="{FF2B5EF4-FFF2-40B4-BE49-F238E27FC236}">
                <a16:creationId xmlns:a16="http://schemas.microsoft.com/office/drawing/2014/main" id="{CA9514D8-0ACE-924B-9668-00DCBBA92E9F}"/>
              </a:ext>
            </a:extLst>
          </p:cNvPr>
          <p:cNvSpPr txBox="1"/>
          <p:nvPr/>
        </p:nvSpPr>
        <p:spPr>
          <a:xfrm>
            <a:off x="1049778" y="1669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45" name="Oval 144">
            <a:extLst>
              <a:ext uri="{FF2B5EF4-FFF2-40B4-BE49-F238E27FC236}">
                <a16:creationId xmlns:a16="http://schemas.microsoft.com/office/drawing/2014/main" id="{027543C4-8ED7-B741-82EE-AA99A61F0F2E}"/>
              </a:ext>
            </a:extLst>
          </p:cNvPr>
          <p:cNvSpPr/>
          <p:nvPr/>
        </p:nvSpPr>
        <p:spPr>
          <a:xfrm>
            <a:off x="1294270" y="1554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stCxn id="75" idx="3"/>
            <a:endCxn id="145" idx="0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8E04EC9B-FB6D-2A46-AB20-AAB70543325A}"/>
              </a:ext>
            </a:extLst>
          </p:cNvPr>
          <p:cNvCxnSpPr>
            <a:stCxn id="145" idx="4"/>
          </p:cNvCxnSpPr>
          <p:nvPr/>
        </p:nvCxnSpPr>
        <p:spPr>
          <a:xfrm flipH="1">
            <a:off x="1407438" y="1782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>
            <a:extLst>
              <a:ext uri="{FF2B5EF4-FFF2-40B4-BE49-F238E27FC236}">
                <a16:creationId xmlns:a16="http://schemas.microsoft.com/office/drawing/2014/main" id="{E4E7366F-1022-E644-AB49-97254E8D8056}"/>
              </a:ext>
            </a:extLst>
          </p:cNvPr>
          <p:cNvSpPr txBox="1"/>
          <p:nvPr/>
        </p:nvSpPr>
        <p:spPr>
          <a:xfrm>
            <a:off x="1049778" y="2180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49" name="Oval 148">
            <a:extLst>
              <a:ext uri="{FF2B5EF4-FFF2-40B4-BE49-F238E27FC236}">
                <a16:creationId xmlns:a16="http://schemas.microsoft.com/office/drawing/2014/main" id="{6FA1A212-B00B-2746-B245-FEE4EE30745E}"/>
              </a:ext>
            </a:extLst>
          </p:cNvPr>
          <p:cNvSpPr/>
          <p:nvPr/>
        </p:nvSpPr>
        <p:spPr>
          <a:xfrm>
            <a:off x="1288865" y="2003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E9B34679-411E-8245-98D0-6B7382BA1DE3}"/>
              </a:ext>
            </a:extLst>
          </p:cNvPr>
          <p:cNvCxnSpPr>
            <a:stCxn id="149" idx="4"/>
            <a:endCxn id="128" idx="0"/>
          </p:cNvCxnSpPr>
          <p:nvPr/>
        </p:nvCxnSpPr>
        <p:spPr>
          <a:xfrm>
            <a:off x="1403165" y="2231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1" name="TextBox 150">
            <a:extLst>
              <a:ext uri="{FF2B5EF4-FFF2-40B4-BE49-F238E27FC236}">
                <a16:creationId xmlns:a16="http://schemas.microsoft.com/office/drawing/2014/main" id="{0B8363DC-E947-9D47-BEC6-AD5299164A56}"/>
              </a:ext>
            </a:extLst>
          </p:cNvPr>
          <p:cNvSpPr txBox="1"/>
          <p:nvPr/>
        </p:nvSpPr>
        <p:spPr>
          <a:xfrm>
            <a:off x="1225195" y="10078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20F7BD5C-C3D0-364A-A756-3BA59B2B76D1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33A9FF0A-9F7B-444E-910A-581BC79181DD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D7F2618-0636-8243-B489-923C6AACC909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66A46DFD-D0C6-3746-A887-EB10E5A48343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9D024F5-C229-974A-85BF-3EB5237478A0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9C408D67-4B65-174F-9FC1-87FCC4161A94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1DDE6840-359C-3747-9AFA-DFB0F1325B8C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3AEB85C8-45D0-9D43-8619-2DDD941E6563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9F71070D-CF69-E24C-8E78-111BC6CF1396}"/>
              </a:ext>
            </a:extLst>
          </p:cNvPr>
          <p:cNvCxnSpPr>
            <a:endCxn id="159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Oval 160">
            <a:extLst>
              <a:ext uri="{FF2B5EF4-FFF2-40B4-BE49-F238E27FC236}">
                <a16:creationId xmlns:a16="http://schemas.microsoft.com/office/drawing/2014/main" id="{CD8AA623-9B17-4C44-A314-E96DC001B219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42660FE3-4127-5A4F-8616-BFD1D6A603DE}"/>
              </a:ext>
            </a:extLst>
          </p:cNvPr>
          <p:cNvCxnSpPr>
            <a:stCxn id="159" idx="4"/>
            <a:endCxn id="161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F11882FA-A977-224E-B8AB-98E0E4D004AD}"/>
              </a:ext>
            </a:extLst>
          </p:cNvPr>
          <p:cNvCxnSpPr>
            <a:stCxn id="161" idx="4"/>
            <a:endCxn id="164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Oval 163">
            <a:extLst>
              <a:ext uri="{FF2B5EF4-FFF2-40B4-BE49-F238E27FC236}">
                <a16:creationId xmlns:a16="http://schemas.microsoft.com/office/drawing/2014/main" id="{5151B645-B1FA-4A4D-9E37-53A96FF93528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027F4397-FE18-9F4F-B3E6-07C599A66304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824962FF-3D62-8D4A-89E8-C808B06EDA56}"/>
              </a:ext>
            </a:extLst>
          </p:cNvPr>
          <p:cNvCxnSpPr>
            <a:stCxn id="164" idx="4"/>
            <a:endCxn id="165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Oval 166">
            <a:extLst>
              <a:ext uri="{FF2B5EF4-FFF2-40B4-BE49-F238E27FC236}">
                <a16:creationId xmlns:a16="http://schemas.microsoft.com/office/drawing/2014/main" id="{F2CDD4F5-A5EF-084D-BEC0-ECAF54A27ACE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50AD51E-C673-624E-9287-7C7649786421}"/>
              </a:ext>
            </a:extLst>
          </p:cNvPr>
          <p:cNvCxnSpPr>
            <a:stCxn id="165" idx="4"/>
            <a:endCxn id="167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Oval 168">
            <a:extLst>
              <a:ext uri="{FF2B5EF4-FFF2-40B4-BE49-F238E27FC236}">
                <a16:creationId xmlns:a16="http://schemas.microsoft.com/office/drawing/2014/main" id="{EA1572D3-6631-2A4A-BD73-15604EE5D379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27869A2C-D4D2-F440-B956-5FE7B9CB23C0}"/>
              </a:ext>
            </a:extLst>
          </p:cNvPr>
          <p:cNvCxnSpPr>
            <a:endCxn id="169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6AD0C6E2-8154-E940-96DF-2FEC48856C6F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4</a:t>
            </a:r>
          </a:p>
        </p:txBody>
      </p: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12BD899F-33DA-CD44-9264-C1A78479DE77}"/>
              </a:ext>
            </a:extLst>
          </p:cNvPr>
          <p:cNvCxnSpPr>
            <a:endCxn id="172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>
            <a:extLst>
              <a:ext uri="{FF2B5EF4-FFF2-40B4-BE49-F238E27FC236}">
                <a16:creationId xmlns:a16="http://schemas.microsoft.com/office/drawing/2014/main" id="{D1DBF96F-6EA9-D043-939B-9042CDFEDC06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FA6CD911-CB87-2043-9027-EACBC223B2E7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stCxn id="3" idx="4"/>
            <a:endCxn id="175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C7A2941-A065-F14C-82A8-4FA5EA767E19}"/>
              </a:ext>
            </a:extLst>
          </p:cNvPr>
          <p:cNvCxnSpPr>
            <a:stCxn id="175" idx="4"/>
            <a:endCxn id="179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TextBox 177">
            <a:extLst>
              <a:ext uri="{FF2B5EF4-FFF2-40B4-BE49-F238E27FC236}">
                <a16:creationId xmlns:a16="http://schemas.microsoft.com/office/drawing/2014/main" id="{449D8DF8-DCC9-8447-88FD-07C5E3E137B6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79" name="Oval 178">
            <a:extLst>
              <a:ext uri="{FF2B5EF4-FFF2-40B4-BE49-F238E27FC236}">
                <a16:creationId xmlns:a16="http://schemas.microsoft.com/office/drawing/2014/main" id="{539D3586-8900-514D-9CD4-CE5EDD4ED7FB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9127ADB1-D45B-D34A-B86C-A8BF01EB69B5}"/>
              </a:ext>
            </a:extLst>
          </p:cNvPr>
          <p:cNvCxnSpPr>
            <a:stCxn id="179" idx="4"/>
            <a:endCxn id="158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>
            <a:extLst>
              <a:ext uri="{FF2B5EF4-FFF2-40B4-BE49-F238E27FC236}">
                <a16:creationId xmlns:a16="http://schemas.microsoft.com/office/drawing/2014/main" id="{BE927778-8C0B-DF4F-AD28-07E66290D8BE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821801A-A72F-5141-8B00-DE0FE114D6D0}"/>
              </a:ext>
            </a:extLst>
          </p:cNvPr>
          <p:cNvSpPr txBox="1"/>
          <p:nvPr/>
        </p:nvSpPr>
        <p:spPr>
          <a:xfrm>
            <a:off x="381000" y="28799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E0712ECE-3339-5649-9A51-D632CBD073E1}"/>
              </a:ext>
            </a:extLst>
          </p:cNvPr>
          <p:cNvSpPr txBox="1"/>
          <p:nvPr/>
        </p:nvSpPr>
        <p:spPr>
          <a:xfrm>
            <a:off x="381000" y="33381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FAFF7E91-D81F-D345-871C-9C1B73C2277C}"/>
              </a:ext>
            </a:extLst>
          </p:cNvPr>
          <p:cNvSpPr txBox="1"/>
          <p:nvPr/>
        </p:nvSpPr>
        <p:spPr>
          <a:xfrm>
            <a:off x="381000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01B76F7D-B8A0-5A4D-89EB-51F98D33DF5C}"/>
              </a:ext>
            </a:extLst>
          </p:cNvPr>
          <p:cNvSpPr txBox="1"/>
          <p:nvPr/>
        </p:nvSpPr>
        <p:spPr>
          <a:xfrm>
            <a:off x="381000" y="2009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C221B761-7417-704D-BD7F-DDECEE5C6CAD}"/>
              </a:ext>
            </a:extLst>
          </p:cNvPr>
          <p:cNvSpPr txBox="1"/>
          <p:nvPr/>
        </p:nvSpPr>
        <p:spPr>
          <a:xfrm>
            <a:off x="381000" y="15112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77002325-A13D-3E42-9F24-F6C8D2C4AA18}"/>
              </a:ext>
            </a:extLst>
          </p:cNvPr>
          <p:cNvSpPr txBox="1"/>
          <p:nvPr/>
        </p:nvSpPr>
        <p:spPr>
          <a:xfrm>
            <a:off x="381000" y="38375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88" name="Oval 187">
            <a:extLst>
              <a:ext uri="{FF2B5EF4-FFF2-40B4-BE49-F238E27FC236}">
                <a16:creationId xmlns:a16="http://schemas.microsoft.com/office/drawing/2014/main" id="{52BD641B-949D-4649-8AE8-ECD0ADB43CD8}"/>
              </a:ext>
            </a:extLst>
          </p:cNvPr>
          <p:cNvSpPr/>
          <p:nvPr/>
        </p:nvSpPr>
        <p:spPr>
          <a:xfrm>
            <a:off x="624319" y="1851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9" name="Straight Connector 188">
            <a:extLst>
              <a:ext uri="{FF2B5EF4-FFF2-40B4-BE49-F238E27FC236}">
                <a16:creationId xmlns:a16="http://schemas.microsoft.com/office/drawing/2014/main" id="{56639482-F327-CC4A-80B5-B47419825992}"/>
              </a:ext>
            </a:extLst>
          </p:cNvPr>
          <p:cNvCxnSpPr>
            <a:stCxn id="203" idx="4"/>
            <a:endCxn id="188" idx="0"/>
          </p:cNvCxnSpPr>
          <p:nvPr/>
        </p:nvCxnSpPr>
        <p:spPr>
          <a:xfrm>
            <a:off x="734387" y="1545815"/>
            <a:ext cx="4232" cy="3054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Oval 189">
            <a:extLst>
              <a:ext uri="{FF2B5EF4-FFF2-40B4-BE49-F238E27FC236}">
                <a16:creationId xmlns:a16="http://schemas.microsoft.com/office/drawing/2014/main" id="{793DD416-B956-A74E-93FC-2E5142507707}"/>
              </a:ext>
            </a:extLst>
          </p:cNvPr>
          <p:cNvSpPr/>
          <p:nvPr/>
        </p:nvSpPr>
        <p:spPr>
          <a:xfrm>
            <a:off x="623187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1" name="Straight Connector 190">
            <a:extLst>
              <a:ext uri="{FF2B5EF4-FFF2-40B4-BE49-F238E27FC236}">
                <a16:creationId xmlns:a16="http://schemas.microsoft.com/office/drawing/2014/main" id="{66E4DA87-E088-694F-B612-FABCA3025C6E}"/>
              </a:ext>
            </a:extLst>
          </p:cNvPr>
          <p:cNvCxnSpPr>
            <a:stCxn id="188" idx="4"/>
            <a:endCxn id="190" idx="0"/>
          </p:cNvCxnSpPr>
          <p:nvPr/>
        </p:nvCxnSpPr>
        <p:spPr>
          <a:xfrm flipH="1">
            <a:off x="737487" y="20798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16B51F0B-1DFC-FE46-B1D4-EE359DC5ACD1}"/>
              </a:ext>
            </a:extLst>
          </p:cNvPr>
          <p:cNvCxnSpPr>
            <a:stCxn id="190" idx="4"/>
            <a:endCxn id="193" idx="0"/>
          </p:cNvCxnSpPr>
          <p:nvPr/>
        </p:nvCxnSpPr>
        <p:spPr>
          <a:xfrm>
            <a:off x="737487" y="25370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3" name="Oval 192">
            <a:extLst>
              <a:ext uri="{FF2B5EF4-FFF2-40B4-BE49-F238E27FC236}">
                <a16:creationId xmlns:a16="http://schemas.microsoft.com/office/drawing/2014/main" id="{0C4ED29D-4375-AA45-ABD1-6025C0C1F314}"/>
              </a:ext>
            </a:extLst>
          </p:cNvPr>
          <p:cNvSpPr/>
          <p:nvPr/>
        </p:nvSpPr>
        <p:spPr>
          <a:xfrm>
            <a:off x="624359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94" name="Oval 193">
            <a:extLst>
              <a:ext uri="{FF2B5EF4-FFF2-40B4-BE49-F238E27FC236}">
                <a16:creationId xmlns:a16="http://schemas.microsoft.com/office/drawing/2014/main" id="{F07F353C-C6E3-A14D-92D7-D9790D52C320}"/>
              </a:ext>
            </a:extLst>
          </p:cNvPr>
          <p:cNvSpPr/>
          <p:nvPr/>
        </p:nvSpPr>
        <p:spPr>
          <a:xfrm>
            <a:off x="626623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26FF2BF9-05BF-1847-AAD8-364AB2EF2B48}"/>
              </a:ext>
            </a:extLst>
          </p:cNvPr>
          <p:cNvCxnSpPr>
            <a:stCxn id="193" idx="4"/>
            <a:endCxn id="194" idx="0"/>
          </p:cNvCxnSpPr>
          <p:nvPr/>
        </p:nvCxnSpPr>
        <p:spPr>
          <a:xfrm>
            <a:off x="738659" y="29942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6" name="Oval 195">
            <a:extLst>
              <a:ext uri="{FF2B5EF4-FFF2-40B4-BE49-F238E27FC236}">
                <a16:creationId xmlns:a16="http://schemas.microsoft.com/office/drawing/2014/main" id="{C5324928-9ED7-C244-8D35-64AF71459308}"/>
              </a:ext>
            </a:extLst>
          </p:cNvPr>
          <p:cNvSpPr/>
          <p:nvPr/>
        </p:nvSpPr>
        <p:spPr>
          <a:xfrm>
            <a:off x="625491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7" name="Straight Connector 196">
            <a:extLst>
              <a:ext uri="{FF2B5EF4-FFF2-40B4-BE49-F238E27FC236}">
                <a16:creationId xmlns:a16="http://schemas.microsoft.com/office/drawing/2014/main" id="{B6741729-9F7B-E945-B31B-B7E69C2911AA}"/>
              </a:ext>
            </a:extLst>
          </p:cNvPr>
          <p:cNvCxnSpPr>
            <a:stCxn id="194" idx="4"/>
            <a:endCxn id="196" idx="0"/>
          </p:cNvCxnSpPr>
          <p:nvPr/>
        </p:nvCxnSpPr>
        <p:spPr>
          <a:xfrm flipH="1">
            <a:off x="739791" y="34514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" name="Oval 197">
            <a:extLst>
              <a:ext uri="{FF2B5EF4-FFF2-40B4-BE49-F238E27FC236}">
                <a16:creationId xmlns:a16="http://schemas.microsoft.com/office/drawing/2014/main" id="{88572C88-53C9-F24A-8CCC-62509945D71E}"/>
              </a:ext>
            </a:extLst>
          </p:cNvPr>
          <p:cNvSpPr/>
          <p:nvPr/>
        </p:nvSpPr>
        <p:spPr>
          <a:xfrm>
            <a:off x="618943" y="41365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FEAC93B7-5C01-3048-B5E4-0DA183EEC820}"/>
              </a:ext>
            </a:extLst>
          </p:cNvPr>
          <p:cNvCxnSpPr>
            <a:endCxn id="198" idx="0"/>
          </p:cNvCxnSpPr>
          <p:nvPr/>
        </p:nvCxnSpPr>
        <p:spPr>
          <a:xfrm flipH="1">
            <a:off x="733243" y="39079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0" name="TextBox 199">
            <a:extLst>
              <a:ext uri="{FF2B5EF4-FFF2-40B4-BE49-F238E27FC236}">
                <a16:creationId xmlns:a16="http://schemas.microsoft.com/office/drawing/2014/main" id="{52C0E187-BD51-A64A-A531-F3FB85CD8E1C}"/>
              </a:ext>
            </a:extLst>
          </p:cNvPr>
          <p:cNvSpPr txBox="1"/>
          <p:nvPr/>
        </p:nvSpPr>
        <p:spPr>
          <a:xfrm>
            <a:off x="381000" y="42730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45720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5</a:t>
            </a: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43F3B76D-3D60-B24F-B382-26AC31B90D4B}"/>
              </a:ext>
            </a:extLst>
          </p:cNvPr>
          <p:cNvCxnSpPr>
            <a:endCxn id="201" idx="0"/>
          </p:cNvCxnSpPr>
          <p:nvPr/>
        </p:nvCxnSpPr>
        <p:spPr>
          <a:xfrm flipH="1">
            <a:off x="722022" y="43434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Oval 202">
            <a:extLst>
              <a:ext uri="{FF2B5EF4-FFF2-40B4-BE49-F238E27FC236}">
                <a16:creationId xmlns:a16="http://schemas.microsoft.com/office/drawing/2014/main" id="{9D685424-D983-334E-A463-100CC0598C16}"/>
              </a:ext>
            </a:extLst>
          </p:cNvPr>
          <p:cNvSpPr/>
          <p:nvPr/>
        </p:nvSpPr>
        <p:spPr>
          <a:xfrm>
            <a:off x="620087" y="13172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stCxn id="75" idx="2"/>
            <a:endCxn id="203" idx="7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EF0D17A2-3923-7C49-B576-7FC8B2C8CCEF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0D13B896-9995-F141-B6B8-52C824DAEADB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A9D1E2D2-36D7-524A-8BFA-A1A9D5E77373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9EBAD28F-56E9-DA47-ABE0-9C0F1E6EA6B6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0479995B-9143-CA4F-919F-59C08F00ABEF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4F5FFC70-BE43-2D41-B71E-553110049B21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1" name="Oval 210">
            <a:extLst>
              <a:ext uri="{FF2B5EF4-FFF2-40B4-BE49-F238E27FC236}">
                <a16:creationId xmlns:a16="http://schemas.microsoft.com/office/drawing/2014/main" id="{62939CDC-7491-1145-A543-AA27404638B5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F8D1C12E-D24B-6E4C-88E1-DDE4E42363BA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3" name="Straight Connector 212">
            <a:extLst>
              <a:ext uri="{FF2B5EF4-FFF2-40B4-BE49-F238E27FC236}">
                <a16:creationId xmlns:a16="http://schemas.microsoft.com/office/drawing/2014/main" id="{E82AB79A-C090-8E42-9DF4-50D0FE969169}"/>
              </a:ext>
            </a:extLst>
          </p:cNvPr>
          <p:cNvCxnSpPr>
            <a:endCxn id="212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213">
            <a:extLst>
              <a:ext uri="{FF2B5EF4-FFF2-40B4-BE49-F238E27FC236}">
                <a16:creationId xmlns:a16="http://schemas.microsoft.com/office/drawing/2014/main" id="{7EA16CBF-0CB6-FC47-9C16-AA108F02E7D0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5" name="Straight Connector 214">
            <a:extLst>
              <a:ext uri="{FF2B5EF4-FFF2-40B4-BE49-F238E27FC236}">
                <a16:creationId xmlns:a16="http://schemas.microsoft.com/office/drawing/2014/main" id="{7DA1D841-8F7A-F04F-8690-793B05CF16EF}"/>
              </a:ext>
            </a:extLst>
          </p:cNvPr>
          <p:cNvCxnSpPr>
            <a:stCxn id="212" idx="4"/>
            <a:endCxn id="214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1BB6ECF5-4C32-614F-A07F-43AE0E5FC23B}"/>
              </a:ext>
            </a:extLst>
          </p:cNvPr>
          <p:cNvCxnSpPr>
            <a:stCxn id="214" idx="4"/>
            <a:endCxn id="217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Oval 216">
            <a:extLst>
              <a:ext uri="{FF2B5EF4-FFF2-40B4-BE49-F238E27FC236}">
                <a16:creationId xmlns:a16="http://schemas.microsoft.com/office/drawing/2014/main" id="{7AC3D51C-F64B-8343-8D2F-3DAE5D6D9587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8" name="Oval 217">
            <a:extLst>
              <a:ext uri="{FF2B5EF4-FFF2-40B4-BE49-F238E27FC236}">
                <a16:creationId xmlns:a16="http://schemas.microsoft.com/office/drawing/2014/main" id="{D3593D2D-296B-B148-ADBB-243A8AFC5949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45BC2AF3-BDD4-294D-B440-3FA37F58B6EE}"/>
              </a:ext>
            </a:extLst>
          </p:cNvPr>
          <p:cNvCxnSpPr>
            <a:stCxn id="217" idx="4"/>
            <a:endCxn id="218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Oval 219">
            <a:extLst>
              <a:ext uri="{FF2B5EF4-FFF2-40B4-BE49-F238E27FC236}">
                <a16:creationId xmlns:a16="http://schemas.microsoft.com/office/drawing/2014/main" id="{02ABFF81-62DE-A64E-81F3-49D7D2040FD1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ECC85A4F-F295-F049-88F8-EA3FE8322A8F}"/>
              </a:ext>
            </a:extLst>
          </p:cNvPr>
          <p:cNvCxnSpPr>
            <a:stCxn id="218" idx="4"/>
            <a:endCxn id="220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2" name="Oval 221">
            <a:extLst>
              <a:ext uri="{FF2B5EF4-FFF2-40B4-BE49-F238E27FC236}">
                <a16:creationId xmlns:a16="http://schemas.microsoft.com/office/drawing/2014/main" id="{D82A1DF4-31FD-C441-AD02-EC09268591DB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2F1DCCB1-1445-C140-99D7-4612A5C91602}"/>
              </a:ext>
            </a:extLst>
          </p:cNvPr>
          <p:cNvCxnSpPr>
            <a:endCxn id="222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>
            <a:extLst>
              <a:ext uri="{FF2B5EF4-FFF2-40B4-BE49-F238E27FC236}">
                <a16:creationId xmlns:a16="http://schemas.microsoft.com/office/drawing/2014/main" id="{05B020F5-2AAF-1F4A-8306-825AC9270B58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6</a:t>
            </a: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4C557D32-28D9-A547-A1AB-702793730355}"/>
              </a:ext>
            </a:extLst>
          </p:cNvPr>
          <p:cNvCxnSpPr>
            <a:endCxn id="225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TextBox 226">
            <a:extLst>
              <a:ext uri="{FF2B5EF4-FFF2-40B4-BE49-F238E27FC236}">
                <a16:creationId xmlns:a16="http://schemas.microsoft.com/office/drawing/2014/main" id="{479A8997-29F8-F449-B5AF-FEA38F26CF19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stCxn id="3" idx="4"/>
            <a:endCxn id="211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768EBF41-9959-CA41-A331-6C76D551E9A4}"/>
              </a:ext>
            </a:extLst>
          </p:cNvPr>
          <p:cNvSpPr txBox="1"/>
          <p:nvPr/>
        </p:nvSpPr>
        <p:spPr>
          <a:xfrm>
            <a:off x="2286000" y="24815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C2C1375D-01A0-5941-BE40-79AF06C78B20}"/>
              </a:ext>
            </a:extLst>
          </p:cNvPr>
          <p:cNvSpPr txBox="1"/>
          <p:nvPr/>
        </p:nvSpPr>
        <p:spPr>
          <a:xfrm>
            <a:off x="2286000" y="298090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31" name="Oval 230">
            <a:extLst>
              <a:ext uri="{FF2B5EF4-FFF2-40B4-BE49-F238E27FC236}">
                <a16:creationId xmlns:a16="http://schemas.microsoft.com/office/drawing/2014/main" id="{8D52F2A9-8629-7744-A82F-22833FB01EE5}"/>
              </a:ext>
            </a:extLst>
          </p:cNvPr>
          <p:cNvSpPr/>
          <p:nvPr/>
        </p:nvSpPr>
        <p:spPr>
          <a:xfrm>
            <a:off x="2531623" y="23662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stCxn id="79" idx="4"/>
            <a:endCxn id="231" idx="0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3" name="Oval 232">
            <a:extLst>
              <a:ext uri="{FF2B5EF4-FFF2-40B4-BE49-F238E27FC236}">
                <a16:creationId xmlns:a16="http://schemas.microsoft.com/office/drawing/2014/main" id="{1F744646-4EE2-3C4A-925A-624AB50FAB08}"/>
              </a:ext>
            </a:extLst>
          </p:cNvPr>
          <p:cNvSpPr/>
          <p:nvPr/>
        </p:nvSpPr>
        <p:spPr>
          <a:xfrm>
            <a:off x="2530491" y="28234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4" name="Straight Connector 233">
            <a:extLst>
              <a:ext uri="{FF2B5EF4-FFF2-40B4-BE49-F238E27FC236}">
                <a16:creationId xmlns:a16="http://schemas.microsoft.com/office/drawing/2014/main" id="{D990D93B-C2ED-1E49-92D5-487C9B66221D}"/>
              </a:ext>
            </a:extLst>
          </p:cNvPr>
          <p:cNvCxnSpPr>
            <a:stCxn id="231" idx="4"/>
            <a:endCxn id="233" idx="0"/>
          </p:cNvCxnSpPr>
          <p:nvPr/>
        </p:nvCxnSpPr>
        <p:spPr>
          <a:xfrm flipH="1">
            <a:off x="2644791" y="259480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5" name="Oval 234">
            <a:extLst>
              <a:ext uri="{FF2B5EF4-FFF2-40B4-BE49-F238E27FC236}">
                <a16:creationId xmlns:a16="http://schemas.microsoft.com/office/drawing/2014/main" id="{9B4AAB79-EEEC-6141-88FA-E936CC6A1E0E}"/>
              </a:ext>
            </a:extLst>
          </p:cNvPr>
          <p:cNvSpPr/>
          <p:nvPr/>
        </p:nvSpPr>
        <p:spPr>
          <a:xfrm>
            <a:off x="2523943" y="327987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6" name="Straight Connector 235">
            <a:extLst>
              <a:ext uri="{FF2B5EF4-FFF2-40B4-BE49-F238E27FC236}">
                <a16:creationId xmlns:a16="http://schemas.microsoft.com/office/drawing/2014/main" id="{342B0C20-E148-BC42-B0CE-820F3E162AC5}"/>
              </a:ext>
            </a:extLst>
          </p:cNvPr>
          <p:cNvCxnSpPr>
            <a:endCxn id="235" idx="0"/>
          </p:cNvCxnSpPr>
          <p:nvPr/>
        </p:nvCxnSpPr>
        <p:spPr>
          <a:xfrm flipH="1">
            <a:off x="2638243" y="305127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7" name="TextBox 236">
            <a:extLst>
              <a:ext uri="{FF2B5EF4-FFF2-40B4-BE49-F238E27FC236}">
                <a16:creationId xmlns:a16="http://schemas.microsoft.com/office/drawing/2014/main" id="{8DFB88DC-C691-AE48-B140-FAABE6D23B48}"/>
              </a:ext>
            </a:extLst>
          </p:cNvPr>
          <p:cNvSpPr txBox="1"/>
          <p:nvPr/>
        </p:nvSpPr>
        <p:spPr>
          <a:xfrm>
            <a:off x="2286000" y="341635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3715319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7</a:t>
            </a: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AE9F4521-2E79-DB46-A2DA-9C6D4DB2B1EF}"/>
              </a:ext>
            </a:extLst>
          </p:cNvPr>
          <p:cNvCxnSpPr>
            <a:endCxn id="238" idx="0"/>
          </p:cNvCxnSpPr>
          <p:nvPr/>
        </p:nvCxnSpPr>
        <p:spPr>
          <a:xfrm flipH="1">
            <a:off x="2627022" y="348671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0" name="TextBox 239">
            <a:extLst>
              <a:ext uri="{FF2B5EF4-FFF2-40B4-BE49-F238E27FC236}">
                <a16:creationId xmlns:a16="http://schemas.microsoft.com/office/drawing/2014/main" id="{7CEA093A-47DD-F74A-B2C3-7326C59E429F}"/>
              </a:ext>
            </a:extLst>
          </p:cNvPr>
          <p:cNvSpPr txBox="1"/>
          <p:nvPr/>
        </p:nvSpPr>
        <p:spPr>
          <a:xfrm>
            <a:off x="2345162" y="19962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8</a:t>
            </a: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3" name="Oval 252">
            <a:extLst>
              <a:ext uri="{FF2B5EF4-FFF2-40B4-BE49-F238E27FC236}">
                <a16:creationId xmlns:a16="http://schemas.microsoft.com/office/drawing/2014/main" id="{7467F735-2B3E-EC42-99EA-1382833025C2}"/>
              </a:ext>
            </a:extLst>
          </p:cNvPr>
          <p:cNvSpPr/>
          <p:nvPr/>
        </p:nvSpPr>
        <p:spPr>
          <a:xfrm>
            <a:off x="3124201" y="23437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stCxn id="79" idx="5"/>
            <a:endCxn id="253" idx="0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5" name="TextBox 254">
            <a:extLst>
              <a:ext uri="{FF2B5EF4-FFF2-40B4-BE49-F238E27FC236}">
                <a16:creationId xmlns:a16="http://schemas.microsoft.com/office/drawing/2014/main" id="{C1587225-624F-C34E-A78B-BE12CEB00326}"/>
              </a:ext>
            </a:extLst>
          </p:cNvPr>
          <p:cNvSpPr txBox="1"/>
          <p:nvPr/>
        </p:nvSpPr>
        <p:spPr>
          <a:xfrm>
            <a:off x="2886258" y="24802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77916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9</a:t>
            </a:r>
          </a:p>
        </p:txBody>
      </p: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02F03D35-59F6-B948-A4D9-F55949A3B18A}"/>
              </a:ext>
            </a:extLst>
          </p:cNvPr>
          <p:cNvCxnSpPr>
            <a:endCxn id="256" idx="0"/>
          </p:cNvCxnSpPr>
          <p:nvPr/>
        </p:nvCxnSpPr>
        <p:spPr>
          <a:xfrm flipH="1">
            <a:off x="3227280" y="255056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>
            <a:off x="2753111" y="204963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00" dirty="0">
              <a:solidFill>
                <a:schemeClr val="bg1"/>
              </a:solidFill>
              <a:latin typeface="Optima" panose="02000503060000020004" pitchFamily="2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cxnSpLocks/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5" name="Oval 264">
            <a:extLst>
              <a:ext uri="{FF2B5EF4-FFF2-40B4-BE49-F238E27FC236}">
                <a16:creationId xmlns:a16="http://schemas.microsoft.com/office/drawing/2014/main" id="{D24D816F-F2DA-1F41-874A-58FF3CA42A43}"/>
              </a:ext>
            </a:extLst>
          </p:cNvPr>
          <p:cNvSpPr/>
          <p:nvPr/>
        </p:nvSpPr>
        <p:spPr>
          <a:xfrm>
            <a:off x="2733339" y="99342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764E06DB-3FFB-2144-8181-25E5261C0143}"/>
              </a:ext>
            </a:extLst>
          </p:cNvPr>
          <p:cNvSpPr txBox="1"/>
          <p:nvPr/>
        </p:nvSpPr>
        <p:spPr>
          <a:xfrm>
            <a:off x="2696795" y="12516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F873554E-B5B7-964E-8366-636FA837018E}"/>
              </a:ext>
            </a:extLst>
          </p:cNvPr>
          <p:cNvCxnSpPr>
            <a:stCxn id="265" idx="5"/>
            <a:endCxn id="267" idx="0"/>
          </p:cNvCxnSpPr>
          <p:nvPr/>
        </p:nvCxnSpPr>
        <p:spPr>
          <a:xfrm>
            <a:off x="2928460" y="1188544"/>
            <a:ext cx="198171" cy="4146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322073" y="872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stCxn id="75" idx="6"/>
            <a:endCxn id="265" idx="1"/>
          </p:cNvCxnSpPr>
          <p:nvPr/>
        </p:nvCxnSpPr>
        <p:spPr>
          <a:xfrm>
            <a:off x="2109397" y="730847"/>
            <a:ext cx="657420" cy="29605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7" name="TextBox 276">
            <a:extLst>
              <a:ext uri="{FF2B5EF4-FFF2-40B4-BE49-F238E27FC236}">
                <a16:creationId xmlns:a16="http://schemas.microsoft.com/office/drawing/2014/main" id="{B8C3E3FA-A938-8B47-BBAB-2872D01844C0}"/>
              </a:ext>
            </a:extLst>
          </p:cNvPr>
          <p:cNvSpPr txBox="1"/>
          <p:nvPr/>
        </p:nvSpPr>
        <p:spPr>
          <a:xfrm>
            <a:off x="914400" y="762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281" name="TextBox 280">
            <a:extLst>
              <a:ext uri="{FF2B5EF4-FFF2-40B4-BE49-F238E27FC236}">
                <a16:creationId xmlns:a16="http://schemas.microsoft.com/office/drawing/2014/main" id="{6B25FDD9-66B1-074B-8787-FE0444A6C4B0}"/>
              </a:ext>
            </a:extLst>
          </p:cNvPr>
          <p:cNvSpPr txBox="1"/>
          <p:nvPr/>
        </p:nvSpPr>
        <p:spPr>
          <a:xfrm>
            <a:off x="5950881" y="273902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10</a:t>
            </a:r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8A85FCB1-E89D-5B4B-A182-F71A85133871}"/>
              </a:ext>
            </a:extLst>
          </p:cNvPr>
          <p:cNvSpPr txBox="1"/>
          <p:nvPr/>
        </p:nvSpPr>
        <p:spPr>
          <a:xfrm>
            <a:off x="2931142" y="1566883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11</a:t>
            </a:r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D99A8481-C9B9-7D41-BCDE-3F6E67442B6E}"/>
              </a:ext>
            </a:extLst>
          </p:cNvPr>
          <p:cNvSpPr txBox="1"/>
          <p:nvPr/>
        </p:nvSpPr>
        <p:spPr>
          <a:xfrm>
            <a:off x="7626535" y="161427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12</a:t>
            </a:r>
          </a:p>
        </p:txBody>
      </p:sp>
      <p:sp>
        <p:nvSpPr>
          <p:cNvPr id="284" name="TextBox 283">
            <a:extLst>
              <a:ext uri="{FF2B5EF4-FFF2-40B4-BE49-F238E27FC236}">
                <a16:creationId xmlns:a16="http://schemas.microsoft.com/office/drawing/2014/main" id="{27B56520-9C5A-C348-8610-AAE5BE093B18}"/>
              </a:ext>
            </a:extLst>
          </p:cNvPr>
          <p:cNvSpPr txBox="1"/>
          <p:nvPr/>
        </p:nvSpPr>
        <p:spPr>
          <a:xfrm>
            <a:off x="5378844" y="-8515"/>
            <a:ext cx="3200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200" b="1" spc="600" dirty="0" err="1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</a:t>
            </a:r>
            <a:endParaRPr lang="en-US" sz="3200" b="1" spc="600" dirty="0">
              <a:solidFill>
                <a:schemeClr val="bg2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41283EAD-4906-4846-94AF-BF00CCA38D27}"/>
              </a:ext>
            </a:extLst>
          </p:cNvPr>
          <p:cNvSpPr txBox="1"/>
          <p:nvPr/>
        </p:nvSpPr>
        <p:spPr>
          <a:xfrm>
            <a:off x="2535173" y="48342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285" name="Straight Connector 284">
            <a:extLst>
              <a:ext uri="{FF2B5EF4-FFF2-40B4-BE49-F238E27FC236}">
                <a16:creationId xmlns:a16="http://schemas.microsoft.com/office/drawing/2014/main" id="{266CAECC-1074-F64D-AF50-AA90AA8366DE}"/>
              </a:ext>
            </a:extLst>
          </p:cNvPr>
          <p:cNvCxnSpPr>
            <a:cxnSpLocks/>
          </p:cNvCxnSpPr>
          <p:nvPr/>
        </p:nvCxnSpPr>
        <p:spPr>
          <a:xfrm flipH="1">
            <a:off x="1602765" y="326590"/>
            <a:ext cx="1597635" cy="14548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6" name="TextBox 285">
            <a:extLst>
              <a:ext uri="{FF2B5EF4-FFF2-40B4-BE49-F238E27FC236}">
                <a16:creationId xmlns:a16="http://schemas.microsoft.com/office/drawing/2014/main" id="{01E092F3-04C0-5C42-8EF1-93E728FEDAA9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88" name="Oval 287">
            <a:extLst>
              <a:ext uri="{FF2B5EF4-FFF2-40B4-BE49-F238E27FC236}">
                <a16:creationId xmlns:a16="http://schemas.microsoft.com/office/drawing/2014/main" id="{129D751D-D6DA-0E49-9DB7-AA409C6B3E4E}"/>
              </a:ext>
            </a:extLst>
          </p:cNvPr>
          <p:cNvSpPr/>
          <p:nvPr/>
        </p:nvSpPr>
        <p:spPr>
          <a:xfrm>
            <a:off x="1455811" y="357779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89" name="TextBox 288">
            <a:extLst>
              <a:ext uri="{FF2B5EF4-FFF2-40B4-BE49-F238E27FC236}">
                <a16:creationId xmlns:a16="http://schemas.microsoft.com/office/drawing/2014/main" id="{2163704D-58B2-4845-B0BB-8AC56AD2EC13}"/>
              </a:ext>
            </a:extLst>
          </p:cNvPr>
          <p:cNvSpPr txBox="1"/>
          <p:nvPr/>
        </p:nvSpPr>
        <p:spPr>
          <a:xfrm>
            <a:off x="1378392" y="324082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13</a:t>
            </a:r>
          </a:p>
        </p:txBody>
      </p:sp>
    </p:spTree>
    <p:extLst>
      <p:ext uri="{BB962C8B-B14F-4D97-AF65-F5344CB8AC3E}">
        <p14:creationId xmlns:p14="http://schemas.microsoft.com/office/powerpoint/2010/main" val="172726327"/>
      </p:ext>
    </p:extLst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 dirty="0"/>
              <a:t>Bioinformatics Algorithms: An Active Learning Approach</a:t>
            </a:r>
            <a:r>
              <a:rPr lang="en-US" dirty="0"/>
              <a:t>.  © 2018 </a:t>
            </a:r>
            <a:r>
              <a:rPr lang="en-US" dirty="0" err="1"/>
              <a:t>Compeau</a:t>
            </a:r>
            <a:r>
              <a:rPr lang="en-US" dirty="0"/>
              <a:t> and </a:t>
            </a:r>
            <a:r>
              <a:rPr lang="en-US" dirty="0" err="1"/>
              <a:t>Pevzner</a:t>
            </a:r>
            <a:r>
              <a:rPr lang="en-US" dirty="0"/>
              <a:t>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0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cxnSpLocks/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4C8D4CB-B407-0440-9A96-839E2112C5DD}"/>
              </a:ext>
            </a:extLst>
          </p:cNvPr>
          <p:cNvSpPr txBox="1"/>
          <p:nvPr/>
        </p:nvSpPr>
        <p:spPr>
          <a:xfrm>
            <a:off x="1699824" y="4708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F46A0BC-89BE-564C-9B4B-D9736ECF2FF5}"/>
              </a:ext>
            </a:extLst>
          </p:cNvPr>
          <p:cNvSpPr txBox="1"/>
          <p:nvPr/>
        </p:nvSpPr>
        <p:spPr>
          <a:xfrm>
            <a:off x="1699824" y="5166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4A3BCD9-8AEA-9F46-B4EC-E3F28DC20833}"/>
              </a:ext>
            </a:extLst>
          </p:cNvPr>
          <p:cNvSpPr txBox="1"/>
          <p:nvPr/>
        </p:nvSpPr>
        <p:spPr>
          <a:xfrm>
            <a:off x="1699824" y="4295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088786C-4EEB-1C41-85B9-C3C39CC420CA}"/>
              </a:ext>
            </a:extLst>
          </p:cNvPr>
          <p:cNvSpPr txBox="1"/>
          <p:nvPr/>
        </p:nvSpPr>
        <p:spPr>
          <a:xfrm>
            <a:off x="1699824" y="3838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EB8EE9D-6263-B848-B923-8547BCAC507C}"/>
              </a:ext>
            </a:extLst>
          </p:cNvPr>
          <p:cNvSpPr txBox="1"/>
          <p:nvPr/>
        </p:nvSpPr>
        <p:spPr>
          <a:xfrm>
            <a:off x="1699824" y="3340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7E813DB-FFB7-6643-8517-21BB3D92AEAD}"/>
              </a:ext>
            </a:extLst>
          </p:cNvPr>
          <p:cNvSpPr txBox="1"/>
          <p:nvPr/>
        </p:nvSpPr>
        <p:spPr>
          <a:xfrm>
            <a:off x="1699824" y="5666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2FF5E8FE-FCAD-C144-9E71-FB99D290EF09}"/>
              </a:ext>
            </a:extLst>
          </p:cNvPr>
          <p:cNvSpPr/>
          <p:nvPr/>
        </p:nvSpPr>
        <p:spPr>
          <a:xfrm>
            <a:off x="1944193" y="3225799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467C296E-6CC2-4742-8265-4DC23CA28601}"/>
              </a:ext>
            </a:extLst>
          </p:cNvPr>
          <p:cNvSpPr/>
          <p:nvPr/>
        </p:nvSpPr>
        <p:spPr>
          <a:xfrm>
            <a:off x="1943143" y="3680085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6BF1EA94-E304-AE4E-9362-343E31B35122}"/>
              </a:ext>
            </a:extLst>
          </p:cNvPr>
          <p:cNvCxnSpPr>
            <a:endCxn id="54" idx="0"/>
          </p:cNvCxnSpPr>
          <p:nvPr/>
        </p:nvCxnSpPr>
        <p:spPr>
          <a:xfrm>
            <a:off x="2055179" y="3475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Oval 55">
            <a:extLst>
              <a:ext uri="{FF2B5EF4-FFF2-40B4-BE49-F238E27FC236}">
                <a16:creationId xmlns:a16="http://schemas.microsoft.com/office/drawing/2014/main" id="{F092F9FD-33D2-BD40-A2AF-1228D2440970}"/>
              </a:ext>
            </a:extLst>
          </p:cNvPr>
          <p:cNvSpPr/>
          <p:nvPr/>
        </p:nvSpPr>
        <p:spPr>
          <a:xfrm>
            <a:off x="1942011" y="4137285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B7A31CEB-C4E3-8E45-B7A4-C9795D4067BE}"/>
              </a:ext>
            </a:extLst>
          </p:cNvPr>
          <p:cNvCxnSpPr>
            <a:stCxn id="54" idx="4"/>
            <a:endCxn id="56" idx="0"/>
          </p:cNvCxnSpPr>
          <p:nvPr/>
        </p:nvCxnSpPr>
        <p:spPr>
          <a:xfrm flipH="1">
            <a:off x="2056311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844994A4-E325-FC41-80C7-491E4E72C061}"/>
              </a:ext>
            </a:extLst>
          </p:cNvPr>
          <p:cNvCxnSpPr>
            <a:stCxn id="56" idx="4"/>
            <a:endCxn id="59" idx="0"/>
          </p:cNvCxnSpPr>
          <p:nvPr/>
        </p:nvCxnSpPr>
        <p:spPr>
          <a:xfrm>
            <a:off x="2056311" y="4365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Oval 58">
            <a:extLst>
              <a:ext uri="{FF2B5EF4-FFF2-40B4-BE49-F238E27FC236}">
                <a16:creationId xmlns:a16="http://schemas.microsoft.com/office/drawing/2014/main" id="{1F2C6C2D-1BB7-024C-A480-EB05969DE772}"/>
              </a:ext>
            </a:extLst>
          </p:cNvPr>
          <p:cNvSpPr/>
          <p:nvPr/>
        </p:nvSpPr>
        <p:spPr>
          <a:xfrm>
            <a:off x="1943183" y="4594485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EBB8EA0A-1A4C-C74A-AFCD-F1204E80879A}"/>
              </a:ext>
            </a:extLst>
          </p:cNvPr>
          <p:cNvSpPr/>
          <p:nvPr/>
        </p:nvSpPr>
        <p:spPr>
          <a:xfrm>
            <a:off x="1945447" y="5051685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FE708EA0-906C-5A4A-B2EA-AFF41266C0D9}"/>
              </a:ext>
            </a:extLst>
          </p:cNvPr>
          <p:cNvCxnSpPr>
            <a:stCxn id="59" idx="4"/>
            <a:endCxn id="60" idx="0"/>
          </p:cNvCxnSpPr>
          <p:nvPr/>
        </p:nvCxnSpPr>
        <p:spPr>
          <a:xfrm>
            <a:off x="2057483" y="4823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Oval 61">
            <a:extLst>
              <a:ext uri="{FF2B5EF4-FFF2-40B4-BE49-F238E27FC236}">
                <a16:creationId xmlns:a16="http://schemas.microsoft.com/office/drawing/2014/main" id="{43D10A5E-F84C-8C42-884A-AE831FF2C32D}"/>
              </a:ext>
            </a:extLst>
          </p:cNvPr>
          <p:cNvSpPr/>
          <p:nvPr/>
        </p:nvSpPr>
        <p:spPr>
          <a:xfrm>
            <a:off x="1944315" y="5508885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4F870F33-EBA9-4845-8703-EA0886F3179C}"/>
              </a:ext>
            </a:extLst>
          </p:cNvPr>
          <p:cNvCxnSpPr>
            <a:stCxn id="60" idx="4"/>
            <a:endCxn id="62" idx="0"/>
          </p:cNvCxnSpPr>
          <p:nvPr/>
        </p:nvCxnSpPr>
        <p:spPr>
          <a:xfrm flipH="1">
            <a:off x="2058615" y="5280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val 63">
            <a:extLst>
              <a:ext uri="{FF2B5EF4-FFF2-40B4-BE49-F238E27FC236}">
                <a16:creationId xmlns:a16="http://schemas.microsoft.com/office/drawing/2014/main" id="{10612995-4A69-3A45-90AE-7ABDB2E65DFD}"/>
              </a:ext>
            </a:extLst>
          </p:cNvPr>
          <p:cNvSpPr/>
          <p:nvPr/>
        </p:nvSpPr>
        <p:spPr>
          <a:xfrm>
            <a:off x="1937767" y="5965352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7F24EEAC-758B-D947-A86F-D84299B103A7}"/>
              </a:ext>
            </a:extLst>
          </p:cNvPr>
          <p:cNvCxnSpPr>
            <a:endCxn id="64" idx="0"/>
          </p:cNvCxnSpPr>
          <p:nvPr/>
        </p:nvCxnSpPr>
        <p:spPr>
          <a:xfrm flipH="1">
            <a:off x="2052067" y="5736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04B889FC-E4A0-BF47-810E-F953E72AC63E}"/>
              </a:ext>
            </a:extLst>
          </p:cNvPr>
          <p:cNvSpPr txBox="1"/>
          <p:nvPr/>
        </p:nvSpPr>
        <p:spPr>
          <a:xfrm>
            <a:off x="1699824" y="6101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26546" y="6400800"/>
            <a:ext cx="228599" cy="228600"/>
          </a:xfrm>
          <a:prstGeom prst="ellipse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</a:t>
            </a:r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5761E276-92A6-0644-9333-7CABBCB13542}"/>
              </a:ext>
            </a:extLst>
          </p:cNvPr>
          <p:cNvCxnSpPr>
            <a:endCxn id="68" idx="0"/>
          </p:cNvCxnSpPr>
          <p:nvPr/>
        </p:nvCxnSpPr>
        <p:spPr>
          <a:xfrm flipH="1">
            <a:off x="2040846" y="6172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Box 70">
            <a:extLst>
              <a:ext uri="{FF2B5EF4-FFF2-40B4-BE49-F238E27FC236}">
                <a16:creationId xmlns:a16="http://schemas.microsoft.com/office/drawing/2014/main" id="{3DC22BE3-00C9-B347-A3A5-25AEF5FA70B1}"/>
              </a:ext>
            </a:extLst>
          </p:cNvPr>
          <p:cNvSpPr txBox="1"/>
          <p:nvPr/>
        </p:nvSpPr>
        <p:spPr>
          <a:xfrm>
            <a:off x="1935867" y="17884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CBDD6FD-B4EA-394A-8775-3C80D85903A0}"/>
              </a:ext>
            </a:extLst>
          </p:cNvPr>
          <p:cNvSpPr txBox="1"/>
          <p:nvPr/>
        </p:nvSpPr>
        <p:spPr>
          <a:xfrm>
            <a:off x="1699824" y="2431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E6430331-32D6-2C4A-8F40-6B94287AAA9B}"/>
              </a:ext>
            </a:extLst>
          </p:cNvPr>
          <p:cNvSpPr txBox="1"/>
          <p:nvPr/>
        </p:nvSpPr>
        <p:spPr>
          <a:xfrm>
            <a:off x="2235217" y="1444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2089B9B-080C-0440-872D-2ED0DDEADE63}"/>
              </a:ext>
            </a:extLst>
          </p:cNvPr>
          <p:cNvSpPr txBox="1"/>
          <p:nvPr/>
        </p:nvSpPr>
        <p:spPr>
          <a:xfrm>
            <a:off x="1850667" y="8958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22C2B9FA-5513-2140-8F0D-269530C1D720}"/>
              </a:ext>
            </a:extLst>
          </p:cNvPr>
          <p:cNvSpPr/>
          <p:nvPr/>
        </p:nvSpPr>
        <p:spPr>
          <a:xfrm>
            <a:off x="2199979" y="1256814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7D6CE7AE-C3B6-8A41-9E5F-25C4F21F9A1D}"/>
              </a:ext>
            </a:extLst>
          </p:cNvPr>
          <p:cNvCxnSpPr>
            <a:stCxn id="75" idx="5"/>
            <a:endCxn id="76" idx="0"/>
          </p:cNvCxnSpPr>
          <p:nvPr/>
        </p:nvCxnSpPr>
        <p:spPr>
          <a:xfrm>
            <a:off x="2075919" y="811669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07E8AC30-AA5E-1848-9ABF-4F4FBDE9B717}"/>
              </a:ext>
            </a:extLst>
          </p:cNvPr>
          <p:cNvCxnSpPr>
            <a:stCxn id="76" idx="5"/>
            <a:endCxn id="79" idx="1"/>
          </p:cNvCxnSpPr>
          <p:nvPr/>
        </p:nvCxnSpPr>
        <p:spPr>
          <a:xfrm>
            <a:off x="2395100" y="1451936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B38C9688-ED58-2B46-A5E6-D488A83C657A}"/>
              </a:ext>
            </a:extLst>
          </p:cNvPr>
          <p:cNvSpPr/>
          <p:nvPr/>
        </p:nvSpPr>
        <p:spPr>
          <a:xfrm>
            <a:off x="1944316" y="2316291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stCxn id="79" idx="3"/>
            <a:endCxn id="80" idx="0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C1B6C3B7-ECAA-D746-81B2-F97140130744}"/>
              </a:ext>
            </a:extLst>
          </p:cNvPr>
          <p:cNvCxnSpPr>
            <a:stCxn id="80" idx="4"/>
          </p:cNvCxnSpPr>
          <p:nvPr/>
        </p:nvCxnSpPr>
        <p:spPr>
          <a:xfrm flipH="1">
            <a:off x="2057484" y="2544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>
            <a:extLst>
              <a:ext uri="{FF2B5EF4-FFF2-40B4-BE49-F238E27FC236}">
                <a16:creationId xmlns:a16="http://schemas.microsoft.com/office/drawing/2014/main" id="{768E69E2-0FC4-4043-A331-F64461B172A7}"/>
              </a:ext>
            </a:extLst>
          </p:cNvPr>
          <p:cNvSpPr txBox="1"/>
          <p:nvPr/>
        </p:nvSpPr>
        <p:spPr>
          <a:xfrm>
            <a:off x="1699824" y="2942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FF25A39F-AFB7-6F40-97D7-8814A0E85606}"/>
              </a:ext>
            </a:extLst>
          </p:cNvPr>
          <p:cNvSpPr/>
          <p:nvPr/>
        </p:nvSpPr>
        <p:spPr>
          <a:xfrm>
            <a:off x="1938911" y="2765015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C5E99B1-A612-5047-8890-770A55D3804E}"/>
              </a:ext>
            </a:extLst>
          </p:cNvPr>
          <p:cNvCxnSpPr>
            <a:stCxn id="84" idx="4"/>
            <a:endCxn id="53" idx="0"/>
          </p:cNvCxnSpPr>
          <p:nvPr/>
        </p:nvCxnSpPr>
        <p:spPr>
          <a:xfrm>
            <a:off x="2053211" y="2993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F0FB156B-0FEA-214C-B325-BFF68048825F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5834D8-3E84-7941-8570-B872AAF555A7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80ED94-4E45-A449-B7D4-EA793821235B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EB0E298-1265-E549-861C-1447DA0B9DED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5D586A2-2016-6242-9A14-C79487C99B3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E29280A-971A-6349-9908-C497B5073C3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B85E2A-8DB8-C64F-86FA-DE7FCDCA5EA7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CEA38C7-C47C-EF47-97E0-5D6A2E8AB813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6A0A700A-36A2-5C4D-B02E-EB9A4DF02256}"/>
              </a:ext>
            </a:extLst>
          </p:cNvPr>
          <p:cNvCxnSpPr>
            <a:endCxn id="93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id="{B8744598-54AE-FA46-A7CB-16FEBD55EF1B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84D405E-D4E9-124C-B08B-09DF5FAC5418}"/>
              </a:ext>
            </a:extLst>
          </p:cNvPr>
          <p:cNvCxnSpPr>
            <a:stCxn id="93" idx="4"/>
            <a:endCxn id="95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79B955C-5BAB-9849-A3F5-F98590F9D7C5}"/>
              </a:ext>
            </a:extLst>
          </p:cNvPr>
          <p:cNvCxnSpPr>
            <a:stCxn id="95" idx="4"/>
            <a:endCxn id="98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val 97">
            <a:extLst>
              <a:ext uri="{FF2B5EF4-FFF2-40B4-BE49-F238E27FC236}">
                <a16:creationId xmlns:a16="http://schemas.microsoft.com/office/drawing/2014/main" id="{7C697300-9997-4C4E-A4EB-6A4F8E218648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E1E78C6A-0C5B-A645-A5BF-91DE6F42C471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92BC703-2B35-5945-B0EA-3282187FD27F}"/>
              </a:ext>
            </a:extLst>
          </p:cNvPr>
          <p:cNvCxnSpPr>
            <a:stCxn id="98" idx="4"/>
            <a:endCxn id="99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>
            <a:extLst>
              <a:ext uri="{FF2B5EF4-FFF2-40B4-BE49-F238E27FC236}">
                <a16:creationId xmlns:a16="http://schemas.microsoft.com/office/drawing/2014/main" id="{29FF1F1D-7077-D04C-989C-D7BD7375E9BB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B12C524-5B51-E744-9D40-5D75ED33C939}"/>
              </a:ext>
            </a:extLst>
          </p:cNvPr>
          <p:cNvCxnSpPr>
            <a:stCxn id="99" idx="4"/>
            <a:endCxn id="101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DEBAAF2A-214C-CD40-979E-C104F666A30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64EA81-A491-9D42-88C7-FB3A1A3A5204}"/>
              </a:ext>
            </a:extLst>
          </p:cNvPr>
          <p:cNvCxnSpPr>
            <a:endCxn id="103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CAE7D68B-7D3D-8E4E-8AC8-3CCA49E8846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2</a:t>
            </a: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8CEB8A3-E1F4-9E43-BF34-24421B04ED1E}"/>
              </a:ext>
            </a:extLst>
          </p:cNvPr>
          <p:cNvCxnSpPr>
            <a:endCxn id="106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D95C3EE5-77A5-C74B-959F-F61503C21BBA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6C89CFC-C4C0-E14A-ADDA-C43BE84B0062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41144C40-B711-E949-ACA7-BE22AA0352EB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stCxn id="115" idx="4"/>
            <a:endCxn id="116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04D2FC4-1481-8949-99D1-75DE32A55C16}"/>
              </a:ext>
            </a:extLst>
          </p:cNvPr>
          <p:cNvCxnSpPr>
            <a:stCxn id="116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0C5BA5E2-0892-7B46-B707-B19903FA2C06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46C913A-0A5C-2041-8F1B-F0B7D87BEFF1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F28F3889-31F2-3C42-9574-99A77B751426}"/>
              </a:ext>
            </a:extLst>
          </p:cNvPr>
          <p:cNvCxnSpPr>
            <a:stCxn id="120" idx="4"/>
            <a:endCxn id="92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E8FCBEAA-8DC7-B943-A937-863A942E000E}"/>
              </a:ext>
            </a:extLst>
          </p:cNvPr>
          <p:cNvSpPr txBox="1"/>
          <p:nvPr/>
        </p:nvSpPr>
        <p:spPr>
          <a:xfrm>
            <a:off x="1049778" y="3946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10F3C621-4FEE-B84F-A56D-A1B618D3D8D5}"/>
              </a:ext>
            </a:extLst>
          </p:cNvPr>
          <p:cNvSpPr txBox="1"/>
          <p:nvPr/>
        </p:nvSpPr>
        <p:spPr>
          <a:xfrm>
            <a:off x="1049778" y="4404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96BB0863-09C1-5440-B364-9EA77DD1B3F9}"/>
              </a:ext>
            </a:extLst>
          </p:cNvPr>
          <p:cNvSpPr txBox="1"/>
          <p:nvPr/>
        </p:nvSpPr>
        <p:spPr>
          <a:xfrm>
            <a:off x="1049778" y="3533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0BAD43D8-761C-1B44-9099-B9CBDF63464A}"/>
              </a:ext>
            </a:extLst>
          </p:cNvPr>
          <p:cNvSpPr txBox="1"/>
          <p:nvPr/>
        </p:nvSpPr>
        <p:spPr>
          <a:xfrm>
            <a:off x="1049778" y="3076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3C16751F-CF0A-0E48-9D37-13971F86D671}"/>
              </a:ext>
            </a:extLst>
          </p:cNvPr>
          <p:cNvSpPr txBox="1"/>
          <p:nvPr/>
        </p:nvSpPr>
        <p:spPr>
          <a:xfrm>
            <a:off x="1049778" y="2578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B86FE87E-43B6-6D4B-947D-49F1AA784814}"/>
              </a:ext>
            </a:extLst>
          </p:cNvPr>
          <p:cNvSpPr txBox="1"/>
          <p:nvPr/>
        </p:nvSpPr>
        <p:spPr>
          <a:xfrm>
            <a:off x="1049778" y="4904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28" name="Oval 127">
            <a:extLst>
              <a:ext uri="{FF2B5EF4-FFF2-40B4-BE49-F238E27FC236}">
                <a16:creationId xmlns:a16="http://schemas.microsoft.com/office/drawing/2014/main" id="{8BF30085-377F-C046-AF46-F4C228DDA54F}"/>
              </a:ext>
            </a:extLst>
          </p:cNvPr>
          <p:cNvSpPr/>
          <p:nvPr/>
        </p:nvSpPr>
        <p:spPr>
          <a:xfrm>
            <a:off x="1294147" y="2463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8FD1AB61-296B-7941-8A11-99F9574A1D15}"/>
              </a:ext>
            </a:extLst>
          </p:cNvPr>
          <p:cNvSpPr/>
          <p:nvPr/>
        </p:nvSpPr>
        <p:spPr>
          <a:xfrm>
            <a:off x="1293097" y="2918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F022ACAD-F007-DF4C-A95D-B67618917446}"/>
              </a:ext>
            </a:extLst>
          </p:cNvPr>
          <p:cNvCxnSpPr>
            <a:endCxn id="129" idx="0"/>
          </p:cNvCxnSpPr>
          <p:nvPr/>
        </p:nvCxnSpPr>
        <p:spPr>
          <a:xfrm>
            <a:off x="1405133" y="2713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Oval 130">
            <a:extLst>
              <a:ext uri="{FF2B5EF4-FFF2-40B4-BE49-F238E27FC236}">
                <a16:creationId xmlns:a16="http://schemas.microsoft.com/office/drawing/2014/main" id="{F2F9815A-5FC2-3F4C-BC39-44921734C4B1}"/>
              </a:ext>
            </a:extLst>
          </p:cNvPr>
          <p:cNvSpPr/>
          <p:nvPr/>
        </p:nvSpPr>
        <p:spPr>
          <a:xfrm>
            <a:off x="1291965" y="3375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CABF80DA-E80C-3647-80A0-F5C74A09AF12}"/>
              </a:ext>
            </a:extLst>
          </p:cNvPr>
          <p:cNvCxnSpPr>
            <a:stCxn id="129" idx="4"/>
            <a:endCxn id="131" idx="0"/>
          </p:cNvCxnSpPr>
          <p:nvPr/>
        </p:nvCxnSpPr>
        <p:spPr>
          <a:xfrm flipH="1">
            <a:off x="1406265" y="3146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8D247746-46EA-C642-90A2-50C156951338}"/>
              </a:ext>
            </a:extLst>
          </p:cNvPr>
          <p:cNvCxnSpPr>
            <a:stCxn id="131" idx="4"/>
            <a:endCxn id="134" idx="0"/>
          </p:cNvCxnSpPr>
          <p:nvPr/>
        </p:nvCxnSpPr>
        <p:spPr>
          <a:xfrm>
            <a:off x="1406265" y="3603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Oval 133">
            <a:extLst>
              <a:ext uri="{FF2B5EF4-FFF2-40B4-BE49-F238E27FC236}">
                <a16:creationId xmlns:a16="http://schemas.microsoft.com/office/drawing/2014/main" id="{A2BAF0C4-1C77-E54E-944D-09A58368A3A2}"/>
              </a:ext>
            </a:extLst>
          </p:cNvPr>
          <p:cNvSpPr/>
          <p:nvPr/>
        </p:nvSpPr>
        <p:spPr>
          <a:xfrm>
            <a:off x="1293137" y="3832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5" name="Oval 134">
            <a:extLst>
              <a:ext uri="{FF2B5EF4-FFF2-40B4-BE49-F238E27FC236}">
                <a16:creationId xmlns:a16="http://schemas.microsoft.com/office/drawing/2014/main" id="{C6D11935-7E37-0349-8D97-1E9DBAD3534A}"/>
              </a:ext>
            </a:extLst>
          </p:cNvPr>
          <p:cNvSpPr/>
          <p:nvPr/>
        </p:nvSpPr>
        <p:spPr>
          <a:xfrm>
            <a:off x="1295401" y="4289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35A46693-E50C-2149-9D05-47CFA37649F1}"/>
              </a:ext>
            </a:extLst>
          </p:cNvPr>
          <p:cNvCxnSpPr>
            <a:stCxn id="134" idx="4"/>
            <a:endCxn id="135" idx="0"/>
          </p:cNvCxnSpPr>
          <p:nvPr/>
        </p:nvCxnSpPr>
        <p:spPr>
          <a:xfrm>
            <a:off x="1407437" y="4061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Oval 136">
            <a:extLst>
              <a:ext uri="{FF2B5EF4-FFF2-40B4-BE49-F238E27FC236}">
                <a16:creationId xmlns:a16="http://schemas.microsoft.com/office/drawing/2014/main" id="{0BA6D564-1DA6-1C4A-8BCF-AD07334521AB}"/>
              </a:ext>
            </a:extLst>
          </p:cNvPr>
          <p:cNvSpPr/>
          <p:nvPr/>
        </p:nvSpPr>
        <p:spPr>
          <a:xfrm>
            <a:off x="1294269" y="4746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00F31C6B-E9CD-B041-AB84-C5EF0AB63293}"/>
              </a:ext>
            </a:extLst>
          </p:cNvPr>
          <p:cNvCxnSpPr>
            <a:stCxn id="135" idx="4"/>
            <a:endCxn id="137" idx="0"/>
          </p:cNvCxnSpPr>
          <p:nvPr/>
        </p:nvCxnSpPr>
        <p:spPr>
          <a:xfrm flipH="1">
            <a:off x="1408569" y="4518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9" name="Oval 138">
            <a:extLst>
              <a:ext uri="{FF2B5EF4-FFF2-40B4-BE49-F238E27FC236}">
                <a16:creationId xmlns:a16="http://schemas.microsoft.com/office/drawing/2014/main" id="{938C730E-90A8-7747-808C-CBFAD4C09510}"/>
              </a:ext>
            </a:extLst>
          </p:cNvPr>
          <p:cNvSpPr/>
          <p:nvPr/>
        </p:nvSpPr>
        <p:spPr>
          <a:xfrm>
            <a:off x="1287721" y="5203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66712C6C-DF98-3A4B-B8C6-1C0054724431}"/>
              </a:ext>
            </a:extLst>
          </p:cNvPr>
          <p:cNvCxnSpPr>
            <a:endCxn id="139" idx="0"/>
          </p:cNvCxnSpPr>
          <p:nvPr/>
        </p:nvCxnSpPr>
        <p:spPr>
          <a:xfrm flipH="1">
            <a:off x="1402021" y="4974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" name="TextBox 140">
            <a:extLst>
              <a:ext uri="{FF2B5EF4-FFF2-40B4-BE49-F238E27FC236}">
                <a16:creationId xmlns:a16="http://schemas.microsoft.com/office/drawing/2014/main" id="{D57AE3BB-E0E5-214A-979E-EBE18F1C11F0}"/>
              </a:ext>
            </a:extLst>
          </p:cNvPr>
          <p:cNvSpPr txBox="1"/>
          <p:nvPr/>
        </p:nvSpPr>
        <p:spPr>
          <a:xfrm>
            <a:off x="1049778" y="5339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5638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3</a:t>
            </a:r>
          </a:p>
        </p:txBody>
      </p: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B79F84C7-6686-6A4D-BFEA-A6B31DC59C8F}"/>
              </a:ext>
            </a:extLst>
          </p:cNvPr>
          <p:cNvCxnSpPr>
            <a:endCxn id="142" idx="0"/>
          </p:cNvCxnSpPr>
          <p:nvPr/>
        </p:nvCxnSpPr>
        <p:spPr>
          <a:xfrm flipH="1">
            <a:off x="1390800" y="5410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" name="TextBox 143">
            <a:extLst>
              <a:ext uri="{FF2B5EF4-FFF2-40B4-BE49-F238E27FC236}">
                <a16:creationId xmlns:a16="http://schemas.microsoft.com/office/drawing/2014/main" id="{CA9514D8-0ACE-924B-9668-00DCBBA92E9F}"/>
              </a:ext>
            </a:extLst>
          </p:cNvPr>
          <p:cNvSpPr txBox="1"/>
          <p:nvPr/>
        </p:nvSpPr>
        <p:spPr>
          <a:xfrm>
            <a:off x="1049778" y="1669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45" name="Oval 144">
            <a:extLst>
              <a:ext uri="{FF2B5EF4-FFF2-40B4-BE49-F238E27FC236}">
                <a16:creationId xmlns:a16="http://schemas.microsoft.com/office/drawing/2014/main" id="{027543C4-8ED7-B741-82EE-AA99A61F0F2E}"/>
              </a:ext>
            </a:extLst>
          </p:cNvPr>
          <p:cNvSpPr/>
          <p:nvPr/>
        </p:nvSpPr>
        <p:spPr>
          <a:xfrm>
            <a:off x="1294270" y="1554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stCxn id="75" idx="3"/>
            <a:endCxn id="145" idx="0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8E04EC9B-FB6D-2A46-AB20-AAB70543325A}"/>
              </a:ext>
            </a:extLst>
          </p:cNvPr>
          <p:cNvCxnSpPr>
            <a:stCxn id="145" idx="4"/>
          </p:cNvCxnSpPr>
          <p:nvPr/>
        </p:nvCxnSpPr>
        <p:spPr>
          <a:xfrm flipH="1">
            <a:off x="1407438" y="1782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>
            <a:extLst>
              <a:ext uri="{FF2B5EF4-FFF2-40B4-BE49-F238E27FC236}">
                <a16:creationId xmlns:a16="http://schemas.microsoft.com/office/drawing/2014/main" id="{E4E7366F-1022-E644-AB49-97254E8D8056}"/>
              </a:ext>
            </a:extLst>
          </p:cNvPr>
          <p:cNvSpPr txBox="1"/>
          <p:nvPr/>
        </p:nvSpPr>
        <p:spPr>
          <a:xfrm>
            <a:off x="1049778" y="2180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49" name="Oval 148">
            <a:extLst>
              <a:ext uri="{FF2B5EF4-FFF2-40B4-BE49-F238E27FC236}">
                <a16:creationId xmlns:a16="http://schemas.microsoft.com/office/drawing/2014/main" id="{6FA1A212-B00B-2746-B245-FEE4EE30745E}"/>
              </a:ext>
            </a:extLst>
          </p:cNvPr>
          <p:cNvSpPr/>
          <p:nvPr/>
        </p:nvSpPr>
        <p:spPr>
          <a:xfrm>
            <a:off x="1288865" y="2003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E9B34679-411E-8245-98D0-6B7382BA1DE3}"/>
              </a:ext>
            </a:extLst>
          </p:cNvPr>
          <p:cNvCxnSpPr>
            <a:stCxn id="149" idx="4"/>
            <a:endCxn id="128" idx="0"/>
          </p:cNvCxnSpPr>
          <p:nvPr/>
        </p:nvCxnSpPr>
        <p:spPr>
          <a:xfrm>
            <a:off x="1403165" y="2231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1" name="TextBox 150">
            <a:extLst>
              <a:ext uri="{FF2B5EF4-FFF2-40B4-BE49-F238E27FC236}">
                <a16:creationId xmlns:a16="http://schemas.microsoft.com/office/drawing/2014/main" id="{0B8363DC-E947-9D47-BEC6-AD5299164A56}"/>
              </a:ext>
            </a:extLst>
          </p:cNvPr>
          <p:cNvSpPr txBox="1"/>
          <p:nvPr/>
        </p:nvSpPr>
        <p:spPr>
          <a:xfrm>
            <a:off x="1225195" y="10078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20F7BD5C-C3D0-364A-A756-3BA59B2B76D1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33A9FF0A-9F7B-444E-910A-581BC79181DD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D7F2618-0636-8243-B489-923C6AACC909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66A46DFD-D0C6-3746-A887-EB10E5A48343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9D024F5-C229-974A-85BF-3EB5237478A0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9C408D67-4B65-174F-9FC1-87FCC4161A94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1DDE6840-359C-3747-9AFA-DFB0F1325B8C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3AEB85C8-45D0-9D43-8619-2DDD941E6563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9F71070D-CF69-E24C-8E78-111BC6CF1396}"/>
              </a:ext>
            </a:extLst>
          </p:cNvPr>
          <p:cNvCxnSpPr>
            <a:endCxn id="159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Oval 160">
            <a:extLst>
              <a:ext uri="{FF2B5EF4-FFF2-40B4-BE49-F238E27FC236}">
                <a16:creationId xmlns:a16="http://schemas.microsoft.com/office/drawing/2014/main" id="{CD8AA623-9B17-4C44-A314-E96DC001B219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42660FE3-4127-5A4F-8616-BFD1D6A603DE}"/>
              </a:ext>
            </a:extLst>
          </p:cNvPr>
          <p:cNvCxnSpPr>
            <a:stCxn id="159" idx="4"/>
            <a:endCxn id="161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F11882FA-A977-224E-B8AB-98E0E4D004AD}"/>
              </a:ext>
            </a:extLst>
          </p:cNvPr>
          <p:cNvCxnSpPr>
            <a:stCxn id="161" idx="4"/>
            <a:endCxn id="164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Oval 163">
            <a:extLst>
              <a:ext uri="{FF2B5EF4-FFF2-40B4-BE49-F238E27FC236}">
                <a16:creationId xmlns:a16="http://schemas.microsoft.com/office/drawing/2014/main" id="{5151B645-B1FA-4A4D-9E37-53A96FF93528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027F4397-FE18-9F4F-B3E6-07C599A66304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824962FF-3D62-8D4A-89E8-C808B06EDA56}"/>
              </a:ext>
            </a:extLst>
          </p:cNvPr>
          <p:cNvCxnSpPr>
            <a:stCxn id="164" idx="4"/>
            <a:endCxn id="165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Oval 166">
            <a:extLst>
              <a:ext uri="{FF2B5EF4-FFF2-40B4-BE49-F238E27FC236}">
                <a16:creationId xmlns:a16="http://schemas.microsoft.com/office/drawing/2014/main" id="{F2CDD4F5-A5EF-084D-BEC0-ECAF54A27ACE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50AD51E-C673-624E-9287-7C7649786421}"/>
              </a:ext>
            </a:extLst>
          </p:cNvPr>
          <p:cNvCxnSpPr>
            <a:stCxn id="165" idx="4"/>
            <a:endCxn id="167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Oval 168">
            <a:extLst>
              <a:ext uri="{FF2B5EF4-FFF2-40B4-BE49-F238E27FC236}">
                <a16:creationId xmlns:a16="http://schemas.microsoft.com/office/drawing/2014/main" id="{EA1572D3-6631-2A4A-BD73-15604EE5D379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27869A2C-D4D2-F440-B956-5FE7B9CB23C0}"/>
              </a:ext>
            </a:extLst>
          </p:cNvPr>
          <p:cNvCxnSpPr>
            <a:endCxn id="169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6AD0C6E2-8154-E940-96DF-2FEC48856C6F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4</a:t>
            </a:r>
          </a:p>
        </p:txBody>
      </p: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12BD899F-33DA-CD44-9264-C1A78479DE77}"/>
              </a:ext>
            </a:extLst>
          </p:cNvPr>
          <p:cNvCxnSpPr>
            <a:endCxn id="172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>
            <a:extLst>
              <a:ext uri="{FF2B5EF4-FFF2-40B4-BE49-F238E27FC236}">
                <a16:creationId xmlns:a16="http://schemas.microsoft.com/office/drawing/2014/main" id="{D1DBF96F-6EA9-D043-939B-9042CDFEDC06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FA6CD911-CB87-2043-9027-EACBC223B2E7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stCxn id="3" idx="4"/>
            <a:endCxn id="175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C7A2941-A065-F14C-82A8-4FA5EA767E19}"/>
              </a:ext>
            </a:extLst>
          </p:cNvPr>
          <p:cNvCxnSpPr>
            <a:stCxn id="175" idx="4"/>
            <a:endCxn id="179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TextBox 177">
            <a:extLst>
              <a:ext uri="{FF2B5EF4-FFF2-40B4-BE49-F238E27FC236}">
                <a16:creationId xmlns:a16="http://schemas.microsoft.com/office/drawing/2014/main" id="{449D8DF8-DCC9-8447-88FD-07C5E3E137B6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79" name="Oval 178">
            <a:extLst>
              <a:ext uri="{FF2B5EF4-FFF2-40B4-BE49-F238E27FC236}">
                <a16:creationId xmlns:a16="http://schemas.microsoft.com/office/drawing/2014/main" id="{539D3586-8900-514D-9CD4-CE5EDD4ED7FB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9127ADB1-D45B-D34A-B86C-A8BF01EB69B5}"/>
              </a:ext>
            </a:extLst>
          </p:cNvPr>
          <p:cNvCxnSpPr>
            <a:stCxn id="179" idx="4"/>
            <a:endCxn id="158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>
            <a:extLst>
              <a:ext uri="{FF2B5EF4-FFF2-40B4-BE49-F238E27FC236}">
                <a16:creationId xmlns:a16="http://schemas.microsoft.com/office/drawing/2014/main" id="{BE927778-8C0B-DF4F-AD28-07E66290D8BE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821801A-A72F-5141-8B00-DE0FE114D6D0}"/>
              </a:ext>
            </a:extLst>
          </p:cNvPr>
          <p:cNvSpPr txBox="1"/>
          <p:nvPr/>
        </p:nvSpPr>
        <p:spPr>
          <a:xfrm>
            <a:off x="381000" y="28799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E0712ECE-3339-5649-9A51-D632CBD073E1}"/>
              </a:ext>
            </a:extLst>
          </p:cNvPr>
          <p:cNvSpPr txBox="1"/>
          <p:nvPr/>
        </p:nvSpPr>
        <p:spPr>
          <a:xfrm>
            <a:off x="381000" y="33381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FAFF7E91-D81F-D345-871C-9C1B73C2277C}"/>
              </a:ext>
            </a:extLst>
          </p:cNvPr>
          <p:cNvSpPr txBox="1"/>
          <p:nvPr/>
        </p:nvSpPr>
        <p:spPr>
          <a:xfrm>
            <a:off x="381000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01B76F7D-B8A0-5A4D-89EB-51F98D33DF5C}"/>
              </a:ext>
            </a:extLst>
          </p:cNvPr>
          <p:cNvSpPr txBox="1"/>
          <p:nvPr/>
        </p:nvSpPr>
        <p:spPr>
          <a:xfrm>
            <a:off x="381000" y="2009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C221B761-7417-704D-BD7F-DDECEE5C6CAD}"/>
              </a:ext>
            </a:extLst>
          </p:cNvPr>
          <p:cNvSpPr txBox="1"/>
          <p:nvPr/>
        </p:nvSpPr>
        <p:spPr>
          <a:xfrm>
            <a:off x="381000" y="15112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77002325-A13D-3E42-9F24-F6C8D2C4AA18}"/>
              </a:ext>
            </a:extLst>
          </p:cNvPr>
          <p:cNvSpPr txBox="1"/>
          <p:nvPr/>
        </p:nvSpPr>
        <p:spPr>
          <a:xfrm>
            <a:off x="381000" y="38375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88" name="Oval 187">
            <a:extLst>
              <a:ext uri="{FF2B5EF4-FFF2-40B4-BE49-F238E27FC236}">
                <a16:creationId xmlns:a16="http://schemas.microsoft.com/office/drawing/2014/main" id="{52BD641B-949D-4649-8AE8-ECD0ADB43CD8}"/>
              </a:ext>
            </a:extLst>
          </p:cNvPr>
          <p:cNvSpPr/>
          <p:nvPr/>
        </p:nvSpPr>
        <p:spPr>
          <a:xfrm>
            <a:off x="624319" y="1851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9" name="Straight Connector 188">
            <a:extLst>
              <a:ext uri="{FF2B5EF4-FFF2-40B4-BE49-F238E27FC236}">
                <a16:creationId xmlns:a16="http://schemas.microsoft.com/office/drawing/2014/main" id="{56639482-F327-CC4A-80B5-B47419825992}"/>
              </a:ext>
            </a:extLst>
          </p:cNvPr>
          <p:cNvCxnSpPr>
            <a:stCxn id="203" idx="4"/>
            <a:endCxn id="188" idx="0"/>
          </p:cNvCxnSpPr>
          <p:nvPr/>
        </p:nvCxnSpPr>
        <p:spPr>
          <a:xfrm>
            <a:off x="734387" y="1545815"/>
            <a:ext cx="4232" cy="3054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Oval 189">
            <a:extLst>
              <a:ext uri="{FF2B5EF4-FFF2-40B4-BE49-F238E27FC236}">
                <a16:creationId xmlns:a16="http://schemas.microsoft.com/office/drawing/2014/main" id="{793DD416-B956-A74E-93FC-2E5142507707}"/>
              </a:ext>
            </a:extLst>
          </p:cNvPr>
          <p:cNvSpPr/>
          <p:nvPr/>
        </p:nvSpPr>
        <p:spPr>
          <a:xfrm>
            <a:off x="623187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1" name="Straight Connector 190">
            <a:extLst>
              <a:ext uri="{FF2B5EF4-FFF2-40B4-BE49-F238E27FC236}">
                <a16:creationId xmlns:a16="http://schemas.microsoft.com/office/drawing/2014/main" id="{66E4DA87-E088-694F-B612-FABCA3025C6E}"/>
              </a:ext>
            </a:extLst>
          </p:cNvPr>
          <p:cNvCxnSpPr>
            <a:stCxn id="188" idx="4"/>
            <a:endCxn id="190" idx="0"/>
          </p:cNvCxnSpPr>
          <p:nvPr/>
        </p:nvCxnSpPr>
        <p:spPr>
          <a:xfrm flipH="1">
            <a:off x="737487" y="20798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16B51F0B-1DFC-FE46-B1D4-EE359DC5ACD1}"/>
              </a:ext>
            </a:extLst>
          </p:cNvPr>
          <p:cNvCxnSpPr>
            <a:stCxn id="190" idx="4"/>
            <a:endCxn id="193" idx="0"/>
          </p:cNvCxnSpPr>
          <p:nvPr/>
        </p:nvCxnSpPr>
        <p:spPr>
          <a:xfrm>
            <a:off x="737487" y="25370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3" name="Oval 192">
            <a:extLst>
              <a:ext uri="{FF2B5EF4-FFF2-40B4-BE49-F238E27FC236}">
                <a16:creationId xmlns:a16="http://schemas.microsoft.com/office/drawing/2014/main" id="{0C4ED29D-4375-AA45-ABD1-6025C0C1F314}"/>
              </a:ext>
            </a:extLst>
          </p:cNvPr>
          <p:cNvSpPr/>
          <p:nvPr/>
        </p:nvSpPr>
        <p:spPr>
          <a:xfrm>
            <a:off x="624359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94" name="Oval 193">
            <a:extLst>
              <a:ext uri="{FF2B5EF4-FFF2-40B4-BE49-F238E27FC236}">
                <a16:creationId xmlns:a16="http://schemas.microsoft.com/office/drawing/2014/main" id="{F07F353C-C6E3-A14D-92D7-D9790D52C320}"/>
              </a:ext>
            </a:extLst>
          </p:cNvPr>
          <p:cNvSpPr/>
          <p:nvPr/>
        </p:nvSpPr>
        <p:spPr>
          <a:xfrm>
            <a:off x="626623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26FF2BF9-05BF-1847-AAD8-364AB2EF2B48}"/>
              </a:ext>
            </a:extLst>
          </p:cNvPr>
          <p:cNvCxnSpPr>
            <a:stCxn id="193" idx="4"/>
            <a:endCxn id="194" idx="0"/>
          </p:cNvCxnSpPr>
          <p:nvPr/>
        </p:nvCxnSpPr>
        <p:spPr>
          <a:xfrm>
            <a:off x="738659" y="29942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6" name="Oval 195">
            <a:extLst>
              <a:ext uri="{FF2B5EF4-FFF2-40B4-BE49-F238E27FC236}">
                <a16:creationId xmlns:a16="http://schemas.microsoft.com/office/drawing/2014/main" id="{C5324928-9ED7-C244-8D35-64AF71459308}"/>
              </a:ext>
            </a:extLst>
          </p:cNvPr>
          <p:cNvSpPr/>
          <p:nvPr/>
        </p:nvSpPr>
        <p:spPr>
          <a:xfrm>
            <a:off x="625491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7" name="Straight Connector 196">
            <a:extLst>
              <a:ext uri="{FF2B5EF4-FFF2-40B4-BE49-F238E27FC236}">
                <a16:creationId xmlns:a16="http://schemas.microsoft.com/office/drawing/2014/main" id="{B6741729-9F7B-E945-B31B-B7E69C2911AA}"/>
              </a:ext>
            </a:extLst>
          </p:cNvPr>
          <p:cNvCxnSpPr>
            <a:stCxn id="194" idx="4"/>
            <a:endCxn id="196" idx="0"/>
          </p:cNvCxnSpPr>
          <p:nvPr/>
        </p:nvCxnSpPr>
        <p:spPr>
          <a:xfrm flipH="1">
            <a:off x="739791" y="34514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" name="Oval 197">
            <a:extLst>
              <a:ext uri="{FF2B5EF4-FFF2-40B4-BE49-F238E27FC236}">
                <a16:creationId xmlns:a16="http://schemas.microsoft.com/office/drawing/2014/main" id="{88572C88-53C9-F24A-8CCC-62509945D71E}"/>
              </a:ext>
            </a:extLst>
          </p:cNvPr>
          <p:cNvSpPr/>
          <p:nvPr/>
        </p:nvSpPr>
        <p:spPr>
          <a:xfrm>
            <a:off x="618943" y="41365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FEAC93B7-5C01-3048-B5E4-0DA183EEC820}"/>
              </a:ext>
            </a:extLst>
          </p:cNvPr>
          <p:cNvCxnSpPr>
            <a:endCxn id="198" idx="0"/>
          </p:cNvCxnSpPr>
          <p:nvPr/>
        </p:nvCxnSpPr>
        <p:spPr>
          <a:xfrm flipH="1">
            <a:off x="733243" y="39079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0" name="TextBox 199">
            <a:extLst>
              <a:ext uri="{FF2B5EF4-FFF2-40B4-BE49-F238E27FC236}">
                <a16:creationId xmlns:a16="http://schemas.microsoft.com/office/drawing/2014/main" id="{52C0E187-BD51-A64A-A531-F3FB85CD8E1C}"/>
              </a:ext>
            </a:extLst>
          </p:cNvPr>
          <p:cNvSpPr txBox="1"/>
          <p:nvPr/>
        </p:nvSpPr>
        <p:spPr>
          <a:xfrm>
            <a:off x="381000" y="42730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45720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5</a:t>
            </a: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43F3B76D-3D60-B24F-B382-26AC31B90D4B}"/>
              </a:ext>
            </a:extLst>
          </p:cNvPr>
          <p:cNvCxnSpPr>
            <a:endCxn id="201" idx="0"/>
          </p:cNvCxnSpPr>
          <p:nvPr/>
        </p:nvCxnSpPr>
        <p:spPr>
          <a:xfrm flipH="1">
            <a:off x="722022" y="43434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Oval 202">
            <a:extLst>
              <a:ext uri="{FF2B5EF4-FFF2-40B4-BE49-F238E27FC236}">
                <a16:creationId xmlns:a16="http://schemas.microsoft.com/office/drawing/2014/main" id="{9D685424-D983-334E-A463-100CC0598C16}"/>
              </a:ext>
            </a:extLst>
          </p:cNvPr>
          <p:cNvSpPr/>
          <p:nvPr/>
        </p:nvSpPr>
        <p:spPr>
          <a:xfrm>
            <a:off x="620087" y="13172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stCxn id="75" idx="2"/>
            <a:endCxn id="203" idx="7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EF0D17A2-3923-7C49-B576-7FC8B2C8CCEF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0D13B896-9995-F141-B6B8-52C824DAEADB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A9D1E2D2-36D7-524A-8BFA-A1A9D5E77373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9EBAD28F-56E9-DA47-ABE0-9C0F1E6EA6B6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0479995B-9143-CA4F-919F-59C08F00ABEF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4F5FFC70-BE43-2D41-B71E-553110049B21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1" name="Oval 210">
            <a:extLst>
              <a:ext uri="{FF2B5EF4-FFF2-40B4-BE49-F238E27FC236}">
                <a16:creationId xmlns:a16="http://schemas.microsoft.com/office/drawing/2014/main" id="{62939CDC-7491-1145-A543-AA27404638B5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F8D1C12E-D24B-6E4C-88E1-DDE4E42363BA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3" name="Straight Connector 212">
            <a:extLst>
              <a:ext uri="{FF2B5EF4-FFF2-40B4-BE49-F238E27FC236}">
                <a16:creationId xmlns:a16="http://schemas.microsoft.com/office/drawing/2014/main" id="{E82AB79A-C090-8E42-9DF4-50D0FE969169}"/>
              </a:ext>
            </a:extLst>
          </p:cNvPr>
          <p:cNvCxnSpPr>
            <a:endCxn id="212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213">
            <a:extLst>
              <a:ext uri="{FF2B5EF4-FFF2-40B4-BE49-F238E27FC236}">
                <a16:creationId xmlns:a16="http://schemas.microsoft.com/office/drawing/2014/main" id="{7EA16CBF-0CB6-FC47-9C16-AA108F02E7D0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5" name="Straight Connector 214">
            <a:extLst>
              <a:ext uri="{FF2B5EF4-FFF2-40B4-BE49-F238E27FC236}">
                <a16:creationId xmlns:a16="http://schemas.microsoft.com/office/drawing/2014/main" id="{7DA1D841-8F7A-F04F-8690-793B05CF16EF}"/>
              </a:ext>
            </a:extLst>
          </p:cNvPr>
          <p:cNvCxnSpPr>
            <a:stCxn id="212" idx="4"/>
            <a:endCxn id="214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1BB6ECF5-4C32-614F-A07F-43AE0E5FC23B}"/>
              </a:ext>
            </a:extLst>
          </p:cNvPr>
          <p:cNvCxnSpPr>
            <a:stCxn id="214" idx="4"/>
            <a:endCxn id="217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Oval 216">
            <a:extLst>
              <a:ext uri="{FF2B5EF4-FFF2-40B4-BE49-F238E27FC236}">
                <a16:creationId xmlns:a16="http://schemas.microsoft.com/office/drawing/2014/main" id="{7AC3D51C-F64B-8343-8D2F-3DAE5D6D9587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8" name="Oval 217">
            <a:extLst>
              <a:ext uri="{FF2B5EF4-FFF2-40B4-BE49-F238E27FC236}">
                <a16:creationId xmlns:a16="http://schemas.microsoft.com/office/drawing/2014/main" id="{D3593D2D-296B-B148-ADBB-243A8AFC5949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45BC2AF3-BDD4-294D-B440-3FA37F58B6EE}"/>
              </a:ext>
            </a:extLst>
          </p:cNvPr>
          <p:cNvCxnSpPr>
            <a:stCxn id="217" idx="4"/>
            <a:endCxn id="218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Oval 219">
            <a:extLst>
              <a:ext uri="{FF2B5EF4-FFF2-40B4-BE49-F238E27FC236}">
                <a16:creationId xmlns:a16="http://schemas.microsoft.com/office/drawing/2014/main" id="{02ABFF81-62DE-A64E-81F3-49D7D2040FD1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ECC85A4F-F295-F049-88F8-EA3FE8322A8F}"/>
              </a:ext>
            </a:extLst>
          </p:cNvPr>
          <p:cNvCxnSpPr>
            <a:stCxn id="218" idx="4"/>
            <a:endCxn id="220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2" name="Oval 221">
            <a:extLst>
              <a:ext uri="{FF2B5EF4-FFF2-40B4-BE49-F238E27FC236}">
                <a16:creationId xmlns:a16="http://schemas.microsoft.com/office/drawing/2014/main" id="{D82A1DF4-31FD-C441-AD02-EC09268591DB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2F1DCCB1-1445-C140-99D7-4612A5C91602}"/>
              </a:ext>
            </a:extLst>
          </p:cNvPr>
          <p:cNvCxnSpPr>
            <a:endCxn id="222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>
            <a:extLst>
              <a:ext uri="{FF2B5EF4-FFF2-40B4-BE49-F238E27FC236}">
                <a16:creationId xmlns:a16="http://schemas.microsoft.com/office/drawing/2014/main" id="{05B020F5-2AAF-1F4A-8306-825AC9270B58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6</a:t>
            </a: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4C557D32-28D9-A547-A1AB-702793730355}"/>
              </a:ext>
            </a:extLst>
          </p:cNvPr>
          <p:cNvCxnSpPr>
            <a:endCxn id="225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TextBox 226">
            <a:extLst>
              <a:ext uri="{FF2B5EF4-FFF2-40B4-BE49-F238E27FC236}">
                <a16:creationId xmlns:a16="http://schemas.microsoft.com/office/drawing/2014/main" id="{479A8997-29F8-F449-B5AF-FEA38F26CF19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stCxn id="3" idx="4"/>
            <a:endCxn id="211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768EBF41-9959-CA41-A331-6C76D551E9A4}"/>
              </a:ext>
            </a:extLst>
          </p:cNvPr>
          <p:cNvSpPr txBox="1"/>
          <p:nvPr/>
        </p:nvSpPr>
        <p:spPr>
          <a:xfrm>
            <a:off x="2286000" y="24815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C2C1375D-01A0-5941-BE40-79AF06C78B20}"/>
              </a:ext>
            </a:extLst>
          </p:cNvPr>
          <p:cNvSpPr txBox="1"/>
          <p:nvPr/>
        </p:nvSpPr>
        <p:spPr>
          <a:xfrm>
            <a:off x="2286000" y="298090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31" name="Oval 230">
            <a:extLst>
              <a:ext uri="{FF2B5EF4-FFF2-40B4-BE49-F238E27FC236}">
                <a16:creationId xmlns:a16="http://schemas.microsoft.com/office/drawing/2014/main" id="{8D52F2A9-8629-7744-A82F-22833FB01EE5}"/>
              </a:ext>
            </a:extLst>
          </p:cNvPr>
          <p:cNvSpPr/>
          <p:nvPr/>
        </p:nvSpPr>
        <p:spPr>
          <a:xfrm>
            <a:off x="2531623" y="23662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stCxn id="79" idx="4"/>
            <a:endCxn id="231" idx="0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3" name="Oval 232">
            <a:extLst>
              <a:ext uri="{FF2B5EF4-FFF2-40B4-BE49-F238E27FC236}">
                <a16:creationId xmlns:a16="http://schemas.microsoft.com/office/drawing/2014/main" id="{1F744646-4EE2-3C4A-925A-624AB50FAB08}"/>
              </a:ext>
            </a:extLst>
          </p:cNvPr>
          <p:cNvSpPr/>
          <p:nvPr/>
        </p:nvSpPr>
        <p:spPr>
          <a:xfrm>
            <a:off x="2530491" y="28234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4" name="Straight Connector 233">
            <a:extLst>
              <a:ext uri="{FF2B5EF4-FFF2-40B4-BE49-F238E27FC236}">
                <a16:creationId xmlns:a16="http://schemas.microsoft.com/office/drawing/2014/main" id="{D990D93B-C2ED-1E49-92D5-487C9B66221D}"/>
              </a:ext>
            </a:extLst>
          </p:cNvPr>
          <p:cNvCxnSpPr>
            <a:stCxn id="231" idx="4"/>
            <a:endCxn id="233" idx="0"/>
          </p:cNvCxnSpPr>
          <p:nvPr/>
        </p:nvCxnSpPr>
        <p:spPr>
          <a:xfrm flipH="1">
            <a:off x="2644791" y="259480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5" name="Oval 234">
            <a:extLst>
              <a:ext uri="{FF2B5EF4-FFF2-40B4-BE49-F238E27FC236}">
                <a16:creationId xmlns:a16="http://schemas.microsoft.com/office/drawing/2014/main" id="{9B4AAB79-EEEC-6141-88FA-E936CC6A1E0E}"/>
              </a:ext>
            </a:extLst>
          </p:cNvPr>
          <p:cNvSpPr/>
          <p:nvPr/>
        </p:nvSpPr>
        <p:spPr>
          <a:xfrm>
            <a:off x="2523943" y="327987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6" name="Straight Connector 235">
            <a:extLst>
              <a:ext uri="{FF2B5EF4-FFF2-40B4-BE49-F238E27FC236}">
                <a16:creationId xmlns:a16="http://schemas.microsoft.com/office/drawing/2014/main" id="{342B0C20-E148-BC42-B0CE-820F3E162AC5}"/>
              </a:ext>
            </a:extLst>
          </p:cNvPr>
          <p:cNvCxnSpPr>
            <a:endCxn id="235" idx="0"/>
          </p:cNvCxnSpPr>
          <p:nvPr/>
        </p:nvCxnSpPr>
        <p:spPr>
          <a:xfrm flipH="1">
            <a:off x="2638243" y="305127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7" name="TextBox 236">
            <a:extLst>
              <a:ext uri="{FF2B5EF4-FFF2-40B4-BE49-F238E27FC236}">
                <a16:creationId xmlns:a16="http://schemas.microsoft.com/office/drawing/2014/main" id="{8DFB88DC-C691-AE48-B140-FAABE6D23B48}"/>
              </a:ext>
            </a:extLst>
          </p:cNvPr>
          <p:cNvSpPr txBox="1"/>
          <p:nvPr/>
        </p:nvSpPr>
        <p:spPr>
          <a:xfrm>
            <a:off x="2286000" y="341635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3715319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7</a:t>
            </a: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AE9F4521-2E79-DB46-A2DA-9C6D4DB2B1EF}"/>
              </a:ext>
            </a:extLst>
          </p:cNvPr>
          <p:cNvCxnSpPr>
            <a:endCxn id="238" idx="0"/>
          </p:cNvCxnSpPr>
          <p:nvPr/>
        </p:nvCxnSpPr>
        <p:spPr>
          <a:xfrm flipH="1">
            <a:off x="2627022" y="348671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0" name="TextBox 239">
            <a:extLst>
              <a:ext uri="{FF2B5EF4-FFF2-40B4-BE49-F238E27FC236}">
                <a16:creationId xmlns:a16="http://schemas.microsoft.com/office/drawing/2014/main" id="{7CEA093A-47DD-F74A-B2C3-7326C59E429F}"/>
              </a:ext>
            </a:extLst>
          </p:cNvPr>
          <p:cNvSpPr txBox="1"/>
          <p:nvPr/>
        </p:nvSpPr>
        <p:spPr>
          <a:xfrm>
            <a:off x="2345162" y="19962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8</a:t>
            </a: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3" name="Oval 252">
            <a:extLst>
              <a:ext uri="{FF2B5EF4-FFF2-40B4-BE49-F238E27FC236}">
                <a16:creationId xmlns:a16="http://schemas.microsoft.com/office/drawing/2014/main" id="{7467F735-2B3E-EC42-99EA-1382833025C2}"/>
              </a:ext>
            </a:extLst>
          </p:cNvPr>
          <p:cNvSpPr/>
          <p:nvPr/>
        </p:nvSpPr>
        <p:spPr>
          <a:xfrm>
            <a:off x="3124201" y="23437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stCxn id="79" idx="5"/>
            <a:endCxn id="253" idx="0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5" name="TextBox 254">
            <a:extLst>
              <a:ext uri="{FF2B5EF4-FFF2-40B4-BE49-F238E27FC236}">
                <a16:creationId xmlns:a16="http://schemas.microsoft.com/office/drawing/2014/main" id="{C1587225-624F-C34E-A78B-BE12CEB00326}"/>
              </a:ext>
            </a:extLst>
          </p:cNvPr>
          <p:cNvSpPr txBox="1"/>
          <p:nvPr/>
        </p:nvSpPr>
        <p:spPr>
          <a:xfrm>
            <a:off x="2886258" y="24802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77916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9</a:t>
            </a:r>
          </a:p>
        </p:txBody>
      </p: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02F03D35-59F6-B948-A4D9-F55949A3B18A}"/>
              </a:ext>
            </a:extLst>
          </p:cNvPr>
          <p:cNvCxnSpPr>
            <a:endCxn id="256" idx="0"/>
          </p:cNvCxnSpPr>
          <p:nvPr/>
        </p:nvCxnSpPr>
        <p:spPr>
          <a:xfrm flipH="1">
            <a:off x="3227280" y="255056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>
            <a:off x="2753111" y="204963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00" dirty="0">
              <a:solidFill>
                <a:schemeClr val="bg1"/>
              </a:solidFill>
              <a:latin typeface="Optima" panose="02000503060000020004" pitchFamily="2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cxnSpLocks/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5" name="Oval 264">
            <a:extLst>
              <a:ext uri="{FF2B5EF4-FFF2-40B4-BE49-F238E27FC236}">
                <a16:creationId xmlns:a16="http://schemas.microsoft.com/office/drawing/2014/main" id="{D24D816F-F2DA-1F41-874A-58FF3CA42A43}"/>
              </a:ext>
            </a:extLst>
          </p:cNvPr>
          <p:cNvSpPr/>
          <p:nvPr/>
        </p:nvSpPr>
        <p:spPr>
          <a:xfrm>
            <a:off x="2733339" y="99342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764E06DB-3FFB-2144-8181-25E5261C0143}"/>
              </a:ext>
            </a:extLst>
          </p:cNvPr>
          <p:cNvSpPr txBox="1"/>
          <p:nvPr/>
        </p:nvSpPr>
        <p:spPr>
          <a:xfrm>
            <a:off x="2696795" y="12516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F873554E-B5B7-964E-8366-636FA837018E}"/>
              </a:ext>
            </a:extLst>
          </p:cNvPr>
          <p:cNvCxnSpPr>
            <a:stCxn id="265" idx="5"/>
            <a:endCxn id="267" idx="0"/>
          </p:cNvCxnSpPr>
          <p:nvPr/>
        </p:nvCxnSpPr>
        <p:spPr>
          <a:xfrm>
            <a:off x="2928460" y="1188544"/>
            <a:ext cx="198171" cy="4146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322073" y="872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stCxn id="75" idx="6"/>
            <a:endCxn id="265" idx="1"/>
          </p:cNvCxnSpPr>
          <p:nvPr/>
        </p:nvCxnSpPr>
        <p:spPr>
          <a:xfrm>
            <a:off x="2109397" y="730847"/>
            <a:ext cx="657420" cy="29605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7" name="TextBox 276">
            <a:extLst>
              <a:ext uri="{FF2B5EF4-FFF2-40B4-BE49-F238E27FC236}">
                <a16:creationId xmlns:a16="http://schemas.microsoft.com/office/drawing/2014/main" id="{B8C3E3FA-A938-8B47-BBAB-2872D01844C0}"/>
              </a:ext>
            </a:extLst>
          </p:cNvPr>
          <p:cNvSpPr txBox="1"/>
          <p:nvPr/>
        </p:nvSpPr>
        <p:spPr>
          <a:xfrm>
            <a:off x="914400" y="762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281" name="TextBox 280">
            <a:extLst>
              <a:ext uri="{FF2B5EF4-FFF2-40B4-BE49-F238E27FC236}">
                <a16:creationId xmlns:a16="http://schemas.microsoft.com/office/drawing/2014/main" id="{6B25FDD9-66B1-074B-8787-FE0444A6C4B0}"/>
              </a:ext>
            </a:extLst>
          </p:cNvPr>
          <p:cNvSpPr txBox="1"/>
          <p:nvPr/>
        </p:nvSpPr>
        <p:spPr>
          <a:xfrm>
            <a:off x="5950881" y="273902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10</a:t>
            </a:r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8A85FCB1-E89D-5B4B-A182-F71A85133871}"/>
              </a:ext>
            </a:extLst>
          </p:cNvPr>
          <p:cNvSpPr txBox="1"/>
          <p:nvPr/>
        </p:nvSpPr>
        <p:spPr>
          <a:xfrm>
            <a:off x="2931142" y="1566883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11</a:t>
            </a:r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D99A8481-C9B9-7D41-BCDE-3F6E67442B6E}"/>
              </a:ext>
            </a:extLst>
          </p:cNvPr>
          <p:cNvSpPr txBox="1"/>
          <p:nvPr/>
        </p:nvSpPr>
        <p:spPr>
          <a:xfrm>
            <a:off x="7626535" y="161427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12</a:t>
            </a:r>
          </a:p>
        </p:txBody>
      </p:sp>
      <p:sp>
        <p:nvSpPr>
          <p:cNvPr id="284" name="TextBox 283">
            <a:extLst>
              <a:ext uri="{FF2B5EF4-FFF2-40B4-BE49-F238E27FC236}">
                <a16:creationId xmlns:a16="http://schemas.microsoft.com/office/drawing/2014/main" id="{D11F05EC-3D4E-8448-9D66-0CA8DDE3776E}"/>
              </a:ext>
            </a:extLst>
          </p:cNvPr>
          <p:cNvSpPr txBox="1"/>
          <p:nvPr/>
        </p:nvSpPr>
        <p:spPr>
          <a:xfrm>
            <a:off x="5378844" y="-8515"/>
            <a:ext cx="3200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200" b="1" spc="600" dirty="0" err="1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</a:t>
            </a:r>
            <a:endParaRPr lang="en-US" sz="3200" b="1" spc="600" dirty="0">
              <a:solidFill>
                <a:schemeClr val="bg2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50D7D707-30C0-C244-8C4A-230D1CD11D96}"/>
              </a:ext>
            </a:extLst>
          </p:cNvPr>
          <p:cNvSpPr txBox="1"/>
          <p:nvPr/>
        </p:nvSpPr>
        <p:spPr>
          <a:xfrm>
            <a:off x="2535173" y="48342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285" name="Straight Connector 284">
            <a:extLst>
              <a:ext uri="{FF2B5EF4-FFF2-40B4-BE49-F238E27FC236}">
                <a16:creationId xmlns:a16="http://schemas.microsoft.com/office/drawing/2014/main" id="{5D84B601-950E-0F48-B24B-AEA47FBA23F2}"/>
              </a:ext>
            </a:extLst>
          </p:cNvPr>
          <p:cNvCxnSpPr>
            <a:cxnSpLocks/>
          </p:cNvCxnSpPr>
          <p:nvPr/>
        </p:nvCxnSpPr>
        <p:spPr>
          <a:xfrm flipH="1">
            <a:off x="1602765" y="326590"/>
            <a:ext cx="1597635" cy="14548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6" name="TextBox 285">
            <a:extLst>
              <a:ext uri="{FF2B5EF4-FFF2-40B4-BE49-F238E27FC236}">
                <a16:creationId xmlns:a16="http://schemas.microsoft.com/office/drawing/2014/main" id="{28FC2E72-B6C0-AB4B-854A-07030D63E827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88" name="Oval 287">
            <a:extLst>
              <a:ext uri="{FF2B5EF4-FFF2-40B4-BE49-F238E27FC236}">
                <a16:creationId xmlns:a16="http://schemas.microsoft.com/office/drawing/2014/main" id="{0B25C0DE-D066-5B4C-8021-FA938D7FA087}"/>
              </a:ext>
            </a:extLst>
          </p:cNvPr>
          <p:cNvSpPr/>
          <p:nvPr/>
        </p:nvSpPr>
        <p:spPr>
          <a:xfrm>
            <a:off x="1455811" y="357779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89" name="TextBox 288">
            <a:extLst>
              <a:ext uri="{FF2B5EF4-FFF2-40B4-BE49-F238E27FC236}">
                <a16:creationId xmlns:a16="http://schemas.microsoft.com/office/drawing/2014/main" id="{19294DE4-1398-174C-9F0E-8F61A343EEBD}"/>
              </a:ext>
            </a:extLst>
          </p:cNvPr>
          <p:cNvSpPr txBox="1"/>
          <p:nvPr/>
        </p:nvSpPr>
        <p:spPr>
          <a:xfrm>
            <a:off x="1378392" y="324082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13</a:t>
            </a:r>
          </a:p>
        </p:txBody>
      </p:sp>
    </p:spTree>
    <p:extLst>
      <p:ext uri="{BB962C8B-B14F-4D97-AF65-F5344CB8AC3E}">
        <p14:creationId xmlns:p14="http://schemas.microsoft.com/office/powerpoint/2010/main" val="646702606"/>
      </p:ext>
    </p:extLst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 dirty="0"/>
              <a:t>Bioinformatics Algorithms: An Active Learning Approach</a:t>
            </a:r>
            <a:r>
              <a:rPr lang="en-US" dirty="0"/>
              <a:t>.  © 2018 </a:t>
            </a:r>
            <a:r>
              <a:rPr lang="en-US" dirty="0" err="1"/>
              <a:t>Compeau</a:t>
            </a:r>
            <a:r>
              <a:rPr lang="en-US" dirty="0"/>
              <a:t> and </a:t>
            </a:r>
            <a:r>
              <a:rPr lang="en-US" dirty="0" err="1"/>
              <a:t>Pevzner</a:t>
            </a:r>
            <a:r>
              <a:rPr lang="en-US" dirty="0"/>
              <a:t>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0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cxnSpLocks/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4C8D4CB-B407-0440-9A96-839E2112C5DD}"/>
              </a:ext>
            </a:extLst>
          </p:cNvPr>
          <p:cNvSpPr txBox="1"/>
          <p:nvPr/>
        </p:nvSpPr>
        <p:spPr>
          <a:xfrm>
            <a:off x="1699824" y="4708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F46A0BC-89BE-564C-9B4B-D9736ECF2FF5}"/>
              </a:ext>
            </a:extLst>
          </p:cNvPr>
          <p:cNvSpPr txBox="1"/>
          <p:nvPr/>
        </p:nvSpPr>
        <p:spPr>
          <a:xfrm>
            <a:off x="1699824" y="5166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4A3BCD9-8AEA-9F46-B4EC-E3F28DC20833}"/>
              </a:ext>
            </a:extLst>
          </p:cNvPr>
          <p:cNvSpPr txBox="1"/>
          <p:nvPr/>
        </p:nvSpPr>
        <p:spPr>
          <a:xfrm>
            <a:off x="1699824" y="4295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088786C-4EEB-1C41-85B9-C3C39CC420CA}"/>
              </a:ext>
            </a:extLst>
          </p:cNvPr>
          <p:cNvSpPr txBox="1"/>
          <p:nvPr/>
        </p:nvSpPr>
        <p:spPr>
          <a:xfrm>
            <a:off x="1699824" y="3838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EB8EE9D-6263-B848-B923-8547BCAC507C}"/>
              </a:ext>
            </a:extLst>
          </p:cNvPr>
          <p:cNvSpPr txBox="1"/>
          <p:nvPr/>
        </p:nvSpPr>
        <p:spPr>
          <a:xfrm>
            <a:off x="1699824" y="3340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7E813DB-FFB7-6643-8517-21BB3D92AEAD}"/>
              </a:ext>
            </a:extLst>
          </p:cNvPr>
          <p:cNvSpPr txBox="1"/>
          <p:nvPr/>
        </p:nvSpPr>
        <p:spPr>
          <a:xfrm>
            <a:off x="1699824" y="5666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2FF5E8FE-FCAD-C144-9E71-FB99D290EF09}"/>
              </a:ext>
            </a:extLst>
          </p:cNvPr>
          <p:cNvSpPr/>
          <p:nvPr/>
        </p:nvSpPr>
        <p:spPr>
          <a:xfrm>
            <a:off x="1944193" y="3225799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467C296E-6CC2-4742-8265-4DC23CA28601}"/>
              </a:ext>
            </a:extLst>
          </p:cNvPr>
          <p:cNvSpPr/>
          <p:nvPr/>
        </p:nvSpPr>
        <p:spPr>
          <a:xfrm>
            <a:off x="1943143" y="3680085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6BF1EA94-E304-AE4E-9362-343E31B35122}"/>
              </a:ext>
            </a:extLst>
          </p:cNvPr>
          <p:cNvCxnSpPr>
            <a:endCxn id="54" idx="0"/>
          </p:cNvCxnSpPr>
          <p:nvPr/>
        </p:nvCxnSpPr>
        <p:spPr>
          <a:xfrm>
            <a:off x="2055179" y="3475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Oval 55">
            <a:extLst>
              <a:ext uri="{FF2B5EF4-FFF2-40B4-BE49-F238E27FC236}">
                <a16:creationId xmlns:a16="http://schemas.microsoft.com/office/drawing/2014/main" id="{F092F9FD-33D2-BD40-A2AF-1228D2440970}"/>
              </a:ext>
            </a:extLst>
          </p:cNvPr>
          <p:cNvSpPr/>
          <p:nvPr/>
        </p:nvSpPr>
        <p:spPr>
          <a:xfrm>
            <a:off x="1942011" y="4137285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B7A31CEB-C4E3-8E45-B7A4-C9795D4067BE}"/>
              </a:ext>
            </a:extLst>
          </p:cNvPr>
          <p:cNvCxnSpPr>
            <a:stCxn id="54" idx="4"/>
            <a:endCxn id="56" idx="0"/>
          </p:cNvCxnSpPr>
          <p:nvPr/>
        </p:nvCxnSpPr>
        <p:spPr>
          <a:xfrm flipH="1">
            <a:off x="2056311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844994A4-E325-FC41-80C7-491E4E72C061}"/>
              </a:ext>
            </a:extLst>
          </p:cNvPr>
          <p:cNvCxnSpPr>
            <a:stCxn id="56" idx="4"/>
            <a:endCxn id="59" idx="0"/>
          </p:cNvCxnSpPr>
          <p:nvPr/>
        </p:nvCxnSpPr>
        <p:spPr>
          <a:xfrm>
            <a:off x="2056311" y="4365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Oval 58">
            <a:extLst>
              <a:ext uri="{FF2B5EF4-FFF2-40B4-BE49-F238E27FC236}">
                <a16:creationId xmlns:a16="http://schemas.microsoft.com/office/drawing/2014/main" id="{1F2C6C2D-1BB7-024C-A480-EB05969DE772}"/>
              </a:ext>
            </a:extLst>
          </p:cNvPr>
          <p:cNvSpPr/>
          <p:nvPr/>
        </p:nvSpPr>
        <p:spPr>
          <a:xfrm>
            <a:off x="1943183" y="4594485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EBB8EA0A-1A4C-C74A-AFCD-F1204E80879A}"/>
              </a:ext>
            </a:extLst>
          </p:cNvPr>
          <p:cNvSpPr/>
          <p:nvPr/>
        </p:nvSpPr>
        <p:spPr>
          <a:xfrm>
            <a:off x="1945447" y="5051685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FE708EA0-906C-5A4A-B2EA-AFF41266C0D9}"/>
              </a:ext>
            </a:extLst>
          </p:cNvPr>
          <p:cNvCxnSpPr>
            <a:stCxn id="59" idx="4"/>
            <a:endCxn id="60" idx="0"/>
          </p:cNvCxnSpPr>
          <p:nvPr/>
        </p:nvCxnSpPr>
        <p:spPr>
          <a:xfrm>
            <a:off x="2057483" y="4823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Oval 61">
            <a:extLst>
              <a:ext uri="{FF2B5EF4-FFF2-40B4-BE49-F238E27FC236}">
                <a16:creationId xmlns:a16="http://schemas.microsoft.com/office/drawing/2014/main" id="{43D10A5E-F84C-8C42-884A-AE831FF2C32D}"/>
              </a:ext>
            </a:extLst>
          </p:cNvPr>
          <p:cNvSpPr/>
          <p:nvPr/>
        </p:nvSpPr>
        <p:spPr>
          <a:xfrm>
            <a:off x="1944315" y="5508885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4F870F33-EBA9-4845-8703-EA0886F3179C}"/>
              </a:ext>
            </a:extLst>
          </p:cNvPr>
          <p:cNvCxnSpPr>
            <a:stCxn id="60" idx="4"/>
            <a:endCxn id="62" idx="0"/>
          </p:cNvCxnSpPr>
          <p:nvPr/>
        </p:nvCxnSpPr>
        <p:spPr>
          <a:xfrm flipH="1">
            <a:off x="2058615" y="5280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val 63">
            <a:extLst>
              <a:ext uri="{FF2B5EF4-FFF2-40B4-BE49-F238E27FC236}">
                <a16:creationId xmlns:a16="http://schemas.microsoft.com/office/drawing/2014/main" id="{10612995-4A69-3A45-90AE-7ABDB2E65DFD}"/>
              </a:ext>
            </a:extLst>
          </p:cNvPr>
          <p:cNvSpPr/>
          <p:nvPr/>
        </p:nvSpPr>
        <p:spPr>
          <a:xfrm>
            <a:off x="1937767" y="5965352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7F24EEAC-758B-D947-A86F-D84299B103A7}"/>
              </a:ext>
            </a:extLst>
          </p:cNvPr>
          <p:cNvCxnSpPr>
            <a:endCxn id="64" idx="0"/>
          </p:cNvCxnSpPr>
          <p:nvPr/>
        </p:nvCxnSpPr>
        <p:spPr>
          <a:xfrm flipH="1">
            <a:off x="2052067" y="5736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04B889FC-E4A0-BF47-810E-F953E72AC63E}"/>
              </a:ext>
            </a:extLst>
          </p:cNvPr>
          <p:cNvSpPr txBox="1"/>
          <p:nvPr/>
        </p:nvSpPr>
        <p:spPr>
          <a:xfrm>
            <a:off x="1699824" y="6101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26546" y="6400800"/>
            <a:ext cx="228599" cy="228600"/>
          </a:xfrm>
          <a:prstGeom prst="ellipse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</a:t>
            </a:r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5761E276-92A6-0644-9333-7CABBCB13542}"/>
              </a:ext>
            </a:extLst>
          </p:cNvPr>
          <p:cNvCxnSpPr>
            <a:endCxn id="68" idx="0"/>
          </p:cNvCxnSpPr>
          <p:nvPr/>
        </p:nvCxnSpPr>
        <p:spPr>
          <a:xfrm flipH="1">
            <a:off x="2040846" y="6172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Box 70">
            <a:extLst>
              <a:ext uri="{FF2B5EF4-FFF2-40B4-BE49-F238E27FC236}">
                <a16:creationId xmlns:a16="http://schemas.microsoft.com/office/drawing/2014/main" id="{3DC22BE3-00C9-B347-A3A5-25AEF5FA70B1}"/>
              </a:ext>
            </a:extLst>
          </p:cNvPr>
          <p:cNvSpPr txBox="1"/>
          <p:nvPr/>
        </p:nvSpPr>
        <p:spPr>
          <a:xfrm>
            <a:off x="1935867" y="17884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CBDD6FD-B4EA-394A-8775-3C80D85903A0}"/>
              </a:ext>
            </a:extLst>
          </p:cNvPr>
          <p:cNvSpPr txBox="1"/>
          <p:nvPr/>
        </p:nvSpPr>
        <p:spPr>
          <a:xfrm>
            <a:off x="1699824" y="2431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E6430331-32D6-2C4A-8F40-6B94287AAA9B}"/>
              </a:ext>
            </a:extLst>
          </p:cNvPr>
          <p:cNvSpPr txBox="1"/>
          <p:nvPr/>
        </p:nvSpPr>
        <p:spPr>
          <a:xfrm>
            <a:off x="2235217" y="1444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2089B9B-080C-0440-872D-2ED0DDEADE63}"/>
              </a:ext>
            </a:extLst>
          </p:cNvPr>
          <p:cNvSpPr txBox="1"/>
          <p:nvPr/>
        </p:nvSpPr>
        <p:spPr>
          <a:xfrm>
            <a:off x="1850667" y="8958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22C2B9FA-5513-2140-8F0D-269530C1D720}"/>
              </a:ext>
            </a:extLst>
          </p:cNvPr>
          <p:cNvSpPr/>
          <p:nvPr/>
        </p:nvSpPr>
        <p:spPr>
          <a:xfrm>
            <a:off x="2199979" y="1256814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7D6CE7AE-C3B6-8A41-9E5F-25C4F21F9A1D}"/>
              </a:ext>
            </a:extLst>
          </p:cNvPr>
          <p:cNvCxnSpPr>
            <a:stCxn id="75" idx="5"/>
            <a:endCxn id="76" idx="0"/>
          </p:cNvCxnSpPr>
          <p:nvPr/>
        </p:nvCxnSpPr>
        <p:spPr>
          <a:xfrm>
            <a:off x="2075919" y="811669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07E8AC30-AA5E-1848-9ABF-4F4FBDE9B717}"/>
              </a:ext>
            </a:extLst>
          </p:cNvPr>
          <p:cNvCxnSpPr>
            <a:stCxn id="76" idx="5"/>
            <a:endCxn id="79" idx="1"/>
          </p:cNvCxnSpPr>
          <p:nvPr/>
        </p:nvCxnSpPr>
        <p:spPr>
          <a:xfrm>
            <a:off x="2395100" y="1451936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B38C9688-ED58-2B46-A5E6-D488A83C657A}"/>
              </a:ext>
            </a:extLst>
          </p:cNvPr>
          <p:cNvSpPr/>
          <p:nvPr/>
        </p:nvSpPr>
        <p:spPr>
          <a:xfrm>
            <a:off x="1944316" y="2316291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stCxn id="79" idx="3"/>
            <a:endCxn id="80" idx="0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C1B6C3B7-ECAA-D746-81B2-F97140130744}"/>
              </a:ext>
            </a:extLst>
          </p:cNvPr>
          <p:cNvCxnSpPr>
            <a:stCxn id="80" idx="4"/>
          </p:cNvCxnSpPr>
          <p:nvPr/>
        </p:nvCxnSpPr>
        <p:spPr>
          <a:xfrm flipH="1">
            <a:off x="2057484" y="2544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>
            <a:extLst>
              <a:ext uri="{FF2B5EF4-FFF2-40B4-BE49-F238E27FC236}">
                <a16:creationId xmlns:a16="http://schemas.microsoft.com/office/drawing/2014/main" id="{768E69E2-0FC4-4043-A331-F64461B172A7}"/>
              </a:ext>
            </a:extLst>
          </p:cNvPr>
          <p:cNvSpPr txBox="1"/>
          <p:nvPr/>
        </p:nvSpPr>
        <p:spPr>
          <a:xfrm>
            <a:off x="1699824" y="2942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FF25A39F-AFB7-6F40-97D7-8814A0E85606}"/>
              </a:ext>
            </a:extLst>
          </p:cNvPr>
          <p:cNvSpPr/>
          <p:nvPr/>
        </p:nvSpPr>
        <p:spPr>
          <a:xfrm>
            <a:off x="1938911" y="2765015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C5E99B1-A612-5047-8890-770A55D3804E}"/>
              </a:ext>
            </a:extLst>
          </p:cNvPr>
          <p:cNvCxnSpPr>
            <a:stCxn id="84" idx="4"/>
            <a:endCxn id="53" idx="0"/>
          </p:cNvCxnSpPr>
          <p:nvPr/>
        </p:nvCxnSpPr>
        <p:spPr>
          <a:xfrm>
            <a:off x="2053211" y="2993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F0FB156B-0FEA-214C-B325-BFF68048825F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5834D8-3E84-7941-8570-B872AAF555A7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80ED94-4E45-A449-B7D4-EA793821235B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EB0E298-1265-E549-861C-1447DA0B9DED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5D586A2-2016-6242-9A14-C79487C99B3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E29280A-971A-6349-9908-C497B5073C3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B85E2A-8DB8-C64F-86FA-DE7FCDCA5EA7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CEA38C7-C47C-EF47-97E0-5D6A2E8AB813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6A0A700A-36A2-5C4D-B02E-EB9A4DF02256}"/>
              </a:ext>
            </a:extLst>
          </p:cNvPr>
          <p:cNvCxnSpPr>
            <a:endCxn id="93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id="{B8744598-54AE-FA46-A7CB-16FEBD55EF1B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84D405E-D4E9-124C-B08B-09DF5FAC5418}"/>
              </a:ext>
            </a:extLst>
          </p:cNvPr>
          <p:cNvCxnSpPr>
            <a:stCxn id="93" idx="4"/>
            <a:endCxn id="95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79B955C-5BAB-9849-A3F5-F98590F9D7C5}"/>
              </a:ext>
            </a:extLst>
          </p:cNvPr>
          <p:cNvCxnSpPr>
            <a:stCxn id="95" idx="4"/>
            <a:endCxn id="98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val 97">
            <a:extLst>
              <a:ext uri="{FF2B5EF4-FFF2-40B4-BE49-F238E27FC236}">
                <a16:creationId xmlns:a16="http://schemas.microsoft.com/office/drawing/2014/main" id="{7C697300-9997-4C4E-A4EB-6A4F8E218648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E1E78C6A-0C5B-A645-A5BF-91DE6F42C471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92BC703-2B35-5945-B0EA-3282187FD27F}"/>
              </a:ext>
            </a:extLst>
          </p:cNvPr>
          <p:cNvCxnSpPr>
            <a:stCxn id="98" idx="4"/>
            <a:endCxn id="99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>
            <a:extLst>
              <a:ext uri="{FF2B5EF4-FFF2-40B4-BE49-F238E27FC236}">
                <a16:creationId xmlns:a16="http://schemas.microsoft.com/office/drawing/2014/main" id="{29FF1F1D-7077-D04C-989C-D7BD7375E9BB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B12C524-5B51-E744-9D40-5D75ED33C939}"/>
              </a:ext>
            </a:extLst>
          </p:cNvPr>
          <p:cNvCxnSpPr>
            <a:stCxn id="99" idx="4"/>
            <a:endCxn id="101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DEBAAF2A-214C-CD40-979E-C104F666A30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64EA81-A491-9D42-88C7-FB3A1A3A5204}"/>
              </a:ext>
            </a:extLst>
          </p:cNvPr>
          <p:cNvCxnSpPr>
            <a:endCxn id="103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CAE7D68B-7D3D-8E4E-8AC8-3CCA49E8846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2</a:t>
            </a: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8CEB8A3-E1F4-9E43-BF34-24421B04ED1E}"/>
              </a:ext>
            </a:extLst>
          </p:cNvPr>
          <p:cNvCxnSpPr>
            <a:endCxn id="106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D95C3EE5-77A5-C74B-959F-F61503C21BBA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6C89CFC-C4C0-E14A-ADDA-C43BE84B0062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41144C40-B711-E949-ACA7-BE22AA0352EB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stCxn id="115" idx="4"/>
            <a:endCxn id="116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04D2FC4-1481-8949-99D1-75DE32A55C16}"/>
              </a:ext>
            </a:extLst>
          </p:cNvPr>
          <p:cNvCxnSpPr>
            <a:stCxn id="116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0C5BA5E2-0892-7B46-B707-B19903FA2C06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46C913A-0A5C-2041-8F1B-F0B7D87BEFF1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F28F3889-31F2-3C42-9574-99A77B751426}"/>
              </a:ext>
            </a:extLst>
          </p:cNvPr>
          <p:cNvCxnSpPr>
            <a:stCxn id="120" idx="4"/>
            <a:endCxn id="92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E8FCBEAA-8DC7-B943-A937-863A942E000E}"/>
              </a:ext>
            </a:extLst>
          </p:cNvPr>
          <p:cNvSpPr txBox="1"/>
          <p:nvPr/>
        </p:nvSpPr>
        <p:spPr>
          <a:xfrm>
            <a:off x="1049778" y="3946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10F3C621-4FEE-B84F-A56D-A1B618D3D8D5}"/>
              </a:ext>
            </a:extLst>
          </p:cNvPr>
          <p:cNvSpPr txBox="1"/>
          <p:nvPr/>
        </p:nvSpPr>
        <p:spPr>
          <a:xfrm>
            <a:off x="1049778" y="4404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96BB0863-09C1-5440-B364-9EA77DD1B3F9}"/>
              </a:ext>
            </a:extLst>
          </p:cNvPr>
          <p:cNvSpPr txBox="1"/>
          <p:nvPr/>
        </p:nvSpPr>
        <p:spPr>
          <a:xfrm>
            <a:off x="1049778" y="3533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0BAD43D8-761C-1B44-9099-B9CBDF63464A}"/>
              </a:ext>
            </a:extLst>
          </p:cNvPr>
          <p:cNvSpPr txBox="1"/>
          <p:nvPr/>
        </p:nvSpPr>
        <p:spPr>
          <a:xfrm>
            <a:off x="1049778" y="3076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3C16751F-CF0A-0E48-9D37-13971F86D671}"/>
              </a:ext>
            </a:extLst>
          </p:cNvPr>
          <p:cNvSpPr txBox="1"/>
          <p:nvPr/>
        </p:nvSpPr>
        <p:spPr>
          <a:xfrm>
            <a:off x="1049778" y="2578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B86FE87E-43B6-6D4B-947D-49F1AA784814}"/>
              </a:ext>
            </a:extLst>
          </p:cNvPr>
          <p:cNvSpPr txBox="1"/>
          <p:nvPr/>
        </p:nvSpPr>
        <p:spPr>
          <a:xfrm>
            <a:off x="1049778" y="4904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28" name="Oval 127">
            <a:extLst>
              <a:ext uri="{FF2B5EF4-FFF2-40B4-BE49-F238E27FC236}">
                <a16:creationId xmlns:a16="http://schemas.microsoft.com/office/drawing/2014/main" id="{8BF30085-377F-C046-AF46-F4C228DDA54F}"/>
              </a:ext>
            </a:extLst>
          </p:cNvPr>
          <p:cNvSpPr/>
          <p:nvPr/>
        </p:nvSpPr>
        <p:spPr>
          <a:xfrm>
            <a:off x="1294147" y="2463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8FD1AB61-296B-7941-8A11-99F9574A1D15}"/>
              </a:ext>
            </a:extLst>
          </p:cNvPr>
          <p:cNvSpPr/>
          <p:nvPr/>
        </p:nvSpPr>
        <p:spPr>
          <a:xfrm>
            <a:off x="1293097" y="2918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F022ACAD-F007-DF4C-A95D-B67618917446}"/>
              </a:ext>
            </a:extLst>
          </p:cNvPr>
          <p:cNvCxnSpPr>
            <a:endCxn id="129" idx="0"/>
          </p:cNvCxnSpPr>
          <p:nvPr/>
        </p:nvCxnSpPr>
        <p:spPr>
          <a:xfrm>
            <a:off x="1405133" y="2713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Oval 130">
            <a:extLst>
              <a:ext uri="{FF2B5EF4-FFF2-40B4-BE49-F238E27FC236}">
                <a16:creationId xmlns:a16="http://schemas.microsoft.com/office/drawing/2014/main" id="{F2F9815A-5FC2-3F4C-BC39-44921734C4B1}"/>
              </a:ext>
            </a:extLst>
          </p:cNvPr>
          <p:cNvSpPr/>
          <p:nvPr/>
        </p:nvSpPr>
        <p:spPr>
          <a:xfrm>
            <a:off x="1291965" y="3375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CABF80DA-E80C-3647-80A0-F5C74A09AF12}"/>
              </a:ext>
            </a:extLst>
          </p:cNvPr>
          <p:cNvCxnSpPr>
            <a:stCxn id="129" idx="4"/>
            <a:endCxn id="131" idx="0"/>
          </p:cNvCxnSpPr>
          <p:nvPr/>
        </p:nvCxnSpPr>
        <p:spPr>
          <a:xfrm flipH="1">
            <a:off x="1406265" y="3146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8D247746-46EA-C642-90A2-50C156951338}"/>
              </a:ext>
            </a:extLst>
          </p:cNvPr>
          <p:cNvCxnSpPr>
            <a:stCxn id="131" idx="4"/>
            <a:endCxn id="134" idx="0"/>
          </p:cNvCxnSpPr>
          <p:nvPr/>
        </p:nvCxnSpPr>
        <p:spPr>
          <a:xfrm>
            <a:off x="1406265" y="3603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Oval 133">
            <a:extLst>
              <a:ext uri="{FF2B5EF4-FFF2-40B4-BE49-F238E27FC236}">
                <a16:creationId xmlns:a16="http://schemas.microsoft.com/office/drawing/2014/main" id="{A2BAF0C4-1C77-E54E-944D-09A58368A3A2}"/>
              </a:ext>
            </a:extLst>
          </p:cNvPr>
          <p:cNvSpPr/>
          <p:nvPr/>
        </p:nvSpPr>
        <p:spPr>
          <a:xfrm>
            <a:off x="1293137" y="3832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5" name="Oval 134">
            <a:extLst>
              <a:ext uri="{FF2B5EF4-FFF2-40B4-BE49-F238E27FC236}">
                <a16:creationId xmlns:a16="http://schemas.microsoft.com/office/drawing/2014/main" id="{C6D11935-7E37-0349-8D97-1E9DBAD3534A}"/>
              </a:ext>
            </a:extLst>
          </p:cNvPr>
          <p:cNvSpPr/>
          <p:nvPr/>
        </p:nvSpPr>
        <p:spPr>
          <a:xfrm>
            <a:off x="1295401" y="4289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35A46693-E50C-2149-9D05-47CFA37649F1}"/>
              </a:ext>
            </a:extLst>
          </p:cNvPr>
          <p:cNvCxnSpPr>
            <a:stCxn id="134" idx="4"/>
            <a:endCxn id="135" idx="0"/>
          </p:cNvCxnSpPr>
          <p:nvPr/>
        </p:nvCxnSpPr>
        <p:spPr>
          <a:xfrm>
            <a:off x="1407437" y="4061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Oval 136">
            <a:extLst>
              <a:ext uri="{FF2B5EF4-FFF2-40B4-BE49-F238E27FC236}">
                <a16:creationId xmlns:a16="http://schemas.microsoft.com/office/drawing/2014/main" id="{0BA6D564-1DA6-1C4A-8BCF-AD07334521AB}"/>
              </a:ext>
            </a:extLst>
          </p:cNvPr>
          <p:cNvSpPr/>
          <p:nvPr/>
        </p:nvSpPr>
        <p:spPr>
          <a:xfrm>
            <a:off x="1294269" y="4746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00F31C6B-E9CD-B041-AB84-C5EF0AB63293}"/>
              </a:ext>
            </a:extLst>
          </p:cNvPr>
          <p:cNvCxnSpPr>
            <a:stCxn id="135" idx="4"/>
            <a:endCxn id="137" idx="0"/>
          </p:cNvCxnSpPr>
          <p:nvPr/>
        </p:nvCxnSpPr>
        <p:spPr>
          <a:xfrm flipH="1">
            <a:off x="1408569" y="4518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9" name="Oval 138">
            <a:extLst>
              <a:ext uri="{FF2B5EF4-FFF2-40B4-BE49-F238E27FC236}">
                <a16:creationId xmlns:a16="http://schemas.microsoft.com/office/drawing/2014/main" id="{938C730E-90A8-7747-808C-CBFAD4C09510}"/>
              </a:ext>
            </a:extLst>
          </p:cNvPr>
          <p:cNvSpPr/>
          <p:nvPr/>
        </p:nvSpPr>
        <p:spPr>
          <a:xfrm>
            <a:off x="1287721" y="5203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66712C6C-DF98-3A4B-B8C6-1C0054724431}"/>
              </a:ext>
            </a:extLst>
          </p:cNvPr>
          <p:cNvCxnSpPr>
            <a:endCxn id="139" idx="0"/>
          </p:cNvCxnSpPr>
          <p:nvPr/>
        </p:nvCxnSpPr>
        <p:spPr>
          <a:xfrm flipH="1">
            <a:off x="1402021" y="4974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" name="TextBox 140">
            <a:extLst>
              <a:ext uri="{FF2B5EF4-FFF2-40B4-BE49-F238E27FC236}">
                <a16:creationId xmlns:a16="http://schemas.microsoft.com/office/drawing/2014/main" id="{D57AE3BB-E0E5-214A-979E-EBE18F1C11F0}"/>
              </a:ext>
            </a:extLst>
          </p:cNvPr>
          <p:cNvSpPr txBox="1"/>
          <p:nvPr/>
        </p:nvSpPr>
        <p:spPr>
          <a:xfrm>
            <a:off x="1049778" y="5339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5638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3</a:t>
            </a:r>
          </a:p>
        </p:txBody>
      </p: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B79F84C7-6686-6A4D-BFEA-A6B31DC59C8F}"/>
              </a:ext>
            </a:extLst>
          </p:cNvPr>
          <p:cNvCxnSpPr>
            <a:endCxn id="142" idx="0"/>
          </p:cNvCxnSpPr>
          <p:nvPr/>
        </p:nvCxnSpPr>
        <p:spPr>
          <a:xfrm flipH="1">
            <a:off x="1390800" y="5410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" name="TextBox 143">
            <a:extLst>
              <a:ext uri="{FF2B5EF4-FFF2-40B4-BE49-F238E27FC236}">
                <a16:creationId xmlns:a16="http://schemas.microsoft.com/office/drawing/2014/main" id="{CA9514D8-0ACE-924B-9668-00DCBBA92E9F}"/>
              </a:ext>
            </a:extLst>
          </p:cNvPr>
          <p:cNvSpPr txBox="1"/>
          <p:nvPr/>
        </p:nvSpPr>
        <p:spPr>
          <a:xfrm>
            <a:off x="1049778" y="1669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45" name="Oval 144">
            <a:extLst>
              <a:ext uri="{FF2B5EF4-FFF2-40B4-BE49-F238E27FC236}">
                <a16:creationId xmlns:a16="http://schemas.microsoft.com/office/drawing/2014/main" id="{027543C4-8ED7-B741-82EE-AA99A61F0F2E}"/>
              </a:ext>
            </a:extLst>
          </p:cNvPr>
          <p:cNvSpPr/>
          <p:nvPr/>
        </p:nvSpPr>
        <p:spPr>
          <a:xfrm>
            <a:off x="1294270" y="1554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stCxn id="75" idx="3"/>
            <a:endCxn id="145" idx="0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8E04EC9B-FB6D-2A46-AB20-AAB70543325A}"/>
              </a:ext>
            </a:extLst>
          </p:cNvPr>
          <p:cNvCxnSpPr>
            <a:stCxn id="145" idx="4"/>
          </p:cNvCxnSpPr>
          <p:nvPr/>
        </p:nvCxnSpPr>
        <p:spPr>
          <a:xfrm flipH="1">
            <a:off x="1407438" y="1782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>
            <a:extLst>
              <a:ext uri="{FF2B5EF4-FFF2-40B4-BE49-F238E27FC236}">
                <a16:creationId xmlns:a16="http://schemas.microsoft.com/office/drawing/2014/main" id="{E4E7366F-1022-E644-AB49-97254E8D8056}"/>
              </a:ext>
            </a:extLst>
          </p:cNvPr>
          <p:cNvSpPr txBox="1"/>
          <p:nvPr/>
        </p:nvSpPr>
        <p:spPr>
          <a:xfrm>
            <a:off x="1049778" y="2180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49" name="Oval 148">
            <a:extLst>
              <a:ext uri="{FF2B5EF4-FFF2-40B4-BE49-F238E27FC236}">
                <a16:creationId xmlns:a16="http://schemas.microsoft.com/office/drawing/2014/main" id="{6FA1A212-B00B-2746-B245-FEE4EE30745E}"/>
              </a:ext>
            </a:extLst>
          </p:cNvPr>
          <p:cNvSpPr/>
          <p:nvPr/>
        </p:nvSpPr>
        <p:spPr>
          <a:xfrm>
            <a:off x="1288865" y="2003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E9B34679-411E-8245-98D0-6B7382BA1DE3}"/>
              </a:ext>
            </a:extLst>
          </p:cNvPr>
          <p:cNvCxnSpPr>
            <a:stCxn id="149" idx="4"/>
            <a:endCxn id="128" idx="0"/>
          </p:cNvCxnSpPr>
          <p:nvPr/>
        </p:nvCxnSpPr>
        <p:spPr>
          <a:xfrm>
            <a:off x="1403165" y="2231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1" name="TextBox 150">
            <a:extLst>
              <a:ext uri="{FF2B5EF4-FFF2-40B4-BE49-F238E27FC236}">
                <a16:creationId xmlns:a16="http://schemas.microsoft.com/office/drawing/2014/main" id="{0B8363DC-E947-9D47-BEC6-AD5299164A56}"/>
              </a:ext>
            </a:extLst>
          </p:cNvPr>
          <p:cNvSpPr txBox="1"/>
          <p:nvPr/>
        </p:nvSpPr>
        <p:spPr>
          <a:xfrm>
            <a:off x="1225195" y="10078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20F7BD5C-C3D0-364A-A756-3BA59B2B76D1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33A9FF0A-9F7B-444E-910A-581BC79181DD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D7F2618-0636-8243-B489-923C6AACC909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66A46DFD-D0C6-3746-A887-EB10E5A48343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9D024F5-C229-974A-85BF-3EB5237478A0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9C408D67-4B65-174F-9FC1-87FCC4161A94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1DDE6840-359C-3747-9AFA-DFB0F1325B8C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3AEB85C8-45D0-9D43-8619-2DDD941E6563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9F71070D-CF69-E24C-8E78-111BC6CF1396}"/>
              </a:ext>
            </a:extLst>
          </p:cNvPr>
          <p:cNvCxnSpPr>
            <a:endCxn id="159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Oval 160">
            <a:extLst>
              <a:ext uri="{FF2B5EF4-FFF2-40B4-BE49-F238E27FC236}">
                <a16:creationId xmlns:a16="http://schemas.microsoft.com/office/drawing/2014/main" id="{CD8AA623-9B17-4C44-A314-E96DC001B219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42660FE3-4127-5A4F-8616-BFD1D6A603DE}"/>
              </a:ext>
            </a:extLst>
          </p:cNvPr>
          <p:cNvCxnSpPr>
            <a:stCxn id="159" idx="4"/>
            <a:endCxn id="161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F11882FA-A977-224E-B8AB-98E0E4D004AD}"/>
              </a:ext>
            </a:extLst>
          </p:cNvPr>
          <p:cNvCxnSpPr>
            <a:stCxn id="161" idx="4"/>
            <a:endCxn id="164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Oval 163">
            <a:extLst>
              <a:ext uri="{FF2B5EF4-FFF2-40B4-BE49-F238E27FC236}">
                <a16:creationId xmlns:a16="http://schemas.microsoft.com/office/drawing/2014/main" id="{5151B645-B1FA-4A4D-9E37-53A96FF93528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027F4397-FE18-9F4F-B3E6-07C599A66304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824962FF-3D62-8D4A-89E8-C808B06EDA56}"/>
              </a:ext>
            </a:extLst>
          </p:cNvPr>
          <p:cNvCxnSpPr>
            <a:stCxn id="164" idx="4"/>
            <a:endCxn id="165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Oval 166">
            <a:extLst>
              <a:ext uri="{FF2B5EF4-FFF2-40B4-BE49-F238E27FC236}">
                <a16:creationId xmlns:a16="http://schemas.microsoft.com/office/drawing/2014/main" id="{F2CDD4F5-A5EF-084D-BEC0-ECAF54A27ACE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50AD51E-C673-624E-9287-7C7649786421}"/>
              </a:ext>
            </a:extLst>
          </p:cNvPr>
          <p:cNvCxnSpPr>
            <a:stCxn id="165" idx="4"/>
            <a:endCxn id="167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Oval 168">
            <a:extLst>
              <a:ext uri="{FF2B5EF4-FFF2-40B4-BE49-F238E27FC236}">
                <a16:creationId xmlns:a16="http://schemas.microsoft.com/office/drawing/2014/main" id="{EA1572D3-6631-2A4A-BD73-15604EE5D379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27869A2C-D4D2-F440-B956-5FE7B9CB23C0}"/>
              </a:ext>
            </a:extLst>
          </p:cNvPr>
          <p:cNvCxnSpPr>
            <a:endCxn id="169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6AD0C6E2-8154-E940-96DF-2FEC48856C6F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4</a:t>
            </a:r>
          </a:p>
        </p:txBody>
      </p: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12BD899F-33DA-CD44-9264-C1A78479DE77}"/>
              </a:ext>
            </a:extLst>
          </p:cNvPr>
          <p:cNvCxnSpPr>
            <a:endCxn id="172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>
            <a:extLst>
              <a:ext uri="{FF2B5EF4-FFF2-40B4-BE49-F238E27FC236}">
                <a16:creationId xmlns:a16="http://schemas.microsoft.com/office/drawing/2014/main" id="{D1DBF96F-6EA9-D043-939B-9042CDFEDC06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FA6CD911-CB87-2043-9027-EACBC223B2E7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stCxn id="3" idx="4"/>
            <a:endCxn id="175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C7A2941-A065-F14C-82A8-4FA5EA767E19}"/>
              </a:ext>
            </a:extLst>
          </p:cNvPr>
          <p:cNvCxnSpPr>
            <a:stCxn id="175" idx="4"/>
            <a:endCxn id="179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TextBox 177">
            <a:extLst>
              <a:ext uri="{FF2B5EF4-FFF2-40B4-BE49-F238E27FC236}">
                <a16:creationId xmlns:a16="http://schemas.microsoft.com/office/drawing/2014/main" id="{449D8DF8-DCC9-8447-88FD-07C5E3E137B6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79" name="Oval 178">
            <a:extLst>
              <a:ext uri="{FF2B5EF4-FFF2-40B4-BE49-F238E27FC236}">
                <a16:creationId xmlns:a16="http://schemas.microsoft.com/office/drawing/2014/main" id="{539D3586-8900-514D-9CD4-CE5EDD4ED7FB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9127ADB1-D45B-D34A-B86C-A8BF01EB69B5}"/>
              </a:ext>
            </a:extLst>
          </p:cNvPr>
          <p:cNvCxnSpPr>
            <a:stCxn id="179" idx="4"/>
            <a:endCxn id="158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>
            <a:extLst>
              <a:ext uri="{FF2B5EF4-FFF2-40B4-BE49-F238E27FC236}">
                <a16:creationId xmlns:a16="http://schemas.microsoft.com/office/drawing/2014/main" id="{BE927778-8C0B-DF4F-AD28-07E66290D8BE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821801A-A72F-5141-8B00-DE0FE114D6D0}"/>
              </a:ext>
            </a:extLst>
          </p:cNvPr>
          <p:cNvSpPr txBox="1"/>
          <p:nvPr/>
        </p:nvSpPr>
        <p:spPr>
          <a:xfrm>
            <a:off x="381000" y="28799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E0712ECE-3339-5649-9A51-D632CBD073E1}"/>
              </a:ext>
            </a:extLst>
          </p:cNvPr>
          <p:cNvSpPr txBox="1"/>
          <p:nvPr/>
        </p:nvSpPr>
        <p:spPr>
          <a:xfrm>
            <a:off x="381000" y="33381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FAFF7E91-D81F-D345-871C-9C1B73C2277C}"/>
              </a:ext>
            </a:extLst>
          </p:cNvPr>
          <p:cNvSpPr txBox="1"/>
          <p:nvPr/>
        </p:nvSpPr>
        <p:spPr>
          <a:xfrm>
            <a:off x="381000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01B76F7D-B8A0-5A4D-89EB-51F98D33DF5C}"/>
              </a:ext>
            </a:extLst>
          </p:cNvPr>
          <p:cNvSpPr txBox="1"/>
          <p:nvPr/>
        </p:nvSpPr>
        <p:spPr>
          <a:xfrm>
            <a:off x="381000" y="2009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C221B761-7417-704D-BD7F-DDECEE5C6CAD}"/>
              </a:ext>
            </a:extLst>
          </p:cNvPr>
          <p:cNvSpPr txBox="1"/>
          <p:nvPr/>
        </p:nvSpPr>
        <p:spPr>
          <a:xfrm>
            <a:off x="381000" y="15112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77002325-A13D-3E42-9F24-F6C8D2C4AA18}"/>
              </a:ext>
            </a:extLst>
          </p:cNvPr>
          <p:cNvSpPr txBox="1"/>
          <p:nvPr/>
        </p:nvSpPr>
        <p:spPr>
          <a:xfrm>
            <a:off x="381000" y="38375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88" name="Oval 187">
            <a:extLst>
              <a:ext uri="{FF2B5EF4-FFF2-40B4-BE49-F238E27FC236}">
                <a16:creationId xmlns:a16="http://schemas.microsoft.com/office/drawing/2014/main" id="{52BD641B-949D-4649-8AE8-ECD0ADB43CD8}"/>
              </a:ext>
            </a:extLst>
          </p:cNvPr>
          <p:cNvSpPr/>
          <p:nvPr/>
        </p:nvSpPr>
        <p:spPr>
          <a:xfrm>
            <a:off x="624319" y="1851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9" name="Straight Connector 188">
            <a:extLst>
              <a:ext uri="{FF2B5EF4-FFF2-40B4-BE49-F238E27FC236}">
                <a16:creationId xmlns:a16="http://schemas.microsoft.com/office/drawing/2014/main" id="{56639482-F327-CC4A-80B5-B47419825992}"/>
              </a:ext>
            </a:extLst>
          </p:cNvPr>
          <p:cNvCxnSpPr>
            <a:stCxn id="203" idx="4"/>
            <a:endCxn id="188" idx="0"/>
          </p:cNvCxnSpPr>
          <p:nvPr/>
        </p:nvCxnSpPr>
        <p:spPr>
          <a:xfrm>
            <a:off x="734387" y="1545815"/>
            <a:ext cx="4232" cy="3054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Oval 189">
            <a:extLst>
              <a:ext uri="{FF2B5EF4-FFF2-40B4-BE49-F238E27FC236}">
                <a16:creationId xmlns:a16="http://schemas.microsoft.com/office/drawing/2014/main" id="{793DD416-B956-A74E-93FC-2E5142507707}"/>
              </a:ext>
            </a:extLst>
          </p:cNvPr>
          <p:cNvSpPr/>
          <p:nvPr/>
        </p:nvSpPr>
        <p:spPr>
          <a:xfrm>
            <a:off x="623187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1" name="Straight Connector 190">
            <a:extLst>
              <a:ext uri="{FF2B5EF4-FFF2-40B4-BE49-F238E27FC236}">
                <a16:creationId xmlns:a16="http://schemas.microsoft.com/office/drawing/2014/main" id="{66E4DA87-E088-694F-B612-FABCA3025C6E}"/>
              </a:ext>
            </a:extLst>
          </p:cNvPr>
          <p:cNvCxnSpPr>
            <a:stCxn id="188" idx="4"/>
            <a:endCxn id="190" idx="0"/>
          </p:cNvCxnSpPr>
          <p:nvPr/>
        </p:nvCxnSpPr>
        <p:spPr>
          <a:xfrm flipH="1">
            <a:off x="737487" y="20798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16B51F0B-1DFC-FE46-B1D4-EE359DC5ACD1}"/>
              </a:ext>
            </a:extLst>
          </p:cNvPr>
          <p:cNvCxnSpPr>
            <a:stCxn id="190" idx="4"/>
            <a:endCxn id="193" idx="0"/>
          </p:cNvCxnSpPr>
          <p:nvPr/>
        </p:nvCxnSpPr>
        <p:spPr>
          <a:xfrm>
            <a:off x="737487" y="25370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3" name="Oval 192">
            <a:extLst>
              <a:ext uri="{FF2B5EF4-FFF2-40B4-BE49-F238E27FC236}">
                <a16:creationId xmlns:a16="http://schemas.microsoft.com/office/drawing/2014/main" id="{0C4ED29D-4375-AA45-ABD1-6025C0C1F314}"/>
              </a:ext>
            </a:extLst>
          </p:cNvPr>
          <p:cNvSpPr/>
          <p:nvPr/>
        </p:nvSpPr>
        <p:spPr>
          <a:xfrm>
            <a:off x="624359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94" name="Oval 193">
            <a:extLst>
              <a:ext uri="{FF2B5EF4-FFF2-40B4-BE49-F238E27FC236}">
                <a16:creationId xmlns:a16="http://schemas.microsoft.com/office/drawing/2014/main" id="{F07F353C-C6E3-A14D-92D7-D9790D52C320}"/>
              </a:ext>
            </a:extLst>
          </p:cNvPr>
          <p:cNvSpPr/>
          <p:nvPr/>
        </p:nvSpPr>
        <p:spPr>
          <a:xfrm>
            <a:off x="626623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26FF2BF9-05BF-1847-AAD8-364AB2EF2B48}"/>
              </a:ext>
            </a:extLst>
          </p:cNvPr>
          <p:cNvCxnSpPr>
            <a:stCxn id="193" idx="4"/>
            <a:endCxn id="194" idx="0"/>
          </p:cNvCxnSpPr>
          <p:nvPr/>
        </p:nvCxnSpPr>
        <p:spPr>
          <a:xfrm>
            <a:off x="738659" y="29942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6" name="Oval 195">
            <a:extLst>
              <a:ext uri="{FF2B5EF4-FFF2-40B4-BE49-F238E27FC236}">
                <a16:creationId xmlns:a16="http://schemas.microsoft.com/office/drawing/2014/main" id="{C5324928-9ED7-C244-8D35-64AF71459308}"/>
              </a:ext>
            </a:extLst>
          </p:cNvPr>
          <p:cNvSpPr/>
          <p:nvPr/>
        </p:nvSpPr>
        <p:spPr>
          <a:xfrm>
            <a:off x="625491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7" name="Straight Connector 196">
            <a:extLst>
              <a:ext uri="{FF2B5EF4-FFF2-40B4-BE49-F238E27FC236}">
                <a16:creationId xmlns:a16="http://schemas.microsoft.com/office/drawing/2014/main" id="{B6741729-9F7B-E945-B31B-B7E69C2911AA}"/>
              </a:ext>
            </a:extLst>
          </p:cNvPr>
          <p:cNvCxnSpPr>
            <a:stCxn id="194" idx="4"/>
            <a:endCxn id="196" idx="0"/>
          </p:cNvCxnSpPr>
          <p:nvPr/>
        </p:nvCxnSpPr>
        <p:spPr>
          <a:xfrm flipH="1">
            <a:off x="739791" y="34514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" name="Oval 197">
            <a:extLst>
              <a:ext uri="{FF2B5EF4-FFF2-40B4-BE49-F238E27FC236}">
                <a16:creationId xmlns:a16="http://schemas.microsoft.com/office/drawing/2014/main" id="{88572C88-53C9-F24A-8CCC-62509945D71E}"/>
              </a:ext>
            </a:extLst>
          </p:cNvPr>
          <p:cNvSpPr/>
          <p:nvPr/>
        </p:nvSpPr>
        <p:spPr>
          <a:xfrm>
            <a:off x="618943" y="41365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FEAC93B7-5C01-3048-B5E4-0DA183EEC820}"/>
              </a:ext>
            </a:extLst>
          </p:cNvPr>
          <p:cNvCxnSpPr>
            <a:endCxn id="198" idx="0"/>
          </p:cNvCxnSpPr>
          <p:nvPr/>
        </p:nvCxnSpPr>
        <p:spPr>
          <a:xfrm flipH="1">
            <a:off x="733243" y="39079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0" name="TextBox 199">
            <a:extLst>
              <a:ext uri="{FF2B5EF4-FFF2-40B4-BE49-F238E27FC236}">
                <a16:creationId xmlns:a16="http://schemas.microsoft.com/office/drawing/2014/main" id="{52C0E187-BD51-A64A-A531-F3FB85CD8E1C}"/>
              </a:ext>
            </a:extLst>
          </p:cNvPr>
          <p:cNvSpPr txBox="1"/>
          <p:nvPr/>
        </p:nvSpPr>
        <p:spPr>
          <a:xfrm>
            <a:off x="381000" y="42730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45720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5</a:t>
            </a: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43F3B76D-3D60-B24F-B382-26AC31B90D4B}"/>
              </a:ext>
            </a:extLst>
          </p:cNvPr>
          <p:cNvCxnSpPr>
            <a:endCxn id="201" idx="0"/>
          </p:cNvCxnSpPr>
          <p:nvPr/>
        </p:nvCxnSpPr>
        <p:spPr>
          <a:xfrm flipH="1">
            <a:off x="722022" y="43434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Oval 202">
            <a:extLst>
              <a:ext uri="{FF2B5EF4-FFF2-40B4-BE49-F238E27FC236}">
                <a16:creationId xmlns:a16="http://schemas.microsoft.com/office/drawing/2014/main" id="{9D685424-D983-334E-A463-100CC0598C16}"/>
              </a:ext>
            </a:extLst>
          </p:cNvPr>
          <p:cNvSpPr/>
          <p:nvPr/>
        </p:nvSpPr>
        <p:spPr>
          <a:xfrm>
            <a:off x="620087" y="13172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stCxn id="75" idx="2"/>
            <a:endCxn id="203" idx="7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EF0D17A2-3923-7C49-B576-7FC8B2C8CCEF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0D13B896-9995-F141-B6B8-52C824DAEADB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A9D1E2D2-36D7-524A-8BFA-A1A9D5E77373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9EBAD28F-56E9-DA47-ABE0-9C0F1E6EA6B6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0479995B-9143-CA4F-919F-59C08F00ABEF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4F5FFC70-BE43-2D41-B71E-553110049B21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1" name="Oval 210">
            <a:extLst>
              <a:ext uri="{FF2B5EF4-FFF2-40B4-BE49-F238E27FC236}">
                <a16:creationId xmlns:a16="http://schemas.microsoft.com/office/drawing/2014/main" id="{62939CDC-7491-1145-A543-AA27404638B5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F8D1C12E-D24B-6E4C-88E1-DDE4E42363BA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3" name="Straight Connector 212">
            <a:extLst>
              <a:ext uri="{FF2B5EF4-FFF2-40B4-BE49-F238E27FC236}">
                <a16:creationId xmlns:a16="http://schemas.microsoft.com/office/drawing/2014/main" id="{E82AB79A-C090-8E42-9DF4-50D0FE969169}"/>
              </a:ext>
            </a:extLst>
          </p:cNvPr>
          <p:cNvCxnSpPr>
            <a:endCxn id="212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213">
            <a:extLst>
              <a:ext uri="{FF2B5EF4-FFF2-40B4-BE49-F238E27FC236}">
                <a16:creationId xmlns:a16="http://schemas.microsoft.com/office/drawing/2014/main" id="{7EA16CBF-0CB6-FC47-9C16-AA108F02E7D0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5" name="Straight Connector 214">
            <a:extLst>
              <a:ext uri="{FF2B5EF4-FFF2-40B4-BE49-F238E27FC236}">
                <a16:creationId xmlns:a16="http://schemas.microsoft.com/office/drawing/2014/main" id="{7DA1D841-8F7A-F04F-8690-793B05CF16EF}"/>
              </a:ext>
            </a:extLst>
          </p:cNvPr>
          <p:cNvCxnSpPr>
            <a:stCxn id="212" idx="4"/>
            <a:endCxn id="214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1BB6ECF5-4C32-614F-A07F-43AE0E5FC23B}"/>
              </a:ext>
            </a:extLst>
          </p:cNvPr>
          <p:cNvCxnSpPr>
            <a:stCxn id="214" idx="4"/>
            <a:endCxn id="217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Oval 216">
            <a:extLst>
              <a:ext uri="{FF2B5EF4-FFF2-40B4-BE49-F238E27FC236}">
                <a16:creationId xmlns:a16="http://schemas.microsoft.com/office/drawing/2014/main" id="{7AC3D51C-F64B-8343-8D2F-3DAE5D6D9587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8" name="Oval 217">
            <a:extLst>
              <a:ext uri="{FF2B5EF4-FFF2-40B4-BE49-F238E27FC236}">
                <a16:creationId xmlns:a16="http://schemas.microsoft.com/office/drawing/2014/main" id="{D3593D2D-296B-B148-ADBB-243A8AFC5949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45BC2AF3-BDD4-294D-B440-3FA37F58B6EE}"/>
              </a:ext>
            </a:extLst>
          </p:cNvPr>
          <p:cNvCxnSpPr>
            <a:stCxn id="217" idx="4"/>
            <a:endCxn id="218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Oval 219">
            <a:extLst>
              <a:ext uri="{FF2B5EF4-FFF2-40B4-BE49-F238E27FC236}">
                <a16:creationId xmlns:a16="http://schemas.microsoft.com/office/drawing/2014/main" id="{02ABFF81-62DE-A64E-81F3-49D7D2040FD1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ECC85A4F-F295-F049-88F8-EA3FE8322A8F}"/>
              </a:ext>
            </a:extLst>
          </p:cNvPr>
          <p:cNvCxnSpPr>
            <a:stCxn id="218" idx="4"/>
            <a:endCxn id="220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2" name="Oval 221">
            <a:extLst>
              <a:ext uri="{FF2B5EF4-FFF2-40B4-BE49-F238E27FC236}">
                <a16:creationId xmlns:a16="http://schemas.microsoft.com/office/drawing/2014/main" id="{D82A1DF4-31FD-C441-AD02-EC09268591DB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2F1DCCB1-1445-C140-99D7-4612A5C91602}"/>
              </a:ext>
            </a:extLst>
          </p:cNvPr>
          <p:cNvCxnSpPr>
            <a:endCxn id="222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>
            <a:extLst>
              <a:ext uri="{FF2B5EF4-FFF2-40B4-BE49-F238E27FC236}">
                <a16:creationId xmlns:a16="http://schemas.microsoft.com/office/drawing/2014/main" id="{05B020F5-2AAF-1F4A-8306-825AC9270B58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6</a:t>
            </a: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4C557D32-28D9-A547-A1AB-702793730355}"/>
              </a:ext>
            </a:extLst>
          </p:cNvPr>
          <p:cNvCxnSpPr>
            <a:endCxn id="225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TextBox 226">
            <a:extLst>
              <a:ext uri="{FF2B5EF4-FFF2-40B4-BE49-F238E27FC236}">
                <a16:creationId xmlns:a16="http://schemas.microsoft.com/office/drawing/2014/main" id="{479A8997-29F8-F449-B5AF-FEA38F26CF19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stCxn id="3" idx="4"/>
            <a:endCxn id="211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768EBF41-9959-CA41-A331-6C76D551E9A4}"/>
              </a:ext>
            </a:extLst>
          </p:cNvPr>
          <p:cNvSpPr txBox="1"/>
          <p:nvPr/>
        </p:nvSpPr>
        <p:spPr>
          <a:xfrm>
            <a:off x="2286000" y="24815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C2C1375D-01A0-5941-BE40-79AF06C78B20}"/>
              </a:ext>
            </a:extLst>
          </p:cNvPr>
          <p:cNvSpPr txBox="1"/>
          <p:nvPr/>
        </p:nvSpPr>
        <p:spPr>
          <a:xfrm>
            <a:off x="2286000" y="298090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31" name="Oval 230">
            <a:extLst>
              <a:ext uri="{FF2B5EF4-FFF2-40B4-BE49-F238E27FC236}">
                <a16:creationId xmlns:a16="http://schemas.microsoft.com/office/drawing/2014/main" id="{8D52F2A9-8629-7744-A82F-22833FB01EE5}"/>
              </a:ext>
            </a:extLst>
          </p:cNvPr>
          <p:cNvSpPr/>
          <p:nvPr/>
        </p:nvSpPr>
        <p:spPr>
          <a:xfrm>
            <a:off x="2531623" y="2366204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stCxn id="79" idx="4"/>
            <a:endCxn id="231" idx="0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3" name="Oval 232">
            <a:extLst>
              <a:ext uri="{FF2B5EF4-FFF2-40B4-BE49-F238E27FC236}">
                <a16:creationId xmlns:a16="http://schemas.microsoft.com/office/drawing/2014/main" id="{1F744646-4EE2-3C4A-925A-624AB50FAB08}"/>
              </a:ext>
            </a:extLst>
          </p:cNvPr>
          <p:cNvSpPr/>
          <p:nvPr/>
        </p:nvSpPr>
        <p:spPr>
          <a:xfrm>
            <a:off x="2530491" y="2823404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4" name="Straight Connector 233">
            <a:extLst>
              <a:ext uri="{FF2B5EF4-FFF2-40B4-BE49-F238E27FC236}">
                <a16:creationId xmlns:a16="http://schemas.microsoft.com/office/drawing/2014/main" id="{D990D93B-C2ED-1E49-92D5-487C9B66221D}"/>
              </a:ext>
            </a:extLst>
          </p:cNvPr>
          <p:cNvCxnSpPr>
            <a:stCxn id="231" idx="4"/>
            <a:endCxn id="233" idx="0"/>
          </p:cNvCxnSpPr>
          <p:nvPr/>
        </p:nvCxnSpPr>
        <p:spPr>
          <a:xfrm flipH="1">
            <a:off x="2644791" y="259480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5" name="Oval 234">
            <a:extLst>
              <a:ext uri="{FF2B5EF4-FFF2-40B4-BE49-F238E27FC236}">
                <a16:creationId xmlns:a16="http://schemas.microsoft.com/office/drawing/2014/main" id="{9B4AAB79-EEEC-6141-88FA-E936CC6A1E0E}"/>
              </a:ext>
            </a:extLst>
          </p:cNvPr>
          <p:cNvSpPr/>
          <p:nvPr/>
        </p:nvSpPr>
        <p:spPr>
          <a:xfrm>
            <a:off x="2523943" y="3279871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6" name="Straight Connector 235">
            <a:extLst>
              <a:ext uri="{FF2B5EF4-FFF2-40B4-BE49-F238E27FC236}">
                <a16:creationId xmlns:a16="http://schemas.microsoft.com/office/drawing/2014/main" id="{342B0C20-E148-BC42-B0CE-820F3E162AC5}"/>
              </a:ext>
            </a:extLst>
          </p:cNvPr>
          <p:cNvCxnSpPr>
            <a:endCxn id="235" idx="0"/>
          </p:cNvCxnSpPr>
          <p:nvPr/>
        </p:nvCxnSpPr>
        <p:spPr>
          <a:xfrm flipH="1">
            <a:off x="2638243" y="305127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7" name="TextBox 236">
            <a:extLst>
              <a:ext uri="{FF2B5EF4-FFF2-40B4-BE49-F238E27FC236}">
                <a16:creationId xmlns:a16="http://schemas.microsoft.com/office/drawing/2014/main" id="{8DFB88DC-C691-AE48-B140-FAABE6D23B48}"/>
              </a:ext>
            </a:extLst>
          </p:cNvPr>
          <p:cNvSpPr txBox="1"/>
          <p:nvPr/>
        </p:nvSpPr>
        <p:spPr>
          <a:xfrm>
            <a:off x="2286000" y="341635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3715319"/>
            <a:ext cx="228599" cy="228600"/>
          </a:xfrm>
          <a:prstGeom prst="ellipse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7</a:t>
            </a: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AE9F4521-2E79-DB46-A2DA-9C6D4DB2B1EF}"/>
              </a:ext>
            </a:extLst>
          </p:cNvPr>
          <p:cNvCxnSpPr>
            <a:endCxn id="238" idx="0"/>
          </p:cNvCxnSpPr>
          <p:nvPr/>
        </p:nvCxnSpPr>
        <p:spPr>
          <a:xfrm flipH="1">
            <a:off x="2627022" y="348671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0" name="TextBox 239">
            <a:extLst>
              <a:ext uri="{FF2B5EF4-FFF2-40B4-BE49-F238E27FC236}">
                <a16:creationId xmlns:a16="http://schemas.microsoft.com/office/drawing/2014/main" id="{7CEA093A-47DD-F74A-B2C3-7326C59E429F}"/>
              </a:ext>
            </a:extLst>
          </p:cNvPr>
          <p:cNvSpPr txBox="1"/>
          <p:nvPr/>
        </p:nvSpPr>
        <p:spPr>
          <a:xfrm>
            <a:off x="2345162" y="19962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8</a:t>
            </a: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3" name="Oval 252">
            <a:extLst>
              <a:ext uri="{FF2B5EF4-FFF2-40B4-BE49-F238E27FC236}">
                <a16:creationId xmlns:a16="http://schemas.microsoft.com/office/drawing/2014/main" id="{7467F735-2B3E-EC42-99EA-1382833025C2}"/>
              </a:ext>
            </a:extLst>
          </p:cNvPr>
          <p:cNvSpPr/>
          <p:nvPr/>
        </p:nvSpPr>
        <p:spPr>
          <a:xfrm>
            <a:off x="3124201" y="23437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stCxn id="79" idx="5"/>
            <a:endCxn id="253" idx="0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5" name="TextBox 254">
            <a:extLst>
              <a:ext uri="{FF2B5EF4-FFF2-40B4-BE49-F238E27FC236}">
                <a16:creationId xmlns:a16="http://schemas.microsoft.com/office/drawing/2014/main" id="{C1587225-624F-C34E-A78B-BE12CEB00326}"/>
              </a:ext>
            </a:extLst>
          </p:cNvPr>
          <p:cNvSpPr txBox="1"/>
          <p:nvPr/>
        </p:nvSpPr>
        <p:spPr>
          <a:xfrm>
            <a:off x="2886258" y="24802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77916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9</a:t>
            </a:r>
          </a:p>
        </p:txBody>
      </p: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02F03D35-59F6-B948-A4D9-F55949A3B18A}"/>
              </a:ext>
            </a:extLst>
          </p:cNvPr>
          <p:cNvCxnSpPr>
            <a:endCxn id="256" idx="0"/>
          </p:cNvCxnSpPr>
          <p:nvPr/>
        </p:nvCxnSpPr>
        <p:spPr>
          <a:xfrm flipH="1">
            <a:off x="3227280" y="255056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>
            <a:off x="2753111" y="204963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00" dirty="0">
              <a:solidFill>
                <a:schemeClr val="bg1"/>
              </a:solidFill>
              <a:latin typeface="Optima" panose="02000503060000020004" pitchFamily="2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cxnSpLocks/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5" name="Oval 264">
            <a:extLst>
              <a:ext uri="{FF2B5EF4-FFF2-40B4-BE49-F238E27FC236}">
                <a16:creationId xmlns:a16="http://schemas.microsoft.com/office/drawing/2014/main" id="{D24D816F-F2DA-1F41-874A-58FF3CA42A43}"/>
              </a:ext>
            </a:extLst>
          </p:cNvPr>
          <p:cNvSpPr/>
          <p:nvPr/>
        </p:nvSpPr>
        <p:spPr>
          <a:xfrm>
            <a:off x="2733339" y="99342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764E06DB-3FFB-2144-8181-25E5261C0143}"/>
              </a:ext>
            </a:extLst>
          </p:cNvPr>
          <p:cNvSpPr txBox="1"/>
          <p:nvPr/>
        </p:nvSpPr>
        <p:spPr>
          <a:xfrm>
            <a:off x="2696795" y="12516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F873554E-B5B7-964E-8366-636FA837018E}"/>
              </a:ext>
            </a:extLst>
          </p:cNvPr>
          <p:cNvCxnSpPr>
            <a:stCxn id="265" idx="5"/>
            <a:endCxn id="267" idx="0"/>
          </p:cNvCxnSpPr>
          <p:nvPr/>
        </p:nvCxnSpPr>
        <p:spPr>
          <a:xfrm>
            <a:off x="2928460" y="1188544"/>
            <a:ext cx="198171" cy="4146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322073" y="872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stCxn id="75" idx="6"/>
            <a:endCxn id="265" idx="1"/>
          </p:cNvCxnSpPr>
          <p:nvPr/>
        </p:nvCxnSpPr>
        <p:spPr>
          <a:xfrm>
            <a:off x="2109397" y="730847"/>
            <a:ext cx="657420" cy="29605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7" name="TextBox 276">
            <a:extLst>
              <a:ext uri="{FF2B5EF4-FFF2-40B4-BE49-F238E27FC236}">
                <a16:creationId xmlns:a16="http://schemas.microsoft.com/office/drawing/2014/main" id="{B8C3E3FA-A938-8B47-BBAB-2872D01844C0}"/>
              </a:ext>
            </a:extLst>
          </p:cNvPr>
          <p:cNvSpPr txBox="1"/>
          <p:nvPr/>
        </p:nvSpPr>
        <p:spPr>
          <a:xfrm>
            <a:off x="914400" y="762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281" name="TextBox 280">
            <a:extLst>
              <a:ext uri="{FF2B5EF4-FFF2-40B4-BE49-F238E27FC236}">
                <a16:creationId xmlns:a16="http://schemas.microsoft.com/office/drawing/2014/main" id="{6B25FDD9-66B1-074B-8787-FE0444A6C4B0}"/>
              </a:ext>
            </a:extLst>
          </p:cNvPr>
          <p:cNvSpPr txBox="1"/>
          <p:nvPr/>
        </p:nvSpPr>
        <p:spPr>
          <a:xfrm>
            <a:off x="5950881" y="273902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10</a:t>
            </a:r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8A85FCB1-E89D-5B4B-A182-F71A85133871}"/>
              </a:ext>
            </a:extLst>
          </p:cNvPr>
          <p:cNvSpPr txBox="1"/>
          <p:nvPr/>
        </p:nvSpPr>
        <p:spPr>
          <a:xfrm>
            <a:off x="2931142" y="1566883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11</a:t>
            </a:r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D99A8481-C9B9-7D41-BCDE-3F6E67442B6E}"/>
              </a:ext>
            </a:extLst>
          </p:cNvPr>
          <p:cNvSpPr txBox="1"/>
          <p:nvPr/>
        </p:nvSpPr>
        <p:spPr>
          <a:xfrm>
            <a:off x="7626535" y="161427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12</a:t>
            </a:r>
          </a:p>
        </p:txBody>
      </p:sp>
      <p:sp>
        <p:nvSpPr>
          <p:cNvPr id="284" name="TextBox 283">
            <a:extLst>
              <a:ext uri="{FF2B5EF4-FFF2-40B4-BE49-F238E27FC236}">
                <a16:creationId xmlns:a16="http://schemas.microsoft.com/office/drawing/2014/main" id="{CEDB037E-FD2C-1A4F-9C85-C64AD11C89B1}"/>
              </a:ext>
            </a:extLst>
          </p:cNvPr>
          <p:cNvSpPr txBox="1"/>
          <p:nvPr/>
        </p:nvSpPr>
        <p:spPr>
          <a:xfrm>
            <a:off x="5378844" y="-8515"/>
            <a:ext cx="3200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200" b="1" spc="600" dirty="0" err="1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</a:t>
            </a:r>
            <a:endParaRPr lang="en-US" sz="3200" b="1" spc="600" dirty="0">
              <a:solidFill>
                <a:schemeClr val="bg2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F90AA20E-62FA-164F-9C80-F02F2453CCAB}"/>
              </a:ext>
            </a:extLst>
          </p:cNvPr>
          <p:cNvSpPr txBox="1"/>
          <p:nvPr/>
        </p:nvSpPr>
        <p:spPr>
          <a:xfrm>
            <a:off x="2535173" y="48342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285" name="Straight Connector 284">
            <a:extLst>
              <a:ext uri="{FF2B5EF4-FFF2-40B4-BE49-F238E27FC236}">
                <a16:creationId xmlns:a16="http://schemas.microsoft.com/office/drawing/2014/main" id="{CA908D23-9946-D44F-B58D-9BABE22B02C3}"/>
              </a:ext>
            </a:extLst>
          </p:cNvPr>
          <p:cNvCxnSpPr>
            <a:cxnSpLocks/>
          </p:cNvCxnSpPr>
          <p:nvPr/>
        </p:nvCxnSpPr>
        <p:spPr>
          <a:xfrm flipH="1">
            <a:off x="1602765" y="326590"/>
            <a:ext cx="1597635" cy="14548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6" name="TextBox 285">
            <a:extLst>
              <a:ext uri="{FF2B5EF4-FFF2-40B4-BE49-F238E27FC236}">
                <a16:creationId xmlns:a16="http://schemas.microsoft.com/office/drawing/2014/main" id="{3D4919AA-4F26-C44D-B4BE-24E8D787B865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88" name="Oval 287">
            <a:extLst>
              <a:ext uri="{FF2B5EF4-FFF2-40B4-BE49-F238E27FC236}">
                <a16:creationId xmlns:a16="http://schemas.microsoft.com/office/drawing/2014/main" id="{9947FDAC-E04B-8342-B796-6650DC9DA8DD}"/>
              </a:ext>
            </a:extLst>
          </p:cNvPr>
          <p:cNvSpPr/>
          <p:nvPr/>
        </p:nvSpPr>
        <p:spPr>
          <a:xfrm>
            <a:off x="1455811" y="357779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89" name="TextBox 288">
            <a:extLst>
              <a:ext uri="{FF2B5EF4-FFF2-40B4-BE49-F238E27FC236}">
                <a16:creationId xmlns:a16="http://schemas.microsoft.com/office/drawing/2014/main" id="{795E0856-926B-D84E-B00C-CD0FFEFDAA5B}"/>
              </a:ext>
            </a:extLst>
          </p:cNvPr>
          <p:cNvSpPr txBox="1"/>
          <p:nvPr/>
        </p:nvSpPr>
        <p:spPr>
          <a:xfrm>
            <a:off x="1378392" y="324082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13</a:t>
            </a:r>
          </a:p>
        </p:txBody>
      </p:sp>
    </p:spTree>
    <p:extLst>
      <p:ext uri="{BB962C8B-B14F-4D97-AF65-F5344CB8AC3E}">
        <p14:creationId xmlns:p14="http://schemas.microsoft.com/office/powerpoint/2010/main" val="2541113521"/>
      </p:ext>
    </p:extLst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 dirty="0"/>
              <a:t>Bioinformatics Algorithms: An Active Learning Approach</a:t>
            </a:r>
            <a:r>
              <a:rPr lang="en-US" dirty="0"/>
              <a:t>.  © 2018 </a:t>
            </a:r>
            <a:r>
              <a:rPr lang="en-US" dirty="0" err="1"/>
              <a:t>Compeau</a:t>
            </a:r>
            <a:r>
              <a:rPr lang="en-US" dirty="0"/>
              <a:t> and </a:t>
            </a:r>
            <a:r>
              <a:rPr lang="en-US" dirty="0" err="1"/>
              <a:t>Pevzner</a:t>
            </a:r>
            <a:r>
              <a:rPr lang="en-US" dirty="0"/>
              <a:t>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0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cxnSpLocks/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4C8D4CB-B407-0440-9A96-839E2112C5DD}"/>
              </a:ext>
            </a:extLst>
          </p:cNvPr>
          <p:cNvSpPr txBox="1"/>
          <p:nvPr/>
        </p:nvSpPr>
        <p:spPr>
          <a:xfrm>
            <a:off x="1699824" y="4708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F46A0BC-89BE-564C-9B4B-D9736ECF2FF5}"/>
              </a:ext>
            </a:extLst>
          </p:cNvPr>
          <p:cNvSpPr txBox="1"/>
          <p:nvPr/>
        </p:nvSpPr>
        <p:spPr>
          <a:xfrm>
            <a:off x="1699824" y="5166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4A3BCD9-8AEA-9F46-B4EC-E3F28DC20833}"/>
              </a:ext>
            </a:extLst>
          </p:cNvPr>
          <p:cNvSpPr txBox="1"/>
          <p:nvPr/>
        </p:nvSpPr>
        <p:spPr>
          <a:xfrm>
            <a:off x="1699824" y="4295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088786C-4EEB-1C41-85B9-C3C39CC420CA}"/>
              </a:ext>
            </a:extLst>
          </p:cNvPr>
          <p:cNvSpPr txBox="1"/>
          <p:nvPr/>
        </p:nvSpPr>
        <p:spPr>
          <a:xfrm>
            <a:off x="1699824" y="3838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EB8EE9D-6263-B848-B923-8547BCAC507C}"/>
              </a:ext>
            </a:extLst>
          </p:cNvPr>
          <p:cNvSpPr txBox="1"/>
          <p:nvPr/>
        </p:nvSpPr>
        <p:spPr>
          <a:xfrm>
            <a:off x="1699824" y="3340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7E813DB-FFB7-6643-8517-21BB3D92AEAD}"/>
              </a:ext>
            </a:extLst>
          </p:cNvPr>
          <p:cNvSpPr txBox="1"/>
          <p:nvPr/>
        </p:nvSpPr>
        <p:spPr>
          <a:xfrm>
            <a:off x="1699824" y="5666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2FF5E8FE-FCAD-C144-9E71-FB99D290EF09}"/>
              </a:ext>
            </a:extLst>
          </p:cNvPr>
          <p:cNvSpPr/>
          <p:nvPr/>
        </p:nvSpPr>
        <p:spPr>
          <a:xfrm>
            <a:off x="1944193" y="3225799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467C296E-6CC2-4742-8265-4DC23CA28601}"/>
              </a:ext>
            </a:extLst>
          </p:cNvPr>
          <p:cNvSpPr/>
          <p:nvPr/>
        </p:nvSpPr>
        <p:spPr>
          <a:xfrm>
            <a:off x="1943143" y="3680085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6BF1EA94-E304-AE4E-9362-343E31B35122}"/>
              </a:ext>
            </a:extLst>
          </p:cNvPr>
          <p:cNvCxnSpPr>
            <a:endCxn id="54" idx="0"/>
          </p:cNvCxnSpPr>
          <p:nvPr/>
        </p:nvCxnSpPr>
        <p:spPr>
          <a:xfrm>
            <a:off x="2055179" y="3475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Oval 55">
            <a:extLst>
              <a:ext uri="{FF2B5EF4-FFF2-40B4-BE49-F238E27FC236}">
                <a16:creationId xmlns:a16="http://schemas.microsoft.com/office/drawing/2014/main" id="{F092F9FD-33D2-BD40-A2AF-1228D2440970}"/>
              </a:ext>
            </a:extLst>
          </p:cNvPr>
          <p:cNvSpPr/>
          <p:nvPr/>
        </p:nvSpPr>
        <p:spPr>
          <a:xfrm>
            <a:off x="1942011" y="4137285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B7A31CEB-C4E3-8E45-B7A4-C9795D4067BE}"/>
              </a:ext>
            </a:extLst>
          </p:cNvPr>
          <p:cNvCxnSpPr>
            <a:stCxn id="54" idx="4"/>
            <a:endCxn id="56" idx="0"/>
          </p:cNvCxnSpPr>
          <p:nvPr/>
        </p:nvCxnSpPr>
        <p:spPr>
          <a:xfrm flipH="1">
            <a:off x="2056311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844994A4-E325-FC41-80C7-491E4E72C061}"/>
              </a:ext>
            </a:extLst>
          </p:cNvPr>
          <p:cNvCxnSpPr>
            <a:stCxn id="56" idx="4"/>
            <a:endCxn id="59" idx="0"/>
          </p:cNvCxnSpPr>
          <p:nvPr/>
        </p:nvCxnSpPr>
        <p:spPr>
          <a:xfrm>
            <a:off x="2056311" y="4365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Oval 58">
            <a:extLst>
              <a:ext uri="{FF2B5EF4-FFF2-40B4-BE49-F238E27FC236}">
                <a16:creationId xmlns:a16="http://schemas.microsoft.com/office/drawing/2014/main" id="{1F2C6C2D-1BB7-024C-A480-EB05969DE772}"/>
              </a:ext>
            </a:extLst>
          </p:cNvPr>
          <p:cNvSpPr/>
          <p:nvPr/>
        </p:nvSpPr>
        <p:spPr>
          <a:xfrm>
            <a:off x="1943183" y="4594485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EBB8EA0A-1A4C-C74A-AFCD-F1204E80879A}"/>
              </a:ext>
            </a:extLst>
          </p:cNvPr>
          <p:cNvSpPr/>
          <p:nvPr/>
        </p:nvSpPr>
        <p:spPr>
          <a:xfrm>
            <a:off x="1945447" y="5051685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FE708EA0-906C-5A4A-B2EA-AFF41266C0D9}"/>
              </a:ext>
            </a:extLst>
          </p:cNvPr>
          <p:cNvCxnSpPr>
            <a:stCxn id="59" idx="4"/>
            <a:endCxn id="60" idx="0"/>
          </p:cNvCxnSpPr>
          <p:nvPr/>
        </p:nvCxnSpPr>
        <p:spPr>
          <a:xfrm>
            <a:off x="2057483" y="4823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Oval 61">
            <a:extLst>
              <a:ext uri="{FF2B5EF4-FFF2-40B4-BE49-F238E27FC236}">
                <a16:creationId xmlns:a16="http://schemas.microsoft.com/office/drawing/2014/main" id="{43D10A5E-F84C-8C42-884A-AE831FF2C32D}"/>
              </a:ext>
            </a:extLst>
          </p:cNvPr>
          <p:cNvSpPr/>
          <p:nvPr/>
        </p:nvSpPr>
        <p:spPr>
          <a:xfrm>
            <a:off x="1944315" y="5508885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4F870F33-EBA9-4845-8703-EA0886F3179C}"/>
              </a:ext>
            </a:extLst>
          </p:cNvPr>
          <p:cNvCxnSpPr>
            <a:stCxn id="60" idx="4"/>
            <a:endCxn id="62" idx="0"/>
          </p:cNvCxnSpPr>
          <p:nvPr/>
        </p:nvCxnSpPr>
        <p:spPr>
          <a:xfrm flipH="1">
            <a:off x="2058615" y="5280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val 63">
            <a:extLst>
              <a:ext uri="{FF2B5EF4-FFF2-40B4-BE49-F238E27FC236}">
                <a16:creationId xmlns:a16="http://schemas.microsoft.com/office/drawing/2014/main" id="{10612995-4A69-3A45-90AE-7ABDB2E65DFD}"/>
              </a:ext>
            </a:extLst>
          </p:cNvPr>
          <p:cNvSpPr/>
          <p:nvPr/>
        </p:nvSpPr>
        <p:spPr>
          <a:xfrm>
            <a:off x="1937767" y="5965352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7F24EEAC-758B-D947-A86F-D84299B103A7}"/>
              </a:ext>
            </a:extLst>
          </p:cNvPr>
          <p:cNvCxnSpPr>
            <a:endCxn id="64" idx="0"/>
          </p:cNvCxnSpPr>
          <p:nvPr/>
        </p:nvCxnSpPr>
        <p:spPr>
          <a:xfrm flipH="1">
            <a:off x="2052067" y="5736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04B889FC-E4A0-BF47-810E-F953E72AC63E}"/>
              </a:ext>
            </a:extLst>
          </p:cNvPr>
          <p:cNvSpPr txBox="1"/>
          <p:nvPr/>
        </p:nvSpPr>
        <p:spPr>
          <a:xfrm>
            <a:off x="1699824" y="6101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26546" y="6400800"/>
            <a:ext cx="228599" cy="228600"/>
          </a:xfrm>
          <a:prstGeom prst="ellipse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</a:t>
            </a:r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5761E276-92A6-0644-9333-7CABBCB13542}"/>
              </a:ext>
            </a:extLst>
          </p:cNvPr>
          <p:cNvCxnSpPr>
            <a:endCxn id="68" idx="0"/>
          </p:cNvCxnSpPr>
          <p:nvPr/>
        </p:nvCxnSpPr>
        <p:spPr>
          <a:xfrm flipH="1">
            <a:off x="2040846" y="6172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Box 70">
            <a:extLst>
              <a:ext uri="{FF2B5EF4-FFF2-40B4-BE49-F238E27FC236}">
                <a16:creationId xmlns:a16="http://schemas.microsoft.com/office/drawing/2014/main" id="{3DC22BE3-00C9-B347-A3A5-25AEF5FA70B1}"/>
              </a:ext>
            </a:extLst>
          </p:cNvPr>
          <p:cNvSpPr txBox="1"/>
          <p:nvPr/>
        </p:nvSpPr>
        <p:spPr>
          <a:xfrm>
            <a:off x="1935867" y="17884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CBDD6FD-B4EA-394A-8775-3C80D85903A0}"/>
              </a:ext>
            </a:extLst>
          </p:cNvPr>
          <p:cNvSpPr txBox="1"/>
          <p:nvPr/>
        </p:nvSpPr>
        <p:spPr>
          <a:xfrm>
            <a:off x="1699824" y="2431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E6430331-32D6-2C4A-8F40-6B94287AAA9B}"/>
              </a:ext>
            </a:extLst>
          </p:cNvPr>
          <p:cNvSpPr txBox="1"/>
          <p:nvPr/>
        </p:nvSpPr>
        <p:spPr>
          <a:xfrm>
            <a:off x="2235217" y="1444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2089B9B-080C-0440-872D-2ED0DDEADE63}"/>
              </a:ext>
            </a:extLst>
          </p:cNvPr>
          <p:cNvSpPr txBox="1"/>
          <p:nvPr/>
        </p:nvSpPr>
        <p:spPr>
          <a:xfrm>
            <a:off x="1850667" y="8958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22C2B9FA-5513-2140-8F0D-269530C1D720}"/>
              </a:ext>
            </a:extLst>
          </p:cNvPr>
          <p:cNvSpPr/>
          <p:nvPr/>
        </p:nvSpPr>
        <p:spPr>
          <a:xfrm>
            <a:off x="2199979" y="1256814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7D6CE7AE-C3B6-8A41-9E5F-25C4F21F9A1D}"/>
              </a:ext>
            </a:extLst>
          </p:cNvPr>
          <p:cNvCxnSpPr>
            <a:stCxn id="75" idx="5"/>
            <a:endCxn id="76" idx="0"/>
          </p:cNvCxnSpPr>
          <p:nvPr/>
        </p:nvCxnSpPr>
        <p:spPr>
          <a:xfrm>
            <a:off x="2075919" y="811669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07E8AC30-AA5E-1848-9ABF-4F4FBDE9B717}"/>
              </a:ext>
            </a:extLst>
          </p:cNvPr>
          <p:cNvCxnSpPr>
            <a:stCxn id="76" idx="5"/>
            <a:endCxn id="79" idx="1"/>
          </p:cNvCxnSpPr>
          <p:nvPr/>
        </p:nvCxnSpPr>
        <p:spPr>
          <a:xfrm>
            <a:off x="2395100" y="1451936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B38C9688-ED58-2B46-A5E6-D488A83C657A}"/>
              </a:ext>
            </a:extLst>
          </p:cNvPr>
          <p:cNvSpPr/>
          <p:nvPr/>
        </p:nvSpPr>
        <p:spPr>
          <a:xfrm>
            <a:off x="1944316" y="2316291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stCxn id="79" idx="3"/>
            <a:endCxn id="80" idx="0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C1B6C3B7-ECAA-D746-81B2-F97140130744}"/>
              </a:ext>
            </a:extLst>
          </p:cNvPr>
          <p:cNvCxnSpPr>
            <a:stCxn id="80" idx="4"/>
          </p:cNvCxnSpPr>
          <p:nvPr/>
        </p:nvCxnSpPr>
        <p:spPr>
          <a:xfrm flipH="1">
            <a:off x="2057484" y="2544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>
            <a:extLst>
              <a:ext uri="{FF2B5EF4-FFF2-40B4-BE49-F238E27FC236}">
                <a16:creationId xmlns:a16="http://schemas.microsoft.com/office/drawing/2014/main" id="{768E69E2-0FC4-4043-A331-F64461B172A7}"/>
              </a:ext>
            </a:extLst>
          </p:cNvPr>
          <p:cNvSpPr txBox="1"/>
          <p:nvPr/>
        </p:nvSpPr>
        <p:spPr>
          <a:xfrm>
            <a:off x="1699824" y="2942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FF25A39F-AFB7-6F40-97D7-8814A0E85606}"/>
              </a:ext>
            </a:extLst>
          </p:cNvPr>
          <p:cNvSpPr/>
          <p:nvPr/>
        </p:nvSpPr>
        <p:spPr>
          <a:xfrm>
            <a:off x="1938911" y="2765015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C5E99B1-A612-5047-8890-770A55D3804E}"/>
              </a:ext>
            </a:extLst>
          </p:cNvPr>
          <p:cNvCxnSpPr>
            <a:stCxn id="84" idx="4"/>
            <a:endCxn id="53" idx="0"/>
          </p:cNvCxnSpPr>
          <p:nvPr/>
        </p:nvCxnSpPr>
        <p:spPr>
          <a:xfrm>
            <a:off x="2053211" y="2993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F0FB156B-0FEA-214C-B325-BFF68048825F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5834D8-3E84-7941-8570-B872AAF555A7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80ED94-4E45-A449-B7D4-EA793821235B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EB0E298-1265-E549-861C-1447DA0B9DED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5D586A2-2016-6242-9A14-C79487C99B3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E29280A-971A-6349-9908-C497B5073C3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B85E2A-8DB8-C64F-86FA-DE7FCDCA5EA7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CEA38C7-C47C-EF47-97E0-5D6A2E8AB813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6A0A700A-36A2-5C4D-B02E-EB9A4DF02256}"/>
              </a:ext>
            </a:extLst>
          </p:cNvPr>
          <p:cNvCxnSpPr>
            <a:endCxn id="93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id="{B8744598-54AE-FA46-A7CB-16FEBD55EF1B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84D405E-D4E9-124C-B08B-09DF5FAC5418}"/>
              </a:ext>
            </a:extLst>
          </p:cNvPr>
          <p:cNvCxnSpPr>
            <a:stCxn id="93" idx="4"/>
            <a:endCxn id="95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79B955C-5BAB-9849-A3F5-F98590F9D7C5}"/>
              </a:ext>
            </a:extLst>
          </p:cNvPr>
          <p:cNvCxnSpPr>
            <a:stCxn id="95" idx="4"/>
            <a:endCxn id="98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val 97">
            <a:extLst>
              <a:ext uri="{FF2B5EF4-FFF2-40B4-BE49-F238E27FC236}">
                <a16:creationId xmlns:a16="http://schemas.microsoft.com/office/drawing/2014/main" id="{7C697300-9997-4C4E-A4EB-6A4F8E218648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E1E78C6A-0C5B-A645-A5BF-91DE6F42C471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92BC703-2B35-5945-B0EA-3282187FD27F}"/>
              </a:ext>
            </a:extLst>
          </p:cNvPr>
          <p:cNvCxnSpPr>
            <a:stCxn id="98" idx="4"/>
            <a:endCxn id="99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>
            <a:extLst>
              <a:ext uri="{FF2B5EF4-FFF2-40B4-BE49-F238E27FC236}">
                <a16:creationId xmlns:a16="http://schemas.microsoft.com/office/drawing/2014/main" id="{29FF1F1D-7077-D04C-989C-D7BD7375E9BB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B12C524-5B51-E744-9D40-5D75ED33C939}"/>
              </a:ext>
            </a:extLst>
          </p:cNvPr>
          <p:cNvCxnSpPr>
            <a:stCxn id="99" idx="4"/>
            <a:endCxn id="101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DEBAAF2A-214C-CD40-979E-C104F666A30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64EA81-A491-9D42-88C7-FB3A1A3A5204}"/>
              </a:ext>
            </a:extLst>
          </p:cNvPr>
          <p:cNvCxnSpPr>
            <a:endCxn id="103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CAE7D68B-7D3D-8E4E-8AC8-3CCA49E8846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2</a:t>
            </a: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8CEB8A3-E1F4-9E43-BF34-24421B04ED1E}"/>
              </a:ext>
            </a:extLst>
          </p:cNvPr>
          <p:cNvCxnSpPr>
            <a:endCxn id="106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D95C3EE5-77A5-C74B-959F-F61503C21BBA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6C89CFC-C4C0-E14A-ADDA-C43BE84B0062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41144C40-B711-E949-ACA7-BE22AA0352EB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stCxn id="115" idx="4"/>
            <a:endCxn id="116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04D2FC4-1481-8949-99D1-75DE32A55C16}"/>
              </a:ext>
            </a:extLst>
          </p:cNvPr>
          <p:cNvCxnSpPr>
            <a:stCxn id="116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0C5BA5E2-0892-7B46-B707-B19903FA2C06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46C913A-0A5C-2041-8F1B-F0B7D87BEFF1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F28F3889-31F2-3C42-9574-99A77B751426}"/>
              </a:ext>
            </a:extLst>
          </p:cNvPr>
          <p:cNvCxnSpPr>
            <a:stCxn id="120" idx="4"/>
            <a:endCxn id="92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E8FCBEAA-8DC7-B943-A937-863A942E000E}"/>
              </a:ext>
            </a:extLst>
          </p:cNvPr>
          <p:cNvSpPr txBox="1"/>
          <p:nvPr/>
        </p:nvSpPr>
        <p:spPr>
          <a:xfrm>
            <a:off x="1049778" y="3946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10F3C621-4FEE-B84F-A56D-A1B618D3D8D5}"/>
              </a:ext>
            </a:extLst>
          </p:cNvPr>
          <p:cNvSpPr txBox="1"/>
          <p:nvPr/>
        </p:nvSpPr>
        <p:spPr>
          <a:xfrm>
            <a:off x="1049778" y="4404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96BB0863-09C1-5440-B364-9EA77DD1B3F9}"/>
              </a:ext>
            </a:extLst>
          </p:cNvPr>
          <p:cNvSpPr txBox="1"/>
          <p:nvPr/>
        </p:nvSpPr>
        <p:spPr>
          <a:xfrm>
            <a:off x="1049778" y="3533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0BAD43D8-761C-1B44-9099-B9CBDF63464A}"/>
              </a:ext>
            </a:extLst>
          </p:cNvPr>
          <p:cNvSpPr txBox="1"/>
          <p:nvPr/>
        </p:nvSpPr>
        <p:spPr>
          <a:xfrm>
            <a:off x="1049778" y="3076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3C16751F-CF0A-0E48-9D37-13971F86D671}"/>
              </a:ext>
            </a:extLst>
          </p:cNvPr>
          <p:cNvSpPr txBox="1"/>
          <p:nvPr/>
        </p:nvSpPr>
        <p:spPr>
          <a:xfrm>
            <a:off x="1049778" y="2578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B86FE87E-43B6-6D4B-947D-49F1AA784814}"/>
              </a:ext>
            </a:extLst>
          </p:cNvPr>
          <p:cNvSpPr txBox="1"/>
          <p:nvPr/>
        </p:nvSpPr>
        <p:spPr>
          <a:xfrm>
            <a:off x="1049778" y="4904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28" name="Oval 127">
            <a:extLst>
              <a:ext uri="{FF2B5EF4-FFF2-40B4-BE49-F238E27FC236}">
                <a16:creationId xmlns:a16="http://schemas.microsoft.com/office/drawing/2014/main" id="{8BF30085-377F-C046-AF46-F4C228DDA54F}"/>
              </a:ext>
            </a:extLst>
          </p:cNvPr>
          <p:cNvSpPr/>
          <p:nvPr/>
        </p:nvSpPr>
        <p:spPr>
          <a:xfrm>
            <a:off x="1294147" y="2463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8FD1AB61-296B-7941-8A11-99F9574A1D15}"/>
              </a:ext>
            </a:extLst>
          </p:cNvPr>
          <p:cNvSpPr/>
          <p:nvPr/>
        </p:nvSpPr>
        <p:spPr>
          <a:xfrm>
            <a:off x="1293097" y="2918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F022ACAD-F007-DF4C-A95D-B67618917446}"/>
              </a:ext>
            </a:extLst>
          </p:cNvPr>
          <p:cNvCxnSpPr>
            <a:endCxn id="129" idx="0"/>
          </p:cNvCxnSpPr>
          <p:nvPr/>
        </p:nvCxnSpPr>
        <p:spPr>
          <a:xfrm>
            <a:off x="1405133" y="2713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Oval 130">
            <a:extLst>
              <a:ext uri="{FF2B5EF4-FFF2-40B4-BE49-F238E27FC236}">
                <a16:creationId xmlns:a16="http://schemas.microsoft.com/office/drawing/2014/main" id="{F2F9815A-5FC2-3F4C-BC39-44921734C4B1}"/>
              </a:ext>
            </a:extLst>
          </p:cNvPr>
          <p:cNvSpPr/>
          <p:nvPr/>
        </p:nvSpPr>
        <p:spPr>
          <a:xfrm>
            <a:off x="1291965" y="3375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CABF80DA-E80C-3647-80A0-F5C74A09AF12}"/>
              </a:ext>
            </a:extLst>
          </p:cNvPr>
          <p:cNvCxnSpPr>
            <a:stCxn id="129" idx="4"/>
            <a:endCxn id="131" idx="0"/>
          </p:cNvCxnSpPr>
          <p:nvPr/>
        </p:nvCxnSpPr>
        <p:spPr>
          <a:xfrm flipH="1">
            <a:off x="1406265" y="3146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8D247746-46EA-C642-90A2-50C156951338}"/>
              </a:ext>
            </a:extLst>
          </p:cNvPr>
          <p:cNvCxnSpPr>
            <a:stCxn id="131" idx="4"/>
            <a:endCxn id="134" idx="0"/>
          </p:cNvCxnSpPr>
          <p:nvPr/>
        </p:nvCxnSpPr>
        <p:spPr>
          <a:xfrm>
            <a:off x="1406265" y="3603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Oval 133">
            <a:extLst>
              <a:ext uri="{FF2B5EF4-FFF2-40B4-BE49-F238E27FC236}">
                <a16:creationId xmlns:a16="http://schemas.microsoft.com/office/drawing/2014/main" id="{A2BAF0C4-1C77-E54E-944D-09A58368A3A2}"/>
              </a:ext>
            </a:extLst>
          </p:cNvPr>
          <p:cNvSpPr/>
          <p:nvPr/>
        </p:nvSpPr>
        <p:spPr>
          <a:xfrm>
            <a:off x="1293137" y="3832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5" name="Oval 134">
            <a:extLst>
              <a:ext uri="{FF2B5EF4-FFF2-40B4-BE49-F238E27FC236}">
                <a16:creationId xmlns:a16="http://schemas.microsoft.com/office/drawing/2014/main" id="{C6D11935-7E37-0349-8D97-1E9DBAD3534A}"/>
              </a:ext>
            </a:extLst>
          </p:cNvPr>
          <p:cNvSpPr/>
          <p:nvPr/>
        </p:nvSpPr>
        <p:spPr>
          <a:xfrm>
            <a:off x="1295401" y="4289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35A46693-E50C-2149-9D05-47CFA37649F1}"/>
              </a:ext>
            </a:extLst>
          </p:cNvPr>
          <p:cNvCxnSpPr>
            <a:stCxn id="134" idx="4"/>
            <a:endCxn id="135" idx="0"/>
          </p:cNvCxnSpPr>
          <p:nvPr/>
        </p:nvCxnSpPr>
        <p:spPr>
          <a:xfrm>
            <a:off x="1407437" y="4061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Oval 136">
            <a:extLst>
              <a:ext uri="{FF2B5EF4-FFF2-40B4-BE49-F238E27FC236}">
                <a16:creationId xmlns:a16="http://schemas.microsoft.com/office/drawing/2014/main" id="{0BA6D564-1DA6-1C4A-8BCF-AD07334521AB}"/>
              </a:ext>
            </a:extLst>
          </p:cNvPr>
          <p:cNvSpPr/>
          <p:nvPr/>
        </p:nvSpPr>
        <p:spPr>
          <a:xfrm>
            <a:off x="1294269" y="4746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00F31C6B-E9CD-B041-AB84-C5EF0AB63293}"/>
              </a:ext>
            </a:extLst>
          </p:cNvPr>
          <p:cNvCxnSpPr>
            <a:stCxn id="135" idx="4"/>
            <a:endCxn id="137" idx="0"/>
          </p:cNvCxnSpPr>
          <p:nvPr/>
        </p:nvCxnSpPr>
        <p:spPr>
          <a:xfrm flipH="1">
            <a:off x="1408569" y="4518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9" name="Oval 138">
            <a:extLst>
              <a:ext uri="{FF2B5EF4-FFF2-40B4-BE49-F238E27FC236}">
                <a16:creationId xmlns:a16="http://schemas.microsoft.com/office/drawing/2014/main" id="{938C730E-90A8-7747-808C-CBFAD4C09510}"/>
              </a:ext>
            </a:extLst>
          </p:cNvPr>
          <p:cNvSpPr/>
          <p:nvPr/>
        </p:nvSpPr>
        <p:spPr>
          <a:xfrm>
            <a:off x="1287721" y="5203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66712C6C-DF98-3A4B-B8C6-1C0054724431}"/>
              </a:ext>
            </a:extLst>
          </p:cNvPr>
          <p:cNvCxnSpPr>
            <a:endCxn id="139" idx="0"/>
          </p:cNvCxnSpPr>
          <p:nvPr/>
        </p:nvCxnSpPr>
        <p:spPr>
          <a:xfrm flipH="1">
            <a:off x="1402021" y="4974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" name="TextBox 140">
            <a:extLst>
              <a:ext uri="{FF2B5EF4-FFF2-40B4-BE49-F238E27FC236}">
                <a16:creationId xmlns:a16="http://schemas.microsoft.com/office/drawing/2014/main" id="{D57AE3BB-E0E5-214A-979E-EBE18F1C11F0}"/>
              </a:ext>
            </a:extLst>
          </p:cNvPr>
          <p:cNvSpPr txBox="1"/>
          <p:nvPr/>
        </p:nvSpPr>
        <p:spPr>
          <a:xfrm>
            <a:off x="1049778" y="5339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5638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3</a:t>
            </a:r>
          </a:p>
        </p:txBody>
      </p: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B79F84C7-6686-6A4D-BFEA-A6B31DC59C8F}"/>
              </a:ext>
            </a:extLst>
          </p:cNvPr>
          <p:cNvCxnSpPr>
            <a:endCxn id="142" idx="0"/>
          </p:cNvCxnSpPr>
          <p:nvPr/>
        </p:nvCxnSpPr>
        <p:spPr>
          <a:xfrm flipH="1">
            <a:off x="1390800" y="5410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" name="TextBox 143">
            <a:extLst>
              <a:ext uri="{FF2B5EF4-FFF2-40B4-BE49-F238E27FC236}">
                <a16:creationId xmlns:a16="http://schemas.microsoft.com/office/drawing/2014/main" id="{CA9514D8-0ACE-924B-9668-00DCBBA92E9F}"/>
              </a:ext>
            </a:extLst>
          </p:cNvPr>
          <p:cNvSpPr txBox="1"/>
          <p:nvPr/>
        </p:nvSpPr>
        <p:spPr>
          <a:xfrm>
            <a:off x="1049778" y="1669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45" name="Oval 144">
            <a:extLst>
              <a:ext uri="{FF2B5EF4-FFF2-40B4-BE49-F238E27FC236}">
                <a16:creationId xmlns:a16="http://schemas.microsoft.com/office/drawing/2014/main" id="{027543C4-8ED7-B741-82EE-AA99A61F0F2E}"/>
              </a:ext>
            </a:extLst>
          </p:cNvPr>
          <p:cNvSpPr/>
          <p:nvPr/>
        </p:nvSpPr>
        <p:spPr>
          <a:xfrm>
            <a:off x="1294270" y="1554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stCxn id="75" idx="3"/>
            <a:endCxn id="145" idx="0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8E04EC9B-FB6D-2A46-AB20-AAB70543325A}"/>
              </a:ext>
            </a:extLst>
          </p:cNvPr>
          <p:cNvCxnSpPr>
            <a:stCxn id="145" idx="4"/>
          </p:cNvCxnSpPr>
          <p:nvPr/>
        </p:nvCxnSpPr>
        <p:spPr>
          <a:xfrm flipH="1">
            <a:off x="1407438" y="1782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>
            <a:extLst>
              <a:ext uri="{FF2B5EF4-FFF2-40B4-BE49-F238E27FC236}">
                <a16:creationId xmlns:a16="http://schemas.microsoft.com/office/drawing/2014/main" id="{E4E7366F-1022-E644-AB49-97254E8D8056}"/>
              </a:ext>
            </a:extLst>
          </p:cNvPr>
          <p:cNvSpPr txBox="1"/>
          <p:nvPr/>
        </p:nvSpPr>
        <p:spPr>
          <a:xfrm>
            <a:off x="1049778" y="2180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49" name="Oval 148">
            <a:extLst>
              <a:ext uri="{FF2B5EF4-FFF2-40B4-BE49-F238E27FC236}">
                <a16:creationId xmlns:a16="http://schemas.microsoft.com/office/drawing/2014/main" id="{6FA1A212-B00B-2746-B245-FEE4EE30745E}"/>
              </a:ext>
            </a:extLst>
          </p:cNvPr>
          <p:cNvSpPr/>
          <p:nvPr/>
        </p:nvSpPr>
        <p:spPr>
          <a:xfrm>
            <a:off x="1288865" y="2003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E9B34679-411E-8245-98D0-6B7382BA1DE3}"/>
              </a:ext>
            </a:extLst>
          </p:cNvPr>
          <p:cNvCxnSpPr>
            <a:stCxn id="149" idx="4"/>
            <a:endCxn id="128" idx="0"/>
          </p:cNvCxnSpPr>
          <p:nvPr/>
        </p:nvCxnSpPr>
        <p:spPr>
          <a:xfrm>
            <a:off x="1403165" y="2231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1" name="TextBox 150">
            <a:extLst>
              <a:ext uri="{FF2B5EF4-FFF2-40B4-BE49-F238E27FC236}">
                <a16:creationId xmlns:a16="http://schemas.microsoft.com/office/drawing/2014/main" id="{0B8363DC-E947-9D47-BEC6-AD5299164A56}"/>
              </a:ext>
            </a:extLst>
          </p:cNvPr>
          <p:cNvSpPr txBox="1"/>
          <p:nvPr/>
        </p:nvSpPr>
        <p:spPr>
          <a:xfrm>
            <a:off x="1225195" y="10078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20F7BD5C-C3D0-364A-A756-3BA59B2B76D1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33A9FF0A-9F7B-444E-910A-581BC79181DD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D7F2618-0636-8243-B489-923C6AACC909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66A46DFD-D0C6-3746-A887-EB10E5A48343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9D024F5-C229-974A-85BF-3EB5237478A0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9C408D67-4B65-174F-9FC1-87FCC4161A94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1DDE6840-359C-3747-9AFA-DFB0F1325B8C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3AEB85C8-45D0-9D43-8619-2DDD941E6563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9F71070D-CF69-E24C-8E78-111BC6CF1396}"/>
              </a:ext>
            </a:extLst>
          </p:cNvPr>
          <p:cNvCxnSpPr>
            <a:endCxn id="159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Oval 160">
            <a:extLst>
              <a:ext uri="{FF2B5EF4-FFF2-40B4-BE49-F238E27FC236}">
                <a16:creationId xmlns:a16="http://schemas.microsoft.com/office/drawing/2014/main" id="{CD8AA623-9B17-4C44-A314-E96DC001B219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42660FE3-4127-5A4F-8616-BFD1D6A603DE}"/>
              </a:ext>
            </a:extLst>
          </p:cNvPr>
          <p:cNvCxnSpPr>
            <a:stCxn id="159" idx="4"/>
            <a:endCxn id="161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F11882FA-A977-224E-B8AB-98E0E4D004AD}"/>
              </a:ext>
            </a:extLst>
          </p:cNvPr>
          <p:cNvCxnSpPr>
            <a:stCxn id="161" idx="4"/>
            <a:endCxn id="164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Oval 163">
            <a:extLst>
              <a:ext uri="{FF2B5EF4-FFF2-40B4-BE49-F238E27FC236}">
                <a16:creationId xmlns:a16="http://schemas.microsoft.com/office/drawing/2014/main" id="{5151B645-B1FA-4A4D-9E37-53A96FF93528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027F4397-FE18-9F4F-B3E6-07C599A66304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824962FF-3D62-8D4A-89E8-C808B06EDA56}"/>
              </a:ext>
            </a:extLst>
          </p:cNvPr>
          <p:cNvCxnSpPr>
            <a:stCxn id="164" idx="4"/>
            <a:endCxn id="165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Oval 166">
            <a:extLst>
              <a:ext uri="{FF2B5EF4-FFF2-40B4-BE49-F238E27FC236}">
                <a16:creationId xmlns:a16="http://schemas.microsoft.com/office/drawing/2014/main" id="{F2CDD4F5-A5EF-084D-BEC0-ECAF54A27ACE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50AD51E-C673-624E-9287-7C7649786421}"/>
              </a:ext>
            </a:extLst>
          </p:cNvPr>
          <p:cNvCxnSpPr>
            <a:stCxn id="165" idx="4"/>
            <a:endCxn id="167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Oval 168">
            <a:extLst>
              <a:ext uri="{FF2B5EF4-FFF2-40B4-BE49-F238E27FC236}">
                <a16:creationId xmlns:a16="http://schemas.microsoft.com/office/drawing/2014/main" id="{EA1572D3-6631-2A4A-BD73-15604EE5D379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27869A2C-D4D2-F440-B956-5FE7B9CB23C0}"/>
              </a:ext>
            </a:extLst>
          </p:cNvPr>
          <p:cNvCxnSpPr>
            <a:endCxn id="169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6AD0C6E2-8154-E940-96DF-2FEC48856C6F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4</a:t>
            </a:r>
          </a:p>
        </p:txBody>
      </p: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12BD899F-33DA-CD44-9264-C1A78479DE77}"/>
              </a:ext>
            </a:extLst>
          </p:cNvPr>
          <p:cNvCxnSpPr>
            <a:endCxn id="172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>
            <a:extLst>
              <a:ext uri="{FF2B5EF4-FFF2-40B4-BE49-F238E27FC236}">
                <a16:creationId xmlns:a16="http://schemas.microsoft.com/office/drawing/2014/main" id="{D1DBF96F-6EA9-D043-939B-9042CDFEDC06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FA6CD911-CB87-2043-9027-EACBC223B2E7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stCxn id="3" idx="4"/>
            <a:endCxn id="175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C7A2941-A065-F14C-82A8-4FA5EA767E19}"/>
              </a:ext>
            </a:extLst>
          </p:cNvPr>
          <p:cNvCxnSpPr>
            <a:stCxn id="175" idx="4"/>
            <a:endCxn id="179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TextBox 177">
            <a:extLst>
              <a:ext uri="{FF2B5EF4-FFF2-40B4-BE49-F238E27FC236}">
                <a16:creationId xmlns:a16="http://schemas.microsoft.com/office/drawing/2014/main" id="{449D8DF8-DCC9-8447-88FD-07C5E3E137B6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79" name="Oval 178">
            <a:extLst>
              <a:ext uri="{FF2B5EF4-FFF2-40B4-BE49-F238E27FC236}">
                <a16:creationId xmlns:a16="http://schemas.microsoft.com/office/drawing/2014/main" id="{539D3586-8900-514D-9CD4-CE5EDD4ED7FB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9127ADB1-D45B-D34A-B86C-A8BF01EB69B5}"/>
              </a:ext>
            </a:extLst>
          </p:cNvPr>
          <p:cNvCxnSpPr>
            <a:stCxn id="179" idx="4"/>
            <a:endCxn id="158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>
            <a:extLst>
              <a:ext uri="{FF2B5EF4-FFF2-40B4-BE49-F238E27FC236}">
                <a16:creationId xmlns:a16="http://schemas.microsoft.com/office/drawing/2014/main" id="{BE927778-8C0B-DF4F-AD28-07E66290D8BE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821801A-A72F-5141-8B00-DE0FE114D6D0}"/>
              </a:ext>
            </a:extLst>
          </p:cNvPr>
          <p:cNvSpPr txBox="1"/>
          <p:nvPr/>
        </p:nvSpPr>
        <p:spPr>
          <a:xfrm>
            <a:off x="381000" y="28799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E0712ECE-3339-5649-9A51-D632CBD073E1}"/>
              </a:ext>
            </a:extLst>
          </p:cNvPr>
          <p:cNvSpPr txBox="1"/>
          <p:nvPr/>
        </p:nvSpPr>
        <p:spPr>
          <a:xfrm>
            <a:off x="381000" y="33381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FAFF7E91-D81F-D345-871C-9C1B73C2277C}"/>
              </a:ext>
            </a:extLst>
          </p:cNvPr>
          <p:cNvSpPr txBox="1"/>
          <p:nvPr/>
        </p:nvSpPr>
        <p:spPr>
          <a:xfrm>
            <a:off x="381000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01B76F7D-B8A0-5A4D-89EB-51F98D33DF5C}"/>
              </a:ext>
            </a:extLst>
          </p:cNvPr>
          <p:cNvSpPr txBox="1"/>
          <p:nvPr/>
        </p:nvSpPr>
        <p:spPr>
          <a:xfrm>
            <a:off x="381000" y="2009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C221B761-7417-704D-BD7F-DDECEE5C6CAD}"/>
              </a:ext>
            </a:extLst>
          </p:cNvPr>
          <p:cNvSpPr txBox="1"/>
          <p:nvPr/>
        </p:nvSpPr>
        <p:spPr>
          <a:xfrm>
            <a:off x="381000" y="15112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77002325-A13D-3E42-9F24-F6C8D2C4AA18}"/>
              </a:ext>
            </a:extLst>
          </p:cNvPr>
          <p:cNvSpPr txBox="1"/>
          <p:nvPr/>
        </p:nvSpPr>
        <p:spPr>
          <a:xfrm>
            <a:off x="381000" y="38375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88" name="Oval 187">
            <a:extLst>
              <a:ext uri="{FF2B5EF4-FFF2-40B4-BE49-F238E27FC236}">
                <a16:creationId xmlns:a16="http://schemas.microsoft.com/office/drawing/2014/main" id="{52BD641B-949D-4649-8AE8-ECD0ADB43CD8}"/>
              </a:ext>
            </a:extLst>
          </p:cNvPr>
          <p:cNvSpPr/>
          <p:nvPr/>
        </p:nvSpPr>
        <p:spPr>
          <a:xfrm>
            <a:off x="624319" y="1851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9" name="Straight Connector 188">
            <a:extLst>
              <a:ext uri="{FF2B5EF4-FFF2-40B4-BE49-F238E27FC236}">
                <a16:creationId xmlns:a16="http://schemas.microsoft.com/office/drawing/2014/main" id="{56639482-F327-CC4A-80B5-B47419825992}"/>
              </a:ext>
            </a:extLst>
          </p:cNvPr>
          <p:cNvCxnSpPr>
            <a:stCxn id="203" idx="4"/>
            <a:endCxn id="188" idx="0"/>
          </p:cNvCxnSpPr>
          <p:nvPr/>
        </p:nvCxnSpPr>
        <p:spPr>
          <a:xfrm>
            <a:off x="734387" y="1545815"/>
            <a:ext cx="4232" cy="3054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Oval 189">
            <a:extLst>
              <a:ext uri="{FF2B5EF4-FFF2-40B4-BE49-F238E27FC236}">
                <a16:creationId xmlns:a16="http://schemas.microsoft.com/office/drawing/2014/main" id="{793DD416-B956-A74E-93FC-2E5142507707}"/>
              </a:ext>
            </a:extLst>
          </p:cNvPr>
          <p:cNvSpPr/>
          <p:nvPr/>
        </p:nvSpPr>
        <p:spPr>
          <a:xfrm>
            <a:off x="623187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1" name="Straight Connector 190">
            <a:extLst>
              <a:ext uri="{FF2B5EF4-FFF2-40B4-BE49-F238E27FC236}">
                <a16:creationId xmlns:a16="http://schemas.microsoft.com/office/drawing/2014/main" id="{66E4DA87-E088-694F-B612-FABCA3025C6E}"/>
              </a:ext>
            </a:extLst>
          </p:cNvPr>
          <p:cNvCxnSpPr>
            <a:stCxn id="188" idx="4"/>
            <a:endCxn id="190" idx="0"/>
          </p:cNvCxnSpPr>
          <p:nvPr/>
        </p:nvCxnSpPr>
        <p:spPr>
          <a:xfrm flipH="1">
            <a:off x="737487" y="20798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16B51F0B-1DFC-FE46-B1D4-EE359DC5ACD1}"/>
              </a:ext>
            </a:extLst>
          </p:cNvPr>
          <p:cNvCxnSpPr>
            <a:stCxn id="190" idx="4"/>
            <a:endCxn id="193" idx="0"/>
          </p:cNvCxnSpPr>
          <p:nvPr/>
        </p:nvCxnSpPr>
        <p:spPr>
          <a:xfrm>
            <a:off x="737487" y="25370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3" name="Oval 192">
            <a:extLst>
              <a:ext uri="{FF2B5EF4-FFF2-40B4-BE49-F238E27FC236}">
                <a16:creationId xmlns:a16="http://schemas.microsoft.com/office/drawing/2014/main" id="{0C4ED29D-4375-AA45-ABD1-6025C0C1F314}"/>
              </a:ext>
            </a:extLst>
          </p:cNvPr>
          <p:cNvSpPr/>
          <p:nvPr/>
        </p:nvSpPr>
        <p:spPr>
          <a:xfrm>
            <a:off x="624359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94" name="Oval 193">
            <a:extLst>
              <a:ext uri="{FF2B5EF4-FFF2-40B4-BE49-F238E27FC236}">
                <a16:creationId xmlns:a16="http://schemas.microsoft.com/office/drawing/2014/main" id="{F07F353C-C6E3-A14D-92D7-D9790D52C320}"/>
              </a:ext>
            </a:extLst>
          </p:cNvPr>
          <p:cNvSpPr/>
          <p:nvPr/>
        </p:nvSpPr>
        <p:spPr>
          <a:xfrm>
            <a:off x="626623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26FF2BF9-05BF-1847-AAD8-364AB2EF2B48}"/>
              </a:ext>
            </a:extLst>
          </p:cNvPr>
          <p:cNvCxnSpPr>
            <a:stCxn id="193" idx="4"/>
            <a:endCxn id="194" idx="0"/>
          </p:cNvCxnSpPr>
          <p:nvPr/>
        </p:nvCxnSpPr>
        <p:spPr>
          <a:xfrm>
            <a:off x="738659" y="29942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6" name="Oval 195">
            <a:extLst>
              <a:ext uri="{FF2B5EF4-FFF2-40B4-BE49-F238E27FC236}">
                <a16:creationId xmlns:a16="http://schemas.microsoft.com/office/drawing/2014/main" id="{C5324928-9ED7-C244-8D35-64AF71459308}"/>
              </a:ext>
            </a:extLst>
          </p:cNvPr>
          <p:cNvSpPr/>
          <p:nvPr/>
        </p:nvSpPr>
        <p:spPr>
          <a:xfrm>
            <a:off x="625491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7" name="Straight Connector 196">
            <a:extLst>
              <a:ext uri="{FF2B5EF4-FFF2-40B4-BE49-F238E27FC236}">
                <a16:creationId xmlns:a16="http://schemas.microsoft.com/office/drawing/2014/main" id="{B6741729-9F7B-E945-B31B-B7E69C2911AA}"/>
              </a:ext>
            </a:extLst>
          </p:cNvPr>
          <p:cNvCxnSpPr>
            <a:stCxn id="194" idx="4"/>
            <a:endCxn id="196" idx="0"/>
          </p:cNvCxnSpPr>
          <p:nvPr/>
        </p:nvCxnSpPr>
        <p:spPr>
          <a:xfrm flipH="1">
            <a:off x="739791" y="34514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" name="Oval 197">
            <a:extLst>
              <a:ext uri="{FF2B5EF4-FFF2-40B4-BE49-F238E27FC236}">
                <a16:creationId xmlns:a16="http://schemas.microsoft.com/office/drawing/2014/main" id="{88572C88-53C9-F24A-8CCC-62509945D71E}"/>
              </a:ext>
            </a:extLst>
          </p:cNvPr>
          <p:cNvSpPr/>
          <p:nvPr/>
        </p:nvSpPr>
        <p:spPr>
          <a:xfrm>
            <a:off x="618943" y="41365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FEAC93B7-5C01-3048-B5E4-0DA183EEC820}"/>
              </a:ext>
            </a:extLst>
          </p:cNvPr>
          <p:cNvCxnSpPr>
            <a:endCxn id="198" idx="0"/>
          </p:cNvCxnSpPr>
          <p:nvPr/>
        </p:nvCxnSpPr>
        <p:spPr>
          <a:xfrm flipH="1">
            <a:off x="733243" y="39079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0" name="TextBox 199">
            <a:extLst>
              <a:ext uri="{FF2B5EF4-FFF2-40B4-BE49-F238E27FC236}">
                <a16:creationId xmlns:a16="http://schemas.microsoft.com/office/drawing/2014/main" id="{52C0E187-BD51-A64A-A531-F3FB85CD8E1C}"/>
              </a:ext>
            </a:extLst>
          </p:cNvPr>
          <p:cNvSpPr txBox="1"/>
          <p:nvPr/>
        </p:nvSpPr>
        <p:spPr>
          <a:xfrm>
            <a:off x="381000" y="42730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45720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5</a:t>
            </a: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43F3B76D-3D60-B24F-B382-26AC31B90D4B}"/>
              </a:ext>
            </a:extLst>
          </p:cNvPr>
          <p:cNvCxnSpPr>
            <a:endCxn id="201" idx="0"/>
          </p:cNvCxnSpPr>
          <p:nvPr/>
        </p:nvCxnSpPr>
        <p:spPr>
          <a:xfrm flipH="1">
            <a:off x="722022" y="43434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Oval 202">
            <a:extLst>
              <a:ext uri="{FF2B5EF4-FFF2-40B4-BE49-F238E27FC236}">
                <a16:creationId xmlns:a16="http://schemas.microsoft.com/office/drawing/2014/main" id="{9D685424-D983-334E-A463-100CC0598C16}"/>
              </a:ext>
            </a:extLst>
          </p:cNvPr>
          <p:cNvSpPr/>
          <p:nvPr/>
        </p:nvSpPr>
        <p:spPr>
          <a:xfrm>
            <a:off x="620087" y="13172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stCxn id="75" idx="2"/>
            <a:endCxn id="203" idx="7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EF0D17A2-3923-7C49-B576-7FC8B2C8CCEF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0D13B896-9995-F141-B6B8-52C824DAEADB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A9D1E2D2-36D7-524A-8BFA-A1A9D5E77373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9EBAD28F-56E9-DA47-ABE0-9C0F1E6EA6B6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0479995B-9143-CA4F-919F-59C08F00ABEF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4F5FFC70-BE43-2D41-B71E-553110049B21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1" name="Oval 210">
            <a:extLst>
              <a:ext uri="{FF2B5EF4-FFF2-40B4-BE49-F238E27FC236}">
                <a16:creationId xmlns:a16="http://schemas.microsoft.com/office/drawing/2014/main" id="{62939CDC-7491-1145-A543-AA27404638B5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F8D1C12E-D24B-6E4C-88E1-DDE4E42363BA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3" name="Straight Connector 212">
            <a:extLst>
              <a:ext uri="{FF2B5EF4-FFF2-40B4-BE49-F238E27FC236}">
                <a16:creationId xmlns:a16="http://schemas.microsoft.com/office/drawing/2014/main" id="{E82AB79A-C090-8E42-9DF4-50D0FE969169}"/>
              </a:ext>
            </a:extLst>
          </p:cNvPr>
          <p:cNvCxnSpPr>
            <a:endCxn id="212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213">
            <a:extLst>
              <a:ext uri="{FF2B5EF4-FFF2-40B4-BE49-F238E27FC236}">
                <a16:creationId xmlns:a16="http://schemas.microsoft.com/office/drawing/2014/main" id="{7EA16CBF-0CB6-FC47-9C16-AA108F02E7D0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5" name="Straight Connector 214">
            <a:extLst>
              <a:ext uri="{FF2B5EF4-FFF2-40B4-BE49-F238E27FC236}">
                <a16:creationId xmlns:a16="http://schemas.microsoft.com/office/drawing/2014/main" id="{7DA1D841-8F7A-F04F-8690-793B05CF16EF}"/>
              </a:ext>
            </a:extLst>
          </p:cNvPr>
          <p:cNvCxnSpPr>
            <a:stCxn id="212" idx="4"/>
            <a:endCxn id="214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1BB6ECF5-4C32-614F-A07F-43AE0E5FC23B}"/>
              </a:ext>
            </a:extLst>
          </p:cNvPr>
          <p:cNvCxnSpPr>
            <a:stCxn id="214" idx="4"/>
            <a:endCxn id="217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Oval 216">
            <a:extLst>
              <a:ext uri="{FF2B5EF4-FFF2-40B4-BE49-F238E27FC236}">
                <a16:creationId xmlns:a16="http://schemas.microsoft.com/office/drawing/2014/main" id="{7AC3D51C-F64B-8343-8D2F-3DAE5D6D9587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8" name="Oval 217">
            <a:extLst>
              <a:ext uri="{FF2B5EF4-FFF2-40B4-BE49-F238E27FC236}">
                <a16:creationId xmlns:a16="http://schemas.microsoft.com/office/drawing/2014/main" id="{D3593D2D-296B-B148-ADBB-243A8AFC5949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45BC2AF3-BDD4-294D-B440-3FA37F58B6EE}"/>
              </a:ext>
            </a:extLst>
          </p:cNvPr>
          <p:cNvCxnSpPr>
            <a:stCxn id="217" idx="4"/>
            <a:endCxn id="218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Oval 219">
            <a:extLst>
              <a:ext uri="{FF2B5EF4-FFF2-40B4-BE49-F238E27FC236}">
                <a16:creationId xmlns:a16="http://schemas.microsoft.com/office/drawing/2014/main" id="{02ABFF81-62DE-A64E-81F3-49D7D2040FD1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ECC85A4F-F295-F049-88F8-EA3FE8322A8F}"/>
              </a:ext>
            </a:extLst>
          </p:cNvPr>
          <p:cNvCxnSpPr>
            <a:stCxn id="218" idx="4"/>
            <a:endCxn id="220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2" name="Oval 221">
            <a:extLst>
              <a:ext uri="{FF2B5EF4-FFF2-40B4-BE49-F238E27FC236}">
                <a16:creationId xmlns:a16="http://schemas.microsoft.com/office/drawing/2014/main" id="{D82A1DF4-31FD-C441-AD02-EC09268591DB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2F1DCCB1-1445-C140-99D7-4612A5C91602}"/>
              </a:ext>
            </a:extLst>
          </p:cNvPr>
          <p:cNvCxnSpPr>
            <a:endCxn id="222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>
            <a:extLst>
              <a:ext uri="{FF2B5EF4-FFF2-40B4-BE49-F238E27FC236}">
                <a16:creationId xmlns:a16="http://schemas.microsoft.com/office/drawing/2014/main" id="{05B020F5-2AAF-1F4A-8306-825AC9270B58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6</a:t>
            </a: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4C557D32-28D9-A547-A1AB-702793730355}"/>
              </a:ext>
            </a:extLst>
          </p:cNvPr>
          <p:cNvCxnSpPr>
            <a:endCxn id="225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TextBox 226">
            <a:extLst>
              <a:ext uri="{FF2B5EF4-FFF2-40B4-BE49-F238E27FC236}">
                <a16:creationId xmlns:a16="http://schemas.microsoft.com/office/drawing/2014/main" id="{479A8997-29F8-F449-B5AF-FEA38F26CF19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stCxn id="3" idx="4"/>
            <a:endCxn id="211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768EBF41-9959-CA41-A331-6C76D551E9A4}"/>
              </a:ext>
            </a:extLst>
          </p:cNvPr>
          <p:cNvSpPr txBox="1"/>
          <p:nvPr/>
        </p:nvSpPr>
        <p:spPr>
          <a:xfrm>
            <a:off x="2286000" y="24815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C2C1375D-01A0-5941-BE40-79AF06C78B20}"/>
              </a:ext>
            </a:extLst>
          </p:cNvPr>
          <p:cNvSpPr txBox="1"/>
          <p:nvPr/>
        </p:nvSpPr>
        <p:spPr>
          <a:xfrm>
            <a:off x="2286000" y="298090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31" name="Oval 230">
            <a:extLst>
              <a:ext uri="{FF2B5EF4-FFF2-40B4-BE49-F238E27FC236}">
                <a16:creationId xmlns:a16="http://schemas.microsoft.com/office/drawing/2014/main" id="{8D52F2A9-8629-7744-A82F-22833FB01EE5}"/>
              </a:ext>
            </a:extLst>
          </p:cNvPr>
          <p:cNvSpPr/>
          <p:nvPr/>
        </p:nvSpPr>
        <p:spPr>
          <a:xfrm>
            <a:off x="2531623" y="2366204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stCxn id="79" idx="4"/>
            <a:endCxn id="231" idx="0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3" name="Oval 232">
            <a:extLst>
              <a:ext uri="{FF2B5EF4-FFF2-40B4-BE49-F238E27FC236}">
                <a16:creationId xmlns:a16="http://schemas.microsoft.com/office/drawing/2014/main" id="{1F744646-4EE2-3C4A-925A-624AB50FAB08}"/>
              </a:ext>
            </a:extLst>
          </p:cNvPr>
          <p:cNvSpPr/>
          <p:nvPr/>
        </p:nvSpPr>
        <p:spPr>
          <a:xfrm>
            <a:off x="2530491" y="2823404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4" name="Straight Connector 233">
            <a:extLst>
              <a:ext uri="{FF2B5EF4-FFF2-40B4-BE49-F238E27FC236}">
                <a16:creationId xmlns:a16="http://schemas.microsoft.com/office/drawing/2014/main" id="{D990D93B-C2ED-1E49-92D5-487C9B66221D}"/>
              </a:ext>
            </a:extLst>
          </p:cNvPr>
          <p:cNvCxnSpPr>
            <a:stCxn id="231" idx="4"/>
            <a:endCxn id="233" idx="0"/>
          </p:cNvCxnSpPr>
          <p:nvPr/>
        </p:nvCxnSpPr>
        <p:spPr>
          <a:xfrm flipH="1">
            <a:off x="2644791" y="259480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5" name="Oval 234">
            <a:extLst>
              <a:ext uri="{FF2B5EF4-FFF2-40B4-BE49-F238E27FC236}">
                <a16:creationId xmlns:a16="http://schemas.microsoft.com/office/drawing/2014/main" id="{9B4AAB79-EEEC-6141-88FA-E936CC6A1E0E}"/>
              </a:ext>
            </a:extLst>
          </p:cNvPr>
          <p:cNvSpPr/>
          <p:nvPr/>
        </p:nvSpPr>
        <p:spPr>
          <a:xfrm>
            <a:off x="2523943" y="3279871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6" name="Straight Connector 235">
            <a:extLst>
              <a:ext uri="{FF2B5EF4-FFF2-40B4-BE49-F238E27FC236}">
                <a16:creationId xmlns:a16="http://schemas.microsoft.com/office/drawing/2014/main" id="{342B0C20-E148-BC42-B0CE-820F3E162AC5}"/>
              </a:ext>
            </a:extLst>
          </p:cNvPr>
          <p:cNvCxnSpPr>
            <a:endCxn id="235" idx="0"/>
          </p:cNvCxnSpPr>
          <p:nvPr/>
        </p:nvCxnSpPr>
        <p:spPr>
          <a:xfrm flipH="1">
            <a:off x="2638243" y="305127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7" name="TextBox 236">
            <a:extLst>
              <a:ext uri="{FF2B5EF4-FFF2-40B4-BE49-F238E27FC236}">
                <a16:creationId xmlns:a16="http://schemas.microsoft.com/office/drawing/2014/main" id="{8DFB88DC-C691-AE48-B140-FAABE6D23B48}"/>
              </a:ext>
            </a:extLst>
          </p:cNvPr>
          <p:cNvSpPr txBox="1"/>
          <p:nvPr/>
        </p:nvSpPr>
        <p:spPr>
          <a:xfrm>
            <a:off x="2286000" y="341635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3715319"/>
            <a:ext cx="228599" cy="228600"/>
          </a:xfrm>
          <a:prstGeom prst="ellipse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7</a:t>
            </a: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AE9F4521-2E79-DB46-A2DA-9C6D4DB2B1EF}"/>
              </a:ext>
            </a:extLst>
          </p:cNvPr>
          <p:cNvCxnSpPr>
            <a:endCxn id="238" idx="0"/>
          </p:cNvCxnSpPr>
          <p:nvPr/>
        </p:nvCxnSpPr>
        <p:spPr>
          <a:xfrm flipH="1">
            <a:off x="2627022" y="348671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0" name="TextBox 239">
            <a:extLst>
              <a:ext uri="{FF2B5EF4-FFF2-40B4-BE49-F238E27FC236}">
                <a16:creationId xmlns:a16="http://schemas.microsoft.com/office/drawing/2014/main" id="{7CEA093A-47DD-F74A-B2C3-7326C59E429F}"/>
              </a:ext>
            </a:extLst>
          </p:cNvPr>
          <p:cNvSpPr txBox="1"/>
          <p:nvPr/>
        </p:nvSpPr>
        <p:spPr>
          <a:xfrm>
            <a:off x="2345162" y="19962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8</a:t>
            </a: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3" name="Oval 252">
            <a:extLst>
              <a:ext uri="{FF2B5EF4-FFF2-40B4-BE49-F238E27FC236}">
                <a16:creationId xmlns:a16="http://schemas.microsoft.com/office/drawing/2014/main" id="{7467F735-2B3E-EC42-99EA-1382833025C2}"/>
              </a:ext>
            </a:extLst>
          </p:cNvPr>
          <p:cNvSpPr/>
          <p:nvPr/>
        </p:nvSpPr>
        <p:spPr>
          <a:xfrm>
            <a:off x="3124201" y="2343719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stCxn id="79" idx="5"/>
            <a:endCxn id="253" idx="0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5" name="TextBox 254">
            <a:extLst>
              <a:ext uri="{FF2B5EF4-FFF2-40B4-BE49-F238E27FC236}">
                <a16:creationId xmlns:a16="http://schemas.microsoft.com/office/drawing/2014/main" id="{C1587225-624F-C34E-A78B-BE12CEB00326}"/>
              </a:ext>
            </a:extLst>
          </p:cNvPr>
          <p:cNvSpPr txBox="1"/>
          <p:nvPr/>
        </p:nvSpPr>
        <p:spPr>
          <a:xfrm>
            <a:off x="2886258" y="24802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779167"/>
            <a:ext cx="228599" cy="228600"/>
          </a:xfrm>
          <a:prstGeom prst="ellipse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9</a:t>
            </a:r>
          </a:p>
        </p:txBody>
      </p: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02F03D35-59F6-B948-A4D9-F55949A3B18A}"/>
              </a:ext>
            </a:extLst>
          </p:cNvPr>
          <p:cNvCxnSpPr>
            <a:endCxn id="256" idx="0"/>
          </p:cNvCxnSpPr>
          <p:nvPr/>
        </p:nvCxnSpPr>
        <p:spPr>
          <a:xfrm flipH="1">
            <a:off x="3227280" y="255056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>
            <a:off x="2753111" y="204963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00" dirty="0">
              <a:solidFill>
                <a:schemeClr val="bg1"/>
              </a:solidFill>
              <a:latin typeface="Optima" panose="02000503060000020004" pitchFamily="2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cxnSpLocks/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5" name="Oval 264">
            <a:extLst>
              <a:ext uri="{FF2B5EF4-FFF2-40B4-BE49-F238E27FC236}">
                <a16:creationId xmlns:a16="http://schemas.microsoft.com/office/drawing/2014/main" id="{D24D816F-F2DA-1F41-874A-58FF3CA42A43}"/>
              </a:ext>
            </a:extLst>
          </p:cNvPr>
          <p:cNvSpPr/>
          <p:nvPr/>
        </p:nvSpPr>
        <p:spPr>
          <a:xfrm>
            <a:off x="2733339" y="99342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764E06DB-3FFB-2144-8181-25E5261C0143}"/>
              </a:ext>
            </a:extLst>
          </p:cNvPr>
          <p:cNvSpPr txBox="1"/>
          <p:nvPr/>
        </p:nvSpPr>
        <p:spPr>
          <a:xfrm>
            <a:off x="2696795" y="12516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F873554E-B5B7-964E-8366-636FA837018E}"/>
              </a:ext>
            </a:extLst>
          </p:cNvPr>
          <p:cNvCxnSpPr>
            <a:stCxn id="265" idx="5"/>
            <a:endCxn id="267" idx="0"/>
          </p:cNvCxnSpPr>
          <p:nvPr/>
        </p:nvCxnSpPr>
        <p:spPr>
          <a:xfrm>
            <a:off x="2928460" y="1188544"/>
            <a:ext cx="198171" cy="4146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322073" y="872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stCxn id="75" idx="6"/>
            <a:endCxn id="265" idx="1"/>
          </p:cNvCxnSpPr>
          <p:nvPr/>
        </p:nvCxnSpPr>
        <p:spPr>
          <a:xfrm>
            <a:off x="2109397" y="730847"/>
            <a:ext cx="657420" cy="29605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7" name="TextBox 276">
            <a:extLst>
              <a:ext uri="{FF2B5EF4-FFF2-40B4-BE49-F238E27FC236}">
                <a16:creationId xmlns:a16="http://schemas.microsoft.com/office/drawing/2014/main" id="{B8C3E3FA-A938-8B47-BBAB-2872D01844C0}"/>
              </a:ext>
            </a:extLst>
          </p:cNvPr>
          <p:cNvSpPr txBox="1"/>
          <p:nvPr/>
        </p:nvSpPr>
        <p:spPr>
          <a:xfrm>
            <a:off x="914400" y="762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281" name="TextBox 280">
            <a:extLst>
              <a:ext uri="{FF2B5EF4-FFF2-40B4-BE49-F238E27FC236}">
                <a16:creationId xmlns:a16="http://schemas.microsoft.com/office/drawing/2014/main" id="{6B25FDD9-66B1-074B-8787-FE0444A6C4B0}"/>
              </a:ext>
            </a:extLst>
          </p:cNvPr>
          <p:cNvSpPr txBox="1"/>
          <p:nvPr/>
        </p:nvSpPr>
        <p:spPr>
          <a:xfrm>
            <a:off x="5950881" y="273902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10</a:t>
            </a:r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8A85FCB1-E89D-5B4B-A182-F71A85133871}"/>
              </a:ext>
            </a:extLst>
          </p:cNvPr>
          <p:cNvSpPr txBox="1"/>
          <p:nvPr/>
        </p:nvSpPr>
        <p:spPr>
          <a:xfrm>
            <a:off x="2931142" y="1566883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11</a:t>
            </a:r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D99A8481-C9B9-7D41-BCDE-3F6E67442B6E}"/>
              </a:ext>
            </a:extLst>
          </p:cNvPr>
          <p:cNvSpPr txBox="1"/>
          <p:nvPr/>
        </p:nvSpPr>
        <p:spPr>
          <a:xfrm>
            <a:off x="7626535" y="161427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12</a:t>
            </a: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CECA1E6A-1CDB-744F-87E4-4E6781AE086B}"/>
              </a:ext>
            </a:extLst>
          </p:cNvPr>
          <p:cNvSpPr txBox="1"/>
          <p:nvPr/>
        </p:nvSpPr>
        <p:spPr>
          <a:xfrm>
            <a:off x="5378844" y="-8515"/>
            <a:ext cx="3200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200" b="1" spc="600" dirty="0" err="1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</a:t>
            </a:r>
            <a:endParaRPr lang="en-US" sz="3200" b="1" spc="600" dirty="0">
              <a:solidFill>
                <a:schemeClr val="bg2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84" name="TextBox 283">
            <a:extLst>
              <a:ext uri="{FF2B5EF4-FFF2-40B4-BE49-F238E27FC236}">
                <a16:creationId xmlns:a16="http://schemas.microsoft.com/office/drawing/2014/main" id="{30165C03-E7EB-0044-BE7A-CAC906B0A606}"/>
              </a:ext>
            </a:extLst>
          </p:cNvPr>
          <p:cNvSpPr txBox="1"/>
          <p:nvPr/>
        </p:nvSpPr>
        <p:spPr>
          <a:xfrm>
            <a:off x="2535173" y="48342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285" name="Straight Connector 284">
            <a:extLst>
              <a:ext uri="{FF2B5EF4-FFF2-40B4-BE49-F238E27FC236}">
                <a16:creationId xmlns:a16="http://schemas.microsoft.com/office/drawing/2014/main" id="{86DD6998-ED6C-1141-841C-6246DAE6DA45}"/>
              </a:ext>
            </a:extLst>
          </p:cNvPr>
          <p:cNvCxnSpPr>
            <a:cxnSpLocks/>
          </p:cNvCxnSpPr>
          <p:nvPr/>
        </p:nvCxnSpPr>
        <p:spPr>
          <a:xfrm flipH="1">
            <a:off x="1602765" y="326590"/>
            <a:ext cx="1597635" cy="14548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6" name="TextBox 285">
            <a:extLst>
              <a:ext uri="{FF2B5EF4-FFF2-40B4-BE49-F238E27FC236}">
                <a16:creationId xmlns:a16="http://schemas.microsoft.com/office/drawing/2014/main" id="{D778046E-45F9-5E4A-BACE-627FCDB992EF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88" name="Oval 287">
            <a:extLst>
              <a:ext uri="{FF2B5EF4-FFF2-40B4-BE49-F238E27FC236}">
                <a16:creationId xmlns:a16="http://schemas.microsoft.com/office/drawing/2014/main" id="{B795E336-A37B-3E46-B583-AAF31D97C8EB}"/>
              </a:ext>
            </a:extLst>
          </p:cNvPr>
          <p:cNvSpPr/>
          <p:nvPr/>
        </p:nvSpPr>
        <p:spPr>
          <a:xfrm>
            <a:off x="1455811" y="357779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89" name="TextBox 288">
            <a:extLst>
              <a:ext uri="{FF2B5EF4-FFF2-40B4-BE49-F238E27FC236}">
                <a16:creationId xmlns:a16="http://schemas.microsoft.com/office/drawing/2014/main" id="{696691D4-0B14-FE4F-B40F-BEFAE488E8ED}"/>
              </a:ext>
            </a:extLst>
          </p:cNvPr>
          <p:cNvSpPr txBox="1"/>
          <p:nvPr/>
        </p:nvSpPr>
        <p:spPr>
          <a:xfrm>
            <a:off x="1378392" y="324082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13</a:t>
            </a:r>
          </a:p>
        </p:txBody>
      </p:sp>
    </p:spTree>
    <p:extLst>
      <p:ext uri="{BB962C8B-B14F-4D97-AF65-F5344CB8AC3E}">
        <p14:creationId xmlns:p14="http://schemas.microsoft.com/office/powerpoint/2010/main" val="115670986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F21F2D8-FF03-2B4F-97EC-C9EADC5C93F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Wait: Isn’t This Too Simple?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EAD91FC-F023-654A-972F-9C62D40AD36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86DC4B1-7709-5E43-A317-3CDE928860F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6" name="Content Placeholder 3">
            <a:extLst>
              <a:ext uri="{FF2B5EF4-FFF2-40B4-BE49-F238E27FC236}">
                <a16:creationId xmlns:a16="http://schemas.microsoft.com/office/drawing/2014/main" id="{A9AE3C66-B5A1-7342-9EDD-E4722F12DAF8}"/>
              </a:ext>
            </a:extLst>
          </p:cNvPr>
          <p:cNvSpPr txBox="1">
            <a:spLocks/>
          </p:cNvSpPr>
          <p:nvPr/>
        </p:nvSpPr>
        <p:spPr>
          <a:xfrm>
            <a:off x="457200" y="3453938"/>
            <a:ext cx="8229600" cy="285944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b="1" dirty="0">
                <a:latin typeface="Optima" panose="02000503060000020004" pitchFamily="2" charset="0"/>
              </a:rPr>
              <a:t>Multiple Pattern Matching Problem: </a:t>
            </a:r>
            <a:r>
              <a:rPr lang="en-US" sz="2800" i="1" dirty="0"/>
              <a:t>Find all occurrences of a collection of patterns in a text.</a:t>
            </a:r>
          </a:p>
          <a:p>
            <a:r>
              <a:rPr lang="en-US" sz="2800" b="1" dirty="0"/>
              <a:t>Input: </a:t>
            </a:r>
            <a:r>
              <a:rPr lang="en-US" sz="2800" dirty="0"/>
              <a:t>A string </a:t>
            </a:r>
            <a:r>
              <a:rPr lang="en-US" sz="2800" i="1" dirty="0"/>
              <a:t>Text</a:t>
            </a:r>
            <a:r>
              <a:rPr lang="en-US" sz="2800" dirty="0"/>
              <a:t> and a collection </a:t>
            </a:r>
            <a:r>
              <a:rPr lang="en-US" sz="2800" i="1" dirty="0"/>
              <a:t>Patterns </a:t>
            </a:r>
            <a:r>
              <a:rPr lang="en-US" sz="2800" dirty="0"/>
              <a:t>containing (shorter) strings.</a:t>
            </a:r>
          </a:p>
          <a:p>
            <a:r>
              <a:rPr lang="en-US" sz="2800" b="1" dirty="0"/>
              <a:t>Output: </a:t>
            </a:r>
            <a:r>
              <a:rPr lang="en-US" sz="2800" dirty="0"/>
              <a:t>All starting positions in </a:t>
            </a:r>
            <a:r>
              <a:rPr lang="en-US" sz="2800" i="1" dirty="0"/>
              <a:t>Text</a:t>
            </a:r>
            <a:r>
              <a:rPr lang="en-US" sz="2800" dirty="0"/>
              <a:t> where a string from </a:t>
            </a:r>
            <a:r>
              <a:rPr lang="en-US" sz="2800" i="1" dirty="0"/>
              <a:t>Patterns</a:t>
            </a:r>
            <a:r>
              <a:rPr lang="en-US" sz="2800" dirty="0"/>
              <a:t> appears as a substring.</a:t>
            </a:r>
            <a:endParaRPr lang="en-US" sz="2800" b="1" dirty="0"/>
          </a:p>
        </p:txBody>
      </p:sp>
      <p:sp>
        <p:nvSpPr>
          <p:cNvPr id="7" name="Content Placeholder 3">
            <a:extLst>
              <a:ext uri="{FF2B5EF4-FFF2-40B4-BE49-F238E27FC236}">
                <a16:creationId xmlns:a16="http://schemas.microsoft.com/office/drawing/2014/main" id="{3E48FA2A-15D1-D744-934E-D4F9AECC4045}"/>
              </a:ext>
            </a:extLst>
          </p:cNvPr>
          <p:cNvSpPr txBox="1">
            <a:spLocks/>
          </p:cNvSpPr>
          <p:nvPr/>
        </p:nvSpPr>
        <p:spPr>
          <a:xfrm>
            <a:off x="457200" y="1555867"/>
            <a:ext cx="8229600" cy="958733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b="1" dirty="0">
                <a:solidFill>
                  <a:schemeClr val="tx2"/>
                </a:solidFill>
                <a:latin typeface="Optima" panose="02000503060000020004" pitchFamily="2" charset="0"/>
              </a:rPr>
              <a:t>Checkpoint:</a:t>
            </a:r>
            <a:r>
              <a:rPr lang="en-US" sz="2800" dirty="0">
                <a:solidFill>
                  <a:schemeClr val="tx2"/>
                </a:solidFill>
                <a:latin typeface="Optima" panose="02000503060000020004" pitchFamily="2" charset="0"/>
              </a:rPr>
              <a:t> </a:t>
            </a:r>
            <a:r>
              <a:rPr lang="en-US" sz="2800" dirty="0">
                <a:latin typeface="Optima" panose="02000503060000020004" pitchFamily="2" charset="0"/>
              </a:rPr>
              <a:t>What is the Big-O runtime of </a:t>
            </a:r>
            <a:r>
              <a:rPr lang="en-US" sz="2800" b="1" dirty="0" err="1">
                <a:latin typeface="Optima" panose="02000503060000020004" pitchFamily="2" charset="0"/>
              </a:rPr>
              <a:t>BruteForcePatternMatching</a:t>
            </a:r>
            <a:r>
              <a:rPr lang="en-US" sz="2800" dirty="0">
                <a:latin typeface="Optima" panose="02000503060000020004" pitchFamily="2" charset="0"/>
              </a:rPr>
              <a:t>?</a:t>
            </a:r>
            <a:endParaRPr lang="en-US" sz="2800" b="1" dirty="0"/>
          </a:p>
        </p:txBody>
      </p:sp>
    </p:spTree>
    <p:extLst>
      <p:ext uri="{BB962C8B-B14F-4D97-AF65-F5344CB8AC3E}">
        <p14:creationId xmlns:p14="http://schemas.microsoft.com/office/powerpoint/2010/main" val="2754483191"/>
      </p:ext>
    </p:extLst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 dirty="0"/>
              <a:t>Bioinformatics Algorithms: An Active Learning Approach</a:t>
            </a:r>
            <a:r>
              <a:rPr lang="en-US" dirty="0"/>
              <a:t>.  © 2018 </a:t>
            </a:r>
            <a:r>
              <a:rPr lang="en-US" dirty="0" err="1"/>
              <a:t>Compeau</a:t>
            </a:r>
            <a:r>
              <a:rPr lang="en-US" dirty="0"/>
              <a:t> and </a:t>
            </a:r>
            <a:r>
              <a:rPr lang="en-US" dirty="0" err="1"/>
              <a:t>Pevzner</a:t>
            </a:r>
            <a:r>
              <a:rPr lang="en-US" dirty="0"/>
              <a:t>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0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cxnSpLocks/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4C8D4CB-B407-0440-9A96-839E2112C5DD}"/>
              </a:ext>
            </a:extLst>
          </p:cNvPr>
          <p:cNvSpPr txBox="1"/>
          <p:nvPr/>
        </p:nvSpPr>
        <p:spPr>
          <a:xfrm>
            <a:off x="1699824" y="4708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F46A0BC-89BE-564C-9B4B-D9736ECF2FF5}"/>
              </a:ext>
            </a:extLst>
          </p:cNvPr>
          <p:cNvSpPr txBox="1"/>
          <p:nvPr/>
        </p:nvSpPr>
        <p:spPr>
          <a:xfrm>
            <a:off x="1699824" y="5166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4A3BCD9-8AEA-9F46-B4EC-E3F28DC20833}"/>
              </a:ext>
            </a:extLst>
          </p:cNvPr>
          <p:cNvSpPr txBox="1"/>
          <p:nvPr/>
        </p:nvSpPr>
        <p:spPr>
          <a:xfrm>
            <a:off x="1699824" y="4295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088786C-4EEB-1C41-85B9-C3C39CC420CA}"/>
              </a:ext>
            </a:extLst>
          </p:cNvPr>
          <p:cNvSpPr txBox="1"/>
          <p:nvPr/>
        </p:nvSpPr>
        <p:spPr>
          <a:xfrm>
            <a:off x="1699824" y="3838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EB8EE9D-6263-B848-B923-8547BCAC507C}"/>
              </a:ext>
            </a:extLst>
          </p:cNvPr>
          <p:cNvSpPr txBox="1"/>
          <p:nvPr/>
        </p:nvSpPr>
        <p:spPr>
          <a:xfrm>
            <a:off x="1699824" y="3340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7E813DB-FFB7-6643-8517-21BB3D92AEAD}"/>
              </a:ext>
            </a:extLst>
          </p:cNvPr>
          <p:cNvSpPr txBox="1"/>
          <p:nvPr/>
        </p:nvSpPr>
        <p:spPr>
          <a:xfrm>
            <a:off x="1699824" y="5666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2FF5E8FE-FCAD-C144-9E71-FB99D290EF09}"/>
              </a:ext>
            </a:extLst>
          </p:cNvPr>
          <p:cNvSpPr/>
          <p:nvPr/>
        </p:nvSpPr>
        <p:spPr>
          <a:xfrm>
            <a:off x="1944193" y="3225799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467C296E-6CC2-4742-8265-4DC23CA28601}"/>
              </a:ext>
            </a:extLst>
          </p:cNvPr>
          <p:cNvSpPr/>
          <p:nvPr/>
        </p:nvSpPr>
        <p:spPr>
          <a:xfrm>
            <a:off x="1943143" y="3680085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6BF1EA94-E304-AE4E-9362-343E31B35122}"/>
              </a:ext>
            </a:extLst>
          </p:cNvPr>
          <p:cNvCxnSpPr>
            <a:endCxn id="54" idx="0"/>
          </p:cNvCxnSpPr>
          <p:nvPr/>
        </p:nvCxnSpPr>
        <p:spPr>
          <a:xfrm>
            <a:off x="2055179" y="3475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Oval 55">
            <a:extLst>
              <a:ext uri="{FF2B5EF4-FFF2-40B4-BE49-F238E27FC236}">
                <a16:creationId xmlns:a16="http://schemas.microsoft.com/office/drawing/2014/main" id="{F092F9FD-33D2-BD40-A2AF-1228D2440970}"/>
              </a:ext>
            </a:extLst>
          </p:cNvPr>
          <p:cNvSpPr/>
          <p:nvPr/>
        </p:nvSpPr>
        <p:spPr>
          <a:xfrm>
            <a:off x="1942011" y="4137285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B7A31CEB-C4E3-8E45-B7A4-C9795D4067BE}"/>
              </a:ext>
            </a:extLst>
          </p:cNvPr>
          <p:cNvCxnSpPr>
            <a:stCxn id="54" idx="4"/>
            <a:endCxn id="56" idx="0"/>
          </p:cNvCxnSpPr>
          <p:nvPr/>
        </p:nvCxnSpPr>
        <p:spPr>
          <a:xfrm flipH="1">
            <a:off x="2056311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844994A4-E325-FC41-80C7-491E4E72C061}"/>
              </a:ext>
            </a:extLst>
          </p:cNvPr>
          <p:cNvCxnSpPr>
            <a:stCxn id="56" idx="4"/>
            <a:endCxn id="59" idx="0"/>
          </p:cNvCxnSpPr>
          <p:nvPr/>
        </p:nvCxnSpPr>
        <p:spPr>
          <a:xfrm>
            <a:off x="2056311" y="4365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Oval 58">
            <a:extLst>
              <a:ext uri="{FF2B5EF4-FFF2-40B4-BE49-F238E27FC236}">
                <a16:creationId xmlns:a16="http://schemas.microsoft.com/office/drawing/2014/main" id="{1F2C6C2D-1BB7-024C-A480-EB05969DE772}"/>
              </a:ext>
            </a:extLst>
          </p:cNvPr>
          <p:cNvSpPr/>
          <p:nvPr/>
        </p:nvSpPr>
        <p:spPr>
          <a:xfrm>
            <a:off x="1943183" y="4594485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EBB8EA0A-1A4C-C74A-AFCD-F1204E80879A}"/>
              </a:ext>
            </a:extLst>
          </p:cNvPr>
          <p:cNvSpPr/>
          <p:nvPr/>
        </p:nvSpPr>
        <p:spPr>
          <a:xfrm>
            <a:off x="1945447" y="5051685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FE708EA0-906C-5A4A-B2EA-AFF41266C0D9}"/>
              </a:ext>
            </a:extLst>
          </p:cNvPr>
          <p:cNvCxnSpPr>
            <a:stCxn id="59" idx="4"/>
            <a:endCxn id="60" idx="0"/>
          </p:cNvCxnSpPr>
          <p:nvPr/>
        </p:nvCxnSpPr>
        <p:spPr>
          <a:xfrm>
            <a:off x="2057483" y="4823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Oval 61">
            <a:extLst>
              <a:ext uri="{FF2B5EF4-FFF2-40B4-BE49-F238E27FC236}">
                <a16:creationId xmlns:a16="http://schemas.microsoft.com/office/drawing/2014/main" id="{43D10A5E-F84C-8C42-884A-AE831FF2C32D}"/>
              </a:ext>
            </a:extLst>
          </p:cNvPr>
          <p:cNvSpPr/>
          <p:nvPr/>
        </p:nvSpPr>
        <p:spPr>
          <a:xfrm>
            <a:off x="1944315" y="5508885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4F870F33-EBA9-4845-8703-EA0886F3179C}"/>
              </a:ext>
            </a:extLst>
          </p:cNvPr>
          <p:cNvCxnSpPr>
            <a:stCxn id="60" idx="4"/>
            <a:endCxn id="62" idx="0"/>
          </p:cNvCxnSpPr>
          <p:nvPr/>
        </p:nvCxnSpPr>
        <p:spPr>
          <a:xfrm flipH="1">
            <a:off x="2058615" y="5280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val 63">
            <a:extLst>
              <a:ext uri="{FF2B5EF4-FFF2-40B4-BE49-F238E27FC236}">
                <a16:creationId xmlns:a16="http://schemas.microsoft.com/office/drawing/2014/main" id="{10612995-4A69-3A45-90AE-7ABDB2E65DFD}"/>
              </a:ext>
            </a:extLst>
          </p:cNvPr>
          <p:cNvSpPr/>
          <p:nvPr/>
        </p:nvSpPr>
        <p:spPr>
          <a:xfrm>
            <a:off x="1937767" y="5965352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7F24EEAC-758B-D947-A86F-D84299B103A7}"/>
              </a:ext>
            </a:extLst>
          </p:cNvPr>
          <p:cNvCxnSpPr>
            <a:endCxn id="64" idx="0"/>
          </p:cNvCxnSpPr>
          <p:nvPr/>
        </p:nvCxnSpPr>
        <p:spPr>
          <a:xfrm flipH="1">
            <a:off x="2052067" y="5736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04B889FC-E4A0-BF47-810E-F953E72AC63E}"/>
              </a:ext>
            </a:extLst>
          </p:cNvPr>
          <p:cNvSpPr txBox="1"/>
          <p:nvPr/>
        </p:nvSpPr>
        <p:spPr>
          <a:xfrm>
            <a:off x="1699824" y="6101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26546" y="6400800"/>
            <a:ext cx="228599" cy="228600"/>
          </a:xfrm>
          <a:prstGeom prst="ellipse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</a:t>
            </a:r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5761E276-92A6-0644-9333-7CABBCB13542}"/>
              </a:ext>
            </a:extLst>
          </p:cNvPr>
          <p:cNvCxnSpPr>
            <a:endCxn id="68" idx="0"/>
          </p:cNvCxnSpPr>
          <p:nvPr/>
        </p:nvCxnSpPr>
        <p:spPr>
          <a:xfrm flipH="1">
            <a:off x="2040846" y="6172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Box 70">
            <a:extLst>
              <a:ext uri="{FF2B5EF4-FFF2-40B4-BE49-F238E27FC236}">
                <a16:creationId xmlns:a16="http://schemas.microsoft.com/office/drawing/2014/main" id="{3DC22BE3-00C9-B347-A3A5-25AEF5FA70B1}"/>
              </a:ext>
            </a:extLst>
          </p:cNvPr>
          <p:cNvSpPr txBox="1"/>
          <p:nvPr/>
        </p:nvSpPr>
        <p:spPr>
          <a:xfrm>
            <a:off x="1935867" y="17884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CBDD6FD-B4EA-394A-8775-3C80D85903A0}"/>
              </a:ext>
            </a:extLst>
          </p:cNvPr>
          <p:cNvSpPr txBox="1"/>
          <p:nvPr/>
        </p:nvSpPr>
        <p:spPr>
          <a:xfrm>
            <a:off x="1699824" y="2431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E6430331-32D6-2C4A-8F40-6B94287AAA9B}"/>
              </a:ext>
            </a:extLst>
          </p:cNvPr>
          <p:cNvSpPr txBox="1"/>
          <p:nvPr/>
        </p:nvSpPr>
        <p:spPr>
          <a:xfrm>
            <a:off x="2235217" y="1444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2089B9B-080C-0440-872D-2ED0DDEADE63}"/>
              </a:ext>
            </a:extLst>
          </p:cNvPr>
          <p:cNvSpPr txBox="1"/>
          <p:nvPr/>
        </p:nvSpPr>
        <p:spPr>
          <a:xfrm>
            <a:off x="1850667" y="8958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22C2B9FA-5513-2140-8F0D-269530C1D720}"/>
              </a:ext>
            </a:extLst>
          </p:cNvPr>
          <p:cNvSpPr/>
          <p:nvPr/>
        </p:nvSpPr>
        <p:spPr>
          <a:xfrm>
            <a:off x="2199979" y="1256814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7D6CE7AE-C3B6-8A41-9E5F-25C4F21F9A1D}"/>
              </a:ext>
            </a:extLst>
          </p:cNvPr>
          <p:cNvCxnSpPr>
            <a:stCxn id="75" idx="5"/>
            <a:endCxn id="76" idx="0"/>
          </p:cNvCxnSpPr>
          <p:nvPr/>
        </p:nvCxnSpPr>
        <p:spPr>
          <a:xfrm>
            <a:off x="2075919" y="811669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07E8AC30-AA5E-1848-9ABF-4F4FBDE9B717}"/>
              </a:ext>
            </a:extLst>
          </p:cNvPr>
          <p:cNvCxnSpPr>
            <a:stCxn id="76" idx="5"/>
            <a:endCxn id="79" idx="1"/>
          </p:cNvCxnSpPr>
          <p:nvPr/>
        </p:nvCxnSpPr>
        <p:spPr>
          <a:xfrm>
            <a:off x="2395100" y="1451936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B38C9688-ED58-2B46-A5E6-D488A83C657A}"/>
              </a:ext>
            </a:extLst>
          </p:cNvPr>
          <p:cNvSpPr/>
          <p:nvPr/>
        </p:nvSpPr>
        <p:spPr>
          <a:xfrm>
            <a:off x="1944316" y="2316291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stCxn id="79" idx="3"/>
            <a:endCxn id="80" idx="0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C1B6C3B7-ECAA-D746-81B2-F97140130744}"/>
              </a:ext>
            </a:extLst>
          </p:cNvPr>
          <p:cNvCxnSpPr>
            <a:stCxn id="80" idx="4"/>
          </p:cNvCxnSpPr>
          <p:nvPr/>
        </p:nvCxnSpPr>
        <p:spPr>
          <a:xfrm flipH="1">
            <a:off x="2057484" y="2544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>
            <a:extLst>
              <a:ext uri="{FF2B5EF4-FFF2-40B4-BE49-F238E27FC236}">
                <a16:creationId xmlns:a16="http://schemas.microsoft.com/office/drawing/2014/main" id="{768E69E2-0FC4-4043-A331-F64461B172A7}"/>
              </a:ext>
            </a:extLst>
          </p:cNvPr>
          <p:cNvSpPr txBox="1"/>
          <p:nvPr/>
        </p:nvSpPr>
        <p:spPr>
          <a:xfrm>
            <a:off x="1699824" y="2942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FF25A39F-AFB7-6F40-97D7-8814A0E85606}"/>
              </a:ext>
            </a:extLst>
          </p:cNvPr>
          <p:cNvSpPr/>
          <p:nvPr/>
        </p:nvSpPr>
        <p:spPr>
          <a:xfrm>
            <a:off x="1938911" y="2765015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C5E99B1-A612-5047-8890-770A55D3804E}"/>
              </a:ext>
            </a:extLst>
          </p:cNvPr>
          <p:cNvCxnSpPr>
            <a:stCxn id="84" idx="4"/>
            <a:endCxn id="53" idx="0"/>
          </p:cNvCxnSpPr>
          <p:nvPr/>
        </p:nvCxnSpPr>
        <p:spPr>
          <a:xfrm>
            <a:off x="2053211" y="2993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F0FB156B-0FEA-214C-B325-BFF68048825F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5834D8-3E84-7941-8570-B872AAF555A7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80ED94-4E45-A449-B7D4-EA793821235B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EB0E298-1265-E549-861C-1447DA0B9DED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5D586A2-2016-6242-9A14-C79487C99B3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E29280A-971A-6349-9908-C497B5073C3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B85E2A-8DB8-C64F-86FA-DE7FCDCA5EA7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CEA38C7-C47C-EF47-97E0-5D6A2E8AB813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6A0A700A-36A2-5C4D-B02E-EB9A4DF02256}"/>
              </a:ext>
            </a:extLst>
          </p:cNvPr>
          <p:cNvCxnSpPr>
            <a:endCxn id="93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id="{B8744598-54AE-FA46-A7CB-16FEBD55EF1B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84D405E-D4E9-124C-B08B-09DF5FAC5418}"/>
              </a:ext>
            </a:extLst>
          </p:cNvPr>
          <p:cNvCxnSpPr>
            <a:stCxn id="93" idx="4"/>
            <a:endCxn id="95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79B955C-5BAB-9849-A3F5-F98590F9D7C5}"/>
              </a:ext>
            </a:extLst>
          </p:cNvPr>
          <p:cNvCxnSpPr>
            <a:stCxn id="95" idx="4"/>
            <a:endCxn id="98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val 97">
            <a:extLst>
              <a:ext uri="{FF2B5EF4-FFF2-40B4-BE49-F238E27FC236}">
                <a16:creationId xmlns:a16="http://schemas.microsoft.com/office/drawing/2014/main" id="{7C697300-9997-4C4E-A4EB-6A4F8E218648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E1E78C6A-0C5B-A645-A5BF-91DE6F42C471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92BC703-2B35-5945-B0EA-3282187FD27F}"/>
              </a:ext>
            </a:extLst>
          </p:cNvPr>
          <p:cNvCxnSpPr>
            <a:stCxn id="98" idx="4"/>
            <a:endCxn id="99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>
            <a:extLst>
              <a:ext uri="{FF2B5EF4-FFF2-40B4-BE49-F238E27FC236}">
                <a16:creationId xmlns:a16="http://schemas.microsoft.com/office/drawing/2014/main" id="{29FF1F1D-7077-D04C-989C-D7BD7375E9BB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B12C524-5B51-E744-9D40-5D75ED33C939}"/>
              </a:ext>
            </a:extLst>
          </p:cNvPr>
          <p:cNvCxnSpPr>
            <a:stCxn id="99" idx="4"/>
            <a:endCxn id="101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DEBAAF2A-214C-CD40-979E-C104F666A30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64EA81-A491-9D42-88C7-FB3A1A3A5204}"/>
              </a:ext>
            </a:extLst>
          </p:cNvPr>
          <p:cNvCxnSpPr>
            <a:endCxn id="103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CAE7D68B-7D3D-8E4E-8AC8-3CCA49E8846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2</a:t>
            </a: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8CEB8A3-E1F4-9E43-BF34-24421B04ED1E}"/>
              </a:ext>
            </a:extLst>
          </p:cNvPr>
          <p:cNvCxnSpPr>
            <a:endCxn id="106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D95C3EE5-77A5-C74B-959F-F61503C21BBA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6C89CFC-C4C0-E14A-ADDA-C43BE84B0062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41144C40-B711-E949-ACA7-BE22AA0352EB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stCxn id="115" idx="4"/>
            <a:endCxn id="116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04D2FC4-1481-8949-99D1-75DE32A55C16}"/>
              </a:ext>
            </a:extLst>
          </p:cNvPr>
          <p:cNvCxnSpPr>
            <a:stCxn id="116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0C5BA5E2-0892-7B46-B707-B19903FA2C06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46C913A-0A5C-2041-8F1B-F0B7D87BEFF1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F28F3889-31F2-3C42-9574-99A77B751426}"/>
              </a:ext>
            </a:extLst>
          </p:cNvPr>
          <p:cNvCxnSpPr>
            <a:stCxn id="120" idx="4"/>
            <a:endCxn id="92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E8FCBEAA-8DC7-B943-A937-863A942E000E}"/>
              </a:ext>
            </a:extLst>
          </p:cNvPr>
          <p:cNvSpPr txBox="1"/>
          <p:nvPr/>
        </p:nvSpPr>
        <p:spPr>
          <a:xfrm>
            <a:off x="1049778" y="3946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10F3C621-4FEE-B84F-A56D-A1B618D3D8D5}"/>
              </a:ext>
            </a:extLst>
          </p:cNvPr>
          <p:cNvSpPr txBox="1"/>
          <p:nvPr/>
        </p:nvSpPr>
        <p:spPr>
          <a:xfrm>
            <a:off x="1049778" y="4404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96BB0863-09C1-5440-B364-9EA77DD1B3F9}"/>
              </a:ext>
            </a:extLst>
          </p:cNvPr>
          <p:cNvSpPr txBox="1"/>
          <p:nvPr/>
        </p:nvSpPr>
        <p:spPr>
          <a:xfrm>
            <a:off x="1049778" y="3533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0BAD43D8-761C-1B44-9099-B9CBDF63464A}"/>
              </a:ext>
            </a:extLst>
          </p:cNvPr>
          <p:cNvSpPr txBox="1"/>
          <p:nvPr/>
        </p:nvSpPr>
        <p:spPr>
          <a:xfrm>
            <a:off x="1049778" y="3076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3C16751F-CF0A-0E48-9D37-13971F86D671}"/>
              </a:ext>
            </a:extLst>
          </p:cNvPr>
          <p:cNvSpPr txBox="1"/>
          <p:nvPr/>
        </p:nvSpPr>
        <p:spPr>
          <a:xfrm>
            <a:off x="1049778" y="2578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B86FE87E-43B6-6D4B-947D-49F1AA784814}"/>
              </a:ext>
            </a:extLst>
          </p:cNvPr>
          <p:cNvSpPr txBox="1"/>
          <p:nvPr/>
        </p:nvSpPr>
        <p:spPr>
          <a:xfrm>
            <a:off x="1049778" y="4904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28" name="Oval 127">
            <a:extLst>
              <a:ext uri="{FF2B5EF4-FFF2-40B4-BE49-F238E27FC236}">
                <a16:creationId xmlns:a16="http://schemas.microsoft.com/office/drawing/2014/main" id="{8BF30085-377F-C046-AF46-F4C228DDA54F}"/>
              </a:ext>
            </a:extLst>
          </p:cNvPr>
          <p:cNvSpPr/>
          <p:nvPr/>
        </p:nvSpPr>
        <p:spPr>
          <a:xfrm>
            <a:off x="1294147" y="2463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8FD1AB61-296B-7941-8A11-99F9574A1D15}"/>
              </a:ext>
            </a:extLst>
          </p:cNvPr>
          <p:cNvSpPr/>
          <p:nvPr/>
        </p:nvSpPr>
        <p:spPr>
          <a:xfrm>
            <a:off x="1293097" y="2918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F022ACAD-F007-DF4C-A95D-B67618917446}"/>
              </a:ext>
            </a:extLst>
          </p:cNvPr>
          <p:cNvCxnSpPr>
            <a:endCxn id="129" idx="0"/>
          </p:cNvCxnSpPr>
          <p:nvPr/>
        </p:nvCxnSpPr>
        <p:spPr>
          <a:xfrm>
            <a:off x="1405133" y="2713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Oval 130">
            <a:extLst>
              <a:ext uri="{FF2B5EF4-FFF2-40B4-BE49-F238E27FC236}">
                <a16:creationId xmlns:a16="http://schemas.microsoft.com/office/drawing/2014/main" id="{F2F9815A-5FC2-3F4C-BC39-44921734C4B1}"/>
              </a:ext>
            </a:extLst>
          </p:cNvPr>
          <p:cNvSpPr/>
          <p:nvPr/>
        </p:nvSpPr>
        <p:spPr>
          <a:xfrm>
            <a:off x="1291965" y="3375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CABF80DA-E80C-3647-80A0-F5C74A09AF12}"/>
              </a:ext>
            </a:extLst>
          </p:cNvPr>
          <p:cNvCxnSpPr>
            <a:stCxn id="129" idx="4"/>
            <a:endCxn id="131" idx="0"/>
          </p:cNvCxnSpPr>
          <p:nvPr/>
        </p:nvCxnSpPr>
        <p:spPr>
          <a:xfrm flipH="1">
            <a:off x="1406265" y="3146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8D247746-46EA-C642-90A2-50C156951338}"/>
              </a:ext>
            </a:extLst>
          </p:cNvPr>
          <p:cNvCxnSpPr>
            <a:stCxn id="131" idx="4"/>
            <a:endCxn id="134" idx="0"/>
          </p:cNvCxnSpPr>
          <p:nvPr/>
        </p:nvCxnSpPr>
        <p:spPr>
          <a:xfrm>
            <a:off x="1406265" y="3603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Oval 133">
            <a:extLst>
              <a:ext uri="{FF2B5EF4-FFF2-40B4-BE49-F238E27FC236}">
                <a16:creationId xmlns:a16="http://schemas.microsoft.com/office/drawing/2014/main" id="{A2BAF0C4-1C77-E54E-944D-09A58368A3A2}"/>
              </a:ext>
            </a:extLst>
          </p:cNvPr>
          <p:cNvSpPr/>
          <p:nvPr/>
        </p:nvSpPr>
        <p:spPr>
          <a:xfrm>
            <a:off x="1293137" y="3832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5" name="Oval 134">
            <a:extLst>
              <a:ext uri="{FF2B5EF4-FFF2-40B4-BE49-F238E27FC236}">
                <a16:creationId xmlns:a16="http://schemas.microsoft.com/office/drawing/2014/main" id="{C6D11935-7E37-0349-8D97-1E9DBAD3534A}"/>
              </a:ext>
            </a:extLst>
          </p:cNvPr>
          <p:cNvSpPr/>
          <p:nvPr/>
        </p:nvSpPr>
        <p:spPr>
          <a:xfrm>
            <a:off x="1295401" y="4289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35A46693-E50C-2149-9D05-47CFA37649F1}"/>
              </a:ext>
            </a:extLst>
          </p:cNvPr>
          <p:cNvCxnSpPr>
            <a:stCxn id="134" idx="4"/>
            <a:endCxn id="135" idx="0"/>
          </p:cNvCxnSpPr>
          <p:nvPr/>
        </p:nvCxnSpPr>
        <p:spPr>
          <a:xfrm>
            <a:off x="1407437" y="4061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Oval 136">
            <a:extLst>
              <a:ext uri="{FF2B5EF4-FFF2-40B4-BE49-F238E27FC236}">
                <a16:creationId xmlns:a16="http://schemas.microsoft.com/office/drawing/2014/main" id="{0BA6D564-1DA6-1C4A-8BCF-AD07334521AB}"/>
              </a:ext>
            </a:extLst>
          </p:cNvPr>
          <p:cNvSpPr/>
          <p:nvPr/>
        </p:nvSpPr>
        <p:spPr>
          <a:xfrm>
            <a:off x="1294269" y="4746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00F31C6B-E9CD-B041-AB84-C5EF0AB63293}"/>
              </a:ext>
            </a:extLst>
          </p:cNvPr>
          <p:cNvCxnSpPr>
            <a:stCxn id="135" idx="4"/>
            <a:endCxn id="137" idx="0"/>
          </p:cNvCxnSpPr>
          <p:nvPr/>
        </p:nvCxnSpPr>
        <p:spPr>
          <a:xfrm flipH="1">
            <a:off x="1408569" y="4518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9" name="Oval 138">
            <a:extLst>
              <a:ext uri="{FF2B5EF4-FFF2-40B4-BE49-F238E27FC236}">
                <a16:creationId xmlns:a16="http://schemas.microsoft.com/office/drawing/2014/main" id="{938C730E-90A8-7747-808C-CBFAD4C09510}"/>
              </a:ext>
            </a:extLst>
          </p:cNvPr>
          <p:cNvSpPr/>
          <p:nvPr/>
        </p:nvSpPr>
        <p:spPr>
          <a:xfrm>
            <a:off x="1287721" y="5203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66712C6C-DF98-3A4B-B8C6-1C0054724431}"/>
              </a:ext>
            </a:extLst>
          </p:cNvPr>
          <p:cNvCxnSpPr>
            <a:endCxn id="139" idx="0"/>
          </p:cNvCxnSpPr>
          <p:nvPr/>
        </p:nvCxnSpPr>
        <p:spPr>
          <a:xfrm flipH="1">
            <a:off x="1402021" y="4974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" name="TextBox 140">
            <a:extLst>
              <a:ext uri="{FF2B5EF4-FFF2-40B4-BE49-F238E27FC236}">
                <a16:creationId xmlns:a16="http://schemas.microsoft.com/office/drawing/2014/main" id="{D57AE3BB-E0E5-214A-979E-EBE18F1C11F0}"/>
              </a:ext>
            </a:extLst>
          </p:cNvPr>
          <p:cNvSpPr txBox="1"/>
          <p:nvPr/>
        </p:nvSpPr>
        <p:spPr>
          <a:xfrm>
            <a:off x="1049778" y="5339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5638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3</a:t>
            </a:r>
          </a:p>
        </p:txBody>
      </p: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B79F84C7-6686-6A4D-BFEA-A6B31DC59C8F}"/>
              </a:ext>
            </a:extLst>
          </p:cNvPr>
          <p:cNvCxnSpPr>
            <a:endCxn id="142" idx="0"/>
          </p:cNvCxnSpPr>
          <p:nvPr/>
        </p:nvCxnSpPr>
        <p:spPr>
          <a:xfrm flipH="1">
            <a:off x="1390800" y="5410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" name="TextBox 143">
            <a:extLst>
              <a:ext uri="{FF2B5EF4-FFF2-40B4-BE49-F238E27FC236}">
                <a16:creationId xmlns:a16="http://schemas.microsoft.com/office/drawing/2014/main" id="{CA9514D8-0ACE-924B-9668-00DCBBA92E9F}"/>
              </a:ext>
            </a:extLst>
          </p:cNvPr>
          <p:cNvSpPr txBox="1"/>
          <p:nvPr/>
        </p:nvSpPr>
        <p:spPr>
          <a:xfrm>
            <a:off x="1049778" y="1669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45" name="Oval 144">
            <a:extLst>
              <a:ext uri="{FF2B5EF4-FFF2-40B4-BE49-F238E27FC236}">
                <a16:creationId xmlns:a16="http://schemas.microsoft.com/office/drawing/2014/main" id="{027543C4-8ED7-B741-82EE-AA99A61F0F2E}"/>
              </a:ext>
            </a:extLst>
          </p:cNvPr>
          <p:cNvSpPr/>
          <p:nvPr/>
        </p:nvSpPr>
        <p:spPr>
          <a:xfrm>
            <a:off x="1294270" y="1554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stCxn id="75" idx="3"/>
            <a:endCxn id="145" idx="0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8E04EC9B-FB6D-2A46-AB20-AAB70543325A}"/>
              </a:ext>
            </a:extLst>
          </p:cNvPr>
          <p:cNvCxnSpPr>
            <a:stCxn id="145" idx="4"/>
          </p:cNvCxnSpPr>
          <p:nvPr/>
        </p:nvCxnSpPr>
        <p:spPr>
          <a:xfrm flipH="1">
            <a:off x="1407438" y="1782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>
            <a:extLst>
              <a:ext uri="{FF2B5EF4-FFF2-40B4-BE49-F238E27FC236}">
                <a16:creationId xmlns:a16="http://schemas.microsoft.com/office/drawing/2014/main" id="{E4E7366F-1022-E644-AB49-97254E8D8056}"/>
              </a:ext>
            </a:extLst>
          </p:cNvPr>
          <p:cNvSpPr txBox="1"/>
          <p:nvPr/>
        </p:nvSpPr>
        <p:spPr>
          <a:xfrm>
            <a:off x="1049778" y="2180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49" name="Oval 148">
            <a:extLst>
              <a:ext uri="{FF2B5EF4-FFF2-40B4-BE49-F238E27FC236}">
                <a16:creationId xmlns:a16="http://schemas.microsoft.com/office/drawing/2014/main" id="{6FA1A212-B00B-2746-B245-FEE4EE30745E}"/>
              </a:ext>
            </a:extLst>
          </p:cNvPr>
          <p:cNvSpPr/>
          <p:nvPr/>
        </p:nvSpPr>
        <p:spPr>
          <a:xfrm>
            <a:off x="1288865" y="2003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E9B34679-411E-8245-98D0-6B7382BA1DE3}"/>
              </a:ext>
            </a:extLst>
          </p:cNvPr>
          <p:cNvCxnSpPr>
            <a:stCxn id="149" idx="4"/>
            <a:endCxn id="128" idx="0"/>
          </p:cNvCxnSpPr>
          <p:nvPr/>
        </p:nvCxnSpPr>
        <p:spPr>
          <a:xfrm>
            <a:off x="1403165" y="2231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1" name="TextBox 150">
            <a:extLst>
              <a:ext uri="{FF2B5EF4-FFF2-40B4-BE49-F238E27FC236}">
                <a16:creationId xmlns:a16="http://schemas.microsoft.com/office/drawing/2014/main" id="{0B8363DC-E947-9D47-BEC6-AD5299164A56}"/>
              </a:ext>
            </a:extLst>
          </p:cNvPr>
          <p:cNvSpPr txBox="1"/>
          <p:nvPr/>
        </p:nvSpPr>
        <p:spPr>
          <a:xfrm>
            <a:off x="1225195" y="10078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20F7BD5C-C3D0-364A-A756-3BA59B2B76D1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33A9FF0A-9F7B-444E-910A-581BC79181DD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D7F2618-0636-8243-B489-923C6AACC909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66A46DFD-D0C6-3746-A887-EB10E5A48343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9D024F5-C229-974A-85BF-3EB5237478A0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9C408D67-4B65-174F-9FC1-87FCC4161A94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1DDE6840-359C-3747-9AFA-DFB0F1325B8C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3AEB85C8-45D0-9D43-8619-2DDD941E6563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9F71070D-CF69-E24C-8E78-111BC6CF1396}"/>
              </a:ext>
            </a:extLst>
          </p:cNvPr>
          <p:cNvCxnSpPr>
            <a:endCxn id="159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Oval 160">
            <a:extLst>
              <a:ext uri="{FF2B5EF4-FFF2-40B4-BE49-F238E27FC236}">
                <a16:creationId xmlns:a16="http://schemas.microsoft.com/office/drawing/2014/main" id="{CD8AA623-9B17-4C44-A314-E96DC001B219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42660FE3-4127-5A4F-8616-BFD1D6A603DE}"/>
              </a:ext>
            </a:extLst>
          </p:cNvPr>
          <p:cNvCxnSpPr>
            <a:stCxn id="159" idx="4"/>
            <a:endCxn id="161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F11882FA-A977-224E-B8AB-98E0E4D004AD}"/>
              </a:ext>
            </a:extLst>
          </p:cNvPr>
          <p:cNvCxnSpPr>
            <a:stCxn id="161" idx="4"/>
            <a:endCxn id="164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Oval 163">
            <a:extLst>
              <a:ext uri="{FF2B5EF4-FFF2-40B4-BE49-F238E27FC236}">
                <a16:creationId xmlns:a16="http://schemas.microsoft.com/office/drawing/2014/main" id="{5151B645-B1FA-4A4D-9E37-53A96FF93528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027F4397-FE18-9F4F-B3E6-07C599A66304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824962FF-3D62-8D4A-89E8-C808B06EDA56}"/>
              </a:ext>
            </a:extLst>
          </p:cNvPr>
          <p:cNvCxnSpPr>
            <a:stCxn id="164" idx="4"/>
            <a:endCxn id="165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Oval 166">
            <a:extLst>
              <a:ext uri="{FF2B5EF4-FFF2-40B4-BE49-F238E27FC236}">
                <a16:creationId xmlns:a16="http://schemas.microsoft.com/office/drawing/2014/main" id="{F2CDD4F5-A5EF-084D-BEC0-ECAF54A27ACE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50AD51E-C673-624E-9287-7C7649786421}"/>
              </a:ext>
            </a:extLst>
          </p:cNvPr>
          <p:cNvCxnSpPr>
            <a:stCxn id="165" idx="4"/>
            <a:endCxn id="167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Oval 168">
            <a:extLst>
              <a:ext uri="{FF2B5EF4-FFF2-40B4-BE49-F238E27FC236}">
                <a16:creationId xmlns:a16="http://schemas.microsoft.com/office/drawing/2014/main" id="{EA1572D3-6631-2A4A-BD73-15604EE5D379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27869A2C-D4D2-F440-B956-5FE7B9CB23C0}"/>
              </a:ext>
            </a:extLst>
          </p:cNvPr>
          <p:cNvCxnSpPr>
            <a:endCxn id="169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6AD0C6E2-8154-E940-96DF-2FEC48856C6F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4</a:t>
            </a:r>
          </a:p>
        </p:txBody>
      </p: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12BD899F-33DA-CD44-9264-C1A78479DE77}"/>
              </a:ext>
            </a:extLst>
          </p:cNvPr>
          <p:cNvCxnSpPr>
            <a:endCxn id="172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>
            <a:extLst>
              <a:ext uri="{FF2B5EF4-FFF2-40B4-BE49-F238E27FC236}">
                <a16:creationId xmlns:a16="http://schemas.microsoft.com/office/drawing/2014/main" id="{D1DBF96F-6EA9-D043-939B-9042CDFEDC06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FA6CD911-CB87-2043-9027-EACBC223B2E7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stCxn id="3" idx="4"/>
            <a:endCxn id="175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C7A2941-A065-F14C-82A8-4FA5EA767E19}"/>
              </a:ext>
            </a:extLst>
          </p:cNvPr>
          <p:cNvCxnSpPr>
            <a:stCxn id="175" idx="4"/>
            <a:endCxn id="179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TextBox 177">
            <a:extLst>
              <a:ext uri="{FF2B5EF4-FFF2-40B4-BE49-F238E27FC236}">
                <a16:creationId xmlns:a16="http://schemas.microsoft.com/office/drawing/2014/main" id="{449D8DF8-DCC9-8447-88FD-07C5E3E137B6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79" name="Oval 178">
            <a:extLst>
              <a:ext uri="{FF2B5EF4-FFF2-40B4-BE49-F238E27FC236}">
                <a16:creationId xmlns:a16="http://schemas.microsoft.com/office/drawing/2014/main" id="{539D3586-8900-514D-9CD4-CE5EDD4ED7FB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9127ADB1-D45B-D34A-B86C-A8BF01EB69B5}"/>
              </a:ext>
            </a:extLst>
          </p:cNvPr>
          <p:cNvCxnSpPr>
            <a:stCxn id="179" idx="4"/>
            <a:endCxn id="158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>
            <a:extLst>
              <a:ext uri="{FF2B5EF4-FFF2-40B4-BE49-F238E27FC236}">
                <a16:creationId xmlns:a16="http://schemas.microsoft.com/office/drawing/2014/main" id="{BE927778-8C0B-DF4F-AD28-07E66290D8BE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821801A-A72F-5141-8B00-DE0FE114D6D0}"/>
              </a:ext>
            </a:extLst>
          </p:cNvPr>
          <p:cNvSpPr txBox="1"/>
          <p:nvPr/>
        </p:nvSpPr>
        <p:spPr>
          <a:xfrm>
            <a:off x="381000" y="28799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E0712ECE-3339-5649-9A51-D632CBD073E1}"/>
              </a:ext>
            </a:extLst>
          </p:cNvPr>
          <p:cNvSpPr txBox="1"/>
          <p:nvPr/>
        </p:nvSpPr>
        <p:spPr>
          <a:xfrm>
            <a:off x="381000" y="33381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FAFF7E91-D81F-D345-871C-9C1B73C2277C}"/>
              </a:ext>
            </a:extLst>
          </p:cNvPr>
          <p:cNvSpPr txBox="1"/>
          <p:nvPr/>
        </p:nvSpPr>
        <p:spPr>
          <a:xfrm>
            <a:off x="381000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01B76F7D-B8A0-5A4D-89EB-51F98D33DF5C}"/>
              </a:ext>
            </a:extLst>
          </p:cNvPr>
          <p:cNvSpPr txBox="1"/>
          <p:nvPr/>
        </p:nvSpPr>
        <p:spPr>
          <a:xfrm>
            <a:off x="381000" y="2009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C221B761-7417-704D-BD7F-DDECEE5C6CAD}"/>
              </a:ext>
            </a:extLst>
          </p:cNvPr>
          <p:cNvSpPr txBox="1"/>
          <p:nvPr/>
        </p:nvSpPr>
        <p:spPr>
          <a:xfrm>
            <a:off x="381000" y="15112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77002325-A13D-3E42-9F24-F6C8D2C4AA18}"/>
              </a:ext>
            </a:extLst>
          </p:cNvPr>
          <p:cNvSpPr txBox="1"/>
          <p:nvPr/>
        </p:nvSpPr>
        <p:spPr>
          <a:xfrm>
            <a:off x="381000" y="38375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88" name="Oval 187">
            <a:extLst>
              <a:ext uri="{FF2B5EF4-FFF2-40B4-BE49-F238E27FC236}">
                <a16:creationId xmlns:a16="http://schemas.microsoft.com/office/drawing/2014/main" id="{52BD641B-949D-4649-8AE8-ECD0ADB43CD8}"/>
              </a:ext>
            </a:extLst>
          </p:cNvPr>
          <p:cNvSpPr/>
          <p:nvPr/>
        </p:nvSpPr>
        <p:spPr>
          <a:xfrm>
            <a:off x="624319" y="1851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9" name="Straight Connector 188">
            <a:extLst>
              <a:ext uri="{FF2B5EF4-FFF2-40B4-BE49-F238E27FC236}">
                <a16:creationId xmlns:a16="http://schemas.microsoft.com/office/drawing/2014/main" id="{56639482-F327-CC4A-80B5-B47419825992}"/>
              </a:ext>
            </a:extLst>
          </p:cNvPr>
          <p:cNvCxnSpPr>
            <a:stCxn id="203" idx="4"/>
            <a:endCxn id="188" idx="0"/>
          </p:cNvCxnSpPr>
          <p:nvPr/>
        </p:nvCxnSpPr>
        <p:spPr>
          <a:xfrm>
            <a:off x="734387" y="1545815"/>
            <a:ext cx="4232" cy="3054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Oval 189">
            <a:extLst>
              <a:ext uri="{FF2B5EF4-FFF2-40B4-BE49-F238E27FC236}">
                <a16:creationId xmlns:a16="http://schemas.microsoft.com/office/drawing/2014/main" id="{793DD416-B956-A74E-93FC-2E5142507707}"/>
              </a:ext>
            </a:extLst>
          </p:cNvPr>
          <p:cNvSpPr/>
          <p:nvPr/>
        </p:nvSpPr>
        <p:spPr>
          <a:xfrm>
            <a:off x="623187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1" name="Straight Connector 190">
            <a:extLst>
              <a:ext uri="{FF2B5EF4-FFF2-40B4-BE49-F238E27FC236}">
                <a16:creationId xmlns:a16="http://schemas.microsoft.com/office/drawing/2014/main" id="{66E4DA87-E088-694F-B612-FABCA3025C6E}"/>
              </a:ext>
            </a:extLst>
          </p:cNvPr>
          <p:cNvCxnSpPr>
            <a:stCxn id="188" idx="4"/>
            <a:endCxn id="190" idx="0"/>
          </p:cNvCxnSpPr>
          <p:nvPr/>
        </p:nvCxnSpPr>
        <p:spPr>
          <a:xfrm flipH="1">
            <a:off x="737487" y="20798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16B51F0B-1DFC-FE46-B1D4-EE359DC5ACD1}"/>
              </a:ext>
            </a:extLst>
          </p:cNvPr>
          <p:cNvCxnSpPr>
            <a:stCxn id="190" idx="4"/>
            <a:endCxn id="193" idx="0"/>
          </p:cNvCxnSpPr>
          <p:nvPr/>
        </p:nvCxnSpPr>
        <p:spPr>
          <a:xfrm>
            <a:off x="737487" y="25370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3" name="Oval 192">
            <a:extLst>
              <a:ext uri="{FF2B5EF4-FFF2-40B4-BE49-F238E27FC236}">
                <a16:creationId xmlns:a16="http://schemas.microsoft.com/office/drawing/2014/main" id="{0C4ED29D-4375-AA45-ABD1-6025C0C1F314}"/>
              </a:ext>
            </a:extLst>
          </p:cNvPr>
          <p:cNvSpPr/>
          <p:nvPr/>
        </p:nvSpPr>
        <p:spPr>
          <a:xfrm>
            <a:off x="624359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94" name="Oval 193">
            <a:extLst>
              <a:ext uri="{FF2B5EF4-FFF2-40B4-BE49-F238E27FC236}">
                <a16:creationId xmlns:a16="http://schemas.microsoft.com/office/drawing/2014/main" id="{F07F353C-C6E3-A14D-92D7-D9790D52C320}"/>
              </a:ext>
            </a:extLst>
          </p:cNvPr>
          <p:cNvSpPr/>
          <p:nvPr/>
        </p:nvSpPr>
        <p:spPr>
          <a:xfrm>
            <a:off x="626623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26FF2BF9-05BF-1847-AAD8-364AB2EF2B48}"/>
              </a:ext>
            </a:extLst>
          </p:cNvPr>
          <p:cNvCxnSpPr>
            <a:stCxn id="193" idx="4"/>
            <a:endCxn id="194" idx="0"/>
          </p:cNvCxnSpPr>
          <p:nvPr/>
        </p:nvCxnSpPr>
        <p:spPr>
          <a:xfrm>
            <a:off x="738659" y="29942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6" name="Oval 195">
            <a:extLst>
              <a:ext uri="{FF2B5EF4-FFF2-40B4-BE49-F238E27FC236}">
                <a16:creationId xmlns:a16="http://schemas.microsoft.com/office/drawing/2014/main" id="{C5324928-9ED7-C244-8D35-64AF71459308}"/>
              </a:ext>
            </a:extLst>
          </p:cNvPr>
          <p:cNvSpPr/>
          <p:nvPr/>
        </p:nvSpPr>
        <p:spPr>
          <a:xfrm>
            <a:off x="625491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7" name="Straight Connector 196">
            <a:extLst>
              <a:ext uri="{FF2B5EF4-FFF2-40B4-BE49-F238E27FC236}">
                <a16:creationId xmlns:a16="http://schemas.microsoft.com/office/drawing/2014/main" id="{B6741729-9F7B-E945-B31B-B7E69C2911AA}"/>
              </a:ext>
            </a:extLst>
          </p:cNvPr>
          <p:cNvCxnSpPr>
            <a:stCxn id="194" idx="4"/>
            <a:endCxn id="196" idx="0"/>
          </p:cNvCxnSpPr>
          <p:nvPr/>
        </p:nvCxnSpPr>
        <p:spPr>
          <a:xfrm flipH="1">
            <a:off x="739791" y="34514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" name="Oval 197">
            <a:extLst>
              <a:ext uri="{FF2B5EF4-FFF2-40B4-BE49-F238E27FC236}">
                <a16:creationId xmlns:a16="http://schemas.microsoft.com/office/drawing/2014/main" id="{88572C88-53C9-F24A-8CCC-62509945D71E}"/>
              </a:ext>
            </a:extLst>
          </p:cNvPr>
          <p:cNvSpPr/>
          <p:nvPr/>
        </p:nvSpPr>
        <p:spPr>
          <a:xfrm>
            <a:off x="618943" y="41365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FEAC93B7-5C01-3048-B5E4-0DA183EEC820}"/>
              </a:ext>
            </a:extLst>
          </p:cNvPr>
          <p:cNvCxnSpPr>
            <a:endCxn id="198" idx="0"/>
          </p:cNvCxnSpPr>
          <p:nvPr/>
        </p:nvCxnSpPr>
        <p:spPr>
          <a:xfrm flipH="1">
            <a:off x="733243" y="39079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0" name="TextBox 199">
            <a:extLst>
              <a:ext uri="{FF2B5EF4-FFF2-40B4-BE49-F238E27FC236}">
                <a16:creationId xmlns:a16="http://schemas.microsoft.com/office/drawing/2014/main" id="{52C0E187-BD51-A64A-A531-F3FB85CD8E1C}"/>
              </a:ext>
            </a:extLst>
          </p:cNvPr>
          <p:cNvSpPr txBox="1"/>
          <p:nvPr/>
        </p:nvSpPr>
        <p:spPr>
          <a:xfrm>
            <a:off x="381000" y="42730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45720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5</a:t>
            </a: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43F3B76D-3D60-B24F-B382-26AC31B90D4B}"/>
              </a:ext>
            </a:extLst>
          </p:cNvPr>
          <p:cNvCxnSpPr>
            <a:endCxn id="201" idx="0"/>
          </p:cNvCxnSpPr>
          <p:nvPr/>
        </p:nvCxnSpPr>
        <p:spPr>
          <a:xfrm flipH="1">
            <a:off x="722022" y="43434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Oval 202">
            <a:extLst>
              <a:ext uri="{FF2B5EF4-FFF2-40B4-BE49-F238E27FC236}">
                <a16:creationId xmlns:a16="http://schemas.microsoft.com/office/drawing/2014/main" id="{9D685424-D983-334E-A463-100CC0598C16}"/>
              </a:ext>
            </a:extLst>
          </p:cNvPr>
          <p:cNvSpPr/>
          <p:nvPr/>
        </p:nvSpPr>
        <p:spPr>
          <a:xfrm>
            <a:off x="620087" y="13172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stCxn id="75" idx="2"/>
            <a:endCxn id="203" idx="7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EF0D17A2-3923-7C49-B576-7FC8B2C8CCEF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0D13B896-9995-F141-B6B8-52C824DAEADB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A9D1E2D2-36D7-524A-8BFA-A1A9D5E77373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9EBAD28F-56E9-DA47-ABE0-9C0F1E6EA6B6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0479995B-9143-CA4F-919F-59C08F00ABEF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4F5FFC70-BE43-2D41-B71E-553110049B21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1" name="Oval 210">
            <a:extLst>
              <a:ext uri="{FF2B5EF4-FFF2-40B4-BE49-F238E27FC236}">
                <a16:creationId xmlns:a16="http://schemas.microsoft.com/office/drawing/2014/main" id="{62939CDC-7491-1145-A543-AA27404638B5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F8D1C12E-D24B-6E4C-88E1-DDE4E42363BA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3" name="Straight Connector 212">
            <a:extLst>
              <a:ext uri="{FF2B5EF4-FFF2-40B4-BE49-F238E27FC236}">
                <a16:creationId xmlns:a16="http://schemas.microsoft.com/office/drawing/2014/main" id="{E82AB79A-C090-8E42-9DF4-50D0FE969169}"/>
              </a:ext>
            </a:extLst>
          </p:cNvPr>
          <p:cNvCxnSpPr>
            <a:endCxn id="212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213">
            <a:extLst>
              <a:ext uri="{FF2B5EF4-FFF2-40B4-BE49-F238E27FC236}">
                <a16:creationId xmlns:a16="http://schemas.microsoft.com/office/drawing/2014/main" id="{7EA16CBF-0CB6-FC47-9C16-AA108F02E7D0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5" name="Straight Connector 214">
            <a:extLst>
              <a:ext uri="{FF2B5EF4-FFF2-40B4-BE49-F238E27FC236}">
                <a16:creationId xmlns:a16="http://schemas.microsoft.com/office/drawing/2014/main" id="{7DA1D841-8F7A-F04F-8690-793B05CF16EF}"/>
              </a:ext>
            </a:extLst>
          </p:cNvPr>
          <p:cNvCxnSpPr>
            <a:stCxn id="212" idx="4"/>
            <a:endCxn id="214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1BB6ECF5-4C32-614F-A07F-43AE0E5FC23B}"/>
              </a:ext>
            </a:extLst>
          </p:cNvPr>
          <p:cNvCxnSpPr>
            <a:stCxn id="214" idx="4"/>
            <a:endCxn id="217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Oval 216">
            <a:extLst>
              <a:ext uri="{FF2B5EF4-FFF2-40B4-BE49-F238E27FC236}">
                <a16:creationId xmlns:a16="http://schemas.microsoft.com/office/drawing/2014/main" id="{7AC3D51C-F64B-8343-8D2F-3DAE5D6D9587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8" name="Oval 217">
            <a:extLst>
              <a:ext uri="{FF2B5EF4-FFF2-40B4-BE49-F238E27FC236}">
                <a16:creationId xmlns:a16="http://schemas.microsoft.com/office/drawing/2014/main" id="{D3593D2D-296B-B148-ADBB-243A8AFC5949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45BC2AF3-BDD4-294D-B440-3FA37F58B6EE}"/>
              </a:ext>
            </a:extLst>
          </p:cNvPr>
          <p:cNvCxnSpPr>
            <a:stCxn id="217" idx="4"/>
            <a:endCxn id="218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Oval 219">
            <a:extLst>
              <a:ext uri="{FF2B5EF4-FFF2-40B4-BE49-F238E27FC236}">
                <a16:creationId xmlns:a16="http://schemas.microsoft.com/office/drawing/2014/main" id="{02ABFF81-62DE-A64E-81F3-49D7D2040FD1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ECC85A4F-F295-F049-88F8-EA3FE8322A8F}"/>
              </a:ext>
            </a:extLst>
          </p:cNvPr>
          <p:cNvCxnSpPr>
            <a:stCxn id="218" idx="4"/>
            <a:endCxn id="220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2" name="Oval 221">
            <a:extLst>
              <a:ext uri="{FF2B5EF4-FFF2-40B4-BE49-F238E27FC236}">
                <a16:creationId xmlns:a16="http://schemas.microsoft.com/office/drawing/2014/main" id="{D82A1DF4-31FD-C441-AD02-EC09268591DB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2F1DCCB1-1445-C140-99D7-4612A5C91602}"/>
              </a:ext>
            </a:extLst>
          </p:cNvPr>
          <p:cNvCxnSpPr>
            <a:endCxn id="222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>
            <a:extLst>
              <a:ext uri="{FF2B5EF4-FFF2-40B4-BE49-F238E27FC236}">
                <a16:creationId xmlns:a16="http://schemas.microsoft.com/office/drawing/2014/main" id="{05B020F5-2AAF-1F4A-8306-825AC9270B58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6</a:t>
            </a: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4C557D32-28D9-A547-A1AB-702793730355}"/>
              </a:ext>
            </a:extLst>
          </p:cNvPr>
          <p:cNvCxnSpPr>
            <a:endCxn id="225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TextBox 226">
            <a:extLst>
              <a:ext uri="{FF2B5EF4-FFF2-40B4-BE49-F238E27FC236}">
                <a16:creationId xmlns:a16="http://schemas.microsoft.com/office/drawing/2014/main" id="{479A8997-29F8-F449-B5AF-FEA38F26CF19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stCxn id="3" idx="4"/>
            <a:endCxn id="211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768EBF41-9959-CA41-A331-6C76D551E9A4}"/>
              </a:ext>
            </a:extLst>
          </p:cNvPr>
          <p:cNvSpPr txBox="1"/>
          <p:nvPr/>
        </p:nvSpPr>
        <p:spPr>
          <a:xfrm>
            <a:off x="2286000" y="24815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C2C1375D-01A0-5941-BE40-79AF06C78B20}"/>
              </a:ext>
            </a:extLst>
          </p:cNvPr>
          <p:cNvSpPr txBox="1"/>
          <p:nvPr/>
        </p:nvSpPr>
        <p:spPr>
          <a:xfrm>
            <a:off x="2286000" y="298090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31" name="Oval 230">
            <a:extLst>
              <a:ext uri="{FF2B5EF4-FFF2-40B4-BE49-F238E27FC236}">
                <a16:creationId xmlns:a16="http://schemas.microsoft.com/office/drawing/2014/main" id="{8D52F2A9-8629-7744-A82F-22833FB01EE5}"/>
              </a:ext>
            </a:extLst>
          </p:cNvPr>
          <p:cNvSpPr/>
          <p:nvPr/>
        </p:nvSpPr>
        <p:spPr>
          <a:xfrm>
            <a:off x="2531623" y="2366204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stCxn id="79" idx="4"/>
            <a:endCxn id="231" idx="0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3" name="Oval 232">
            <a:extLst>
              <a:ext uri="{FF2B5EF4-FFF2-40B4-BE49-F238E27FC236}">
                <a16:creationId xmlns:a16="http://schemas.microsoft.com/office/drawing/2014/main" id="{1F744646-4EE2-3C4A-925A-624AB50FAB08}"/>
              </a:ext>
            </a:extLst>
          </p:cNvPr>
          <p:cNvSpPr/>
          <p:nvPr/>
        </p:nvSpPr>
        <p:spPr>
          <a:xfrm>
            <a:off x="2530491" y="2823404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4" name="Straight Connector 233">
            <a:extLst>
              <a:ext uri="{FF2B5EF4-FFF2-40B4-BE49-F238E27FC236}">
                <a16:creationId xmlns:a16="http://schemas.microsoft.com/office/drawing/2014/main" id="{D990D93B-C2ED-1E49-92D5-487C9B66221D}"/>
              </a:ext>
            </a:extLst>
          </p:cNvPr>
          <p:cNvCxnSpPr>
            <a:stCxn id="231" idx="4"/>
            <a:endCxn id="233" idx="0"/>
          </p:cNvCxnSpPr>
          <p:nvPr/>
        </p:nvCxnSpPr>
        <p:spPr>
          <a:xfrm flipH="1">
            <a:off x="2644791" y="259480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5" name="Oval 234">
            <a:extLst>
              <a:ext uri="{FF2B5EF4-FFF2-40B4-BE49-F238E27FC236}">
                <a16:creationId xmlns:a16="http://schemas.microsoft.com/office/drawing/2014/main" id="{9B4AAB79-EEEC-6141-88FA-E936CC6A1E0E}"/>
              </a:ext>
            </a:extLst>
          </p:cNvPr>
          <p:cNvSpPr/>
          <p:nvPr/>
        </p:nvSpPr>
        <p:spPr>
          <a:xfrm>
            <a:off x="2523943" y="3279871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6" name="Straight Connector 235">
            <a:extLst>
              <a:ext uri="{FF2B5EF4-FFF2-40B4-BE49-F238E27FC236}">
                <a16:creationId xmlns:a16="http://schemas.microsoft.com/office/drawing/2014/main" id="{342B0C20-E148-BC42-B0CE-820F3E162AC5}"/>
              </a:ext>
            </a:extLst>
          </p:cNvPr>
          <p:cNvCxnSpPr>
            <a:endCxn id="235" idx="0"/>
          </p:cNvCxnSpPr>
          <p:nvPr/>
        </p:nvCxnSpPr>
        <p:spPr>
          <a:xfrm flipH="1">
            <a:off x="2638243" y="305127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7" name="TextBox 236">
            <a:extLst>
              <a:ext uri="{FF2B5EF4-FFF2-40B4-BE49-F238E27FC236}">
                <a16:creationId xmlns:a16="http://schemas.microsoft.com/office/drawing/2014/main" id="{8DFB88DC-C691-AE48-B140-FAABE6D23B48}"/>
              </a:ext>
            </a:extLst>
          </p:cNvPr>
          <p:cNvSpPr txBox="1"/>
          <p:nvPr/>
        </p:nvSpPr>
        <p:spPr>
          <a:xfrm>
            <a:off x="2286000" y="341635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3715319"/>
            <a:ext cx="228599" cy="228600"/>
          </a:xfrm>
          <a:prstGeom prst="ellipse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7</a:t>
            </a: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AE9F4521-2E79-DB46-A2DA-9C6D4DB2B1EF}"/>
              </a:ext>
            </a:extLst>
          </p:cNvPr>
          <p:cNvCxnSpPr>
            <a:endCxn id="238" idx="0"/>
          </p:cNvCxnSpPr>
          <p:nvPr/>
        </p:nvCxnSpPr>
        <p:spPr>
          <a:xfrm flipH="1">
            <a:off x="2627022" y="348671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0" name="TextBox 239">
            <a:extLst>
              <a:ext uri="{FF2B5EF4-FFF2-40B4-BE49-F238E27FC236}">
                <a16:creationId xmlns:a16="http://schemas.microsoft.com/office/drawing/2014/main" id="{7CEA093A-47DD-F74A-B2C3-7326C59E429F}"/>
              </a:ext>
            </a:extLst>
          </p:cNvPr>
          <p:cNvSpPr txBox="1"/>
          <p:nvPr/>
        </p:nvSpPr>
        <p:spPr>
          <a:xfrm>
            <a:off x="2345162" y="19962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8</a:t>
            </a: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3" name="Oval 252">
            <a:extLst>
              <a:ext uri="{FF2B5EF4-FFF2-40B4-BE49-F238E27FC236}">
                <a16:creationId xmlns:a16="http://schemas.microsoft.com/office/drawing/2014/main" id="{7467F735-2B3E-EC42-99EA-1382833025C2}"/>
              </a:ext>
            </a:extLst>
          </p:cNvPr>
          <p:cNvSpPr/>
          <p:nvPr/>
        </p:nvSpPr>
        <p:spPr>
          <a:xfrm>
            <a:off x="3124201" y="2343719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stCxn id="79" idx="5"/>
            <a:endCxn id="253" idx="0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5" name="TextBox 254">
            <a:extLst>
              <a:ext uri="{FF2B5EF4-FFF2-40B4-BE49-F238E27FC236}">
                <a16:creationId xmlns:a16="http://schemas.microsoft.com/office/drawing/2014/main" id="{C1587225-624F-C34E-A78B-BE12CEB00326}"/>
              </a:ext>
            </a:extLst>
          </p:cNvPr>
          <p:cNvSpPr txBox="1"/>
          <p:nvPr/>
        </p:nvSpPr>
        <p:spPr>
          <a:xfrm>
            <a:off x="2886258" y="24802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779167"/>
            <a:ext cx="228599" cy="228600"/>
          </a:xfrm>
          <a:prstGeom prst="ellipse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9</a:t>
            </a:r>
          </a:p>
        </p:txBody>
      </p: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02F03D35-59F6-B948-A4D9-F55949A3B18A}"/>
              </a:ext>
            </a:extLst>
          </p:cNvPr>
          <p:cNvCxnSpPr>
            <a:endCxn id="256" idx="0"/>
          </p:cNvCxnSpPr>
          <p:nvPr/>
        </p:nvCxnSpPr>
        <p:spPr>
          <a:xfrm flipH="1">
            <a:off x="3227280" y="255056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>
            <a:off x="2753111" y="204963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00" dirty="0">
              <a:solidFill>
                <a:schemeClr val="bg1"/>
              </a:solidFill>
              <a:latin typeface="Optima" panose="02000503060000020004" pitchFamily="2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cxnSpLocks/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5" name="Oval 264">
            <a:extLst>
              <a:ext uri="{FF2B5EF4-FFF2-40B4-BE49-F238E27FC236}">
                <a16:creationId xmlns:a16="http://schemas.microsoft.com/office/drawing/2014/main" id="{D24D816F-F2DA-1F41-874A-58FF3CA42A43}"/>
              </a:ext>
            </a:extLst>
          </p:cNvPr>
          <p:cNvSpPr/>
          <p:nvPr/>
        </p:nvSpPr>
        <p:spPr>
          <a:xfrm>
            <a:off x="2733339" y="99342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764E06DB-3FFB-2144-8181-25E5261C0143}"/>
              </a:ext>
            </a:extLst>
          </p:cNvPr>
          <p:cNvSpPr txBox="1"/>
          <p:nvPr/>
        </p:nvSpPr>
        <p:spPr>
          <a:xfrm>
            <a:off x="2696795" y="12516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F873554E-B5B7-964E-8366-636FA837018E}"/>
              </a:ext>
            </a:extLst>
          </p:cNvPr>
          <p:cNvCxnSpPr>
            <a:stCxn id="265" idx="5"/>
            <a:endCxn id="267" idx="0"/>
          </p:cNvCxnSpPr>
          <p:nvPr/>
        </p:nvCxnSpPr>
        <p:spPr>
          <a:xfrm>
            <a:off x="2928460" y="1188544"/>
            <a:ext cx="198171" cy="4146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322073" y="872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stCxn id="75" idx="6"/>
            <a:endCxn id="265" idx="1"/>
          </p:cNvCxnSpPr>
          <p:nvPr/>
        </p:nvCxnSpPr>
        <p:spPr>
          <a:xfrm>
            <a:off x="2109397" y="730847"/>
            <a:ext cx="657420" cy="29605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7" name="TextBox 276">
            <a:extLst>
              <a:ext uri="{FF2B5EF4-FFF2-40B4-BE49-F238E27FC236}">
                <a16:creationId xmlns:a16="http://schemas.microsoft.com/office/drawing/2014/main" id="{B8C3E3FA-A938-8B47-BBAB-2872D01844C0}"/>
              </a:ext>
            </a:extLst>
          </p:cNvPr>
          <p:cNvSpPr txBox="1"/>
          <p:nvPr/>
        </p:nvSpPr>
        <p:spPr>
          <a:xfrm>
            <a:off x="914400" y="762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281" name="TextBox 280">
            <a:extLst>
              <a:ext uri="{FF2B5EF4-FFF2-40B4-BE49-F238E27FC236}">
                <a16:creationId xmlns:a16="http://schemas.microsoft.com/office/drawing/2014/main" id="{6B25FDD9-66B1-074B-8787-FE0444A6C4B0}"/>
              </a:ext>
            </a:extLst>
          </p:cNvPr>
          <p:cNvSpPr txBox="1"/>
          <p:nvPr/>
        </p:nvSpPr>
        <p:spPr>
          <a:xfrm>
            <a:off x="5950881" y="273902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10</a:t>
            </a:r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8A85FCB1-E89D-5B4B-A182-F71A85133871}"/>
              </a:ext>
            </a:extLst>
          </p:cNvPr>
          <p:cNvSpPr txBox="1"/>
          <p:nvPr/>
        </p:nvSpPr>
        <p:spPr>
          <a:xfrm>
            <a:off x="2931142" y="1566883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11</a:t>
            </a:r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D99A8481-C9B9-7D41-BCDE-3F6E67442B6E}"/>
              </a:ext>
            </a:extLst>
          </p:cNvPr>
          <p:cNvSpPr txBox="1"/>
          <p:nvPr/>
        </p:nvSpPr>
        <p:spPr>
          <a:xfrm>
            <a:off x="7626535" y="161427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12</a:t>
            </a:r>
          </a:p>
        </p:txBody>
      </p:sp>
      <p:sp>
        <p:nvSpPr>
          <p:cNvPr id="284" name="TextBox 283">
            <a:extLst>
              <a:ext uri="{FF2B5EF4-FFF2-40B4-BE49-F238E27FC236}">
                <a16:creationId xmlns:a16="http://schemas.microsoft.com/office/drawing/2014/main" id="{BFCD1369-3805-6342-8E7C-3C630559A9CA}"/>
              </a:ext>
            </a:extLst>
          </p:cNvPr>
          <p:cNvSpPr txBox="1"/>
          <p:nvPr/>
        </p:nvSpPr>
        <p:spPr>
          <a:xfrm>
            <a:off x="4572000" y="-11289"/>
            <a:ext cx="458328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200" spc="600" dirty="0" err="1">
                <a:solidFill>
                  <a:srgbClr val="A6A6A6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  <a:r>
              <a:rPr lang="en-US" sz="3200" b="1" spc="600" dirty="0" err="1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</a:t>
            </a:r>
            <a:r>
              <a:rPr lang="en-US" sz="3200" spc="600" dirty="0" err="1">
                <a:solidFill>
                  <a:srgbClr val="A6A6A6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ma</a:t>
            </a:r>
            <a:r>
              <a:rPr lang="en-US" sz="3200" spc="6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  <a:r>
              <a:rPr lang="en-US" sz="3200" b="1" spc="600" dirty="0" err="1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anana</a:t>
            </a:r>
            <a:r>
              <a:rPr lang="en-US" sz="3200" spc="6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  <a:r>
              <a:rPr lang="en-US" sz="3200" spc="6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43C13684-8F20-214C-91FE-1438A0D338AC}"/>
              </a:ext>
            </a:extLst>
          </p:cNvPr>
          <p:cNvSpPr txBox="1"/>
          <p:nvPr/>
        </p:nvSpPr>
        <p:spPr>
          <a:xfrm>
            <a:off x="2535173" y="48342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285" name="Straight Connector 284">
            <a:extLst>
              <a:ext uri="{FF2B5EF4-FFF2-40B4-BE49-F238E27FC236}">
                <a16:creationId xmlns:a16="http://schemas.microsoft.com/office/drawing/2014/main" id="{207CD26F-D40B-4141-A690-8C00953D1198}"/>
              </a:ext>
            </a:extLst>
          </p:cNvPr>
          <p:cNvCxnSpPr>
            <a:cxnSpLocks/>
          </p:cNvCxnSpPr>
          <p:nvPr/>
        </p:nvCxnSpPr>
        <p:spPr>
          <a:xfrm flipH="1">
            <a:off x="1602765" y="326590"/>
            <a:ext cx="1597635" cy="14548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6" name="TextBox 285">
            <a:extLst>
              <a:ext uri="{FF2B5EF4-FFF2-40B4-BE49-F238E27FC236}">
                <a16:creationId xmlns:a16="http://schemas.microsoft.com/office/drawing/2014/main" id="{8D061B88-C45F-CD46-B147-4801EAAC2ABB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88" name="Oval 287">
            <a:extLst>
              <a:ext uri="{FF2B5EF4-FFF2-40B4-BE49-F238E27FC236}">
                <a16:creationId xmlns:a16="http://schemas.microsoft.com/office/drawing/2014/main" id="{0226A73D-3600-8E4D-A1C7-20721D1447BC}"/>
              </a:ext>
            </a:extLst>
          </p:cNvPr>
          <p:cNvSpPr/>
          <p:nvPr/>
        </p:nvSpPr>
        <p:spPr>
          <a:xfrm>
            <a:off x="1455811" y="357779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89" name="TextBox 288">
            <a:extLst>
              <a:ext uri="{FF2B5EF4-FFF2-40B4-BE49-F238E27FC236}">
                <a16:creationId xmlns:a16="http://schemas.microsoft.com/office/drawing/2014/main" id="{86C395D5-AAFA-D342-87DE-185C63490350}"/>
              </a:ext>
            </a:extLst>
          </p:cNvPr>
          <p:cNvSpPr txBox="1"/>
          <p:nvPr/>
        </p:nvSpPr>
        <p:spPr>
          <a:xfrm>
            <a:off x="1378392" y="324082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13</a:t>
            </a:r>
          </a:p>
        </p:txBody>
      </p:sp>
    </p:spTree>
    <p:extLst>
      <p:ext uri="{BB962C8B-B14F-4D97-AF65-F5344CB8AC3E}">
        <p14:creationId xmlns:p14="http://schemas.microsoft.com/office/powerpoint/2010/main" val="2739360410"/>
      </p:ext>
    </p:extLst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 dirty="0"/>
              <a:t>Bioinformatics Algorithms: An Active Learning Approach</a:t>
            </a:r>
            <a:r>
              <a:rPr lang="en-US" dirty="0"/>
              <a:t>.  © 2018 </a:t>
            </a:r>
            <a:r>
              <a:rPr lang="en-US" dirty="0" err="1"/>
              <a:t>Compeau</a:t>
            </a:r>
            <a:r>
              <a:rPr lang="en-US" dirty="0"/>
              <a:t> and </a:t>
            </a:r>
            <a:r>
              <a:rPr lang="en-US" dirty="0" err="1"/>
              <a:t>Pevzner</a:t>
            </a:r>
            <a:r>
              <a:rPr lang="en-US" dirty="0"/>
              <a:t>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0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cxnSpLocks/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4C8D4CB-B407-0440-9A96-839E2112C5DD}"/>
              </a:ext>
            </a:extLst>
          </p:cNvPr>
          <p:cNvSpPr txBox="1"/>
          <p:nvPr/>
        </p:nvSpPr>
        <p:spPr>
          <a:xfrm>
            <a:off x="1699824" y="4708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F46A0BC-89BE-564C-9B4B-D9736ECF2FF5}"/>
              </a:ext>
            </a:extLst>
          </p:cNvPr>
          <p:cNvSpPr txBox="1"/>
          <p:nvPr/>
        </p:nvSpPr>
        <p:spPr>
          <a:xfrm>
            <a:off x="1699824" y="5166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4A3BCD9-8AEA-9F46-B4EC-E3F28DC20833}"/>
              </a:ext>
            </a:extLst>
          </p:cNvPr>
          <p:cNvSpPr txBox="1"/>
          <p:nvPr/>
        </p:nvSpPr>
        <p:spPr>
          <a:xfrm>
            <a:off x="1699824" y="4295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088786C-4EEB-1C41-85B9-C3C39CC420CA}"/>
              </a:ext>
            </a:extLst>
          </p:cNvPr>
          <p:cNvSpPr txBox="1"/>
          <p:nvPr/>
        </p:nvSpPr>
        <p:spPr>
          <a:xfrm>
            <a:off x="1699824" y="3838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EB8EE9D-6263-B848-B923-8547BCAC507C}"/>
              </a:ext>
            </a:extLst>
          </p:cNvPr>
          <p:cNvSpPr txBox="1"/>
          <p:nvPr/>
        </p:nvSpPr>
        <p:spPr>
          <a:xfrm>
            <a:off x="1699824" y="3340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7E813DB-FFB7-6643-8517-21BB3D92AEAD}"/>
              </a:ext>
            </a:extLst>
          </p:cNvPr>
          <p:cNvSpPr txBox="1"/>
          <p:nvPr/>
        </p:nvSpPr>
        <p:spPr>
          <a:xfrm>
            <a:off x="1699824" y="5666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2FF5E8FE-FCAD-C144-9E71-FB99D290EF09}"/>
              </a:ext>
            </a:extLst>
          </p:cNvPr>
          <p:cNvSpPr/>
          <p:nvPr/>
        </p:nvSpPr>
        <p:spPr>
          <a:xfrm>
            <a:off x="1944193" y="3225799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467C296E-6CC2-4742-8265-4DC23CA28601}"/>
              </a:ext>
            </a:extLst>
          </p:cNvPr>
          <p:cNvSpPr/>
          <p:nvPr/>
        </p:nvSpPr>
        <p:spPr>
          <a:xfrm>
            <a:off x="1943143" y="3680085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6BF1EA94-E304-AE4E-9362-343E31B35122}"/>
              </a:ext>
            </a:extLst>
          </p:cNvPr>
          <p:cNvCxnSpPr>
            <a:endCxn id="54" idx="0"/>
          </p:cNvCxnSpPr>
          <p:nvPr/>
        </p:nvCxnSpPr>
        <p:spPr>
          <a:xfrm>
            <a:off x="2055179" y="3475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Oval 55">
            <a:extLst>
              <a:ext uri="{FF2B5EF4-FFF2-40B4-BE49-F238E27FC236}">
                <a16:creationId xmlns:a16="http://schemas.microsoft.com/office/drawing/2014/main" id="{F092F9FD-33D2-BD40-A2AF-1228D2440970}"/>
              </a:ext>
            </a:extLst>
          </p:cNvPr>
          <p:cNvSpPr/>
          <p:nvPr/>
        </p:nvSpPr>
        <p:spPr>
          <a:xfrm>
            <a:off x="1942011" y="4137285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B7A31CEB-C4E3-8E45-B7A4-C9795D4067BE}"/>
              </a:ext>
            </a:extLst>
          </p:cNvPr>
          <p:cNvCxnSpPr>
            <a:stCxn id="54" idx="4"/>
            <a:endCxn id="56" idx="0"/>
          </p:cNvCxnSpPr>
          <p:nvPr/>
        </p:nvCxnSpPr>
        <p:spPr>
          <a:xfrm flipH="1">
            <a:off x="2056311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844994A4-E325-FC41-80C7-491E4E72C061}"/>
              </a:ext>
            </a:extLst>
          </p:cNvPr>
          <p:cNvCxnSpPr>
            <a:stCxn id="56" idx="4"/>
            <a:endCxn id="59" idx="0"/>
          </p:cNvCxnSpPr>
          <p:nvPr/>
        </p:nvCxnSpPr>
        <p:spPr>
          <a:xfrm>
            <a:off x="2056311" y="4365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Oval 58">
            <a:extLst>
              <a:ext uri="{FF2B5EF4-FFF2-40B4-BE49-F238E27FC236}">
                <a16:creationId xmlns:a16="http://schemas.microsoft.com/office/drawing/2014/main" id="{1F2C6C2D-1BB7-024C-A480-EB05969DE772}"/>
              </a:ext>
            </a:extLst>
          </p:cNvPr>
          <p:cNvSpPr/>
          <p:nvPr/>
        </p:nvSpPr>
        <p:spPr>
          <a:xfrm>
            <a:off x="1943183" y="4594485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EBB8EA0A-1A4C-C74A-AFCD-F1204E80879A}"/>
              </a:ext>
            </a:extLst>
          </p:cNvPr>
          <p:cNvSpPr/>
          <p:nvPr/>
        </p:nvSpPr>
        <p:spPr>
          <a:xfrm>
            <a:off x="1945447" y="5051685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FE708EA0-906C-5A4A-B2EA-AFF41266C0D9}"/>
              </a:ext>
            </a:extLst>
          </p:cNvPr>
          <p:cNvCxnSpPr>
            <a:stCxn id="59" idx="4"/>
            <a:endCxn id="60" idx="0"/>
          </p:cNvCxnSpPr>
          <p:nvPr/>
        </p:nvCxnSpPr>
        <p:spPr>
          <a:xfrm>
            <a:off x="2057483" y="4823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Oval 61">
            <a:extLst>
              <a:ext uri="{FF2B5EF4-FFF2-40B4-BE49-F238E27FC236}">
                <a16:creationId xmlns:a16="http://schemas.microsoft.com/office/drawing/2014/main" id="{43D10A5E-F84C-8C42-884A-AE831FF2C32D}"/>
              </a:ext>
            </a:extLst>
          </p:cNvPr>
          <p:cNvSpPr/>
          <p:nvPr/>
        </p:nvSpPr>
        <p:spPr>
          <a:xfrm>
            <a:off x="1944315" y="5508885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4F870F33-EBA9-4845-8703-EA0886F3179C}"/>
              </a:ext>
            </a:extLst>
          </p:cNvPr>
          <p:cNvCxnSpPr>
            <a:stCxn id="60" idx="4"/>
            <a:endCxn id="62" idx="0"/>
          </p:cNvCxnSpPr>
          <p:nvPr/>
        </p:nvCxnSpPr>
        <p:spPr>
          <a:xfrm flipH="1">
            <a:off x="2058615" y="5280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val 63">
            <a:extLst>
              <a:ext uri="{FF2B5EF4-FFF2-40B4-BE49-F238E27FC236}">
                <a16:creationId xmlns:a16="http://schemas.microsoft.com/office/drawing/2014/main" id="{10612995-4A69-3A45-90AE-7ABDB2E65DFD}"/>
              </a:ext>
            </a:extLst>
          </p:cNvPr>
          <p:cNvSpPr/>
          <p:nvPr/>
        </p:nvSpPr>
        <p:spPr>
          <a:xfrm>
            <a:off x="1937767" y="5965352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7F24EEAC-758B-D947-A86F-D84299B103A7}"/>
              </a:ext>
            </a:extLst>
          </p:cNvPr>
          <p:cNvCxnSpPr>
            <a:endCxn id="64" idx="0"/>
          </p:cNvCxnSpPr>
          <p:nvPr/>
        </p:nvCxnSpPr>
        <p:spPr>
          <a:xfrm flipH="1">
            <a:off x="2052067" y="5736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04B889FC-E4A0-BF47-810E-F953E72AC63E}"/>
              </a:ext>
            </a:extLst>
          </p:cNvPr>
          <p:cNvSpPr txBox="1"/>
          <p:nvPr/>
        </p:nvSpPr>
        <p:spPr>
          <a:xfrm>
            <a:off x="1699824" y="6101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26546" y="6400800"/>
            <a:ext cx="228599" cy="228600"/>
          </a:xfrm>
          <a:prstGeom prst="ellipse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</a:t>
            </a:r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5761E276-92A6-0644-9333-7CABBCB13542}"/>
              </a:ext>
            </a:extLst>
          </p:cNvPr>
          <p:cNvCxnSpPr>
            <a:endCxn id="68" idx="0"/>
          </p:cNvCxnSpPr>
          <p:nvPr/>
        </p:nvCxnSpPr>
        <p:spPr>
          <a:xfrm flipH="1">
            <a:off x="2040846" y="6172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Box 70">
            <a:extLst>
              <a:ext uri="{FF2B5EF4-FFF2-40B4-BE49-F238E27FC236}">
                <a16:creationId xmlns:a16="http://schemas.microsoft.com/office/drawing/2014/main" id="{3DC22BE3-00C9-B347-A3A5-25AEF5FA70B1}"/>
              </a:ext>
            </a:extLst>
          </p:cNvPr>
          <p:cNvSpPr txBox="1"/>
          <p:nvPr/>
        </p:nvSpPr>
        <p:spPr>
          <a:xfrm>
            <a:off x="1935867" y="17884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CBDD6FD-B4EA-394A-8775-3C80D85903A0}"/>
              </a:ext>
            </a:extLst>
          </p:cNvPr>
          <p:cNvSpPr txBox="1"/>
          <p:nvPr/>
        </p:nvSpPr>
        <p:spPr>
          <a:xfrm>
            <a:off x="1699824" y="2431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E6430331-32D6-2C4A-8F40-6B94287AAA9B}"/>
              </a:ext>
            </a:extLst>
          </p:cNvPr>
          <p:cNvSpPr txBox="1"/>
          <p:nvPr/>
        </p:nvSpPr>
        <p:spPr>
          <a:xfrm>
            <a:off x="2235217" y="1444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2089B9B-080C-0440-872D-2ED0DDEADE63}"/>
              </a:ext>
            </a:extLst>
          </p:cNvPr>
          <p:cNvSpPr txBox="1"/>
          <p:nvPr/>
        </p:nvSpPr>
        <p:spPr>
          <a:xfrm>
            <a:off x="1850667" y="8958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22C2B9FA-5513-2140-8F0D-269530C1D720}"/>
              </a:ext>
            </a:extLst>
          </p:cNvPr>
          <p:cNvSpPr/>
          <p:nvPr/>
        </p:nvSpPr>
        <p:spPr>
          <a:xfrm>
            <a:off x="2199979" y="1256814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7D6CE7AE-C3B6-8A41-9E5F-25C4F21F9A1D}"/>
              </a:ext>
            </a:extLst>
          </p:cNvPr>
          <p:cNvCxnSpPr>
            <a:stCxn id="75" idx="5"/>
            <a:endCxn id="76" idx="0"/>
          </p:cNvCxnSpPr>
          <p:nvPr/>
        </p:nvCxnSpPr>
        <p:spPr>
          <a:xfrm>
            <a:off x="2075919" y="811669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07E8AC30-AA5E-1848-9ABF-4F4FBDE9B717}"/>
              </a:ext>
            </a:extLst>
          </p:cNvPr>
          <p:cNvCxnSpPr>
            <a:stCxn id="76" idx="5"/>
            <a:endCxn id="79" idx="1"/>
          </p:cNvCxnSpPr>
          <p:nvPr/>
        </p:nvCxnSpPr>
        <p:spPr>
          <a:xfrm>
            <a:off x="2395100" y="1451936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B38C9688-ED58-2B46-A5E6-D488A83C657A}"/>
              </a:ext>
            </a:extLst>
          </p:cNvPr>
          <p:cNvSpPr/>
          <p:nvPr/>
        </p:nvSpPr>
        <p:spPr>
          <a:xfrm>
            <a:off x="1944316" y="2316291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stCxn id="79" idx="3"/>
            <a:endCxn id="80" idx="0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C1B6C3B7-ECAA-D746-81B2-F97140130744}"/>
              </a:ext>
            </a:extLst>
          </p:cNvPr>
          <p:cNvCxnSpPr>
            <a:stCxn id="80" idx="4"/>
          </p:cNvCxnSpPr>
          <p:nvPr/>
        </p:nvCxnSpPr>
        <p:spPr>
          <a:xfrm flipH="1">
            <a:off x="2057484" y="2544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>
            <a:extLst>
              <a:ext uri="{FF2B5EF4-FFF2-40B4-BE49-F238E27FC236}">
                <a16:creationId xmlns:a16="http://schemas.microsoft.com/office/drawing/2014/main" id="{768E69E2-0FC4-4043-A331-F64461B172A7}"/>
              </a:ext>
            </a:extLst>
          </p:cNvPr>
          <p:cNvSpPr txBox="1"/>
          <p:nvPr/>
        </p:nvSpPr>
        <p:spPr>
          <a:xfrm>
            <a:off x="1699824" y="2942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FF25A39F-AFB7-6F40-97D7-8814A0E85606}"/>
              </a:ext>
            </a:extLst>
          </p:cNvPr>
          <p:cNvSpPr/>
          <p:nvPr/>
        </p:nvSpPr>
        <p:spPr>
          <a:xfrm>
            <a:off x="1938911" y="2765015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C5E99B1-A612-5047-8890-770A55D3804E}"/>
              </a:ext>
            </a:extLst>
          </p:cNvPr>
          <p:cNvCxnSpPr>
            <a:stCxn id="84" idx="4"/>
            <a:endCxn id="53" idx="0"/>
          </p:cNvCxnSpPr>
          <p:nvPr/>
        </p:nvCxnSpPr>
        <p:spPr>
          <a:xfrm>
            <a:off x="2053211" y="2993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F0FB156B-0FEA-214C-B325-BFF68048825F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5834D8-3E84-7941-8570-B872AAF555A7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80ED94-4E45-A449-B7D4-EA793821235B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EB0E298-1265-E549-861C-1447DA0B9DED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5D586A2-2016-6242-9A14-C79487C99B3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E29280A-971A-6349-9908-C497B5073C3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B85E2A-8DB8-C64F-86FA-DE7FCDCA5EA7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CEA38C7-C47C-EF47-97E0-5D6A2E8AB813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6A0A700A-36A2-5C4D-B02E-EB9A4DF02256}"/>
              </a:ext>
            </a:extLst>
          </p:cNvPr>
          <p:cNvCxnSpPr>
            <a:endCxn id="93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id="{B8744598-54AE-FA46-A7CB-16FEBD55EF1B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84D405E-D4E9-124C-B08B-09DF5FAC5418}"/>
              </a:ext>
            </a:extLst>
          </p:cNvPr>
          <p:cNvCxnSpPr>
            <a:stCxn id="93" idx="4"/>
            <a:endCxn id="95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79B955C-5BAB-9849-A3F5-F98590F9D7C5}"/>
              </a:ext>
            </a:extLst>
          </p:cNvPr>
          <p:cNvCxnSpPr>
            <a:stCxn id="95" idx="4"/>
            <a:endCxn id="98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val 97">
            <a:extLst>
              <a:ext uri="{FF2B5EF4-FFF2-40B4-BE49-F238E27FC236}">
                <a16:creationId xmlns:a16="http://schemas.microsoft.com/office/drawing/2014/main" id="{7C697300-9997-4C4E-A4EB-6A4F8E218648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E1E78C6A-0C5B-A645-A5BF-91DE6F42C471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92BC703-2B35-5945-B0EA-3282187FD27F}"/>
              </a:ext>
            </a:extLst>
          </p:cNvPr>
          <p:cNvCxnSpPr>
            <a:stCxn id="98" idx="4"/>
            <a:endCxn id="99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>
            <a:extLst>
              <a:ext uri="{FF2B5EF4-FFF2-40B4-BE49-F238E27FC236}">
                <a16:creationId xmlns:a16="http://schemas.microsoft.com/office/drawing/2014/main" id="{29FF1F1D-7077-D04C-989C-D7BD7375E9BB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B12C524-5B51-E744-9D40-5D75ED33C939}"/>
              </a:ext>
            </a:extLst>
          </p:cNvPr>
          <p:cNvCxnSpPr>
            <a:stCxn id="99" idx="4"/>
            <a:endCxn id="101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DEBAAF2A-214C-CD40-979E-C104F666A30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64EA81-A491-9D42-88C7-FB3A1A3A5204}"/>
              </a:ext>
            </a:extLst>
          </p:cNvPr>
          <p:cNvCxnSpPr>
            <a:endCxn id="103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CAE7D68B-7D3D-8E4E-8AC8-3CCA49E8846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2</a:t>
            </a: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8CEB8A3-E1F4-9E43-BF34-24421B04ED1E}"/>
              </a:ext>
            </a:extLst>
          </p:cNvPr>
          <p:cNvCxnSpPr>
            <a:endCxn id="106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D95C3EE5-77A5-C74B-959F-F61503C21BBA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6C89CFC-C4C0-E14A-ADDA-C43BE84B0062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41144C40-B711-E949-ACA7-BE22AA0352EB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stCxn id="115" idx="4"/>
            <a:endCxn id="116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04D2FC4-1481-8949-99D1-75DE32A55C16}"/>
              </a:ext>
            </a:extLst>
          </p:cNvPr>
          <p:cNvCxnSpPr>
            <a:stCxn id="116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0C5BA5E2-0892-7B46-B707-B19903FA2C06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46C913A-0A5C-2041-8F1B-F0B7D87BEFF1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F28F3889-31F2-3C42-9574-99A77B751426}"/>
              </a:ext>
            </a:extLst>
          </p:cNvPr>
          <p:cNvCxnSpPr>
            <a:stCxn id="120" idx="4"/>
            <a:endCxn id="92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E8FCBEAA-8DC7-B943-A937-863A942E000E}"/>
              </a:ext>
            </a:extLst>
          </p:cNvPr>
          <p:cNvSpPr txBox="1"/>
          <p:nvPr/>
        </p:nvSpPr>
        <p:spPr>
          <a:xfrm>
            <a:off x="1049778" y="3946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10F3C621-4FEE-B84F-A56D-A1B618D3D8D5}"/>
              </a:ext>
            </a:extLst>
          </p:cNvPr>
          <p:cNvSpPr txBox="1"/>
          <p:nvPr/>
        </p:nvSpPr>
        <p:spPr>
          <a:xfrm>
            <a:off x="1049778" y="4404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96BB0863-09C1-5440-B364-9EA77DD1B3F9}"/>
              </a:ext>
            </a:extLst>
          </p:cNvPr>
          <p:cNvSpPr txBox="1"/>
          <p:nvPr/>
        </p:nvSpPr>
        <p:spPr>
          <a:xfrm>
            <a:off x="1049778" y="3533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0BAD43D8-761C-1B44-9099-B9CBDF63464A}"/>
              </a:ext>
            </a:extLst>
          </p:cNvPr>
          <p:cNvSpPr txBox="1"/>
          <p:nvPr/>
        </p:nvSpPr>
        <p:spPr>
          <a:xfrm>
            <a:off x="1049778" y="3076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3C16751F-CF0A-0E48-9D37-13971F86D671}"/>
              </a:ext>
            </a:extLst>
          </p:cNvPr>
          <p:cNvSpPr txBox="1"/>
          <p:nvPr/>
        </p:nvSpPr>
        <p:spPr>
          <a:xfrm>
            <a:off x="1049778" y="2578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B86FE87E-43B6-6D4B-947D-49F1AA784814}"/>
              </a:ext>
            </a:extLst>
          </p:cNvPr>
          <p:cNvSpPr txBox="1"/>
          <p:nvPr/>
        </p:nvSpPr>
        <p:spPr>
          <a:xfrm>
            <a:off x="1049778" y="4904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28" name="Oval 127">
            <a:extLst>
              <a:ext uri="{FF2B5EF4-FFF2-40B4-BE49-F238E27FC236}">
                <a16:creationId xmlns:a16="http://schemas.microsoft.com/office/drawing/2014/main" id="{8BF30085-377F-C046-AF46-F4C228DDA54F}"/>
              </a:ext>
            </a:extLst>
          </p:cNvPr>
          <p:cNvSpPr/>
          <p:nvPr/>
        </p:nvSpPr>
        <p:spPr>
          <a:xfrm>
            <a:off x="1294147" y="2463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8FD1AB61-296B-7941-8A11-99F9574A1D15}"/>
              </a:ext>
            </a:extLst>
          </p:cNvPr>
          <p:cNvSpPr/>
          <p:nvPr/>
        </p:nvSpPr>
        <p:spPr>
          <a:xfrm>
            <a:off x="1293097" y="2918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F022ACAD-F007-DF4C-A95D-B67618917446}"/>
              </a:ext>
            </a:extLst>
          </p:cNvPr>
          <p:cNvCxnSpPr>
            <a:endCxn id="129" idx="0"/>
          </p:cNvCxnSpPr>
          <p:nvPr/>
        </p:nvCxnSpPr>
        <p:spPr>
          <a:xfrm>
            <a:off x="1405133" y="2713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Oval 130">
            <a:extLst>
              <a:ext uri="{FF2B5EF4-FFF2-40B4-BE49-F238E27FC236}">
                <a16:creationId xmlns:a16="http://schemas.microsoft.com/office/drawing/2014/main" id="{F2F9815A-5FC2-3F4C-BC39-44921734C4B1}"/>
              </a:ext>
            </a:extLst>
          </p:cNvPr>
          <p:cNvSpPr/>
          <p:nvPr/>
        </p:nvSpPr>
        <p:spPr>
          <a:xfrm>
            <a:off x="1291965" y="3375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CABF80DA-E80C-3647-80A0-F5C74A09AF12}"/>
              </a:ext>
            </a:extLst>
          </p:cNvPr>
          <p:cNvCxnSpPr>
            <a:stCxn id="129" idx="4"/>
            <a:endCxn id="131" idx="0"/>
          </p:cNvCxnSpPr>
          <p:nvPr/>
        </p:nvCxnSpPr>
        <p:spPr>
          <a:xfrm flipH="1">
            <a:off x="1406265" y="3146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8D247746-46EA-C642-90A2-50C156951338}"/>
              </a:ext>
            </a:extLst>
          </p:cNvPr>
          <p:cNvCxnSpPr>
            <a:stCxn id="131" idx="4"/>
            <a:endCxn id="134" idx="0"/>
          </p:cNvCxnSpPr>
          <p:nvPr/>
        </p:nvCxnSpPr>
        <p:spPr>
          <a:xfrm>
            <a:off x="1406265" y="3603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Oval 133">
            <a:extLst>
              <a:ext uri="{FF2B5EF4-FFF2-40B4-BE49-F238E27FC236}">
                <a16:creationId xmlns:a16="http://schemas.microsoft.com/office/drawing/2014/main" id="{A2BAF0C4-1C77-E54E-944D-09A58368A3A2}"/>
              </a:ext>
            </a:extLst>
          </p:cNvPr>
          <p:cNvSpPr/>
          <p:nvPr/>
        </p:nvSpPr>
        <p:spPr>
          <a:xfrm>
            <a:off x="1293137" y="3832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5" name="Oval 134">
            <a:extLst>
              <a:ext uri="{FF2B5EF4-FFF2-40B4-BE49-F238E27FC236}">
                <a16:creationId xmlns:a16="http://schemas.microsoft.com/office/drawing/2014/main" id="{C6D11935-7E37-0349-8D97-1E9DBAD3534A}"/>
              </a:ext>
            </a:extLst>
          </p:cNvPr>
          <p:cNvSpPr/>
          <p:nvPr/>
        </p:nvSpPr>
        <p:spPr>
          <a:xfrm>
            <a:off x="1295401" y="4289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35A46693-E50C-2149-9D05-47CFA37649F1}"/>
              </a:ext>
            </a:extLst>
          </p:cNvPr>
          <p:cNvCxnSpPr>
            <a:stCxn id="134" idx="4"/>
            <a:endCxn id="135" idx="0"/>
          </p:cNvCxnSpPr>
          <p:nvPr/>
        </p:nvCxnSpPr>
        <p:spPr>
          <a:xfrm>
            <a:off x="1407437" y="4061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Oval 136">
            <a:extLst>
              <a:ext uri="{FF2B5EF4-FFF2-40B4-BE49-F238E27FC236}">
                <a16:creationId xmlns:a16="http://schemas.microsoft.com/office/drawing/2014/main" id="{0BA6D564-1DA6-1C4A-8BCF-AD07334521AB}"/>
              </a:ext>
            </a:extLst>
          </p:cNvPr>
          <p:cNvSpPr/>
          <p:nvPr/>
        </p:nvSpPr>
        <p:spPr>
          <a:xfrm>
            <a:off x="1294269" y="4746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00F31C6B-E9CD-B041-AB84-C5EF0AB63293}"/>
              </a:ext>
            </a:extLst>
          </p:cNvPr>
          <p:cNvCxnSpPr>
            <a:stCxn id="135" idx="4"/>
            <a:endCxn id="137" idx="0"/>
          </p:cNvCxnSpPr>
          <p:nvPr/>
        </p:nvCxnSpPr>
        <p:spPr>
          <a:xfrm flipH="1">
            <a:off x="1408569" y="4518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9" name="Oval 138">
            <a:extLst>
              <a:ext uri="{FF2B5EF4-FFF2-40B4-BE49-F238E27FC236}">
                <a16:creationId xmlns:a16="http://schemas.microsoft.com/office/drawing/2014/main" id="{938C730E-90A8-7747-808C-CBFAD4C09510}"/>
              </a:ext>
            </a:extLst>
          </p:cNvPr>
          <p:cNvSpPr/>
          <p:nvPr/>
        </p:nvSpPr>
        <p:spPr>
          <a:xfrm>
            <a:off x="1287721" y="5203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66712C6C-DF98-3A4B-B8C6-1C0054724431}"/>
              </a:ext>
            </a:extLst>
          </p:cNvPr>
          <p:cNvCxnSpPr>
            <a:endCxn id="139" idx="0"/>
          </p:cNvCxnSpPr>
          <p:nvPr/>
        </p:nvCxnSpPr>
        <p:spPr>
          <a:xfrm flipH="1">
            <a:off x="1402021" y="4974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" name="TextBox 140">
            <a:extLst>
              <a:ext uri="{FF2B5EF4-FFF2-40B4-BE49-F238E27FC236}">
                <a16:creationId xmlns:a16="http://schemas.microsoft.com/office/drawing/2014/main" id="{D57AE3BB-E0E5-214A-979E-EBE18F1C11F0}"/>
              </a:ext>
            </a:extLst>
          </p:cNvPr>
          <p:cNvSpPr txBox="1"/>
          <p:nvPr/>
        </p:nvSpPr>
        <p:spPr>
          <a:xfrm>
            <a:off x="1049778" y="5339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5638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3</a:t>
            </a:r>
          </a:p>
        </p:txBody>
      </p: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B79F84C7-6686-6A4D-BFEA-A6B31DC59C8F}"/>
              </a:ext>
            </a:extLst>
          </p:cNvPr>
          <p:cNvCxnSpPr>
            <a:endCxn id="142" idx="0"/>
          </p:cNvCxnSpPr>
          <p:nvPr/>
        </p:nvCxnSpPr>
        <p:spPr>
          <a:xfrm flipH="1">
            <a:off x="1390800" y="5410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" name="TextBox 143">
            <a:extLst>
              <a:ext uri="{FF2B5EF4-FFF2-40B4-BE49-F238E27FC236}">
                <a16:creationId xmlns:a16="http://schemas.microsoft.com/office/drawing/2014/main" id="{CA9514D8-0ACE-924B-9668-00DCBBA92E9F}"/>
              </a:ext>
            </a:extLst>
          </p:cNvPr>
          <p:cNvSpPr txBox="1"/>
          <p:nvPr/>
        </p:nvSpPr>
        <p:spPr>
          <a:xfrm>
            <a:off x="1049778" y="1669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45" name="Oval 144">
            <a:extLst>
              <a:ext uri="{FF2B5EF4-FFF2-40B4-BE49-F238E27FC236}">
                <a16:creationId xmlns:a16="http://schemas.microsoft.com/office/drawing/2014/main" id="{027543C4-8ED7-B741-82EE-AA99A61F0F2E}"/>
              </a:ext>
            </a:extLst>
          </p:cNvPr>
          <p:cNvSpPr/>
          <p:nvPr/>
        </p:nvSpPr>
        <p:spPr>
          <a:xfrm>
            <a:off x="1294270" y="1554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stCxn id="75" idx="3"/>
            <a:endCxn id="145" idx="0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8E04EC9B-FB6D-2A46-AB20-AAB70543325A}"/>
              </a:ext>
            </a:extLst>
          </p:cNvPr>
          <p:cNvCxnSpPr>
            <a:stCxn id="145" idx="4"/>
          </p:cNvCxnSpPr>
          <p:nvPr/>
        </p:nvCxnSpPr>
        <p:spPr>
          <a:xfrm flipH="1">
            <a:off x="1407438" y="1782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>
            <a:extLst>
              <a:ext uri="{FF2B5EF4-FFF2-40B4-BE49-F238E27FC236}">
                <a16:creationId xmlns:a16="http://schemas.microsoft.com/office/drawing/2014/main" id="{E4E7366F-1022-E644-AB49-97254E8D8056}"/>
              </a:ext>
            </a:extLst>
          </p:cNvPr>
          <p:cNvSpPr txBox="1"/>
          <p:nvPr/>
        </p:nvSpPr>
        <p:spPr>
          <a:xfrm>
            <a:off x="1049778" y="2180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49" name="Oval 148">
            <a:extLst>
              <a:ext uri="{FF2B5EF4-FFF2-40B4-BE49-F238E27FC236}">
                <a16:creationId xmlns:a16="http://schemas.microsoft.com/office/drawing/2014/main" id="{6FA1A212-B00B-2746-B245-FEE4EE30745E}"/>
              </a:ext>
            </a:extLst>
          </p:cNvPr>
          <p:cNvSpPr/>
          <p:nvPr/>
        </p:nvSpPr>
        <p:spPr>
          <a:xfrm>
            <a:off x="1288865" y="2003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E9B34679-411E-8245-98D0-6B7382BA1DE3}"/>
              </a:ext>
            </a:extLst>
          </p:cNvPr>
          <p:cNvCxnSpPr>
            <a:stCxn id="149" idx="4"/>
            <a:endCxn id="128" idx="0"/>
          </p:cNvCxnSpPr>
          <p:nvPr/>
        </p:nvCxnSpPr>
        <p:spPr>
          <a:xfrm>
            <a:off x="1403165" y="2231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1" name="TextBox 150">
            <a:extLst>
              <a:ext uri="{FF2B5EF4-FFF2-40B4-BE49-F238E27FC236}">
                <a16:creationId xmlns:a16="http://schemas.microsoft.com/office/drawing/2014/main" id="{0B8363DC-E947-9D47-BEC6-AD5299164A56}"/>
              </a:ext>
            </a:extLst>
          </p:cNvPr>
          <p:cNvSpPr txBox="1"/>
          <p:nvPr/>
        </p:nvSpPr>
        <p:spPr>
          <a:xfrm>
            <a:off x="1225195" y="10078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20F7BD5C-C3D0-364A-A756-3BA59B2B76D1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33A9FF0A-9F7B-444E-910A-581BC79181DD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D7F2618-0636-8243-B489-923C6AACC909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66A46DFD-D0C6-3746-A887-EB10E5A48343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9D024F5-C229-974A-85BF-3EB5237478A0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9C408D67-4B65-174F-9FC1-87FCC4161A94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1DDE6840-359C-3747-9AFA-DFB0F1325B8C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3AEB85C8-45D0-9D43-8619-2DDD941E6563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9F71070D-CF69-E24C-8E78-111BC6CF1396}"/>
              </a:ext>
            </a:extLst>
          </p:cNvPr>
          <p:cNvCxnSpPr>
            <a:endCxn id="159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Oval 160">
            <a:extLst>
              <a:ext uri="{FF2B5EF4-FFF2-40B4-BE49-F238E27FC236}">
                <a16:creationId xmlns:a16="http://schemas.microsoft.com/office/drawing/2014/main" id="{CD8AA623-9B17-4C44-A314-E96DC001B219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42660FE3-4127-5A4F-8616-BFD1D6A603DE}"/>
              </a:ext>
            </a:extLst>
          </p:cNvPr>
          <p:cNvCxnSpPr>
            <a:stCxn id="159" idx="4"/>
            <a:endCxn id="161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F11882FA-A977-224E-B8AB-98E0E4D004AD}"/>
              </a:ext>
            </a:extLst>
          </p:cNvPr>
          <p:cNvCxnSpPr>
            <a:stCxn id="161" idx="4"/>
            <a:endCxn id="164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Oval 163">
            <a:extLst>
              <a:ext uri="{FF2B5EF4-FFF2-40B4-BE49-F238E27FC236}">
                <a16:creationId xmlns:a16="http://schemas.microsoft.com/office/drawing/2014/main" id="{5151B645-B1FA-4A4D-9E37-53A96FF93528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027F4397-FE18-9F4F-B3E6-07C599A66304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824962FF-3D62-8D4A-89E8-C808B06EDA56}"/>
              </a:ext>
            </a:extLst>
          </p:cNvPr>
          <p:cNvCxnSpPr>
            <a:stCxn id="164" idx="4"/>
            <a:endCxn id="165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Oval 166">
            <a:extLst>
              <a:ext uri="{FF2B5EF4-FFF2-40B4-BE49-F238E27FC236}">
                <a16:creationId xmlns:a16="http://schemas.microsoft.com/office/drawing/2014/main" id="{F2CDD4F5-A5EF-084D-BEC0-ECAF54A27ACE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50AD51E-C673-624E-9287-7C7649786421}"/>
              </a:ext>
            </a:extLst>
          </p:cNvPr>
          <p:cNvCxnSpPr>
            <a:stCxn id="165" idx="4"/>
            <a:endCxn id="167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Oval 168">
            <a:extLst>
              <a:ext uri="{FF2B5EF4-FFF2-40B4-BE49-F238E27FC236}">
                <a16:creationId xmlns:a16="http://schemas.microsoft.com/office/drawing/2014/main" id="{EA1572D3-6631-2A4A-BD73-15604EE5D379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27869A2C-D4D2-F440-B956-5FE7B9CB23C0}"/>
              </a:ext>
            </a:extLst>
          </p:cNvPr>
          <p:cNvCxnSpPr>
            <a:endCxn id="169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6AD0C6E2-8154-E940-96DF-2FEC48856C6F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4</a:t>
            </a:r>
          </a:p>
        </p:txBody>
      </p: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12BD899F-33DA-CD44-9264-C1A78479DE77}"/>
              </a:ext>
            </a:extLst>
          </p:cNvPr>
          <p:cNvCxnSpPr>
            <a:endCxn id="172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>
            <a:extLst>
              <a:ext uri="{FF2B5EF4-FFF2-40B4-BE49-F238E27FC236}">
                <a16:creationId xmlns:a16="http://schemas.microsoft.com/office/drawing/2014/main" id="{D1DBF96F-6EA9-D043-939B-9042CDFEDC06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FA6CD911-CB87-2043-9027-EACBC223B2E7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stCxn id="3" idx="4"/>
            <a:endCxn id="175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C7A2941-A065-F14C-82A8-4FA5EA767E19}"/>
              </a:ext>
            </a:extLst>
          </p:cNvPr>
          <p:cNvCxnSpPr>
            <a:stCxn id="175" idx="4"/>
            <a:endCxn id="179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TextBox 177">
            <a:extLst>
              <a:ext uri="{FF2B5EF4-FFF2-40B4-BE49-F238E27FC236}">
                <a16:creationId xmlns:a16="http://schemas.microsoft.com/office/drawing/2014/main" id="{449D8DF8-DCC9-8447-88FD-07C5E3E137B6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79" name="Oval 178">
            <a:extLst>
              <a:ext uri="{FF2B5EF4-FFF2-40B4-BE49-F238E27FC236}">
                <a16:creationId xmlns:a16="http://schemas.microsoft.com/office/drawing/2014/main" id="{539D3586-8900-514D-9CD4-CE5EDD4ED7FB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9127ADB1-D45B-D34A-B86C-A8BF01EB69B5}"/>
              </a:ext>
            </a:extLst>
          </p:cNvPr>
          <p:cNvCxnSpPr>
            <a:stCxn id="179" idx="4"/>
            <a:endCxn id="158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>
            <a:extLst>
              <a:ext uri="{FF2B5EF4-FFF2-40B4-BE49-F238E27FC236}">
                <a16:creationId xmlns:a16="http://schemas.microsoft.com/office/drawing/2014/main" id="{BE927778-8C0B-DF4F-AD28-07E66290D8BE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821801A-A72F-5141-8B00-DE0FE114D6D0}"/>
              </a:ext>
            </a:extLst>
          </p:cNvPr>
          <p:cNvSpPr txBox="1"/>
          <p:nvPr/>
        </p:nvSpPr>
        <p:spPr>
          <a:xfrm>
            <a:off x="381000" y="28799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E0712ECE-3339-5649-9A51-D632CBD073E1}"/>
              </a:ext>
            </a:extLst>
          </p:cNvPr>
          <p:cNvSpPr txBox="1"/>
          <p:nvPr/>
        </p:nvSpPr>
        <p:spPr>
          <a:xfrm>
            <a:off x="381000" y="33381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FAFF7E91-D81F-D345-871C-9C1B73C2277C}"/>
              </a:ext>
            </a:extLst>
          </p:cNvPr>
          <p:cNvSpPr txBox="1"/>
          <p:nvPr/>
        </p:nvSpPr>
        <p:spPr>
          <a:xfrm>
            <a:off x="381000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01B76F7D-B8A0-5A4D-89EB-51F98D33DF5C}"/>
              </a:ext>
            </a:extLst>
          </p:cNvPr>
          <p:cNvSpPr txBox="1"/>
          <p:nvPr/>
        </p:nvSpPr>
        <p:spPr>
          <a:xfrm>
            <a:off x="381000" y="2009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C221B761-7417-704D-BD7F-DDECEE5C6CAD}"/>
              </a:ext>
            </a:extLst>
          </p:cNvPr>
          <p:cNvSpPr txBox="1"/>
          <p:nvPr/>
        </p:nvSpPr>
        <p:spPr>
          <a:xfrm>
            <a:off x="381000" y="15112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77002325-A13D-3E42-9F24-F6C8D2C4AA18}"/>
              </a:ext>
            </a:extLst>
          </p:cNvPr>
          <p:cNvSpPr txBox="1"/>
          <p:nvPr/>
        </p:nvSpPr>
        <p:spPr>
          <a:xfrm>
            <a:off x="381000" y="38375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88" name="Oval 187">
            <a:extLst>
              <a:ext uri="{FF2B5EF4-FFF2-40B4-BE49-F238E27FC236}">
                <a16:creationId xmlns:a16="http://schemas.microsoft.com/office/drawing/2014/main" id="{52BD641B-949D-4649-8AE8-ECD0ADB43CD8}"/>
              </a:ext>
            </a:extLst>
          </p:cNvPr>
          <p:cNvSpPr/>
          <p:nvPr/>
        </p:nvSpPr>
        <p:spPr>
          <a:xfrm>
            <a:off x="624319" y="1851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9" name="Straight Connector 188">
            <a:extLst>
              <a:ext uri="{FF2B5EF4-FFF2-40B4-BE49-F238E27FC236}">
                <a16:creationId xmlns:a16="http://schemas.microsoft.com/office/drawing/2014/main" id="{56639482-F327-CC4A-80B5-B47419825992}"/>
              </a:ext>
            </a:extLst>
          </p:cNvPr>
          <p:cNvCxnSpPr>
            <a:stCxn id="203" idx="4"/>
            <a:endCxn id="188" idx="0"/>
          </p:cNvCxnSpPr>
          <p:nvPr/>
        </p:nvCxnSpPr>
        <p:spPr>
          <a:xfrm>
            <a:off x="734387" y="1545815"/>
            <a:ext cx="4232" cy="3054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Oval 189">
            <a:extLst>
              <a:ext uri="{FF2B5EF4-FFF2-40B4-BE49-F238E27FC236}">
                <a16:creationId xmlns:a16="http://schemas.microsoft.com/office/drawing/2014/main" id="{793DD416-B956-A74E-93FC-2E5142507707}"/>
              </a:ext>
            </a:extLst>
          </p:cNvPr>
          <p:cNvSpPr/>
          <p:nvPr/>
        </p:nvSpPr>
        <p:spPr>
          <a:xfrm>
            <a:off x="623187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1" name="Straight Connector 190">
            <a:extLst>
              <a:ext uri="{FF2B5EF4-FFF2-40B4-BE49-F238E27FC236}">
                <a16:creationId xmlns:a16="http://schemas.microsoft.com/office/drawing/2014/main" id="{66E4DA87-E088-694F-B612-FABCA3025C6E}"/>
              </a:ext>
            </a:extLst>
          </p:cNvPr>
          <p:cNvCxnSpPr>
            <a:stCxn id="188" idx="4"/>
            <a:endCxn id="190" idx="0"/>
          </p:cNvCxnSpPr>
          <p:nvPr/>
        </p:nvCxnSpPr>
        <p:spPr>
          <a:xfrm flipH="1">
            <a:off x="737487" y="20798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16B51F0B-1DFC-FE46-B1D4-EE359DC5ACD1}"/>
              </a:ext>
            </a:extLst>
          </p:cNvPr>
          <p:cNvCxnSpPr>
            <a:stCxn id="190" idx="4"/>
            <a:endCxn id="193" idx="0"/>
          </p:cNvCxnSpPr>
          <p:nvPr/>
        </p:nvCxnSpPr>
        <p:spPr>
          <a:xfrm>
            <a:off x="737487" y="25370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3" name="Oval 192">
            <a:extLst>
              <a:ext uri="{FF2B5EF4-FFF2-40B4-BE49-F238E27FC236}">
                <a16:creationId xmlns:a16="http://schemas.microsoft.com/office/drawing/2014/main" id="{0C4ED29D-4375-AA45-ABD1-6025C0C1F314}"/>
              </a:ext>
            </a:extLst>
          </p:cNvPr>
          <p:cNvSpPr/>
          <p:nvPr/>
        </p:nvSpPr>
        <p:spPr>
          <a:xfrm>
            <a:off x="624359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94" name="Oval 193">
            <a:extLst>
              <a:ext uri="{FF2B5EF4-FFF2-40B4-BE49-F238E27FC236}">
                <a16:creationId xmlns:a16="http://schemas.microsoft.com/office/drawing/2014/main" id="{F07F353C-C6E3-A14D-92D7-D9790D52C320}"/>
              </a:ext>
            </a:extLst>
          </p:cNvPr>
          <p:cNvSpPr/>
          <p:nvPr/>
        </p:nvSpPr>
        <p:spPr>
          <a:xfrm>
            <a:off x="626623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26FF2BF9-05BF-1847-AAD8-364AB2EF2B48}"/>
              </a:ext>
            </a:extLst>
          </p:cNvPr>
          <p:cNvCxnSpPr>
            <a:stCxn id="193" idx="4"/>
            <a:endCxn id="194" idx="0"/>
          </p:cNvCxnSpPr>
          <p:nvPr/>
        </p:nvCxnSpPr>
        <p:spPr>
          <a:xfrm>
            <a:off x="738659" y="29942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6" name="Oval 195">
            <a:extLst>
              <a:ext uri="{FF2B5EF4-FFF2-40B4-BE49-F238E27FC236}">
                <a16:creationId xmlns:a16="http://schemas.microsoft.com/office/drawing/2014/main" id="{C5324928-9ED7-C244-8D35-64AF71459308}"/>
              </a:ext>
            </a:extLst>
          </p:cNvPr>
          <p:cNvSpPr/>
          <p:nvPr/>
        </p:nvSpPr>
        <p:spPr>
          <a:xfrm>
            <a:off x="625491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7" name="Straight Connector 196">
            <a:extLst>
              <a:ext uri="{FF2B5EF4-FFF2-40B4-BE49-F238E27FC236}">
                <a16:creationId xmlns:a16="http://schemas.microsoft.com/office/drawing/2014/main" id="{B6741729-9F7B-E945-B31B-B7E69C2911AA}"/>
              </a:ext>
            </a:extLst>
          </p:cNvPr>
          <p:cNvCxnSpPr>
            <a:stCxn id="194" idx="4"/>
            <a:endCxn id="196" idx="0"/>
          </p:cNvCxnSpPr>
          <p:nvPr/>
        </p:nvCxnSpPr>
        <p:spPr>
          <a:xfrm flipH="1">
            <a:off x="739791" y="34514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" name="Oval 197">
            <a:extLst>
              <a:ext uri="{FF2B5EF4-FFF2-40B4-BE49-F238E27FC236}">
                <a16:creationId xmlns:a16="http://schemas.microsoft.com/office/drawing/2014/main" id="{88572C88-53C9-F24A-8CCC-62509945D71E}"/>
              </a:ext>
            </a:extLst>
          </p:cNvPr>
          <p:cNvSpPr/>
          <p:nvPr/>
        </p:nvSpPr>
        <p:spPr>
          <a:xfrm>
            <a:off x="618943" y="41365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FEAC93B7-5C01-3048-B5E4-0DA183EEC820}"/>
              </a:ext>
            </a:extLst>
          </p:cNvPr>
          <p:cNvCxnSpPr>
            <a:endCxn id="198" idx="0"/>
          </p:cNvCxnSpPr>
          <p:nvPr/>
        </p:nvCxnSpPr>
        <p:spPr>
          <a:xfrm flipH="1">
            <a:off x="733243" y="39079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0" name="TextBox 199">
            <a:extLst>
              <a:ext uri="{FF2B5EF4-FFF2-40B4-BE49-F238E27FC236}">
                <a16:creationId xmlns:a16="http://schemas.microsoft.com/office/drawing/2014/main" id="{52C0E187-BD51-A64A-A531-F3FB85CD8E1C}"/>
              </a:ext>
            </a:extLst>
          </p:cNvPr>
          <p:cNvSpPr txBox="1"/>
          <p:nvPr/>
        </p:nvSpPr>
        <p:spPr>
          <a:xfrm>
            <a:off x="381000" y="42730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45720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5</a:t>
            </a: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43F3B76D-3D60-B24F-B382-26AC31B90D4B}"/>
              </a:ext>
            </a:extLst>
          </p:cNvPr>
          <p:cNvCxnSpPr>
            <a:endCxn id="201" idx="0"/>
          </p:cNvCxnSpPr>
          <p:nvPr/>
        </p:nvCxnSpPr>
        <p:spPr>
          <a:xfrm flipH="1">
            <a:off x="722022" y="43434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Oval 202">
            <a:extLst>
              <a:ext uri="{FF2B5EF4-FFF2-40B4-BE49-F238E27FC236}">
                <a16:creationId xmlns:a16="http://schemas.microsoft.com/office/drawing/2014/main" id="{9D685424-D983-334E-A463-100CC0598C16}"/>
              </a:ext>
            </a:extLst>
          </p:cNvPr>
          <p:cNvSpPr/>
          <p:nvPr/>
        </p:nvSpPr>
        <p:spPr>
          <a:xfrm>
            <a:off x="620087" y="13172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stCxn id="75" idx="2"/>
            <a:endCxn id="203" idx="7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EF0D17A2-3923-7C49-B576-7FC8B2C8CCEF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0D13B896-9995-F141-B6B8-52C824DAEADB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A9D1E2D2-36D7-524A-8BFA-A1A9D5E77373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9EBAD28F-56E9-DA47-ABE0-9C0F1E6EA6B6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0479995B-9143-CA4F-919F-59C08F00ABEF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4F5FFC70-BE43-2D41-B71E-553110049B21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1" name="Oval 210">
            <a:extLst>
              <a:ext uri="{FF2B5EF4-FFF2-40B4-BE49-F238E27FC236}">
                <a16:creationId xmlns:a16="http://schemas.microsoft.com/office/drawing/2014/main" id="{62939CDC-7491-1145-A543-AA27404638B5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F8D1C12E-D24B-6E4C-88E1-DDE4E42363BA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3" name="Straight Connector 212">
            <a:extLst>
              <a:ext uri="{FF2B5EF4-FFF2-40B4-BE49-F238E27FC236}">
                <a16:creationId xmlns:a16="http://schemas.microsoft.com/office/drawing/2014/main" id="{E82AB79A-C090-8E42-9DF4-50D0FE969169}"/>
              </a:ext>
            </a:extLst>
          </p:cNvPr>
          <p:cNvCxnSpPr>
            <a:endCxn id="212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213">
            <a:extLst>
              <a:ext uri="{FF2B5EF4-FFF2-40B4-BE49-F238E27FC236}">
                <a16:creationId xmlns:a16="http://schemas.microsoft.com/office/drawing/2014/main" id="{7EA16CBF-0CB6-FC47-9C16-AA108F02E7D0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5" name="Straight Connector 214">
            <a:extLst>
              <a:ext uri="{FF2B5EF4-FFF2-40B4-BE49-F238E27FC236}">
                <a16:creationId xmlns:a16="http://schemas.microsoft.com/office/drawing/2014/main" id="{7DA1D841-8F7A-F04F-8690-793B05CF16EF}"/>
              </a:ext>
            </a:extLst>
          </p:cNvPr>
          <p:cNvCxnSpPr>
            <a:stCxn id="212" idx="4"/>
            <a:endCxn id="214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1BB6ECF5-4C32-614F-A07F-43AE0E5FC23B}"/>
              </a:ext>
            </a:extLst>
          </p:cNvPr>
          <p:cNvCxnSpPr>
            <a:stCxn id="214" idx="4"/>
            <a:endCxn id="217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Oval 216">
            <a:extLst>
              <a:ext uri="{FF2B5EF4-FFF2-40B4-BE49-F238E27FC236}">
                <a16:creationId xmlns:a16="http://schemas.microsoft.com/office/drawing/2014/main" id="{7AC3D51C-F64B-8343-8D2F-3DAE5D6D9587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8" name="Oval 217">
            <a:extLst>
              <a:ext uri="{FF2B5EF4-FFF2-40B4-BE49-F238E27FC236}">
                <a16:creationId xmlns:a16="http://schemas.microsoft.com/office/drawing/2014/main" id="{D3593D2D-296B-B148-ADBB-243A8AFC5949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45BC2AF3-BDD4-294D-B440-3FA37F58B6EE}"/>
              </a:ext>
            </a:extLst>
          </p:cNvPr>
          <p:cNvCxnSpPr>
            <a:stCxn id="217" idx="4"/>
            <a:endCxn id="218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Oval 219">
            <a:extLst>
              <a:ext uri="{FF2B5EF4-FFF2-40B4-BE49-F238E27FC236}">
                <a16:creationId xmlns:a16="http://schemas.microsoft.com/office/drawing/2014/main" id="{02ABFF81-62DE-A64E-81F3-49D7D2040FD1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ECC85A4F-F295-F049-88F8-EA3FE8322A8F}"/>
              </a:ext>
            </a:extLst>
          </p:cNvPr>
          <p:cNvCxnSpPr>
            <a:stCxn id="218" idx="4"/>
            <a:endCxn id="220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2" name="Oval 221">
            <a:extLst>
              <a:ext uri="{FF2B5EF4-FFF2-40B4-BE49-F238E27FC236}">
                <a16:creationId xmlns:a16="http://schemas.microsoft.com/office/drawing/2014/main" id="{D82A1DF4-31FD-C441-AD02-EC09268591DB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2F1DCCB1-1445-C140-99D7-4612A5C91602}"/>
              </a:ext>
            </a:extLst>
          </p:cNvPr>
          <p:cNvCxnSpPr>
            <a:endCxn id="222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>
            <a:extLst>
              <a:ext uri="{FF2B5EF4-FFF2-40B4-BE49-F238E27FC236}">
                <a16:creationId xmlns:a16="http://schemas.microsoft.com/office/drawing/2014/main" id="{05B020F5-2AAF-1F4A-8306-825AC9270B58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6</a:t>
            </a: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4C557D32-28D9-A547-A1AB-702793730355}"/>
              </a:ext>
            </a:extLst>
          </p:cNvPr>
          <p:cNvCxnSpPr>
            <a:endCxn id="225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TextBox 226">
            <a:extLst>
              <a:ext uri="{FF2B5EF4-FFF2-40B4-BE49-F238E27FC236}">
                <a16:creationId xmlns:a16="http://schemas.microsoft.com/office/drawing/2014/main" id="{479A8997-29F8-F449-B5AF-FEA38F26CF19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stCxn id="3" idx="4"/>
            <a:endCxn id="211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768EBF41-9959-CA41-A331-6C76D551E9A4}"/>
              </a:ext>
            </a:extLst>
          </p:cNvPr>
          <p:cNvSpPr txBox="1"/>
          <p:nvPr/>
        </p:nvSpPr>
        <p:spPr>
          <a:xfrm>
            <a:off x="2286000" y="24815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C2C1375D-01A0-5941-BE40-79AF06C78B20}"/>
              </a:ext>
            </a:extLst>
          </p:cNvPr>
          <p:cNvSpPr txBox="1"/>
          <p:nvPr/>
        </p:nvSpPr>
        <p:spPr>
          <a:xfrm>
            <a:off x="2286000" y="298090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31" name="Oval 230">
            <a:extLst>
              <a:ext uri="{FF2B5EF4-FFF2-40B4-BE49-F238E27FC236}">
                <a16:creationId xmlns:a16="http://schemas.microsoft.com/office/drawing/2014/main" id="{8D52F2A9-8629-7744-A82F-22833FB01EE5}"/>
              </a:ext>
            </a:extLst>
          </p:cNvPr>
          <p:cNvSpPr/>
          <p:nvPr/>
        </p:nvSpPr>
        <p:spPr>
          <a:xfrm>
            <a:off x="2531623" y="2366204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stCxn id="79" idx="4"/>
            <a:endCxn id="231" idx="0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3" name="Oval 232">
            <a:extLst>
              <a:ext uri="{FF2B5EF4-FFF2-40B4-BE49-F238E27FC236}">
                <a16:creationId xmlns:a16="http://schemas.microsoft.com/office/drawing/2014/main" id="{1F744646-4EE2-3C4A-925A-624AB50FAB08}"/>
              </a:ext>
            </a:extLst>
          </p:cNvPr>
          <p:cNvSpPr/>
          <p:nvPr/>
        </p:nvSpPr>
        <p:spPr>
          <a:xfrm>
            <a:off x="2530491" y="2823404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4" name="Straight Connector 233">
            <a:extLst>
              <a:ext uri="{FF2B5EF4-FFF2-40B4-BE49-F238E27FC236}">
                <a16:creationId xmlns:a16="http://schemas.microsoft.com/office/drawing/2014/main" id="{D990D93B-C2ED-1E49-92D5-487C9B66221D}"/>
              </a:ext>
            </a:extLst>
          </p:cNvPr>
          <p:cNvCxnSpPr>
            <a:stCxn id="231" idx="4"/>
            <a:endCxn id="233" idx="0"/>
          </p:cNvCxnSpPr>
          <p:nvPr/>
        </p:nvCxnSpPr>
        <p:spPr>
          <a:xfrm flipH="1">
            <a:off x="2644791" y="259480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5" name="Oval 234">
            <a:extLst>
              <a:ext uri="{FF2B5EF4-FFF2-40B4-BE49-F238E27FC236}">
                <a16:creationId xmlns:a16="http://schemas.microsoft.com/office/drawing/2014/main" id="{9B4AAB79-EEEC-6141-88FA-E936CC6A1E0E}"/>
              </a:ext>
            </a:extLst>
          </p:cNvPr>
          <p:cNvSpPr/>
          <p:nvPr/>
        </p:nvSpPr>
        <p:spPr>
          <a:xfrm>
            <a:off x="2523943" y="3279871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6" name="Straight Connector 235">
            <a:extLst>
              <a:ext uri="{FF2B5EF4-FFF2-40B4-BE49-F238E27FC236}">
                <a16:creationId xmlns:a16="http://schemas.microsoft.com/office/drawing/2014/main" id="{342B0C20-E148-BC42-B0CE-820F3E162AC5}"/>
              </a:ext>
            </a:extLst>
          </p:cNvPr>
          <p:cNvCxnSpPr>
            <a:endCxn id="235" idx="0"/>
          </p:cNvCxnSpPr>
          <p:nvPr/>
        </p:nvCxnSpPr>
        <p:spPr>
          <a:xfrm flipH="1">
            <a:off x="2638243" y="305127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7" name="TextBox 236">
            <a:extLst>
              <a:ext uri="{FF2B5EF4-FFF2-40B4-BE49-F238E27FC236}">
                <a16:creationId xmlns:a16="http://schemas.microsoft.com/office/drawing/2014/main" id="{8DFB88DC-C691-AE48-B140-FAABE6D23B48}"/>
              </a:ext>
            </a:extLst>
          </p:cNvPr>
          <p:cNvSpPr txBox="1"/>
          <p:nvPr/>
        </p:nvSpPr>
        <p:spPr>
          <a:xfrm>
            <a:off x="2286000" y="341635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3715319"/>
            <a:ext cx="228599" cy="228600"/>
          </a:xfrm>
          <a:prstGeom prst="ellipse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7</a:t>
            </a: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AE9F4521-2E79-DB46-A2DA-9C6D4DB2B1EF}"/>
              </a:ext>
            </a:extLst>
          </p:cNvPr>
          <p:cNvCxnSpPr>
            <a:endCxn id="238" idx="0"/>
          </p:cNvCxnSpPr>
          <p:nvPr/>
        </p:nvCxnSpPr>
        <p:spPr>
          <a:xfrm flipH="1">
            <a:off x="2627022" y="348671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0" name="TextBox 239">
            <a:extLst>
              <a:ext uri="{FF2B5EF4-FFF2-40B4-BE49-F238E27FC236}">
                <a16:creationId xmlns:a16="http://schemas.microsoft.com/office/drawing/2014/main" id="{7CEA093A-47DD-F74A-B2C3-7326C59E429F}"/>
              </a:ext>
            </a:extLst>
          </p:cNvPr>
          <p:cNvSpPr txBox="1"/>
          <p:nvPr/>
        </p:nvSpPr>
        <p:spPr>
          <a:xfrm>
            <a:off x="2345162" y="19962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8</a:t>
            </a: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3" name="Oval 252">
            <a:extLst>
              <a:ext uri="{FF2B5EF4-FFF2-40B4-BE49-F238E27FC236}">
                <a16:creationId xmlns:a16="http://schemas.microsoft.com/office/drawing/2014/main" id="{7467F735-2B3E-EC42-99EA-1382833025C2}"/>
              </a:ext>
            </a:extLst>
          </p:cNvPr>
          <p:cNvSpPr/>
          <p:nvPr/>
        </p:nvSpPr>
        <p:spPr>
          <a:xfrm>
            <a:off x="3124201" y="2343719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stCxn id="79" idx="5"/>
            <a:endCxn id="253" idx="0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5" name="TextBox 254">
            <a:extLst>
              <a:ext uri="{FF2B5EF4-FFF2-40B4-BE49-F238E27FC236}">
                <a16:creationId xmlns:a16="http://schemas.microsoft.com/office/drawing/2014/main" id="{C1587225-624F-C34E-A78B-BE12CEB00326}"/>
              </a:ext>
            </a:extLst>
          </p:cNvPr>
          <p:cNvSpPr txBox="1"/>
          <p:nvPr/>
        </p:nvSpPr>
        <p:spPr>
          <a:xfrm>
            <a:off x="2886258" y="24802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779167"/>
            <a:ext cx="228599" cy="228600"/>
          </a:xfrm>
          <a:prstGeom prst="ellipse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9</a:t>
            </a:r>
          </a:p>
        </p:txBody>
      </p: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02F03D35-59F6-B948-A4D9-F55949A3B18A}"/>
              </a:ext>
            </a:extLst>
          </p:cNvPr>
          <p:cNvCxnSpPr>
            <a:endCxn id="256" idx="0"/>
          </p:cNvCxnSpPr>
          <p:nvPr/>
        </p:nvCxnSpPr>
        <p:spPr>
          <a:xfrm flipH="1">
            <a:off x="3227280" y="255056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>
            <a:off x="2753111" y="204963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00" dirty="0">
              <a:solidFill>
                <a:schemeClr val="bg1"/>
              </a:solidFill>
              <a:latin typeface="Optima" panose="02000503060000020004" pitchFamily="2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cxnSpLocks/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5" name="Oval 264">
            <a:extLst>
              <a:ext uri="{FF2B5EF4-FFF2-40B4-BE49-F238E27FC236}">
                <a16:creationId xmlns:a16="http://schemas.microsoft.com/office/drawing/2014/main" id="{D24D816F-F2DA-1F41-874A-58FF3CA42A43}"/>
              </a:ext>
            </a:extLst>
          </p:cNvPr>
          <p:cNvSpPr/>
          <p:nvPr/>
        </p:nvSpPr>
        <p:spPr>
          <a:xfrm>
            <a:off x="2733339" y="99342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764E06DB-3FFB-2144-8181-25E5261C0143}"/>
              </a:ext>
            </a:extLst>
          </p:cNvPr>
          <p:cNvSpPr txBox="1"/>
          <p:nvPr/>
        </p:nvSpPr>
        <p:spPr>
          <a:xfrm>
            <a:off x="2696795" y="12516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F873554E-B5B7-964E-8366-636FA837018E}"/>
              </a:ext>
            </a:extLst>
          </p:cNvPr>
          <p:cNvCxnSpPr>
            <a:stCxn id="265" idx="5"/>
            <a:endCxn id="267" idx="0"/>
          </p:cNvCxnSpPr>
          <p:nvPr/>
        </p:nvCxnSpPr>
        <p:spPr>
          <a:xfrm>
            <a:off x="2928460" y="1188544"/>
            <a:ext cx="198171" cy="4146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322073" y="872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stCxn id="75" idx="6"/>
            <a:endCxn id="265" idx="1"/>
          </p:cNvCxnSpPr>
          <p:nvPr/>
        </p:nvCxnSpPr>
        <p:spPr>
          <a:xfrm>
            <a:off x="2109397" y="730847"/>
            <a:ext cx="657420" cy="29605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7" name="TextBox 276">
            <a:extLst>
              <a:ext uri="{FF2B5EF4-FFF2-40B4-BE49-F238E27FC236}">
                <a16:creationId xmlns:a16="http://schemas.microsoft.com/office/drawing/2014/main" id="{B8C3E3FA-A938-8B47-BBAB-2872D01844C0}"/>
              </a:ext>
            </a:extLst>
          </p:cNvPr>
          <p:cNvSpPr txBox="1"/>
          <p:nvPr/>
        </p:nvSpPr>
        <p:spPr>
          <a:xfrm>
            <a:off x="914400" y="762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281" name="TextBox 280">
            <a:extLst>
              <a:ext uri="{FF2B5EF4-FFF2-40B4-BE49-F238E27FC236}">
                <a16:creationId xmlns:a16="http://schemas.microsoft.com/office/drawing/2014/main" id="{6B25FDD9-66B1-074B-8787-FE0444A6C4B0}"/>
              </a:ext>
            </a:extLst>
          </p:cNvPr>
          <p:cNvSpPr txBox="1"/>
          <p:nvPr/>
        </p:nvSpPr>
        <p:spPr>
          <a:xfrm>
            <a:off x="5950881" y="273902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10</a:t>
            </a:r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8A85FCB1-E89D-5B4B-A182-F71A85133871}"/>
              </a:ext>
            </a:extLst>
          </p:cNvPr>
          <p:cNvSpPr txBox="1"/>
          <p:nvPr/>
        </p:nvSpPr>
        <p:spPr>
          <a:xfrm>
            <a:off x="2931142" y="1566883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11</a:t>
            </a:r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D99A8481-C9B9-7D41-BCDE-3F6E67442B6E}"/>
              </a:ext>
            </a:extLst>
          </p:cNvPr>
          <p:cNvSpPr txBox="1"/>
          <p:nvPr/>
        </p:nvSpPr>
        <p:spPr>
          <a:xfrm>
            <a:off x="7626535" y="161427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12</a:t>
            </a:r>
          </a:p>
        </p:txBody>
      </p:sp>
      <p:sp>
        <p:nvSpPr>
          <p:cNvPr id="284" name="TextBox 283">
            <a:extLst>
              <a:ext uri="{FF2B5EF4-FFF2-40B4-BE49-F238E27FC236}">
                <a16:creationId xmlns:a16="http://schemas.microsoft.com/office/drawing/2014/main" id="{BFCD1369-3805-6342-8E7C-3C630559A9CA}"/>
              </a:ext>
            </a:extLst>
          </p:cNvPr>
          <p:cNvSpPr txBox="1"/>
          <p:nvPr/>
        </p:nvSpPr>
        <p:spPr>
          <a:xfrm>
            <a:off x="4572000" y="-11289"/>
            <a:ext cx="458328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200" spc="600" dirty="0" err="1">
                <a:solidFill>
                  <a:srgbClr val="A6A6A6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  <a:r>
              <a:rPr lang="en-US" sz="3200" b="1" spc="600" dirty="0" err="1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</a:t>
            </a:r>
            <a:r>
              <a:rPr lang="en-US" sz="3200" spc="600" dirty="0" err="1">
                <a:solidFill>
                  <a:srgbClr val="A6A6A6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ma</a:t>
            </a:r>
            <a:r>
              <a:rPr lang="en-US" sz="3200" spc="6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  <a:r>
              <a:rPr lang="en-US" sz="3200" b="1" spc="600" dirty="0" err="1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anana</a:t>
            </a:r>
            <a:r>
              <a:rPr lang="en-US" sz="3200" spc="6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  <a:r>
              <a:rPr lang="en-US" sz="3200" spc="6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83" name="Content Placeholder 3">
            <a:extLst>
              <a:ext uri="{FF2B5EF4-FFF2-40B4-BE49-F238E27FC236}">
                <a16:creationId xmlns:a16="http://schemas.microsoft.com/office/drawing/2014/main" id="{DE5BC9A9-298A-6045-B8AC-7FB76271A313}"/>
              </a:ext>
            </a:extLst>
          </p:cNvPr>
          <p:cNvSpPr txBox="1">
            <a:spLocks/>
          </p:cNvSpPr>
          <p:nvPr/>
        </p:nvSpPr>
        <p:spPr>
          <a:xfrm>
            <a:off x="5712370" y="4116538"/>
            <a:ext cx="3085607" cy="2194579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b="1" dirty="0">
                <a:solidFill>
                  <a:schemeClr val="tx2"/>
                </a:solidFill>
              </a:rPr>
              <a:t>Checkpoint: </a:t>
            </a:r>
            <a:r>
              <a:rPr lang="en-US" sz="2800" dirty="0"/>
              <a:t>How much runtime and memory does the suffix </a:t>
            </a:r>
            <a:r>
              <a:rPr lang="en-US" sz="2800" dirty="0" err="1"/>
              <a:t>trie</a:t>
            </a:r>
            <a:r>
              <a:rPr lang="en-US" sz="2800" dirty="0"/>
              <a:t> take to construct? </a:t>
            </a:r>
          </a:p>
        </p:txBody>
      </p:sp>
      <p:sp>
        <p:nvSpPr>
          <p:cNvPr id="285" name="TextBox 284">
            <a:extLst>
              <a:ext uri="{FF2B5EF4-FFF2-40B4-BE49-F238E27FC236}">
                <a16:creationId xmlns:a16="http://schemas.microsoft.com/office/drawing/2014/main" id="{EA3B75C2-EE7E-D442-8BDE-03AE36F9B3BB}"/>
              </a:ext>
            </a:extLst>
          </p:cNvPr>
          <p:cNvSpPr txBox="1"/>
          <p:nvPr/>
        </p:nvSpPr>
        <p:spPr>
          <a:xfrm>
            <a:off x="2535173" y="48342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286" name="Straight Connector 285">
            <a:extLst>
              <a:ext uri="{FF2B5EF4-FFF2-40B4-BE49-F238E27FC236}">
                <a16:creationId xmlns:a16="http://schemas.microsoft.com/office/drawing/2014/main" id="{02F67F1E-FB55-2245-9BA3-6ED888587CAD}"/>
              </a:ext>
            </a:extLst>
          </p:cNvPr>
          <p:cNvCxnSpPr>
            <a:cxnSpLocks/>
          </p:cNvCxnSpPr>
          <p:nvPr/>
        </p:nvCxnSpPr>
        <p:spPr>
          <a:xfrm flipH="1">
            <a:off x="1602765" y="326590"/>
            <a:ext cx="1597635" cy="14548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7" name="TextBox 286">
            <a:extLst>
              <a:ext uri="{FF2B5EF4-FFF2-40B4-BE49-F238E27FC236}">
                <a16:creationId xmlns:a16="http://schemas.microsoft.com/office/drawing/2014/main" id="{0E4584F0-5570-D746-9784-8519C841773E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89" name="Oval 288">
            <a:extLst>
              <a:ext uri="{FF2B5EF4-FFF2-40B4-BE49-F238E27FC236}">
                <a16:creationId xmlns:a16="http://schemas.microsoft.com/office/drawing/2014/main" id="{6BC002C7-3317-E345-9AB8-D73C991FACF9}"/>
              </a:ext>
            </a:extLst>
          </p:cNvPr>
          <p:cNvSpPr/>
          <p:nvPr/>
        </p:nvSpPr>
        <p:spPr>
          <a:xfrm>
            <a:off x="1455811" y="357779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90" name="TextBox 289">
            <a:extLst>
              <a:ext uri="{FF2B5EF4-FFF2-40B4-BE49-F238E27FC236}">
                <a16:creationId xmlns:a16="http://schemas.microsoft.com/office/drawing/2014/main" id="{1ADBA358-B328-1D4A-AA68-5CC11802ADFB}"/>
              </a:ext>
            </a:extLst>
          </p:cNvPr>
          <p:cNvSpPr txBox="1"/>
          <p:nvPr/>
        </p:nvSpPr>
        <p:spPr>
          <a:xfrm>
            <a:off x="1378392" y="324082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13</a:t>
            </a:r>
          </a:p>
        </p:txBody>
      </p:sp>
    </p:spTree>
    <p:extLst>
      <p:ext uri="{BB962C8B-B14F-4D97-AF65-F5344CB8AC3E}">
        <p14:creationId xmlns:p14="http://schemas.microsoft.com/office/powerpoint/2010/main" val="1105709234"/>
      </p:ext>
    </p:extLst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53508F1-82FA-5B43-B95F-83DE3AAFCC8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Memory Troubles Again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BDC74E8-26C1-7C43-BD40-6F1A9C275F4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ED87FD4-9103-794E-BDF0-E6EFC3812015}"/>
              </a:ext>
            </a:extLst>
          </p:cNvPr>
          <p:cNvSpPr txBox="1"/>
          <p:nvPr/>
        </p:nvSpPr>
        <p:spPr>
          <a:xfrm>
            <a:off x="6096000" y="1707952"/>
            <a:ext cx="2590800" cy="461664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algn="r"/>
            <a:r>
              <a:rPr lang="en-US" sz="2100" dirty="0" err="1">
                <a:latin typeface="Consolas" panose="020B0609020204030204" pitchFamily="49" charset="0"/>
                <a:cs typeface="Consolas" panose="020B0609020204030204" pitchFamily="49" charset="0"/>
              </a:rPr>
              <a:t>panamabananas</a:t>
            </a:r>
            <a:r>
              <a:rPr lang="en-US" sz="2100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  <a:br>
              <a:rPr lang="en-US" sz="2100" dirty="0">
                <a:latin typeface="Consolas" panose="020B0609020204030204" pitchFamily="49" charset="0"/>
                <a:cs typeface="Consolas" panose="020B0609020204030204" pitchFamily="49" charset="0"/>
              </a:rPr>
            </a:br>
            <a:r>
              <a:rPr lang="en-US" sz="2100" dirty="0" err="1">
                <a:latin typeface="Consolas" panose="020B0609020204030204" pitchFamily="49" charset="0"/>
                <a:cs typeface="Consolas" panose="020B0609020204030204" pitchFamily="49" charset="0"/>
              </a:rPr>
              <a:t>anamabananas</a:t>
            </a:r>
            <a:r>
              <a:rPr lang="en-US" sz="2100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  <a:br>
              <a:rPr lang="en-US" sz="2100" dirty="0">
                <a:latin typeface="Consolas" panose="020B0609020204030204" pitchFamily="49" charset="0"/>
                <a:cs typeface="Consolas" panose="020B0609020204030204" pitchFamily="49" charset="0"/>
              </a:rPr>
            </a:br>
            <a:r>
              <a:rPr lang="en-US" sz="2100" dirty="0" err="1">
                <a:latin typeface="Consolas" panose="020B0609020204030204" pitchFamily="49" charset="0"/>
                <a:cs typeface="Consolas" panose="020B0609020204030204" pitchFamily="49" charset="0"/>
              </a:rPr>
              <a:t>namabananas</a:t>
            </a:r>
            <a:r>
              <a:rPr lang="en-US" sz="2100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  <a:br>
              <a:rPr lang="en-US" sz="2100" dirty="0">
                <a:latin typeface="Consolas" panose="020B0609020204030204" pitchFamily="49" charset="0"/>
                <a:cs typeface="Consolas" panose="020B0609020204030204" pitchFamily="49" charset="0"/>
              </a:rPr>
            </a:br>
            <a:r>
              <a:rPr lang="en-US" sz="2100" dirty="0" err="1">
                <a:latin typeface="Consolas" panose="020B0609020204030204" pitchFamily="49" charset="0"/>
                <a:cs typeface="Consolas" panose="020B0609020204030204" pitchFamily="49" charset="0"/>
              </a:rPr>
              <a:t>amabananas</a:t>
            </a:r>
            <a:r>
              <a:rPr lang="en-US" sz="2100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  <a:br>
              <a:rPr lang="en-US" sz="2100" dirty="0">
                <a:latin typeface="Consolas" panose="020B0609020204030204" pitchFamily="49" charset="0"/>
                <a:cs typeface="Consolas" panose="020B0609020204030204" pitchFamily="49" charset="0"/>
              </a:rPr>
            </a:br>
            <a:r>
              <a:rPr lang="en-US" sz="2100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sz="2100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  <a:br>
              <a:rPr lang="en-US" sz="2100" dirty="0">
                <a:latin typeface="Consolas" panose="020B0609020204030204" pitchFamily="49" charset="0"/>
                <a:cs typeface="Consolas" panose="020B0609020204030204" pitchFamily="49" charset="0"/>
              </a:rPr>
            </a:br>
            <a:r>
              <a:rPr lang="en-US" sz="2100" dirty="0" err="1">
                <a:latin typeface="Consolas" panose="020B0609020204030204" pitchFamily="49" charset="0"/>
                <a:cs typeface="Consolas" panose="020B0609020204030204" pitchFamily="49" charset="0"/>
              </a:rPr>
              <a:t>abananas</a:t>
            </a:r>
            <a:r>
              <a:rPr lang="en-US" sz="2100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  <a:br>
              <a:rPr lang="en-US" sz="2100" dirty="0">
                <a:latin typeface="Consolas" panose="020B0609020204030204" pitchFamily="49" charset="0"/>
                <a:cs typeface="Consolas" panose="020B0609020204030204" pitchFamily="49" charset="0"/>
              </a:rPr>
            </a:br>
            <a:r>
              <a:rPr lang="en-US" sz="2100" dirty="0">
                <a:latin typeface="Consolas" panose="020B0609020204030204" pitchFamily="49" charset="0"/>
                <a:cs typeface="Consolas" panose="020B0609020204030204" pitchFamily="49" charset="0"/>
              </a:rPr>
              <a:t>bananas$</a:t>
            </a:r>
            <a:br>
              <a:rPr lang="en-US" sz="2100" dirty="0">
                <a:latin typeface="Consolas" panose="020B0609020204030204" pitchFamily="49" charset="0"/>
                <a:cs typeface="Consolas" panose="020B0609020204030204" pitchFamily="49" charset="0"/>
              </a:rPr>
            </a:br>
            <a:r>
              <a:rPr lang="en-US" sz="2100" dirty="0" err="1"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r>
              <a:rPr lang="en-US" sz="2100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  <a:br>
              <a:rPr lang="en-US" sz="2100" dirty="0">
                <a:latin typeface="Consolas" panose="020B0609020204030204" pitchFamily="49" charset="0"/>
                <a:cs typeface="Consolas" panose="020B0609020204030204" pitchFamily="49" charset="0"/>
              </a:rPr>
            </a:br>
            <a:r>
              <a:rPr lang="en-US" sz="2100" dirty="0">
                <a:latin typeface="Consolas" panose="020B0609020204030204" pitchFamily="49" charset="0"/>
                <a:cs typeface="Consolas" panose="020B0609020204030204" pitchFamily="49" charset="0"/>
              </a:rPr>
              <a:t>nanas$</a:t>
            </a:r>
            <a:br>
              <a:rPr lang="en-US" sz="2100" dirty="0">
                <a:latin typeface="Consolas" panose="020B0609020204030204" pitchFamily="49" charset="0"/>
                <a:cs typeface="Consolas" panose="020B0609020204030204" pitchFamily="49" charset="0"/>
              </a:rPr>
            </a:br>
            <a:r>
              <a:rPr lang="en-US" sz="2100" dirty="0" err="1">
                <a:latin typeface="Consolas" panose="020B0609020204030204" pitchFamily="49" charset="0"/>
                <a:cs typeface="Consolas" panose="020B0609020204030204" pitchFamily="49" charset="0"/>
              </a:rPr>
              <a:t>anas</a:t>
            </a:r>
            <a:r>
              <a:rPr lang="en-US" sz="2100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  <a:br>
              <a:rPr lang="en-US" sz="2100" dirty="0">
                <a:latin typeface="Consolas" panose="020B0609020204030204" pitchFamily="49" charset="0"/>
                <a:cs typeface="Consolas" panose="020B0609020204030204" pitchFamily="49" charset="0"/>
              </a:rPr>
            </a:br>
            <a:r>
              <a:rPr lang="en-US" sz="2100" dirty="0" err="1"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r>
              <a:rPr lang="en-US" sz="2100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  <a:br>
              <a:rPr lang="en-US" sz="2100" dirty="0">
                <a:latin typeface="Consolas" panose="020B0609020204030204" pitchFamily="49" charset="0"/>
                <a:cs typeface="Consolas" panose="020B0609020204030204" pitchFamily="49" charset="0"/>
              </a:rPr>
            </a:br>
            <a:r>
              <a:rPr lang="en-US" sz="2100" dirty="0">
                <a:latin typeface="Consolas" panose="020B0609020204030204" pitchFamily="49" charset="0"/>
                <a:cs typeface="Consolas" panose="020B0609020204030204" pitchFamily="49" charset="0"/>
              </a:rPr>
              <a:t>as$</a:t>
            </a:r>
            <a:br>
              <a:rPr lang="en-US" sz="2100" dirty="0">
                <a:latin typeface="Consolas" panose="020B0609020204030204" pitchFamily="49" charset="0"/>
                <a:cs typeface="Consolas" panose="020B0609020204030204" pitchFamily="49" charset="0"/>
              </a:rPr>
            </a:br>
            <a:r>
              <a:rPr lang="en-US" sz="2100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  <a:br>
              <a:rPr lang="en-US" sz="2100" dirty="0">
                <a:latin typeface="Consolas" panose="020B0609020204030204" pitchFamily="49" charset="0"/>
                <a:cs typeface="Consolas" panose="020B0609020204030204" pitchFamily="49" charset="0"/>
              </a:rPr>
            </a:br>
            <a:r>
              <a:rPr lang="en-US" sz="2100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0DB4591-6D99-DA4B-8425-36A5B577D24F}"/>
              </a:ext>
            </a:extLst>
          </p:cNvPr>
          <p:cNvSpPr txBox="1"/>
          <p:nvPr/>
        </p:nvSpPr>
        <p:spPr>
          <a:xfrm>
            <a:off x="7086600" y="1256397"/>
            <a:ext cx="120514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i="1" dirty="0">
                <a:latin typeface="Optima" panose="02000503060000020004" pitchFamily="2" charset="0"/>
              </a:rPr>
              <a:t>Suffixes</a:t>
            </a:r>
          </a:p>
        </p:txBody>
      </p:sp>
      <p:sp>
        <p:nvSpPr>
          <p:cNvPr id="7" name="Content Placeholder 3">
            <a:extLst>
              <a:ext uri="{FF2B5EF4-FFF2-40B4-BE49-F238E27FC236}">
                <a16:creationId xmlns:a16="http://schemas.microsoft.com/office/drawing/2014/main" id="{9F15876B-1482-EB47-BFD2-6653AA57E295}"/>
              </a:ext>
            </a:extLst>
          </p:cNvPr>
          <p:cNvSpPr txBox="1">
            <a:spLocks/>
          </p:cNvSpPr>
          <p:nvPr/>
        </p:nvSpPr>
        <p:spPr>
          <a:xfrm>
            <a:off x="685800" y="1718062"/>
            <a:ext cx="4648200" cy="1896695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accent2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dirty="0"/>
              <a:t>Constructing a </a:t>
            </a:r>
            <a:r>
              <a:rPr lang="en-US" sz="2800" dirty="0" err="1"/>
              <a:t>trie</a:t>
            </a:r>
            <a:r>
              <a:rPr lang="en-US" sz="2800" dirty="0"/>
              <a:t> for a collection of </a:t>
            </a:r>
            <a:r>
              <a:rPr lang="en-US" sz="2800" i="1" dirty="0"/>
              <a:t>Patterns</a:t>
            </a:r>
            <a:r>
              <a:rPr lang="en-US" sz="2800" dirty="0"/>
              <a:t> takes O(|</a:t>
            </a:r>
            <a:r>
              <a:rPr lang="en-US" sz="2800" i="1" dirty="0"/>
              <a:t>Patterns</a:t>
            </a:r>
            <a:r>
              <a:rPr lang="en-US" sz="2800" dirty="0"/>
              <a:t>|) runtime and memory. </a:t>
            </a:r>
          </a:p>
        </p:txBody>
      </p:sp>
      <p:sp>
        <p:nvSpPr>
          <p:cNvPr id="8" name="Content Placeholder 3">
            <a:extLst>
              <a:ext uri="{FF2B5EF4-FFF2-40B4-BE49-F238E27FC236}">
                <a16:creationId xmlns:a16="http://schemas.microsoft.com/office/drawing/2014/main" id="{EF618C7C-25D1-FF4D-B274-0ECCFFD662D2}"/>
              </a:ext>
            </a:extLst>
          </p:cNvPr>
          <p:cNvSpPr txBox="1">
            <a:spLocks/>
          </p:cNvSpPr>
          <p:nvPr/>
        </p:nvSpPr>
        <p:spPr>
          <a:xfrm>
            <a:off x="685800" y="4224947"/>
            <a:ext cx="4648200" cy="1896695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accent6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dirty="0"/>
              <a:t>Constructing a suffix </a:t>
            </a:r>
            <a:r>
              <a:rPr lang="en-US" sz="2800" dirty="0" err="1"/>
              <a:t>trie</a:t>
            </a:r>
            <a:r>
              <a:rPr lang="en-US" sz="2800" dirty="0"/>
              <a:t> takes O(</a:t>
            </a:r>
            <a:r>
              <a:rPr lang="en-US" sz="2800" i="1" dirty="0"/>
              <a:t>Suffixes</a:t>
            </a:r>
            <a:r>
              <a:rPr lang="en-US" sz="2800" dirty="0"/>
              <a:t>(</a:t>
            </a:r>
            <a:r>
              <a:rPr lang="en-US" sz="2800" i="1" dirty="0"/>
              <a:t>Text</a:t>
            </a:r>
            <a:r>
              <a:rPr lang="en-US" sz="2800" dirty="0"/>
              <a:t>)) = O(|</a:t>
            </a:r>
            <a:r>
              <a:rPr lang="en-US" sz="2800" i="1" dirty="0"/>
              <a:t>Text</a:t>
            </a:r>
            <a:r>
              <a:rPr lang="en-US" sz="2800" dirty="0"/>
              <a:t>|</a:t>
            </a:r>
            <a:r>
              <a:rPr lang="en-US" sz="2800" baseline="30000" dirty="0"/>
              <a:t>2</a:t>
            </a:r>
            <a:r>
              <a:rPr lang="en-US" sz="2800" dirty="0"/>
              <a:t>) runtime and memory.</a:t>
            </a:r>
          </a:p>
        </p:txBody>
      </p:sp>
    </p:spTree>
    <p:extLst>
      <p:ext uri="{BB962C8B-B14F-4D97-AF65-F5344CB8AC3E}">
        <p14:creationId xmlns:p14="http://schemas.microsoft.com/office/powerpoint/2010/main" val="2997673960"/>
      </p:ext>
    </p:extLst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B12C566-8BFC-B849-807E-019C66AEAD3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Outline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FAAA8EE-430B-0749-A9A1-C1FF70DC6C6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600201"/>
            <a:ext cx="8382000" cy="4525963"/>
          </a:xfrm>
        </p:spPr>
        <p:txBody>
          <a:bodyPr>
            <a:normAutofit/>
          </a:bodyPr>
          <a:lstStyle/>
          <a:p>
            <a:pPr marL="285750" lvl="0" indent="-285750" fontAlgn="base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chemeClr val="bg1">
                    <a:lumMod val="50000"/>
                  </a:schemeClr>
                </a:solidFill>
                <a:latin typeface="Optima" panose="02000503060000020004" pitchFamily="2" charset="0"/>
                <a:ea typeface="Times New Roman" pitchFamily="18" charset="0"/>
                <a:cs typeface="Courier New" pitchFamily="49" charset="0"/>
              </a:rPr>
              <a:t>Introduction to Read Mapping</a:t>
            </a:r>
          </a:p>
          <a:p>
            <a:pPr marL="285750" lvl="0" indent="-285750" fontAlgn="base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chemeClr val="bg1">
                    <a:lumMod val="50000"/>
                  </a:schemeClr>
                </a:solidFill>
                <a:latin typeface="Optima" panose="02000503060000020004" pitchFamily="2" charset="0"/>
                <a:ea typeface="Times New Roman" pitchFamily="18" charset="0"/>
                <a:cs typeface="Courier New" pitchFamily="49" charset="0"/>
              </a:rPr>
              <a:t>Introduction to Multiple Pattern Matching</a:t>
            </a:r>
          </a:p>
          <a:p>
            <a:pPr marL="285750" lvl="0" indent="-28575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chemeClr val="bg1">
                    <a:lumMod val="50000"/>
                  </a:schemeClr>
                </a:solidFill>
                <a:latin typeface="Optima" panose="02000503060000020004" pitchFamily="2" charset="0"/>
                <a:ea typeface="Times New Roman" pitchFamily="18" charset="0"/>
                <a:cs typeface="Gh"/>
              </a:rPr>
              <a:t>Herding Patterns into a </a:t>
            </a:r>
            <a:r>
              <a:rPr lang="en-US" altLang="en-US" dirty="0" err="1">
                <a:solidFill>
                  <a:schemeClr val="bg1">
                    <a:lumMod val="50000"/>
                  </a:schemeClr>
                </a:solidFill>
                <a:latin typeface="Optima" panose="02000503060000020004" pitchFamily="2" charset="0"/>
                <a:ea typeface="Times New Roman" pitchFamily="18" charset="0"/>
                <a:cs typeface="Gh"/>
              </a:rPr>
              <a:t>Trie</a:t>
            </a:r>
            <a:endParaRPr lang="en-US" altLang="en-US" dirty="0">
              <a:solidFill>
                <a:schemeClr val="bg1">
                  <a:lumMod val="50000"/>
                </a:schemeClr>
              </a:solidFill>
              <a:latin typeface="Optima" panose="02000503060000020004" pitchFamily="2" charset="0"/>
              <a:ea typeface="Times New Roman" pitchFamily="18" charset="0"/>
              <a:cs typeface="Gh"/>
            </a:endParaRPr>
          </a:p>
          <a:p>
            <a:pPr marL="285750" indent="-285750" eaLnBrk="0" hangingPunct="0">
              <a:lnSpc>
                <a:spcPct val="110000"/>
              </a:lnSpc>
            </a:pPr>
            <a:r>
              <a:rPr lang="en-US" altLang="en-US" dirty="0">
                <a:solidFill>
                  <a:schemeClr val="bg1">
                    <a:lumMod val="50000"/>
                  </a:schemeClr>
                </a:solidFill>
                <a:latin typeface="Optima" panose="02000503060000020004" pitchFamily="2" charset="0"/>
                <a:ea typeface="Times New Roman" pitchFamily="18" charset="0"/>
                <a:cs typeface="Gh"/>
              </a:rPr>
              <a:t>Preprocessing the Genome Instead</a:t>
            </a:r>
            <a:endParaRPr lang="en-US" altLang="en-US" dirty="0">
              <a:solidFill>
                <a:schemeClr val="bg1">
                  <a:lumMod val="50000"/>
                </a:schemeClr>
              </a:solidFill>
              <a:latin typeface="Optima" panose="02000503060000020004" pitchFamily="2" charset="0"/>
            </a:endParaRPr>
          </a:p>
          <a:p>
            <a:pPr marL="285750" lvl="0" indent="-28575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latin typeface="Optima" panose="02000503060000020004" pitchFamily="2" charset="0"/>
                <a:ea typeface="Times New Roman" pitchFamily="18" charset="0"/>
                <a:cs typeface="Gh"/>
              </a:rPr>
              <a:t>Suffix Trees</a:t>
            </a:r>
          </a:p>
          <a:p>
            <a:pPr marL="285750" lvl="0" indent="-28575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chemeClr val="bg1">
                    <a:lumMod val="50000"/>
                  </a:schemeClr>
                </a:solidFill>
                <a:latin typeface="Optima" panose="02000503060000020004" pitchFamily="2" charset="0"/>
                <a:ea typeface="Times New Roman" pitchFamily="18" charset="0"/>
              </a:rPr>
              <a:t>Suffix Arrays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CD8FA34-57E0-4D40-A584-89B4348D618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44662126"/>
      </p:ext>
    </p:extLst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CC54F4A-9E78-3949-AAB9-8DC3F9A4274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Compressing the Suffix </a:t>
            </a:r>
            <a:r>
              <a:rPr lang="en-US" dirty="0" err="1"/>
              <a:t>Trie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D459BD5-0A1C-FA49-92B8-95D7129664D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6" name="Content Placeholder 3">
            <a:extLst>
              <a:ext uri="{FF2B5EF4-FFF2-40B4-BE49-F238E27FC236}">
                <a16:creationId xmlns:a16="http://schemas.microsoft.com/office/drawing/2014/main" id="{2899B06B-756F-D44B-B026-AAFCCB67B0D8}"/>
              </a:ext>
            </a:extLst>
          </p:cNvPr>
          <p:cNvSpPr txBox="1">
            <a:spLocks/>
          </p:cNvSpPr>
          <p:nvPr/>
        </p:nvSpPr>
        <p:spPr>
          <a:xfrm>
            <a:off x="451659" y="1718062"/>
            <a:ext cx="8229599" cy="1863338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accent2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dirty="0"/>
              <a:t>The suffix </a:t>
            </a:r>
            <a:r>
              <a:rPr lang="en-US" sz="2800" dirty="0" err="1"/>
              <a:t>trie</a:t>
            </a:r>
            <a:r>
              <a:rPr lang="en-US" sz="2800" dirty="0"/>
              <a:t> will only offer a memory improvement if |</a:t>
            </a:r>
            <a:r>
              <a:rPr lang="en-US" sz="2800" i="1" dirty="0"/>
              <a:t>Text</a:t>
            </a:r>
            <a:r>
              <a:rPr lang="en-US" sz="2800" dirty="0"/>
              <a:t>|</a:t>
            </a:r>
            <a:r>
              <a:rPr lang="en-US" sz="2800" baseline="30000" dirty="0"/>
              <a:t>2</a:t>
            </a:r>
            <a:r>
              <a:rPr lang="en-US" sz="2800" dirty="0"/>
              <a:t> &lt; |</a:t>
            </a:r>
            <a:r>
              <a:rPr lang="en-US" sz="2800" i="1" dirty="0"/>
              <a:t>Patterns</a:t>
            </a:r>
            <a:r>
              <a:rPr lang="en-US" sz="2800" dirty="0"/>
              <a:t>| (i.e., for very short genomes and many reads). But we can compress the suffix </a:t>
            </a:r>
            <a:r>
              <a:rPr lang="en-US" sz="2800" dirty="0" err="1"/>
              <a:t>trie</a:t>
            </a:r>
            <a:r>
              <a:rPr lang="en-US" sz="2800" dirty="0"/>
              <a:t> into a smaller structure.</a:t>
            </a:r>
          </a:p>
        </p:txBody>
      </p:sp>
    </p:spTree>
    <p:extLst>
      <p:ext uri="{BB962C8B-B14F-4D97-AF65-F5344CB8AC3E}">
        <p14:creationId xmlns:p14="http://schemas.microsoft.com/office/powerpoint/2010/main" val="2968058532"/>
      </p:ext>
    </p:extLst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CC54F4A-9E78-3949-AAB9-8DC3F9A4274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Compressing the Suffix </a:t>
            </a:r>
            <a:r>
              <a:rPr lang="en-US" dirty="0" err="1"/>
              <a:t>Trie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D459BD5-0A1C-FA49-92B8-95D7129664D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5" name="Content Placeholder 3">
            <a:extLst>
              <a:ext uri="{FF2B5EF4-FFF2-40B4-BE49-F238E27FC236}">
                <a16:creationId xmlns:a16="http://schemas.microsoft.com/office/drawing/2014/main" id="{BAD1F88B-275E-E544-AC3C-7539B775D4AF}"/>
              </a:ext>
            </a:extLst>
          </p:cNvPr>
          <p:cNvSpPr txBox="1">
            <a:spLocks/>
          </p:cNvSpPr>
          <p:nvPr/>
        </p:nvSpPr>
        <p:spPr>
          <a:xfrm>
            <a:off x="453043" y="4010612"/>
            <a:ext cx="8228215" cy="1399588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b="1" dirty="0">
                <a:solidFill>
                  <a:schemeClr val="accent1"/>
                </a:solidFill>
              </a:rPr>
              <a:t>Suffix Tree: </a:t>
            </a:r>
            <a:r>
              <a:rPr lang="en-US" sz="2800" dirty="0"/>
              <a:t>Formed by combining the edges on any </a:t>
            </a:r>
            <a:r>
              <a:rPr lang="en-US" sz="2800" i="1" dirty="0"/>
              <a:t>non-branching path </a:t>
            </a:r>
            <a:r>
              <a:rPr lang="en-US" sz="2800" dirty="0"/>
              <a:t>of the suffix </a:t>
            </a:r>
            <a:r>
              <a:rPr lang="en-US" sz="2800" dirty="0" err="1"/>
              <a:t>trie</a:t>
            </a:r>
            <a:r>
              <a:rPr lang="en-US" sz="2800" dirty="0"/>
              <a:t> into a single edge. </a:t>
            </a:r>
          </a:p>
        </p:txBody>
      </p:sp>
      <p:sp>
        <p:nvSpPr>
          <p:cNvPr id="6" name="Content Placeholder 3">
            <a:extLst>
              <a:ext uri="{FF2B5EF4-FFF2-40B4-BE49-F238E27FC236}">
                <a16:creationId xmlns:a16="http://schemas.microsoft.com/office/drawing/2014/main" id="{2899B06B-756F-D44B-B026-AAFCCB67B0D8}"/>
              </a:ext>
            </a:extLst>
          </p:cNvPr>
          <p:cNvSpPr txBox="1">
            <a:spLocks/>
          </p:cNvSpPr>
          <p:nvPr/>
        </p:nvSpPr>
        <p:spPr>
          <a:xfrm>
            <a:off x="451659" y="1718062"/>
            <a:ext cx="8229599" cy="1863338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accent2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dirty="0"/>
              <a:t>The suffix </a:t>
            </a:r>
            <a:r>
              <a:rPr lang="en-US" sz="2800" dirty="0" err="1"/>
              <a:t>trie</a:t>
            </a:r>
            <a:r>
              <a:rPr lang="en-US" sz="2800" dirty="0"/>
              <a:t> will only offer a memory improvement if |</a:t>
            </a:r>
            <a:r>
              <a:rPr lang="en-US" sz="2800" i="1" dirty="0"/>
              <a:t>Text</a:t>
            </a:r>
            <a:r>
              <a:rPr lang="en-US" sz="2800" dirty="0"/>
              <a:t>|</a:t>
            </a:r>
            <a:r>
              <a:rPr lang="en-US" sz="2800" baseline="30000" dirty="0"/>
              <a:t>2</a:t>
            </a:r>
            <a:r>
              <a:rPr lang="en-US" sz="2800" dirty="0"/>
              <a:t> &lt; |</a:t>
            </a:r>
            <a:r>
              <a:rPr lang="en-US" sz="2800" i="1" dirty="0"/>
              <a:t>Patterns</a:t>
            </a:r>
            <a:r>
              <a:rPr lang="en-US" sz="2800" dirty="0"/>
              <a:t>| (i.e., for very short genomes and many reads). But we can compress the suffix </a:t>
            </a:r>
            <a:r>
              <a:rPr lang="en-US" sz="2800" dirty="0" err="1"/>
              <a:t>trie</a:t>
            </a:r>
            <a:r>
              <a:rPr lang="en-US" sz="2800" dirty="0"/>
              <a:t> into a smaller structure.</a:t>
            </a:r>
          </a:p>
        </p:txBody>
      </p:sp>
    </p:spTree>
    <p:extLst>
      <p:ext uri="{BB962C8B-B14F-4D97-AF65-F5344CB8AC3E}">
        <p14:creationId xmlns:p14="http://schemas.microsoft.com/office/powerpoint/2010/main" val="4086425475"/>
      </p:ext>
    </p:extLst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83" name="Straight Connector 282">
            <a:extLst>
              <a:ext uri="{FF2B5EF4-FFF2-40B4-BE49-F238E27FC236}">
                <a16:creationId xmlns:a16="http://schemas.microsoft.com/office/drawing/2014/main" id="{43FEAE13-A71C-0341-B06C-FFE412A3E642}"/>
              </a:ext>
            </a:extLst>
          </p:cNvPr>
          <p:cNvCxnSpPr>
            <a:cxnSpLocks/>
            <a:stCxn id="4" idx="1"/>
          </p:cNvCxnSpPr>
          <p:nvPr/>
        </p:nvCxnSpPr>
        <p:spPr>
          <a:xfrm flipH="1">
            <a:off x="1521696" y="326590"/>
            <a:ext cx="1531750" cy="602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 dirty="0"/>
              <a:t>Bioinformatics Algorithms: An Active Learning Approach</a:t>
            </a:r>
            <a:r>
              <a:rPr lang="en-US" dirty="0"/>
              <a:t>.  © 2018 </a:t>
            </a:r>
            <a:r>
              <a:rPr lang="en-US" dirty="0" err="1"/>
              <a:t>Compeau</a:t>
            </a:r>
            <a:r>
              <a:rPr lang="en-US" dirty="0"/>
              <a:t> and </a:t>
            </a:r>
            <a:r>
              <a:rPr lang="en-US" dirty="0" err="1"/>
              <a:t>Pevzner</a:t>
            </a:r>
            <a:r>
              <a:rPr lang="en-US" dirty="0"/>
              <a:t>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0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cxnSpLocks/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4C8D4CB-B407-0440-9A96-839E2112C5DD}"/>
              </a:ext>
            </a:extLst>
          </p:cNvPr>
          <p:cNvSpPr txBox="1"/>
          <p:nvPr/>
        </p:nvSpPr>
        <p:spPr>
          <a:xfrm>
            <a:off x="1699824" y="4708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F46A0BC-89BE-564C-9B4B-D9736ECF2FF5}"/>
              </a:ext>
            </a:extLst>
          </p:cNvPr>
          <p:cNvSpPr txBox="1"/>
          <p:nvPr/>
        </p:nvSpPr>
        <p:spPr>
          <a:xfrm>
            <a:off x="1699824" y="5166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4A3BCD9-8AEA-9F46-B4EC-E3F28DC20833}"/>
              </a:ext>
            </a:extLst>
          </p:cNvPr>
          <p:cNvSpPr txBox="1"/>
          <p:nvPr/>
        </p:nvSpPr>
        <p:spPr>
          <a:xfrm>
            <a:off x="1699824" y="4295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088786C-4EEB-1C41-85B9-C3C39CC420CA}"/>
              </a:ext>
            </a:extLst>
          </p:cNvPr>
          <p:cNvSpPr txBox="1"/>
          <p:nvPr/>
        </p:nvSpPr>
        <p:spPr>
          <a:xfrm>
            <a:off x="1699824" y="3838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EB8EE9D-6263-B848-B923-8547BCAC507C}"/>
              </a:ext>
            </a:extLst>
          </p:cNvPr>
          <p:cNvSpPr txBox="1"/>
          <p:nvPr/>
        </p:nvSpPr>
        <p:spPr>
          <a:xfrm>
            <a:off x="1699824" y="3340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7E813DB-FFB7-6643-8517-21BB3D92AEAD}"/>
              </a:ext>
            </a:extLst>
          </p:cNvPr>
          <p:cNvSpPr txBox="1"/>
          <p:nvPr/>
        </p:nvSpPr>
        <p:spPr>
          <a:xfrm>
            <a:off x="1699824" y="5666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2FF5E8FE-FCAD-C144-9E71-FB99D290EF09}"/>
              </a:ext>
            </a:extLst>
          </p:cNvPr>
          <p:cNvSpPr/>
          <p:nvPr/>
        </p:nvSpPr>
        <p:spPr>
          <a:xfrm>
            <a:off x="1944193" y="3225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467C296E-6CC2-4742-8265-4DC23CA28601}"/>
              </a:ext>
            </a:extLst>
          </p:cNvPr>
          <p:cNvSpPr/>
          <p:nvPr/>
        </p:nvSpPr>
        <p:spPr>
          <a:xfrm>
            <a:off x="1943143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6BF1EA94-E304-AE4E-9362-343E31B35122}"/>
              </a:ext>
            </a:extLst>
          </p:cNvPr>
          <p:cNvCxnSpPr>
            <a:endCxn id="54" idx="0"/>
          </p:cNvCxnSpPr>
          <p:nvPr/>
        </p:nvCxnSpPr>
        <p:spPr>
          <a:xfrm>
            <a:off x="2055179" y="3475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Oval 55">
            <a:extLst>
              <a:ext uri="{FF2B5EF4-FFF2-40B4-BE49-F238E27FC236}">
                <a16:creationId xmlns:a16="http://schemas.microsoft.com/office/drawing/2014/main" id="{F092F9FD-33D2-BD40-A2AF-1228D2440970}"/>
              </a:ext>
            </a:extLst>
          </p:cNvPr>
          <p:cNvSpPr/>
          <p:nvPr/>
        </p:nvSpPr>
        <p:spPr>
          <a:xfrm>
            <a:off x="1942011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B7A31CEB-C4E3-8E45-B7A4-C9795D4067BE}"/>
              </a:ext>
            </a:extLst>
          </p:cNvPr>
          <p:cNvCxnSpPr>
            <a:stCxn id="54" idx="4"/>
            <a:endCxn id="56" idx="0"/>
          </p:cNvCxnSpPr>
          <p:nvPr/>
        </p:nvCxnSpPr>
        <p:spPr>
          <a:xfrm flipH="1">
            <a:off x="2056311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844994A4-E325-FC41-80C7-491E4E72C061}"/>
              </a:ext>
            </a:extLst>
          </p:cNvPr>
          <p:cNvCxnSpPr>
            <a:stCxn id="56" idx="4"/>
            <a:endCxn id="59" idx="0"/>
          </p:cNvCxnSpPr>
          <p:nvPr/>
        </p:nvCxnSpPr>
        <p:spPr>
          <a:xfrm>
            <a:off x="2056311" y="4365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Oval 58">
            <a:extLst>
              <a:ext uri="{FF2B5EF4-FFF2-40B4-BE49-F238E27FC236}">
                <a16:creationId xmlns:a16="http://schemas.microsoft.com/office/drawing/2014/main" id="{1F2C6C2D-1BB7-024C-A480-EB05969DE772}"/>
              </a:ext>
            </a:extLst>
          </p:cNvPr>
          <p:cNvSpPr/>
          <p:nvPr/>
        </p:nvSpPr>
        <p:spPr>
          <a:xfrm>
            <a:off x="1943183" y="4594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EBB8EA0A-1A4C-C74A-AFCD-F1204E80879A}"/>
              </a:ext>
            </a:extLst>
          </p:cNvPr>
          <p:cNvSpPr/>
          <p:nvPr/>
        </p:nvSpPr>
        <p:spPr>
          <a:xfrm>
            <a:off x="1945447" y="5051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FE708EA0-906C-5A4A-B2EA-AFF41266C0D9}"/>
              </a:ext>
            </a:extLst>
          </p:cNvPr>
          <p:cNvCxnSpPr>
            <a:stCxn id="59" idx="4"/>
            <a:endCxn id="60" idx="0"/>
          </p:cNvCxnSpPr>
          <p:nvPr/>
        </p:nvCxnSpPr>
        <p:spPr>
          <a:xfrm>
            <a:off x="2057483" y="4823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Oval 61">
            <a:extLst>
              <a:ext uri="{FF2B5EF4-FFF2-40B4-BE49-F238E27FC236}">
                <a16:creationId xmlns:a16="http://schemas.microsoft.com/office/drawing/2014/main" id="{43D10A5E-F84C-8C42-884A-AE831FF2C32D}"/>
              </a:ext>
            </a:extLst>
          </p:cNvPr>
          <p:cNvSpPr/>
          <p:nvPr/>
        </p:nvSpPr>
        <p:spPr>
          <a:xfrm>
            <a:off x="1944315" y="5508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4F870F33-EBA9-4845-8703-EA0886F3179C}"/>
              </a:ext>
            </a:extLst>
          </p:cNvPr>
          <p:cNvCxnSpPr>
            <a:stCxn id="60" idx="4"/>
            <a:endCxn id="62" idx="0"/>
          </p:cNvCxnSpPr>
          <p:nvPr/>
        </p:nvCxnSpPr>
        <p:spPr>
          <a:xfrm flipH="1">
            <a:off x="2058615" y="5280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val 63">
            <a:extLst>
              <a:ext uri="{FF2B5EF4-FFF2-40B4-BE49-F238E27FC236}">
                <a16:creationId xmlns:a16="http://schemas.microsoft.com/office/drawing/2014/main" id="{10612995-4A69-3A45-90AE-7ABDB2E65DFD}"/>
              </a:ext>
            </a:extLst>
          </p:cNvPr>
          <p:cNvSpPr/>
          <p:nvPr/>
        </p:nvSpPr>
        <p:spPr>
          <a:xfrm>
            <a:off x="1937767" y="5965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7F24EEAC-758B-D947-A86F-D84299B103A7}"/>
              </a:ext>
            </a:extLst>
          </p:cNvPr>
          <p:cNvCxnSpPr>
            <a:endCxn id="64" idx="0"/>
          </p:cNvCxnSpPr>
          <p:nvPr/>
        </p:nvCxnSpPr>
        <p:spPr>
          <a:xfrm flipH="1">
            <a:off x="2052067" y="5736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Box 65">
            <a:extLst>
              <a:ext uri="{FF2B5EF4-FFF2-40B4-BE49-F238E27FC236}">
                <a16:creationId xmlns:a16="http://schemas.microsoft.com/office/drawing/2014/main" id="{ED694E29-C093-4041-90CC-74051FED9CC2}"/>
              </a:ext>
            </a:extLst>
          </p:cNvPr>
          <p:cNvSpPr txBox="1"/>
          <p:nvPr/>
        </p:nvSpPr>
        <p:spPr>
          <a:xfrm>
            <a:off x="2527513" y="5092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04B889FC-E4A0-BF47-810E-F953E72AC63E}"/>
              </a:ext>
            </a:extLst>
          </p:cNvPr>
          <p:cNvSpPr txBox="1"/>
          <p:nvPr/>
        </p:nvSpPr>
        <p:spPr>
          <a:xfrm>
            <a:off x="1699824" y="6101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26546" y="6400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</a:t>
            </a:r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5761E276-92A6-0644-9333-7CABBCB13542}"/>
              </a:ext>
            </a:extLst>
          </p:cNvPr>
          <p:cNvCxnSpPr>
            <a:endCxn id="68" idx="0"/>
          </p:cNvCxnSpPr>
          <p:nvPr/>
        </p:nvCxnSpPr>
        <p:spPr>
          <a:xfrm flipH="1">
            <a:off x="2040846" y="6172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Box 70">
            <a:extLst>
              <a:ext uri="{FF2B5EF4-FFF2-40B4-BE49-F238E27FC236}">
                <a16:creationId xmlns:a16="http://schemas.microsoft.com/office/drawing/2014/main" id="{3DC22BE3-00C9-B347-A3A5-25AEF5FA70B1}"/>
              </a:ext>
            </a:extLst>
          </p:cNvPr>
          <p:cNvSpPr txBox="1"/>
          <p:nvPr/>
        </p:nvSpPr>
        <p:spPr>
          <a:xfrm>
            <a:off x="1935867" y="17884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CBDD6FD-B4EA-394A-8775-3C80D85903A0}"/>
              </a:ext>
            </a:extLst>
          </p:cNvPr>
          <p:cNvSpPr txBox="1"/>
          <p:nvPr/>
        </p:nvSpPr>
        <p:spPr>
          <a:xfrm>
            <a:off x="1699824" y="2431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E6430331-32D6-2C4A-8F40-6B94287AAA9B}"/>
              </a:ext>
            </a:extLst>
          </p:cNvPr>
          <p:cNvSpPr txBox="1"/>
          <p:nvPr/>
        </p:nvSpPr>
        <p:spPr>
          <a:xfrm>
            <a:off x="2235217" y="1444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2089B9B-080C-0440-872D-2ED0DDEADE63}"/>
              </a:ext>
            </a:extLst>
          </p:cNvPr>
          <p:cNvSpPr txBox="1"/>
          <p:nvPr/>
        </p:nvSpPr>
        <p:spPr>
          <a:xfrm>
            <a:off x="1850667" y="8958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22C2B9FA-5513-2140-8F0D-269530C1D720}"/>
              </a:ext>
            </a:extLst>
          </p:cNvPr>
          <p:cNvSpPr/>
          <p:nvPr/>
        </p:nvSpPr>
        <p:spPr>
          <a:xfrm>
            <a:off x="2199979" y="12568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7D6CE7AE-C3B6-8A41-9E5F-25C4F21F9A1D}"/>
              </a:ext>
            </a:extLst>
          </p:cNvPr>
          <p:cNvCxnSpPr>
            <a:stCxn id="75" idx="5"/>
            <a:endCxn id="76" idx="0"/>
          </p:cNvCxnSpPr>
          <p:nvPr/>
        </p:nvCxnSpPr>
        <p:spPr>
          <a:xfrm>
            <a:off x="2075919" y="811669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07E8AC30-AA5E-1848-9ABF-4F4FBDE9B717}"/>
              </a:ext>
            </a:extLst>
          </p:cNvPr>
          <p:cNvCxnSpPr>
            <a:stCxn id="76" idx="5"/>
            <a:endCxn id="79" idx="1"/>
          </p:cNvCxnSpPr>
          <p:nvPr/>
        </p:nvCxnSpPr>
        <p:spPr>
          <a:xfrm>
            <a:off x="2395100" y="1451936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B38C9688-ED58-2B46-A5E6-D488A83C657A}"/>
              </a:ext>
            </a:extLst>
          </p:cNvPr>
          <p:cNvSpPr/>
          <p:nvPr/>
        </p:nvSpPr>
        <p:spPr>
          <a:xfrm>
            <a:off x="1944316" y="2316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stCxn id="79" idx="3"/>
            <a:endCxn id="80" idx="0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C1B6C3B7-ECAA-D746-81B2-F97140130744}"/>
              </a:ext>
            </a:extLst>
          </p:cNvPr>
          <p:cNvCxnSpPr>
            <a:stCxn id="80" idx="4"/>
          </p:cNvCxnSpPr>
          <p:nvPr/>
        </p:nvCxnSpPr>
        <p:spPr>
          <a:xfrm flipH="1">
            <a:off x="2057484" y="2544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>
            <a:extLst>
              <a:ext uri="{FF2B5EF4-FFF2-40B4-BE49-F238E27FC236}">
                <a16:creationId xmlns:a16="http://schemas.microsoft.com/office/drawing/2014/main" id="{768E69E2-0FC4-4043-A331-F64461B172A7}"/>
              </a:ext>
            </a:extLst>
          </p:cNvPr>
          <p:cNvSpPr txBox="1"/>
          <p:nvPr/>
        </p:nvSpPr>
        <p:spPr>
          <a:xfrm>
            <a:off x="1699824" y="2942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FF25A39F-AFB7-6F40-97D7-8814A0E85606}"/>
              </a:ext>
            </a:extLst>
          </p:cNvPr>
          <p:cNvSpPr/>
          <p:nvPr/>
        </p:nvSpPr>
        <p:spPr>
          <a:xfrm>
            <a:off x="1938911" y="2765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C5E99B1-A612-5047-8890-770A55D3804E}"/>
              </a:ext>
            </a:extLst>
          </p:cNvPr>
          <p:cNvCxnSpPr>
            <a:stCxn id="84" idx="4"/>
            <a:endCxn id="53" idx="0"/>
          </p:cNvCxnSpPr>
          <p:nvPr/>
        </p:nvCxnSpPr>
        <p:spPr>
          <a:xfrm>
            <a:off x="2053211" y="2993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F0FB156B-0FEA-214C-B325-BFF68048825F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5834D8-3E84-7941-8570-B872AAF555A7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80ED94-4E45-A449-B7D4-EA793821235B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EB0E298-1265-E549-861C-1447DA0B9DED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5D586A2-2016-6242-9A14-C79487C99B3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E29280A-971A-6349-9908-C497B5073C3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B85E2A-8DB8-C64F-86FA-DE7FCDCA5EA7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CEA38C7-C47C-EF47-97E0-5D6A2E8AB813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6A0A700A-36A2-5C4D-B02E-EB9A4DF02256}"/>
              </a:ext>
            </a:extLst>
          </p:cNvPr>
          <p:cNvCxnSpPr>
            <a:endCxn id="93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id="{B8744598-54AE-FA46-A7CB-16FEBD55EF1B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84D405E-D4E9-124C-B08B-09DF5FAC5418}"/>
              </a:ext>
            </a:extLst>
          </p:cNvPr>
          <p:cNvCxnSpPr>
            <a:stCxn id="93" idx="4"/>
            <a:endCxn id="95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79B955C-5BAB-9849-A3F5-F98590F9D7C5}"/>
              </a:ext>
            </a:extLst>
          </p:cNvPr>
          <p:cNvCxnSpPr>
            <a:stCxn id="95" idx="4"/>
            <a:endCxn id="98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val 97">
            <a:extLst>
              <a:ext uri="{FF2B5EF4-FFF2-40B4-BE49-F238E27FC236}">
                <a16:creationId xmlns:a16="http://schemas.microsoft.com/office/drawing/2014/main" id="{7C697300-9997-4C4E-A4EB-6A4F8E218648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E1E78C6A-0C5B-A645-A5BF-91DE6F42C471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92BC703-2B35-5945-B0EA-3282187FD27F}"/>
              </a:ext>
            </a:extLst>
          </p:cNvPr>
          <p:cNvCxnSpPr>
            <a:stCxn id="98" idx="4"/>
            <a:endCxn id="99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>
            <a:extLst>
              <a:ext uri="{FF2B5EF4-FFF2-40B4-BE49-F238E27FC236}">
                <a16:creationId xmlns:a16="http://schemas.microsoft.com/office/drawing/2014/main" id="{29FF1F1D-7077-D04C-989C-D7BD7375E9BB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B12C524-5B51-E744-9D40-5D75ED33C939}"/>
              </a:ext>
            </a:extLst>
          </p:cNvPr>
          <p:cNvCxnSpPr>
            <a:stCxn id="99" idx="4"/>
            <a:endCxn id="101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DEBAAF2A-214C-CD40-979E-C104F666A30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64EA81-A491-9D42-88C7-FB3A1A3A5204}"/>
              </a:ext>
            </a:extLst>
          </p:cNvPr>
          <p:cNvCxnSpPr>
            <a:endCxn id="103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CAE7D68B-7D3D-8E4E-8AC8-3CCA49E8846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2</a:t>
            </a: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8CEB8A3-E1F4-9E43-BF34-24421B04ED1E}"/>
              </a:ext>
            </a:extLst>
          </p:cNvPr>
          <p:cNvCxnSpPr>
            <a:endCxn id="106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D95C3EE5-77A5-C74B-959F-F61503C21BBA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6C89CFC-C4C0-E14A-ADDA-C43BE84B0062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41144C40-B711-E949-ACA7-BE22AA0352EB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stCxn id="115" idx="4"/>
            <a:endCxn id="116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04D2FC4-1481-8949-99D1-75DE32A55C16}"/>
              </a:ext>
            </a:extLst>
          </p:cNvPr>
          <p:cNvCxnSpPr>
            <a:stCxn id="116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0C5BA5E2-0892-7B46-B707-B19903FA2C06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46C913A-0A5C-2041-8F1B-F0B7D87BEFF1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F28F3889-31F2-3C42-9574-99A77B751426}"/>
              </a:ext>
            </a:extLst>
          </p:cNvPr>
          <p:cNvCxnSpPr>
            <a:stCxn id="120" idx="4"/>
            <a:endCxn id="92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E8FCBEAA-8DC7-B943-A937-863A942E000E}"/>
              </a:ext>
            </a:extLst>
          </p:cNvPr>
          <p:cNvSpPr txBox="1"/>
          <p:nvPr/>
        </p:nvSpPr>
        <p:spPr>
          <a:xfrm>
            <a:off x="1049778" y="3946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10F3C621-4FEE-B84F-A56D-A1B618D3D8D5}"/>
              </a:ext>
            </a:extLst>
          </p:cNvPr>
          <p:cNvSpPr txBox="1"/>
          <p:nvPr/>
        </p:nvSpPr>
        <p:spPr>
          <a:xfrm>
            <a:off x="1049778" y="4404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96BB0863-09C1-5440-B364-9EA77DD1B3F9}"/>
              </a:ext>
            </a:extLst>
          </p:cNvPr>
          <p:cNvSpPr txBox="1"/>
          <p:nvPr/>
        </p:nvSpPr>
        <p:spPr>
          <a:xfrm>
            <a:off x="1049778" y="3533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0BAD43D8-761C-1B44-9099-B9CBDF63464A}"/>
              </a:ext>
            </a:extLst>
          </p:cNvPr>
          <p:cNvSpPr txBox="1"/>
          <p:nvPr/>
        </p:nvSpPr>
        <p:spPr>
          <a:xfrm>
            <a:off x="1049778" y="3076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3C16751F-CF0A-0E48-9D37-13971F86D671}"/>
              </a:ext>
            </a:extLst>
          </p:cNvPr>
          <p:cNvSpPr txBox="1"/>
          <p:nvPr/>
        </p:nvSpPr>
        <p:spPr>
          <a:xfrm>
            <a:off x="1049778" y="2578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B86FE87E-43B6-6D4B-947D-49F1AA784814}"/>
              </a:ext>
            </a:extLst>
          </p:cNvPr>
          <p:cNvSpPr txBox="1"/>
          <p:nvPr/>
        </p:nvSpPr>
        <p:spPr>
          <a:xfrm>
            <a:off x="1049778" y="4904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28" name="Oval 127">
            <a:extLst>
              <a:ext uri="{FF2B5EF4-FFF2-40B4-BE49-F238E27FC236}">
                <a16:creationId xmlns:a16="http://schemas.microsoft.com/office/drawing/2014/main" id="{8BF30085-377F-C046-AF46-F4C228DDA54F}"/>
              </a:ext>
            </a:extLst>
          </p:cNvPr>
          <p:cNvSpPr/>
          <p:nvPr/>
        </p:nvSpPr>
        <p:spPr>
          <a:xfrm>
            <a:off x="1294147" y="2463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8FD1AB61-296B-7941-8A11-99F9574A1D15}"/>
              </a:ext>
            </a:extLst>
          </p:cNvPr>
          <p:cNvSpPr/>
          <p:nvPr/>
        </p:nvSpPr>
        <p:spPr>
          <a:xfrm>
            <a:off x="1293097" y="2918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F022ACAD-F007-DF4C-A95D-B67618917446}"/>
              </a:ext>
            </a:extLst>
          </p:cNvPr>
          <p:cNvCxnSpPr>
            <a:endCxn id="129" idx="0"/>
          </p:cNvCxnSpPr>
          <p:nvPr/>
        </p:nvCxnSpPr>
        <p:spPr>
          <a:xfrm>
            <a:off x="1405133" y="2713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Oval 130">
            <a:extLst>
              <a:ext uri="{FF2B5EF4-FFF2-40B4-BE49-F238E27FC236}">
                <a16:creationId xmlns:a16="http://schemas.microsoft.com/office/drawing/2014/main" id="{F2F9815A-5FC2-3F4C-BC39-44921734C4B1}"/>
              </a:ext>
            </a:extLst>
          </p:cNvPr>
          <p:cNvSpPr/>
          <p:nvPr/>
        </p:nvSpPr>
        <p:spPr>
          <a:xfrm>
            <a:off x="1291965" y="3375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CABF80DA-E80C-3647-80A0-F5C74A09AF12}"/>
              </a:ext>
            </a:extLst>
          </p:cNvPr>
          <p:cNvCxnSpPr>
            <a:stCxn id="129" idx="4"/>
            <a:endCxn id="131" idx="0"/>
          </p:cNvCxnSpPr>
          <p:nvPr/>
        </p:nvCxnSpPr>
        <p:spPr>
          <a:xfrm flipH="1">
            <a:off x="1406265" y="3146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8D247746-46EA-C642-90A2-50C156951338}"/>
              </a:ext>
            </a:extLst>
          </p:cNvPr>
          <p:cNvCxnSpPr>
            <a:stCxn id="131" idx="4"/>
            <a:endCxn id="134" idx="0"/>
          </p:cNvCxnSpPr>
          <p:nvPr/>
        </p:nvCxnSpPr>
        <p:spPr>
          <a:xfrm>
            <a:off x="1406265" y="3603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Oval 133">
            <a:extLst>
              <a:ext uri="{FF2B5EF4-FFF2-40B4-BE49-F238E27FC236}">
                <a16:creationId xmlns:a16="http://schemas.microsoft.com/office/drawing/2014/main" id="{A2BAF0C4-1C77-E54E-944D-09A58368A3A2}"/>
              </a:ext>
            </a:extLst>
          </p:cNvPr>
          <p:cNvSpPr/>
          <p:nvPr/>
        </p:nvSpPr>
        <p:spPr>
          <a:xfrm>
            <a:off x="1293137" y="3832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5" name="Oval 134">
            <a:extLst>
              <a:ext uri="{FF2B5EF4-FFF2-40B4-BE49-F238E27FC236}">
                <a16:creationId xmlns:a16="http://schemas.microsoft.com/office/drawing/2014/main" id="{C6D11935-7E37-0349-8D97-1E9DBAD3534A}"/>
              </a:ext>
            </a:extLst>
          </p:cNvPr>
          <p:cNvSpPr/>
          <p:nvPr/>
        </p:nvSpPr>
        <p:spPr>
          <a:xfrm>
            <a:off x="1295401" y="4289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35A46693-E50C-2149-9D05-47CFA37649F1}"/>
              </a:ext>
            </a:extLst>
          </p:cNvPr>
          <p:cNvCxnSpPr>
            <a:stCxn id="134" idx="4"/>
            <a:endCxn id="135" idx="0"/>
          </p:cNvCxnSpPr>
          <p:nvPr/>
        </p:nvCxnSpPr>
        <p:spPr>
          <a:xfrm>
            <a:off x="1407437" y="4061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Oval 136">
            <a:extLst>
              <a:ext uri="{FF2B5EF4-FFF2-40B4-BE49-F238E27FC236}">
                <a16:creationId xmlns:a16="http://schemas.microsoft.com/office/drawing/2014/main" id="{0BA6D564-1DA6-1C4A-8BCF-AD07334521AB}"/>
              </a:ext>
            </a:extLst>
          </p:cNvPr>
          <p:cNvSpPr/>
          <p:nvPr/>
        </p:nvSpPr>
        <p:spPr>
          <a:xfrm>
            <a:off x="1294269" y="4746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00F31C6B-E9CD-B041-AB84-C5EF0AB63293}"/>
              </a:ext>
            </a:extLst>
          </p:cNvPr>
          <p:cNvCxnSpPr>
            <a:stCxn id="135" idx="4"/>
            <a:endCxn id="137" idx="0"/>
          </p:cNvCxnSpPr>
          <p:nvPr/>
        </p:nvCxnSpPr>
        <p:spPr>
          <a:xfrm flipH="1">
            <a:off x="1408569" y="4518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9" name="Oval 138">
            <a:extLst>
              <a:ext uri="{FF2B5EF4-FFF2-40B4-BE49-F238E27FC236}">
                <a16:creationId xmlns:a16="http://schemas.microsoft.com/office/drawing/2014/main" id="{938C730E-90A8-7747-808C-CBFAD4C09510}"/>
              </a:ext>
            </a:extLst>
          </p:cNvPr>
          <p:cNvSpPr/>
          <p:nvPr/>
        </p:nvSpPr>
        <p:spPr>
          <a:xfrm>
            <a:off x="1287721" y="5203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66712C6C-DF98-3A4B-B8C6-1C0054724431}"/>
              </a:ext>
            </a:extLst>
          </p:cNvPr>
          <p:cNvCxnSpPr>
            <a:endCxn id="139" idx="0"/>
          </p:cNvCxnSpPr>
          <p:nvPr/>
        </p:nvCxnSpPr>
        <p:spPr>
          <a:xfrm flipH="1">
            <a:off x="1402021" y="4974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" name="TextBox 140">
            <a:extLst>
              <a:ext uri="{FF2B5EF4-FFF2-40B4-BE49-F238E27FC236}">
                <a16:creationId xmlns:a16="http://schemas.microsoft.com/office/drawing/2014/main" id="{D57AE3BB-E0E5-214A-979E-EBE18F1C11F0}"/>
              </a:ext>
            </a:extLst>
          </p:cNvPr>
          <p:cNvSpPr txBox="1"/>
          <p:nvPr/>
        </p:nvSpPr>
        <p:spPr>
          <a:xfrm>
            <a:off x="1049778" y="5339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5638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3</a:t>
            </a:r>
          </a:p>
        </p:txBody>
      </p: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B79F84C7-6686-6A4D-BFEA-A6B31DC59C8F}"/>
              </a:ext>
            </a:extLst>
          </p:cNvPr>
          <p:cNvCxnSpPr>
            <a:endCxn id="142" idx="0"/>
          </p:cNvCxnSpPr>
          <p:nvPr/>
        </p:nvCxnSpPr>
        <p:spPr>
          <a:xfrm flipH="1">
            <a:off x="1390800" y="5410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" name="TextBox 143">
            <a:extLst>
              <a:ext uri="{FF2B5EF4-FFF2-40B4-BE49-F238E27FC236}">
                <a16:creationId xmlns:a16="http://schemas.microsoft.com/office/drawing/2014/main" id="{CA9514D8-0ACE-924B-9668-00DCBBA92E9F}"/>
              </a:ext>
            </a:extLst>
          </p:cNvPr>
          <p:cNvSpPr txBox="1"/>
          <p:nvPr/>
        </p:nvSpPr>
        <p:spPr>
          <a:xfrm>
            <a:off x="1049778" y="1669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45" name="Oval 144">
            <a:extLst>
              <a:ext uri="{FF2B5EF4-FFF2-40B4-BE49-F238E27FC236}">
                <a16:creationId xmlns:a16="http://schemas.microsoft.com/office/drawing/2014/main" id="{027543C4-8ED7-B741-82EE-AA99A61F0F2E}"/>
              </a:ext>
            </a:extLst>
          </p:cNvPr>
          <p:cNvSpPr/>
          <p:nvPr/>
        </p:nvSpPr>
        <p:spPr>
          <a:xfrm>
            <a:off x="1294270" y="1554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stCxn id="75" idx="3"/>
            <a:endCxn id="145" idx="0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8E04EC9B-FB6D-2A46-AB20-AAB70543325A}"/>
              </a:ext>
            </a:extLst>
          </p:cNvPr>
          <p:cNvCxnSpPr>
            <a:stCxn id="145" idx="4"/>
          </p:cNvCxnSpPr>
          <p:nvPr/>
        </p:nvCxnSpPr>
        <p:spPr>
          <a:xfrm flipH="1">
            <a:off x="1407438" y="1782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>
            <a:extLst>
              <a:ext uri="{FF2B5EF4-FFF2-40B4-BE49-F238E27FC236}">
                <a16:creationId xmlns:a16="http://schemas.microsoft.com/office/drawing/2014/main" id="{E4E7366F-1022-E644-AB49-97254E8D8056}"/>
              </a:ext>
            </a:extLst>
          </p:cNvPr>
          <p:cNvSpPr txBox="1"/>
          <p:nvPr/>
        </p:nvSpPr>
        <p:spPr>
          <a:xfrm>
            <a:off x="1049778" y="2180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49" name="Oval 148">
            <a:extLst>
              <a:ext uri="{FF2B5EF4-FFF2-40B4-BE49-F238E27FC236}">
                <a16:creationId xmlns:a16="http://schemas.microsoft.com/office/drawing/2014/main" id="{6FA1A212-B00B-2746-B245-FEE4EE30745E}"/>
              </a:ext>
            </a:extLst>
          </p:cNvPr>
          <p:cNvSpPr/>
          <p:nvPr/>
        </p:nvSpPr>
        <p:spPr>
          <a:xfrm>
            <a:off x="1288865" y="2003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E9B34679-411E-8245-98D0-6B7382BA1DE3}"/>
              </a:ext>
            </a:extLst>
          </p:cNvPr>
          <p:cNvCxnSpPr>
            <a:stCxn id="149" idx="4"/>
            <a:endCxn id="128" idx="0"/>
          </p:cNvCxnSpPr>
          <p:nvPr/>
        </p:nvCxnSpPr>
        <p:spPr>
          <a:xfrm>
            <a:off x="1403165" y="2231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1" name="TextBox 150">
            <a:extLst>
              <a:ext uri="{FF2B5EF4-FFF2-40B4-BE49-F238E27FC236}">
                <a16:creationId xmlns:a16="http://schemas.microsoft.com/office/drawing/2014/main" id="{0B8363DC-E947-9D47-BEC6-AD5299164A56}"/>
              </a:ext>
            </a:extLst>
          </p:cNvPr>
          <p:cNvSpPr txBox="1"/>
          <p:nvPr/>
        </p:nvSpPr>
        <p:spPr>
          <a:xfrm>
            <a:off x="1225195" y="10078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20F7BD5C-C3D0-364A-A756-3BA59B2B76D1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33A9FF0A-9F7B-444E-910A-581BC79181DD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D7F2618-0636-8243-B489-923C6AACC909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66A46DFD-D0C6-3746-A887-EB10E5A48343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9D024F5-C229-974A-85BF-3EB5237478A0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9C408D67-4B65-174F-9FC1-87FCC4161A94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1DDE6840-359C-3747-9AFA-DFB0F1325B8C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3AEB85C8-45D0-9D43-8619-2DDD941E6563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9F71070D-CF69-E24C-8E78-111BC6CF1396}"/>
              </a:ext>
            </a:extLst>
          </p:cNvPr>
          <p:cNvCxnSpPr>
            <a:endCxn id="159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Oval 160">
            <a:extLst>
              <a:ext uri="{FF2B5EF4-FFF2-40B4-BE49-F238E27FC236}">
                <a16:creationId xmlns:a16="http://schemas.microsoft.com/office/drawing/2014/main" id="{CD8AA623-9B17-4C44-A314-E96DC001B219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42660FE3-4127-5A4F-8616-BFD1D6A603DE}"/>
              </a:ext>
            </a:extLst>
          </p:cNvPr>
          <p:cNvCxnSpPr>
            <a:stCxn id="159" idx="4"/>
            <a:endCxn id="161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F11882FA-A977-224E-B8AB-98E0E4D004AD}"/>
              </a:ext>
            </a:extLst>
          </p:cNvPr>
          <p:cNvCxnSpPr>
            <a:stCxn id="161" idx="4"/>
            <a:endCxn id="164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Oval 163">
            <a:extLst>
              <a:ext uri="{FF2B5EF4-FFF2-40B4-BE49-F238E27FC236}">
                <a16:creationId xmlns:a16="http://schemas.microsoft.com/office/drawing/2014/main" id="{5151B645-B1FA-4A4D-9E37-53A96FF93528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027F4397-FE18-9F4F-B3E6-07C599A66304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824962FF-3D62-8D4A-89E8-C808B06EDA56}"/>
              </a:ext>
            </a:extLst>
          </p:cNvPr>
          <p:cNvCxnSpPr>
            <a:stCxn id="164" idx="4"/>
            <a:endCxn id="165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Oval 166">
            <a:extLst>
              <a:ext uri="{FF2B5EF4-FFF2-40B4-BE49-F238E27FC236}">
                <a16:creationId xmlns:a16="http://schemas.microsoft.com/office/drawing/2014/main" id="{F2CDD4F5-A5EF-084D-BEC0-ECAF54A27ACE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50AD51E-C673-624E-9287-7C7649786421}"/>
              </a:ext>
            </a:extLst>
          </p:cNvPr>
          <p:cNvCxnSpPr>
            <a:stCxn id="165" idx="4"/>
            <a:endCxn id="167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Oval 168">
            <a:extLst>
              <a:ext uri="{FF2B5EF4-FFF2-40B4-BE49-F238E27FC236}">
                <a16:creationId xmlns:a16="http://schemas.microsoft.com/office/drawing/2014/main" id="{EA1572D3-6631-2A4A-BD73-15604EE5D379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27869A2C-D4D2-F440-B956-5FE7B9CB23C0}"/>
              </a:ext>
            </a:extLst>
          </p:cNvPr>
          <p:cNvCxnSpPr>
            <a:endCxn id="169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6AD0C6E2-8154-E940-96DF-2FEC48856C6F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4</a:t>
            </a:r>
          </a:p>
        </p:txBody>
      </p: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12BD899F-33DA-CD44-9264-C1A78479DE77}"/>
              </a:ext>
            </a:extLst>
          </p:cNvPr>
          <p:cNvCxnSpPr>
            <a:endCxn id="172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>
            <a:extLst>
              <a:ext uri="{FF2B5EF4-FFF2-40B4-BE49-F238E27FC236}">
                <a16:creationId xmlns:a16="http://schemas.microsoft.com/office/drawing/2014/main" id="{D1DBF96F-6EA9-D043-939B-9042CDFEDC06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FA6CD911-CB87-2043-9027-EACBC223B2E7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stCxn id="3" idx="4"/>
            <a:endCxn id="175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C7A2941-A065-F14C-82A8-4FA5EA767E19}"/>
              </a:ext>
            </a:extLst>
          </p:cNvPr>
          <p:cNvCxnSpPr>
            <a:stCxn id="175" idx="4"/>
            <a:endCxn id="179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TextBox 177">
            <a:extLst>
              <a:ext uri="{FF2B5EF4-FFF2-40B4-BE49-F238E27FC236}">
                <a16:creationId xmlns:a16="http://schemas.microsoft.com/office/drawing/2014/main" id="{449D8DF8-DCC9-8447-88FD-07C5E3E137B6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79" name="Oval 178">
            <a:extLst>
              <a:ext uri="{FF2B5EF4-FFF2-40B4-BE49-F238E27FC236}">
                <a16:creationId xmlns:a16="http://schemas.microsoft.com/office/drawing/2014/main" id="{539D3586-8900-514D-9CD4-CE5EDD4ED7FB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9127ADB1-D45B-D34A-B86C-A8BF01EB69B5}"/>
              </a:ext>
            </a:extLst>
          </p:cNvPr>
          <p:cNvCxnSpPr>
            <a:stCxn id="179" idx="4"/>
            <a:endCxn id="158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>
            <a:extLst>
              <a:ext uri="{FF2B5EF4-FFF2-40B4-BE49-F238E27FC236}">
                <a16:creationId xmlns:a16="http://schemas.microsoft.com/office/drawing/2014/main" id="{BE927778-8C0B-DF4F-AD28-07E66290D8BE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821801A-A72F-5141-8B00-DE0FE114D6D0}"/>
              </a:ext>
            </a:extLst>
          </p:cNvPr>
          <p:cNvSpPr txBox="1"/>
          <p:nvPr/>
        </p:nvSpPr>
        <p:spPr>
          <a:xfrm>
            <a:off x="381000" y="28799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E0712ECE-3339-5649-9A51-D632CBD073E1}"/>
              </a:ext>
            </a:extLst>
          </p:cNvPr>
          <p:cNvSpPr txBox="1"/>
          <p:nvPr/>
        </p:nvSpPr>
        <p:spPr>
          <a:xfrm>
            <a:off x="381000" y="33381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FAFF7E91-D81F-D345-871C-9C1B73C2277C}"/>
              </a:ext>
            </a:extLst>
          </p:cNvPr>
          <p:cNvSpPr txBox="1"/>
          <p:nvPr/>
        </p:nvSpPr>
        <p:spPr>
          <a:xfrm>
            <a:off x="381000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01B76F7D-B8A0-5A4D-89EB-51F98D33DF5C}"/>
              </a:ext>
            </a:extLst>
          </p:cNvPr>
          <p:cNvSpPr txBox="1"/>
          <p:nvPr/>
        </p:nvSpPr>
        <p:spPr>
          <a:xfrm>
            <a:off x="381000" y="2009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C221B761-7417-704D-BD7F-DDECEE5C6CAD}"/>
              </a:ext>
            </a:extLst>
          </p:cNvPr>
          <p:cNvSpPr txBox="1"/>
          <p:nvPr/>
        </p:nvSpPr>
        <p:spPr>
          <a:xfrm>
            <a:off x="381000" y="15112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77002325-A13D-3E42-9F24-F6C8D2C4AA18}"/>
              </a:ext>
            </a:extLst>
          </p:cNvPr>
          <p:cNvSpPr txBox="1"/>
          <p:nvPr/>
        </p:nvSpPr>
        <p:spPr>
          <a:xfrm>
            <a:off x="381000" y="38375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88" name="Oval 187">
            <a:extLst>
              <a:ext uri="{FF2B5EF4-FFF2-40B4-BE49-F238E27FC236}">
                <a16:creationId xmlns:a16="http://schemas.microsoft.com/office/drawing/2014/main" id="{52BD641B-949D-4649-8AE8-ECD0ADB43CD8}"/>
              </a:ext>
            </a:extLst>
          </p:cNvPr>
          <p:cNvSpPr/>
          <p:nvPr/>
        </p:nvSpPr>
        <p:spPr>
          <a:xfrm>
            <a:off x="624319" y="1851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9" name="Straight Connector 188">
            <a:extLst>
              <a:ext uri="{FF2B5EF4-FFF2-40B4-BE49-F238E27FC236}">
                <a16:creationId xmlns:a16="http://schemas.microsoft.com/office/drawing/2014/main" id="{56639482-F327-CC4A-80B5-B47419825992}"/>
              </a:ext>
            </a:extLst>
          </p:cNvPr>
          <p:cNvCxnSpPr>
            <a:stCxn id="203" idx="4"/>
            <a:endCxn id="188" idx="0"/>
          </p:cNvCxnSpPr>
          <p:nvPr/>
        </p:nvCxnSpPr>
        <p:spPr>
          <a:xfrm>
            <a:off x="734387" y="1545815"/>
            <a:ext cx="4232" cy="3054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Oval 189">
            <a:extLst>
              <a:ext uri="{FF2B5EF4-FFF2-40B4-BE49-F238E27FC236}">
                <a16:creationId xmlns:a16="http://schemas.microsoft.com/office/drawing/2014/main" id="{793DD416-B956-A74E-93FC-2E5142507707}"/>
              </a:ext>
            </a:extLst>
          </p:cNvPr>
          <p:cNvSpPr/>
          <p:nvPr/>
        </p:nvSpPr>
        <p:spPr>
          <a:xfrm>
            <a:off x="623187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1" name="Straight Connector 190">
            <a:extLst>
              <a:ext uri="{FF2B5EF4-FFF2-40B4-BE49-F238E27FC236}">
                <a16:creationId xmlns:a16="http://schemas.microsoft.com/office/drawing/2014/main" id="{66E4DA87-E088-694F-B612-FABCA3025C6E}"/>
              </a:ext>
            </a:extLst>
          </p:cNvPr>
          <p:cNvCxnSpPr>
            <a:stCxn id="188" idx="4"/>
            <a:endCxn id="190" idx="0"/>
          </p:cNvCxnSpPr>
          <p:nvPr/>
        </p:nvCxnSpPr>
        <p:spPr>
          <a:xfrm flipH="1">
            <a:off x="737487" y="20798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16B51F0B-1DFC-FE46-B1D4-EE359DC5ACD1}"/>
              </a:ext>
            </a:extLst>
          </p:cNvPr>
          <p:cNvCxnSpPr>
            <a:stCxn id="190" idx="4"/>
            <a:endCxn id="193" idx="0"/>
          </p:cNvCxnSpPr>
          <p:nvPr/>
        </p:nvCxnSpPr>
        <p:spPr>
          <a:xfrm>
            <a:off x="737487" y="25370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3" name="Oval 192">
            <a:extLst>
              <a:ext uri="{FF2B5EF4-FFF2-40B4-BE49-F238E27FC236}">
                <a16:creationId xmlns:a16="http://schemas.microsoft.com/office/drawing/2014/main" id="{0C4ED29D-4375-AA45-ABD1-6025C0C1F314}"/>
              </a:ext>
            </a:extLst>
          </p:cNvPr>
          <p:cNvSpPr/>
          <p:nvPr/>
        </p:nvSpPr>
        <p:spPr>
          <a:xfrm>
            <a:off x="624359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94" name="Oval 193">
            <a:extLst>
              <a:ext uri="{FF2B5EF4-FFF2-40B4-BE49-F238E27FC236}">
                <a16:creationId xmlns:a16="http://schemas.microsoft.com/office/drawing/2014/main" id="{F07F353C-C6E3-A14D-92D7-D9790D52C320}"/>
              </a:ext>
            </a:extLst>
          </p:cNvPr>
          <p:cNvSpPr/>
          <p:nvPr/>
        </p:nvSpPr>
        <p:spPr>
          <a:xfrm>
            <a:off x="626623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26FF2BF9-05BF-1847-AAD8-364AB2EF2B48}"/>
              </a:ext>
            </a:extLst>
          </p:cNvPr>
          <p:cNvCxnSpPr>
            <a:stCxn id="193" idx="4"/>
            <a:endCxn id="194" idx="0"/>
          </p:cNvCxnSpPr>
          <p:nvPr/>
        </p:nvCxnSpPr>
        <p:spPr>
          <a:xfrm>
            <a:off x="738659" y="29942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6" name="Oval 195">
            <a:extLst>
              <a:ext uri="{FF2B5EF4-FFF2-40B4-BE49-F238E27FC236}">
                <a16:creationId xmlns:a16="http://schemas.microsoft.com/office/drawing/2014/main" id="{C5324928-9ED7-C244-8D35-64AF71459308}"/>
              </a:ext>
            </a:extLst>
          </p:cNvPr>
          <p:cNvSpPr/>
          <p:nvPr/>
        </p:nvSpPr>
        <p:spPr>
          <a:xfrm>
            <a:off x="625491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7" name="Straight Connector 196">
            <a:extLst>
              <a:ext uri="{FF2B5EF4-FFF2-40B4-BE49-F238E27FC236}">
                <a16:creationId xmlns:a16="http://schemas.microsoft.com/office/drawing/2014/main" id="{B6741729-9F7B-E945-B31B-B7E69C2911AA}"/>
              </a:ext>
            </a:extLst>
          </p:cNvPr>
          <p:cNvCxnSpPr>
            <a:stCxn id="194" idx="4"/>
            <a:endCxn id="196" idx="0"/>
          </p:cNvCxnSpPr>
          <p:nvPr/>
        </p:nvCxnSpPr>
        <p:spPr>
          <a:xfrm flipH="1">
            <a:off x="739791" y="34514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" name="Oval 197">
            <a:extLst>
              <a:ext uri="{FF2B5EF4-FFF2-40B4-BE49-F238E27FC236}">
                <a16:creationId xmlns:a16="http://schemas.microsoft.com/office/drawing/2014/main" id="{88572C88-53C9-F24A-8CCC-62509945D71E}"/>
              </a:ext>
            </a:extLst>
          </p:cNvPr>
          <p:cNvSpPr/>
          <p:nvPr/>
        </p:nvSpPr>
        <p:spPr>
          <a:xfrm>
            <a:off x="618943" y="41365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FEAC93B7-5C01-3048-B5E4-0DA183EEC820}"/>
              </a:ext>
            </a:extLst>
          </p:cNvPr>
          <p:cNvCxnSpPr>
            <a:endCxn id="198" idx="0"/>
          </p:cNvCxnSpPr>
          <p:nvPr/>
        </p:nvCxnSpPr>
        <p:spPr>
          <a:xfrm flipH="1">
            <a:off x="733243" y="39079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0" name="TextBox 199">
            <a:extLst>
              <a:ext uri="{FF2B5EF4-FFF2-40B4-BE49-F238E27FC236}">
                <a16:creationId xmlns:a16="http://schemas.microsoft.com/office/drawing/2014/main" id="{52C0E187-BD51-A64A-A531-F3FB85CD8E1C}"/>
              </a:ext>
            </a:extLst>
          </p:cNvPr>
          <p:cNvSpPr txBox="1"/>
          <p:nvPr/>
        </p:nvSpPr>
        <p:spPr>
          <a:xfrm>
            <a:off x="381000" y="42730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45720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5</a:t>
            </a: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43F3B76D-3D60-B24F-B382-26AC31B90D4B}"/>
              </a:ext>
            </a:extLst>
          </p:cNvPr>
          <p:cNvCxnSpPr>
            <a:endCxn id="201" idx="0"/>
          </p:cNvCxnSpPr>
          <p:nvPr/>
        </p:nvCxnSpPr>
        <p:spPr>
          <a:xfrm flipH="1">
            <a:off x="722022" y="43434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Oval 202">
            <a:extLst>
              <a:ext uri="{FF2B5EF4-FFF2-40B4-BE49-F238E27FC236}">
                <a16:creationId xmlns:a16="http://schemas.microsoft.com/office/drawing/2014/main" id="{9D685424-D983-334E-A463-100CC0598C16}"/>
              </a:ext>
            </a:extLst>
          </p:cNvPr>
          <p:cNvSpPr/>
          <p:nvPr/>
        </p:nvSpPr>
        <p:spPr>
          <a:xfrm>
            <a:off x="620087" y="13172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stCxn id="75" idx="2"/>
            <a:endCxn id="203" idx="7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EF0D17A2-3923-7C49-B576-7FC8B2C8CCEF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0D13B896-9995-F141-B6B8-52C824DAEADB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A9D1E2D2-36D7-524A-8BFA-A1A9D5E77373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9EBAD28F-56E9-DA47-ABE0-9C0F1E6EA6B6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0479995B-9143-CA4F-919F-59C08F00ABEF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4F5FFC70-BE43-2D41-B71E-553110049B21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1" name="Oval 210">
            <a:extLst>
              <a:ext uri="{FF2B5EF4-FFF2-40B4-BE49-F238E27FC236}">
                <a16:creationId xmlns:a16="http://schemas.microsoft.com/office/drawing/2014/main" id="{62939CDC-7491-1145-A543-AA27404638B5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F8D1C12E-D24B-6E4C-88E1-DDE4E42363BA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3" name="Straight Connector 212">
            <a:extLst>
              <a:ext uri="{FF2B5EF4-FFF2-40B4-BE49-F238E27FC236}">
                <a16:creationId xmlns:a16="http://schemas.microsoft.com/office/drawing/2014/main" id="{E82AB79A-C090-8E42-9DF4-50D0FE969169}"/>
              </a:ext>
            </a:extLst>
          </p:cNvPr>
          <p:cNvCxnSpPr>
            <a:endCxn id="212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213">
            <a:extLst>
              <a:ext uri="{FF2B5EF4-FFF2-40B4-BE49-F238E27FC236}">
                <a16:creationId xmlns:a16="http://schemas.microsoft.com/office/drawing/2014/main" id="{7EA16CBF-0CB6-FC47-9C16-AA108F02E7D0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5" name="Straight Connector 214">
            <a:extLst>
              <a:ext uri="{FF2B5EF4-FFF2-40B4-BE49-F238E27FC236}">
                <a16:creationId xmlns:a16="http://schemas.microsoft.com/office/drawing/2014/main" id="{7DA1D841-8F7A-F04F-8690-793B05CF16EF}"/>
              </a:ext>
            </a:extLst>
          </p:cNvPr>
          <p:cNvCxnSpPr>
            <a:stCxn id="212" idx="4"/>
            <a:endCxn id="214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1BB6ECF5-4C32-614F-A07F-43AE0E5FC23B}"/>
              </a:ext>
            </a:extLst>
          </p:cNvPr>
          <p:cNvCxnSpPr>
            <a:stCxn id="214" idx="4"/>
            <a:endCxn id="217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Oval 216">
            <a:extLst>
              <a:ext uri="{FF2B5EF4-FFF2-40B4-BE49-F238E27FC236}">
                <a16:creationId xmlns:a16="http://schemas.microsoft.com/office/drawing/2014/main" id="{7AC3D51C-F64B-8343-8D2F-3DAE5D6D9587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8" name="Oval 217">
            <a:extLst>
              <a:ext uri="{FF2B5EF4-FFF2-40B4-BE49-F238E27FC236}">
                <a16:creationId xmlns:a16="http://schemas.microsoft.com/office/drawing/2014/main" id="{D3593D2D-296B-B148-ADBB-243A8AFC5949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45BC2AF3-BDD4-294D-B440-3FA37F58B6EE}"/>
              </a:ext>
            </a:extLst>
          </p:cNvPr>
          <p:cNvCxnSpPr>
            <a:stCxn id="217" idx="4"/>
            <a:endCxn id="218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Oval 219">
            <a:extLst>
              <a:ext uri="{FF2B5EF4-FFF2-40B4-BE49-F238E27FC236}">
                <a16:creationId xmlns:a16="http://schemas.microsoft.com/office/drawing/2014/main" id="{02ABFF81-62DE-A64E-81F3-49D7D2040FD1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ECC85A4F-F295-F049-88F8-EA3FE8322A8F}"/>
              </a:ext>
            </a:extLst>
          </p:cNvPr>
          <p:cNvCxnSpPr>
            <a:stCxn id="218" idx="4"/>
            <a:endCxn id="220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2" name="Oval 221">
            <a:extLst>
              <a:ext uri="{FF2B5EF4-FFF2-40B4-BE49-F238E27FC236}">
                <a16:creationId xmlns:a16="http://schemas.microsoft.com/office/drawing/2014/main" id="{D82A1DF4-31FD-C441-AD02-EC09268591DB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2F1DCCB1-1445-C140-99D7-4612A5C91602}"/>
              </a:ext>
            </a:extLst>
          </p:cNvPr>
          <p:cNvCxnSpPr>
            <a:endCxn id="222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>
            <a:extLst>
              <a:ext uri="{FF2B5EF4-FFF2-40B4-BE49-F238E27FC236}">
                <a16:creationId xmlns:a16="http://schemas.microsoft.com/office/drawing/2014/main" id="{05B020F5-2AAF-1F4A-8306-825AC9270B58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6</a:t>
            </a: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4C557D32-28D9-A547-A1AB-702793730355}"/>
              </a:ext>
            </a:extLst>
          </p:cNvPr>
          <p:cNvCxnSpPr>
            <a:endCxn id="225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TextBox 226">
            <a:extLst>
              <a:ext uri="{FF2B5EF4-FFF2-40B4-BE49-F238E27FC236}">
                <a16:creationId xmlns:a16="http://schemas.microsoft.com/office/drawing/2014/main" id="{479A8997-29F8-F449-B5AF-FEA38F26CF19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stCxn id="3" idx="4"/>
            <a:endCxn id="211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768EBF41-9959-CA41-A331-6C76D551E9A4}"/>
              </a:ext>
            </a:extLst>
          </p:cNvPr>
          <p:cNvSpPr txBox="1"/>
          <p:nvPr/>
        </p:nvSpPr>
        <p:spPr>
          <a:xfrm>
            <a:off x="2286000" y="24815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C2C1375D-01A0-5941-BE40-79AF06C78B20}"/>
              </a:ext>
            </a:extLst>
          </p:cNvPr>
          <p:cNvSpPr txBox="1"/>
          <p:nvPr/>
        </p:nvSpPr>
        <p:spPr>
          <a:xfrm>
            <a:off x="2286000" y="298090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31" name="Oval 230">
            <a:extLst>
              <a:ext uri="{FF2B5EF4-FFF2-40B4-BE49-F238E27FC236}">
                <a16:creationId xmlns:a16="http://schemas.microsoft.com/office/drawing/2014/main" id="{8D52F2A9-8629-7744-A82F-22833FB01EE5}"/>
              </a:ext>
            </a:extLst>
          </p:cNvPr>
          <p:cNvSpPr/>
          <p:nvPr/>
        </p:nvSpPr>
        <p:spPr>
          <a:xfrm>
            <a:off x="2531623" y="23662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stCxn id="79" idx="4"/>
            <a:endCxn id="231" idx="0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3" name="Oval 232">
            <a:extLst>
              <a:ext uri="{FF2B5EF4-FFF2-40B4-BE49-F238E27FC236}">
                <a16:creationId xmlns:a16="http://schemas.microsoft.com/office/drawing/2014/main" id="{1F744646-4EE2-3C4A-925A-624AB50FAB08}"/>
              </a:ext>
            </a:extLst>
          </p:cNvPr>
          <p:cNvSpPr/>
          <p:nvPr/>
        </p:nvSpPr>
        <p:spPr>
          <a:xfrm>
            <a:off x="2530491" y="28234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4" name="Straight Connector 233">
            <a:extLst>
              <a:ext uri="{FF2B5EF4-FFF2-40B4-BE49-F238E27FC236}">
                <a16:creationId xmlns:a16="http://schemas.microsoft.com/office/drawing/2014/main" id="{D990D93B-C2ED-1E49-92D5-487C9B66221D}"/>
              </a:ext>
            </a:extLst>
          </p:cNvPr>
          <p:cNvCxnSpPr>
            <a:stCxn id="231" idx="4"/>
            <a:endCxn id="233" idx="0"/>
          </p:cNvCxnSpPr>
          <p:nvPr/>
        </p:nvCxnSpPr>
        <p:spPr>
          <a:xfrm flipH="1">
            <a:off x="2644791" y="259480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5" name="Oval 234">
            <a:extLst>
              <a:ext uri="{FF2B5EF4-FFF2-40B4-BE49-F238E27FC236}">
                <a16:creationId xmlns:a16="http://schemas.microsoft.com/office/drawing/2014/main" id="{9B4AAB79-EEEC-6141-88FA-E936CC6A1E0E}"/>
              </a:ext>
            </a:extLst>
          </p:cNvPr>
          <p:cNvSpPr/>
          <p:nvPr/>
        </p:nvSpPr>
        <p:spPr>
          <a:xfrm>
            <a:off x="2523943" y="327987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6" name="Straight Connector 235">
            <a:extLst>
              <a:ext uri="{FF2B5EF4-FFF2-40B4-BE49-F238E27FC236}">
                <a16:creationId xmlns:a16="http://schemas.microsoft.com/office/drawing/2014/main" id="{342B0C20-E148-BC42-B0CE-820F3E162AC5}"/>
              </a:ext>
            </a:extLst>
          </p:cNvPr>
          <p:cNvCxnSpPr>
            <a:endCxn id="235" idx="0"/>
          </p:cNvCxnSpPr>
          <p:nvPr/>
        </p:nvCxnSpPr>
        <p:spPr>
          <a:xfrm flipH="1">
            <a:off x="2638243" y="305127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7" name="TextBox 236">
            <a:extLst>
              <a:ext uri="{FF2B5EF4-FFF2-40B4-BE49-F238E27FC236}">
                <a16:creationId xmlns:a16="http://schemas.microsoft.com/office/drawing/2014/main" id="{8DFB88DC-C691-AE48-B140-FAABE6D23B48}"/>
              </a:ext>
            </a:extLst>
          </p:cNvPr>
          <p:cNvSpPr txBox="1"/>
          <p:nvPr/>
        </p:nvSpPr>
        <p:spPr>
          <a:xfrm>
            <a:off x="2286000" y="341635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3715319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7</a:t>
            </a: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AE9F4521-2E79-DB46-A2DA-9C6D4DB2B1EF}"/>
              </a:ext>
            </a:extLst>
          </p:cNvPr>
          <p:cNvCxnSpPr>
            <a:endCxn id="238" idx="0"/>
          </p:cNvCxnSpPr>
          <p:nvPr/>
        </p:nvCxnSpPr>
        <p:spPr>
          <a:xfrm flipH="1">
            <a:off x="2627022" y="348671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0" name="TextBox 239">
            <a:extLst>
              <a:ext uri="{FF2B5EF4-FFF2-40B4-BE49-F238E27FC236}">
                <a16:creationId xmlns:a16="http://schemas.microsoft.com/office/drawing/2014/main" id="{7CEA093A-47DD-F74A-B2C3-7326C59E429F}"/>
              </a:ext>
            </a:extLst>
          </p:cNvPr>
          <p:cNvSpPr txBox="1"/>
          <p:nvPr/>
        </p:nvSpPr>
        <p:spPr>
          <a:xfrm>
            <a:off x="2345162" y="19962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8</a:t>
            </a: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3" name="Oval 252">
            <a:extLst>
              <a:ext uri="{FF2B5EF4-FFF2-40B4-BE49-F238E27FC236}">
                <a16:creationId xmlns:a16="http://schemas.microsoft.com/office/drawing/2014/main" id="{7467F735-2B3E-EC42-99EA-1382833025C2}"/>
              </a:ext>
            </a:extLst>
          </p:cNvPr>
          <p:cNvSpPr/>
          <p:nvPr/>
        </p:nvSpPr>
        <p:spPr>
          <a:xfrm>
            <a:off x="3124201" y="23437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stCxn id="79" idx="5"/>
            <a:endCxn id="253" idx="0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5" name="TextBox 254">
            <a:extLst>
              <a:ext uri="{FF2B5EF4-FFF2-40B4-BE49-F238E27FC236}">
                <a16:creationId xmlns:a16="http://schemas.microsoft.com/office/drawing/2014/main" id="{C1587225-624F-C34E-A78B-BE12CEB00326}"/>
              </a:ext>
            </a:extLst>
          </p:cNvPr>
          <p:cNvSpPr txBox="1"/>
          <p:nvPr/>
        </p:nvSpPr>
        <p:spPr>
          <a:xfrm>
            <a:off x="2886258" y="24802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77916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9</a:t>
            </a:r>
          </a:p>
        </p:txBody>
      </p: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02F03D35-59F6-B948-A4D9-F55949A3B18A}"/>
              </a:ext>
            </a:extLst>
          </p:cNvPr>
          <p:cNvCxnSpPr>
            <a:endCxn id="256" idx="0"/>
          </p:cNvCxnSpPr>
          <p:nvPr/>
        </p:nvCxnSpPr>
        <p:spPr>
          <a:xfrm flipH="1">
            <a:off x="3227280" y="255056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>
            <a:off x="2753111" y="204963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00" dirty="0">
              <a:solidFill>
                <a:schemeClr val="bg1"/>
              </a:solidFill>
              <a:latin typeface="Optima" panose="02000503060000020004" pitchFamily="2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cxnSpLocks/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5" name="Oval 264">
            <a:extLst>
              <a:ext uri="{FF2B5EF4-FFF2-40B4-BE49-F238E27FC236}">
                <a16:creationId xmlns:a16="http://schemas.microsoft.com/office/drawing/2014/main" id="{D24D816F-F2DA-1F41-874A-58FF3CA42A43}"/>
              </a:ext>
            </a:extLst>
          </p:cNvPr>
          <p:cNvSpPr/>
          <p:nvPr/>
        </p:nvSpPr>
        <p:spPr>
          <a:xfrm>
            <a:off x="2733339" y="99342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764E06DB-3FFB-2144-8181-25E5261C0143}"/>
              </a:ext>
            </a:extLst>
          </p:cNvPr>
          <p:cNvSpPr txBox="1"/>
          <p:nvPr/>
        </p:nvSpPr>
        <p:spPr>
          <a:xfrm>
            <a:off x="2696795" y="12516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F873554E-B5B7-964E-8366-636FA837018E}"/>
              </a:ext>
            </a:extLst>
          </p:cNvPr>
          <p:cNvCxnSpPr>
            <a:stCxn id="265" idx="5"/>
            <a:endCxn id="267" idx="0"/>
          </p:cNvCxnSpPr>
          <p:nvPr/>
        </p:nvCxnSpPr>
        <p:spPr>
          <a:xfrm>
            <a:off x="2928460" y="1188544"/>
            <a:ext cx="198171" cy="4146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322073" y="872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stCxn id="75" idx="6"/>
            <a:endCxn id="265" idx="1"/>
          </p:cNvCxnSpPr>
          <p:nvPr/>
        </p:nvCxnSpPr>
        <p:spPr>
          <a:xfrm>
            <a:off x="2109397" y="730847"/>
            <a:ext cx="657420" cy="29605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7" name="TextBox 276">
            <a:extLst>
              <a:ext uri="{FF2B5EF4-FFF2-40B4-BE49-F238E27FC236}">
                <a16:creationId xmlns:a16="http://schemas.microsoft.com/office/drawing/2014/main" id="{B8C3E3FA-A938-8B47-BBAB-2872D01844C0}"/>
              </a:ext>
            </a:extLst>
          </p:cNvPr>
          <p:cNvSpPr txBox="1"/>
          <p:nvPr/>
        </p:nvSpPr>
        <p:spPr>
          <a:xfrm>
            <a:off x="914400" y="762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281" name="TextBox 280">
            <a:extLst>
              <a:ext uri="{FF2B5EF4-FFF2-40B4-BE49-F238E27FC236}">
                <a16:creationId xmlns:a16="http://schemas.microsoft.com/office/drawing/2014/main" id="{6B25FDD9-66B1-074B-8787-FE0444A6C4B0}"/>
              </a:ext>
            </a:extLst>
          </p:cNvPr>
          <p:cNvSpPr txBox="1"/>
          <p:nvPr/>
        </p:nvSpPr>
        <p:spPr>
          <a:xfrm>
            <a:off x="5950881" y="273902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10</a:t>
            </a:r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8A85FCB1-E89D-5B4B-A182-F71A85133871}"/>
              </a:ext>
            </a:extLst>
          </p:cNvPr>
          <p:cNvSpPr txBox="1"/>
          <p:nvPr/>
        </p:nvSpPr>
        <p:spPr>
          <a:xfrm>
            <a:off x="2931142" y="1566883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11</a:t>
            </a:r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D99A8481-C9B9-7D41-BCDE-3F6E67442B6E}"/>
              </a:ext>
            </a:extLst>
          </p:cNvPr>
          <p:cNvSpPr txBox="1"/>
          <p:nvPr/>
        </p:nvSpPr>
        <p:spPr>
          <a:xfrm>
            <a:off x="7626535" y="161427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12</a:t>
            </a:r>
          </a:p>
        </p:txBody>
      </p:sp>
      <p:sp>
        <p:nvSpPr>
          <p:cNvPr id="284" name="TextBox 283">
            <a:extLst>
              <a:ext uri="{FF2B5EF4-FFF2-40B4-BE49-F238E27FC236}">
                <a16:creationId xmlns:a16="http://schemas.microsoft.com/office/drawing/2014/main" id="{62023B72-B226-2042-ACE4-A268ABE035D4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85" name="Oval 284">
            <a:extLst>
              <a:ext uri="{FF2B5EF4-FFF2-40B4-BE49-F238E27FC236}">
                <a16:creationId xmlns:a16="http://schemas.microsoft.com/office/drawing/2014/main" id="{AA5E66A1-D7B2-CA4A-84C0-5B4F4813ED1F}"/>
              </a:ext>
            </a:extLst>
          </p:cNvPr>
          <p:cNvSpPr/>
          <p:nvPr/>
        </p:nvSpPr>
        <p:spPr>
          <a:xfrm>
            <a:off x="1455811" y="2622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86" name="TextBox 285">
            <a:extLst>
              <a:ext uri="{FF2B5EF4-FFF2-40B4-BE49-F238E27FC236}">
                <a16:creationId xmlns:a16="http://schemas.microsoft.com/office/drawing/2014/main" id="{1E78F13B-BBCC-2045-B1F9-27D4F46314C2}"/>
              </a:ext>
            </a:extLst>
          </p:cNvPr>
          <p:cNvSpPr txBox="1"/>
          <p:nvPr/>
        </p:nvSpPr>
        <p:spPr>
          <a:xfrm>
            <a:off x="1378392" y="228600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13</a:t>
            </a:r>
          </a:p>
        </p:txBody>
      </p:sp>
    </p:spTree>
    <p:extLst>
      <p:ext uri="{BB962C8B-B14F-4D97-AF65-F5344CB8AC3E}">
        <p14:creationId xmlns:p14="http://schemas.microsoft.com/office/powerpoint/2010/main" val="2191249259"/>
      </p:ext>
    </p:extLst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 dirty="0"/>
              <a:t>Bioinformatics Algorithms: An Active Learning Approach</a:t>
            </a:r>
            <a:r>
              <a:rPr lang="en-US" dirty="0"/>
              <a:t>.  © 2018 </a:t>
            </a:r>
            <a:r>
              <a:rPr lang="en-US" dirty="0" err="1"/>
              <a:t>Compeau</a:t>
            </a:r>
            <a:r>
              <a:rPr lang="en-US" dirty="0"/>
              <a:t> and </a:t>
            </a:r>
            <a:r>
              <a:rPr lang="en-US" dirty="0" err="1"/>
              <a:t>Pevzner</a:t>
            </a:r>
            <a:r>
              <a:rPr lang="en-US" dirty="0"/>
              <a:t>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0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cxnSpLocks/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4C8D4CB-B407-0440-9A96-839E2112C5DD}"/>
              </a:ext>
            </a:extLst>
          </p:cNvPr>
          <p:cNvSpPr txBox="1"/>
          <p:nvPr/>
        </p:nvSpPr>
        <p:spPr>
          <a:xfrm>
            <a:off x="1699824" y="4708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F46A0BC-89BE-564C-9B4B-D9736ECF2FF5}"/>
              </a:ext>
            </a:extLst>
          </p:cNvPr>
          <p:cNvSpPr txBox="1"/>
          <p:nvPr/>
        </p:nvSpPr>
        <p:spPr>
          <a:xfrm>
            <a:off x="1699824" y="5166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4A3BCD9-8AEA-9F46-B4EC-E3F28DC20833}"/>
              </a:ext>
            </a:extLst>
          </p:cNvPr>
          <p:cNvSpPr txBox="1"/>
          <p:nvPr/>
        </p:nvSpPr>
        <p:spPr>
          <a:xfrm>
            <a:off x="1699824" y="4295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088786C-4EEB-1C41-85B9-C3C39CC420CA}"/>
              </a:ext>
            </a:extLst>
          </p:cNvPr>
          <p:cNvSpPr txBox="1"/>
          <p:nvPr/>
        </p:nvSpPr>
        <p:spPr>
          <a:xfrm>
            <a:off x="1699824" y="3838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EB8EE9D-6263-B848-B923-8547BCAC507C}"/>
              </a:ext>
            </a:extLst>
          </p:cNvPr>
          <p:cNvSpPr txBox="1"/>
          <p:nvPr/>
        </p:nvSpPr>
        <p:spPr>
          <a:xfrm>
            <a:off x="1699824" y="3340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7E813DB-FFB7-6643-8517-21BB3D92AEAD}"/>
              </a:ext>
            </a:extLst>
          </p:cNvPr>
          <p:cNvSpPr txBox="1"/>
          <p:nvPr/>
        </p:nvSpPr>
        <p:spPr>
          <a:xfrm>
            <a:off x="1699824" y="5666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2FF5E8FE-FCAD-C144-9E71-FB99D290EF09}"/>
              </a:ext>
            </a:extLst>
          </p:cNvPr>
          <p:cNvSpPr/>
          <p:nvPr/>
        </p:nvSpPr>
        <p:spPr>
          <a:xfrm>
            <a:off x="1944193" y="3225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467C296E-6CC2-4742-8265-4DC23CA28601}"/>
              </a:ext>
            </a:extLst>
          </p:cNvPr>
          <p:cNvSpPr/>
          <p:nvPr/>
        </p:nvSpPr>
        <p:spPr>
          <a:xfrm>
            <a:off x="1943143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6BF1EA94-E304-AE4E-9362-343E31B35122}"/>
              </a:ext>
            </a:extLst>
          </p:cNvPr>
          <p:cNvCxnSpPr>
            <a:endCxn id="54" idx="0"/>
          </p:cNvCxnSpPr>
          <p:nvPr/>
        </p:nvCxnSpPr>
        <p:spPr>
          <a:xfrm>
            <a:off x="2055179" y="3475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Oval 55">
            <a:extLst>
              <a:ext uri="{FF2B5EF4-FFF2-40B4-BE49-F238E27FC236}">
                <a16:creationId xmlns:a16="http://schemas.microsoft.com/office/drawing/2014/main" id="{F092F9FD-33D2-BD40-A2AF-1228D2440970}"/>
              </a:ext>
            </a:extLst>
          </p:cNvPr>
          <p:cNvSpPr/>
          <p:nvPr/>
        </p:nvSpPr>
        <p:spPr>
          <a:xfrm>
            <a:off x="1942011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B7A31CEB-C4E3-8E45-B7A4-C9795D4067BE}"/>
              </a:ext>
            </a:extLst>
          </p:cNvPr>
          <p:cNvCxnSpPr>
            <a:stCxn id="54" idx="4"/>
            <a:endCxn id="56" idx="0"/>
          </p:cNvCxnSpPr>
          <p:nvPr/>
        </p:nvCxnSpPr>
        <p:spPr>
          <a:xfrm flipH="1">
            <a:off x="2056311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844994A4-E325-FC41-80C7-491E4E72C061}"/>
              </a:ext>
            </a:extLst>
          </p:cNvPr>
          <p:cNvCxnSpPr>
            <a:stCxn id="56" idx="4"/>
            <a:endCxn id="59" idx="0"/>
          </p:cNvCxnSpPr>
          <p:nvPr/>
        </p:nvCxnSpPr>
        <p:spPr>
          <a:xfrm>
            <a:off x="2056311" y="4365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Oval 58">
            <a:extLst>
              <a:ext uri="{FF2B5EF4-FFF2-40B4-BE49-F238E27FC236}">
                <a16:creationId xmlns:a16="http://schemas.microsoft.com/office/drawing/2014/main" id="{1F2C6C2D-1BB7-024C-A480-EB05969DE772}"/>
              </a:ext>
            </a:extLst>
          </p:cNvPr>
          <p:cNvSpPr/>
          <p:nvPr/>
        </p:nvSpPr>
        <p:spPr>
          <a:xfrm>
            <a:off x="1943183" y="4594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EBB8EA0A-1A4C-C74A-AFCD-F1204E80879A}"/>
              </a:ext>
            </a:extLst>
          </p:cNvPr>
          <p:cNvSpPr/>
          <p:nvPr/>
        </p:nvSpPr>
        <p:spPr>
          <a:xfrm>
            <a:off x="1945447" y="5051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FE708EA0-906C-5A4A-B2EA-AFF41266C0D9}"/>
              </a:ext>
            </a:extLst>
          </p:cNvPr>
          <p:cNvCxnSpPr>
            <a:stCxn id="59" idx="4"/>
            <a:endCxn id="60" idx="0"/>
          </p:cNvCxnSpPr>
          <p:nvPr/>
        </p:nvCxnSpPr>
        <p:spPr>
          <a:xfrm>
            <a:off x="2057483" y="4823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Oval 61">
            <a:extLst>
              <a:ext uri="{FF2B5EF4-FFF2-40B4-BE49-F238E27FC236}">
                <a16:creationId xmlns:a16="http://schemas.microsoft.com/office/drawing/2014/main" id="{43D10A5E-F84C-8C42-884A-AE831FF2C32D}"/>
              </a:ext>
            </a:extLst>
          </p:cNvPr>
          <p:cNvSpPr/>
          <p:nvPr/>
        </p:nvSpPr>
        <p:spPr>
          <a:xfrm>
            <a:off x="1944315" y="5508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4F870F33-EBA9-4845-8703-EA0886F3179C}"/>
              </a:ext>
            </a:extLst>
          </p:cNvPr>
          <p:cNvCxnSpPr>
            <a:stCxn id="60" idx="4"/>
            <a:endCxn id="62" idx="0"/>
          </p:cNvCxnSpPr>
          <p:nvPr/>
        </p:nvCxnSpPr>
        <p:spPr>
          <a:xfrm flipH="1">
            <a:off x="2058615" y="5280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val 63">
            <a:extLst>
              <a:ext uri="{FF2B5EF4-FFF2-40B4-BE49-F238E27FC236}">
                <a16:creationId xmlns:a16="http://schemas.microsoft.com/office/drawing/2014/main" id="{10612995-4A69-3A45-90AE-7ABDB2E65DFD}"/>
              </a:ext>
            </a:extLst>
          </p:cNvPr>
          <p:cNvSpPr/>
          <p:nvPr/>
        </p:nvSpPr>
        <p:spPr>
          <a:xfrm>
            <a:off x="1937767" y="5965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7F24EEAC-758B-D947-A86F-D84299B103A7}"/>
              </a:ext>
            </a:extLst>
          </p:cNvPr>
          <p:cNvCxnSpPr>
            <a:endCxn id="64" idx="0"/>
          </p:cNvCxnSpPr>
          <p:nvPr/>
        </p:nvCxnSpPr>
        <p:spPr>
          <a:xfrm flipH="1">
            <a:off x="2052067" y="5736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04B889FC-E4A0-BF47-810E-F953E72AC63E}"/>
              </a:ext>
            </a:extLst>
          </p:cNvPr>
          <p:cNvSpPr txBox="1"/>
          <p:nvPr/>
        </p:nvSpPr>
        <p:spPr>
          <a:xfrm>
            <a:off x="1699824" y="6101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26546" y="6400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</a:t>
            </a:r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5761E276-92A6-0644-9333-7CABBCB13542}"/>
              </a:ext>
            </a:extLst>
          </p:cNvPr>
          <p:cNvCxnSpPr>
            <a:endCxn id="68" idx="0"/>
          </p:cNvCxnSpPr>
          <p:nvPr/>
        </p:nvCxnSpPr>
        <p:spPr>
          <a:xfrm flipH="1">
            <a:off x="2040846" y="6172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Box 70">
            <a:extLst>
              <a:ext uri="{FF2B5EF4-FFF2-40B4-BE49-F238E27FC236}">
                <a16:creationId xmlns:a16="http://schemas.microsoft.com/office/drawing/2014/main" id="{3DC22BE3-00C9-B347-A3A5-25AEF5FA70B1}"/>
              </a:ext>
            </a:extLst>
          </p:cNvPr>
          <p:cNvSpPr txBox="1"/>
          <p:nvPr/>
        </p:nvSpPr>
        <p:spPr>
          <a:xfrm>
            <a:off x="1935867" y="17884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CBDD6FD-B4EA-394A-8775-3C80D85903A0}"/>
              </a:ext>
            </a:extLst>
          </p:cNvPr>
          <p:cNvSpPr txBox="1"/>
          <p:nvPr/>
        </p:nvSpPr>
        <p:spPr>
          <a:xfrm>
            <a:off x="1699824" y="2431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E6430331-32D6-2C4A-8F40-6B94287AAA9B}"/>
              </a:ext>
            </a:extLst>
          </p:cNvPr>
          <p:cNvSpPr txBox="1"/>
          <p:nvPr/>
        </p:nvSpPr>
        <p:spPr>
          <a:xfrm>
            <a:off x="2235217" y="1444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2089B9B-080C-0440-872D-2ED0DDEADE63}"/>
              </a:ext>
            </a:extLst>
          </p:cNvPr>
          <p:cNvSpPr txBox="1"/>
          <p:nvPr/>
        </p:nvSpPr>
        <p:spPr>
          <a:xfrm>
            <a:off x="1850667" y="8958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22C2B9FA-5513-2140-8F0D-269530C1D720}"/>
              </a:ext>
            </a:extLst>
          </p:cNvPr>
          <p:cNvSpPr/>
          <p:nvPr/>
        </p:nvSpPr>
        <p:spPr>
          <a:xfrm>
            <a:off x="2199979" y="12568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7D6CE7AE-C3B6-8A41-9E5F-25C4F21F9A1D}"/>
              </a:ext>
            </a:extLst>
          </p:cNvPr>
          <p:cNvCxnSpPr>
            <a:stCxn id="75" idx="5"/>
            <a:endCxn id="76" idx="0"/>
          </p:cNvCxnSpPr>
          <p:nvPr/>
        </p:nvCxnSpPr>
        <p:spPr>
          <a:xfrm>
            <a:off x="2075919" y="811669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07E8AC30-AA5E-1848-9ABF-4F4FBDE9B717}"/>
              </a:ext>
            </a:extLst>
          </p:cNvPr>
          <p:cNvCxnSpPr>
            <a:stCxn id="76" idx="5"/>
            <a:endCxn id="79" idx="1"/>
          </p:cNvCxnSpPr>
          <p:nvPr/>
        </p:nvCxnSpPr>
        <p:spPr>
          <a:xfrm>
            <a:off x="2395100" y="1451936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B38C9688-ED58-2B46-A5E6-D488A83C657A}"/>
              </a:ext>
            </a:extLst>
          </p:cNvPr>
          <p:cNvSpPr/>
          <p:nvPr/>
        </p:nvSpPr>
        <p:spPr>
          <a:xfrm>
            <a:off x="1944316" y="2316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stCxn id="79" idx="3"/>
            <a:endCxn id="80" idx="0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C1B6C3B7-ECAA-D746-81B2-F97140130744}"/>
              </a:ext>
            </a:extLst>
          </p:cNvPr>
          <p:cNvCxnSpPr>
            <a:stCxn id="80" idx="4"/>
          </p:cNvCxnSpPr>
          <p:nvPr/>
        </p:nvCxnSpPr>
        <p:spPr>
          <a:xfrm flipH="1">
            <a:off x="2057484" y="2544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>
            <a:extLst>
              <a:ext uri="{FF2B5EF4-FFF2-40B4-BE49-F238E27FC236}">
                <a16:creationId xmlns:a16="http://schemas.microsoft.com/office/drawing/2014/main" id="{768E69E2-0FC4-4043-A331-F64461B172A7}"/>
              </a:ext>
            </a:extLst>
          </p:cNvPr>
          <p:cNvSpPr txBox="1"/>
          <p:nvPr/>
        </p:nvSpPr>
        <p:spPr>
          <a:xfrm>
            <a:off x="1699824" y="2942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FF25A39F-AFB7-6F40-97D7-8814A0E85606}"/>
              </a:ext>
            </a:extLst>
          </p:cNvPr>
          <p:cNvSpPr/>
          <p:nvPr/>
        </p:nvSpPr>
        <p:spPr>
          <a:xfrm>
            <a:off x="1938911" y="2765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C5E99B1-A612-5047-8890-770A55D3804E}"/>
              </a:ext>
            </a:extLst>
          </p:cNvPr>
          <p:cNvCxnSpPr>
            <a:stCxn id="84" idx="4"/>
            <a:endCxn id="53" idx="0"/>
          </p:cNvCxnSpPr>
          <p:nvPr/>
        </p:nvCxnSpPr>
        <p:spPr>
          <a:xfrm>
            <a:off x="2053211" y="2993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F0FB156B-0FEA-214C-B325-BFF68048825F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5834D8-3E84-7941-8570-B872AAF555A7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80ED94-4E45-A449-B7D4-EA793821235B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EB0E298-1265-E549-861C-1447DA0B9DED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5D586A2-2016-6242-9A14-C79487C99B3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E29280A-971A-6349-9908-C497B5073C3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B85E2A-8DB8-C64F-86FA-DE7FCDCA5EA7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CEA38C7-C47C-EF47-97E0-5D6A2E8AB813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6A0A700A-36A2-5C4D-B02E-EB9A4DF02256}"/>
              </a:ext>
            </a:extLst>
          </p:cNvPr>
          <p:cNvCxnSpPr>
            <a:endCxn id="93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id="{B8744598-54AE-FA46-A7CB-16FEBD55EF1B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84D405E-D4E9-124C-B08B-09DF5FAC5418}"/>
              </a:ext>
            </a:extLst>
          </p:cNvPr>
          <p:cNvCxnSpPr>
            <a:stCxn id="93" idx="4"/>
            <a:endCxn id="95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79B955C-5BAB-9849-A3F5-F98590F9D7C5}"/>
              </a:ext>
            </a:extLst>
          </p:cNvPr>
          <p:cNvCxnSpPr>
            <a:stCxn id="95" idx="4"/>
            <a:endCxn id="98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val 97">
            <a:extLst>
              <a:ext uri="{FF2B5EF4-FFF2-40B4-BE49-F238E27FC236}">
                <a16:creationId xmlns:a16="http://schemas.microsoft.com/office/drawing/2014/main" id="{7C697300-9997-4C4E-A4EB-6A4F8E218648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E1E78C6A-0C5B-A645-A5BF-91DE6F42C471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92BC703-2B35-5945-B0EA-3282187FD27F}"/>
              </a:ext>
            </a:extLst>
          </p:cNvPr>
          <p:cNvCxnSpPr>
            <a:stCxn id="98" idx="4"/>
            <a:endCxn id="99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>
            <a:extLst>
              <a:ext uri="{FF2B5EF4-FFF2-40B4-BE49-F238E27FC236}">
                <a16:creationId xmlns:a16="http://schemas.microsoft.com/office/drawing/2014/main" id="{29FF1F1D-7077-D04C-989C-D7BD7375E9BB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B12C524-5B51-E744-9D40-5D75ED33C939}"/>
              </a:ext>
            </a:extLst>
          </p:cNvPr>
          <p:cNvCxnSpPr>
            <a:stCxn id="99" idx="4"/>
            <a:endCxn id="101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DEBAAF2A-214C-CD40-979E-C104F666A30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64EA81-A491-9D42-88C7-FB3A1A3A5204}"/>
              </a:ext>
            </a:extLst>
          </p:cNvPr>
          <p:cNvCxnSpPr>
            <a:endCxn id="103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CAE7D68B-7D3D-8E4E-8AC8-3CCA49E8846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2</a:t>
            </a: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8CEB8A3-E1F4-9E43-BF34-24421B04ED1E}"/>
              </a:ext>
            </a:extLst>
          </p:cNvPr>
          <p:cNvCxnSpPr>
            <a:endCxn id="106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D95C3EE5-77A5-C74B-959F-F61503C21BBA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6C89CFC-C4C0-E14A-ADDA-C43BE84B0062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41144C40-B711-E949-ACA7-BE22AA0352EB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stCxn id="115" idx="4"/>
            <a:endCxn id="116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04D2FC4-1481-8949-99D1-75DE32A55C16}"/>
              </a:ext>
            </a:extLst>
          </p:cNvPr>
          <p:cNvCxnSpPr>
            <a:stCxn id="116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0C5BA5E2-0892-7B46-B707-B19903FA2C06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46C913A-0A5C-2041-8F1B-F0B7D87BEFF1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F28F3889-31F2-3C42-9574-99A77B751426}"/>
              </a:ext>
            </a:extLst>
          </p:cNvPr>
          <p:cNvCxnSpPr>
            <a:stCxn id="120" idx="4"/>
            <a:endCxn id="92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E8FCBEAA-8DC7-B943-A937-863A942E000E}"/>
              </a:ext>
            </a:extLst>
          </p:cNvPr>
          <p:cNvSpPr txBox="1"/>
          <p:nvPr/>
        </p:nvSpPr>
        <p:spPr>
          <a:xfrm>
            <a:off x="1049778" y="3946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10F3C621-4FEE-B84F-A56D-A1B618D3D8D5}"/>
              </a:ext>
            </a:extLst>
          </p:cNvPr>
          <p:cNvSpPr txBox="1"/>
          <p:nvPr/>
        </p:nvSpPr>
        <p:spPr>
          <a:xfrm>
            <a:off x="1049778" y="4404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96BB0863-09C1-5440-B364-9EA77DD1B3F9}"/>
              </a:ext>
            </a:extLst>
          </p:cNvPr>
          <p:cNvSpPr txBox="1"/>
          <p:nvPr/>
        </p:nvSpPr>
        <p:spPr>
          <a:xfrm>
            <a:off x="1049778" y="3533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0BAD43D8-761C-1B44-9099-B9CBDF63464A}"/>
              </a:ext>
            </a:extLst>
          </p:cNvPr>
          <p:cNvSpPr txBox="1"/>
          <p:nvPr/>
        </p:nvSpPr>
        <p:spPr>
          <a:xfrm>
            <a:off x="1049778" y="3076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3C16751F-CF0A-0E48-9D37-13971F86D671}"/>
              </a:ext>
            </a:extLst>
          </p:cNvPr>
          <p:cNvSpPr txBox="1"/>
          <p:nvPr/>
        </p:nvSpPr>
        <p:spPr>
          <a:xfrm>
            <a:off x="1049778" y="2578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B86FE87E-43B6-6D4B-947D-49F1AA784814}"/>
              </a:ext>
            </a:extLst>
          </p:cNvPr>
          <p:cNvSpPr txBox="1"/>
          <p:nvPr/>
        </p:nvSpPr>
        <p:spPr>
          <a:xfrm>
            <a:off x="1049778" y="4904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28" name="Oval 127">
            <a:extLst>
              <a:ext uri="{FF2B5EF4-FFF2-40B4-BE49-F238E27FC236}">
                <a16:creationId xmlns:a16="http://schemas.microsoft.com/office/drawing/2014/main" id="{8BF30085-377F-C046-AF46-F4C228DDA54F}"/>
              </a:ext>
            </a:extLst>
          </p:cNvPr>
          <p:cNvSpPr/>
          <p:nvPr/>
        </p:nvSpPr>
        <p:spPr>
          <a:xfrm>
            <a:off x="1294147" y="2463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8FD1AB61-296B-7941-8A11-99F9574A1D15}"/>
              </a:ext>
            </a:extLst>
          </p:cNvPr>
          <p:cNvSpPr/>
          <p:nvPr/>
        </p:nvSpPr>
        <p:spPr>
          <a:xfrm>
            <a:off x="1293097" y="2918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F022ACAD-F007-DF4C-A95D-B67618917446}"/>
              </a:ext>
            </a:extLst>
          </p:cNvPr>
          <p:cNvCxnSpPr>
            <a:endCxn id="129" idx="0"/>
          </p:cNvCxnSpPr>
          <p:nvPr/>
        </p:nvCxnSpPr>
        <p:spPr>
          <a:xfrm>
            <a:off x="1405133" y="2713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Oval 130">
            <a:extLst>
              <a:ext uri="{FF2B5EF4-FFF2-40B4-BE49-F238E27FC236}">
                <a16:creationId xmlns:a16="http://schemas.microsoft.com/office/drawing/2014/main" id="{F2F9815A-5FC2-3F4C-BC39-44921734C4B1}"/>
              </a:ext>
            </a:extLst>
          </p:cNvPr>
          <p:cNvSpPr/>
          <p:nvPr/>
        </p:nvSpPr>
        <p:spPr>
          <a:xfrm>
            <a:off x="1291965" y="3375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CABF80DA-E80C-3647-80A0-F5C74A09AF12}"/>
              </a:ext>
            </a:extLst>
          </p:cNvPr>
          <p:cNvCxnSpPr>
            <a:stCxn id="129" idx="4"/>
            <a:endCxn id="131" idx="0"/>
          </p:cNvCxnSpPr>
          <p:nvPr/>
        </p:nvCxnSpPr>
        <p:spPr>
          <a:xfrm flipH="1">
            <a:off x="1406265" y="3146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8D247746-46EA-C642-90A2-50C156951338}"/>
              </a:ext>
            </a:extLst>
          </p:cNvPr>
          <p:cNvCxnSpPr>
            <a:stCxn id="131" idx="4"/>
            <a:endCxn id="134" idx="0"/>
          </p:cNvCxnSpPr>
          <p:nvPr/>
        </p:nvCxnSpPr>
        <p:spPr>
          <a:xfrm>
            <a:off x="1406265" y="3603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Oval 133">
            <a:extLst>
              <a:ext uri="{FF2B5EF4-FFF2-40B4-BE49-F238E27FC236}">
                <a16:creationId xmlns:a16="http://schemas.microsoft.com/office/drawing/2014/main" id="{A2BAF0C4-1C77-E54E-944D-09A58368A3A2}"/>
              </a:ext>
            </a:extLst>
          </p:cNvPr>
          <p:cNvSpPr/>
          <p:nvPr/>
        </p:nvSpPr>
        <p:spPr>
          <a:xfrm>
            <a:off x="1293137" y="3832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5" name="Oval 134">
            <a:extLst>
              <a:ext uri="{FF2B5EF4-FFF2-40B4-BE49-F238E27FC236}">
                <a16:creationId xmlns:a16="http://schemas.microsoft.com/office/drawing/2014/main" id="{C6D11935-7E37-0349-8D97-1E9DBAD3534A}"/>
              </a:ext>
            </a:extLst>
          </p:cNvPr>
          <p:cNvSpPr/>
          <p:nvPr/>
        </p:nvSpPr>
        <p:spPr>
          <a:xfrm>
            <a:off x="1295401" y="4289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35A46693-E50C-2149-9D05-47CFA37649F1}"/>
              </a:ext>
            </a:extLst>
          </p:cNvPr>
          <p:cNvCxnSpPr>
            <a:stCxn id="134" idx="4"/>
            <a:endCxn id="135" idx="0"/>
          </p:cNvCxnSpPr>
          <p:nvPr/>
        </p:nvCxnSpPr>
        <p:spPr>
          <a:xfrm>
            <a:off x="1407437" y="4061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Oval 136">
            <a:extLst>
              <a:ext uri="{FF2B5EF4-FFF2-40B4-BE49-F238E27FC236}">
                <a16:creationId xmlns:a16="http://schemas.microsoft.com/office/drawing/2014/main" id="{0BA6D564-1DA6-1C4A-8BCF-AD07334521AB}"/>
              </a:ext>
            </a:extLst>
          </p:cNvPr>
          <p:cNvSpPr/>
          <p:nvPr/>
        </p:nvSpPr>
        <p:spPr>
          <a:xfrm>
            <a:off x="1294269" y="4746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00F31C6B-E9CD-B041-AB84-C5EF0AB63293}"/>
              </a:ext>
            </a:extLst>
          </p:cNvPr>
          <p:cNvCxnSpPr>
            <a:stCxn id="135" idx="4"/>
            <a:endCxn id="137" idx="0"/>
          </p:cNvCxnSpPr>
          <p:nvPr/>
        </p:nvCxnSpPr>
        <p:spPr>
          <a:xfrm flipH="1">
            <a:off x="1408569" y="4518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9" name="Oval 138">
            <a:extLst>
              <a:ext uri="{FF2B5EF4-FFF2-40B4-BE49-F238E27FC236}">
                <a16:creationId xmlns:a16="http://schemas.microsoft.com/office/drawing/2014/main" id="{938C730E-90A8-7747-808C-CBFAD4C09510}"/>
              </a:ext>
            </a:extLst>
          </p:cNvPr>
          <p:cNvSpPr/>
          <p:nvPr/>
        </p:nvSpPr>
        <p:spPr>
          <a:xfrm>
            <a:off x="1287721" y="5203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66712C6C-DF98-3A4B-B8C6-1C0054724431}"/>
              </a:ext>
            </a:extLst>
          </p:cNvPr>
          <p:cNvCxnSpPr>
            <a:endCxn id="139" idx="0"/>
          </p:cNvCxnSpPr>
          <p:nvPr/>
        </p:nvCxnSpPr>
        <p:spPr>
          <a:xfrm flipH="1">
            <a:off x="1402021" y="4974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" name="TextBox 140">
            <a:extLst>
              <a:ext uri="{FF2B5EF4-FFF2-40B4-BE49-F238E27FC236}">
                <a16:creationId xmlns:a16="http://schemas.microsoft.com/office/drawing/2014/main" id="{D57AE3BB-E0E5-214A-979E-EBE18F1C11F0}"/>
              </a:ext>
            </a:extLst>
          </p:cNvPr>
          <p:cNvSpPr txBox="1"/>
          <p:nvPr/>
        </p:nvSpPr>
        <p:spPr>
          <a:xfrm>
            <a:off x="1049778" y="5339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5638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3</a:t>
            </a:r>
          </a:p>
        </p:txBody>
      </p: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B79F84C7-6686-6A4D-BFEA-A6B31DC59C8F}"/>
              </a:ext>
            </a:extLst>
          </p:cNvPr>
          <p:cNvCxnSpPr>
            <a:endCxn id="142" idx="0"/>
          </p:cNvCxnSpPr>
          <p:nvPr/>
        </p:nvCxnSpPr>
        <p:spPr>
          <a:xfrm flipH="1">
            <a:off x="1390800" y="5410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" name="TextBox 143">
            <a:extLst>
              <a:ext uri="{FF2B5EF4-FFF2-40B4-BE49-F238E27FC236}">
                <a16:creationId xmlns:a16="http://schemas.microsoft.com/office/drawing/2014/main" id="{CA9514D8-0ACE-924B-9668-00DCBBA92E9F}"/>
              </a:ext>
            </a:extLst>
          </p:cNvPr>
          <p:cNvSpPr txBox="1"/>
          <p:nvPr/>
        </p:nvSpPr>
        <p:spPr>
          <a:xfrm>
            <a:off x="1049778" y="1669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45" name="Oval 144">
            <a:extLst>
              <a:ext uri="{FF2B5EF4-FFF2-40B4-BE49-F238E27FC236}">
                <a16:creationId xmlns:a16="http://schemas.microsoft.com/office/drawing/2014/main" id="{027543C4-8ED7-B741-82EE-AA99A61F0F2E}"/>
              </a:ext>
            </a:extLst>
          </p:cNvPr>
          <p:cNvSpPr/>
          <p:nvPr/>
        </p:nvSpPr>
        <p:spPr>
          <a:xfrm>
            <a:off x="1294270" y="1554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stCxn id="75" idx="3"/>
            <a:endCxn id="145" idx="0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8E04EC9B-FB6D-2A46-AB20-AAB70543325A}"/>
              </a:ext>
            </a:extLst>
          </p:cNvPr>
          <p:cNvCxnSpPr>
            <a:stCxn id="145" idx="4"/>
          </p:cNvCxnSpPr>
          <p:nvPr/>
        </p:nvCxnSpPr>
        <p:spPr>
          <a:xfrm flipH="1">
            <a:off x="1407438" y="1782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>
            <a:extLst>
              <a:ext uri="{FF2B5EF4-FFF2-40B4-BE49-F238E27FC236}">
                <a16:creationId xmlns:a16="http://schemas.microsoft.com/office/drawing/2014/main" id="{E4E7366F-1022-E644-AB49-97254E8D8056}"/>
              </a:ext>
            </a:extLst>
          </p:cNvPr>
          <p:cNvSpPr txBox="1"/>
          <p:nvPr/>
        </p:nvSpPr>
        <p:spPr>
          <a:xfrm>
            <a:off x="1049778" y="2180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49" name="Oval 148">
            <a:extLst>
              <a:ext uri="{FF2B5EF4-FFF2-40B4-BE49-F238E27FC236}">
                <a16:creationId xmlns:a16="http://schemas.microsoft.com/office/drawing/2014/main" id="{6FA1A212-B00B-2746-B245-FEE4EE30745E}"/>
              </a:ext>
            </a:extLst>
          </p:cNvPr>
          <p:cNvSpPr/>
          <p:nvPr/>
        </p:nvSpPr>
        <p:spPr>
          <a:xfrm>
            <a:off x="1288865" y="2003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E9B34679-411E-8245-98D0-6B7382BA1DE3}"/>
              </a:ext>
            </a:extLst>
          </p:cNvPr>
          <p:cNvCxnSpPr>
            <a:stCxn id="149" idx="4"/>
            <a:endCxn id="128" idx="0"/>
          </p:cNvCxnSpPr>
          <p:nvPr/>
        </p:nvCxnSpPr>
        <p:spPr>
          <a:xfrm>
            <a:off x="1403165" y="2231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1" name="TextBox 150">
            <a:extLst>
              <a:ext uri="{FF2B5EF4-FFF2-40B4-BE49-F238E27FC236}">
                <a16:creationId xmlns:a16="http://schemas.microsoft.com/office/drawing/2014/main" id="{0B8363DC-E947-9D47-BEC6-AD5299164A56}"/>
              </a:ext>
            </a:extLst>
          </p:cNvPr>
          <p:cNvSpPr txBox="1"/>
          <p:nvPr/>
        </p:nvSpPr>
        <p:spPr>
          <a:xfrm>
            <a:off x="1225195" y="10078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20F7BD5C-C3D0-364A-A756-3BA59B2B76D1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33A9FF0A-9F7B-444E-910A-581BC79181DD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D7F2618-0636-8243-B489-923C6AACC909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66A46DFD-D0C6-3746-A887-EB10E5A48343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9D024F5-C229-974A-85BF-3EB5237478A0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9C408D67-4B65-174F-9FC1-87FCC4161A94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1DDE6840-359C-3747-9AFA-DFB0F1325B8C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3AEB85C8-45D0-9D43-8619-2DDD941E6563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9F71070D-CF69-E24C-8E78-111BC6CF1396}"/>
              </a:ext>
            </a:extLst>
          </p:cNvPr>
          <p:cNvCxnSpPr>
            <a:endCxn id="159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Oval 160">
            <a:extLst>
              <a:ext uri="{FF2B5EF4-FFF2-40B4-BE49-F238E27FC236}">
                <a16:creationId xmlns:a16="http://schemas.microsoft.com/office/drawing/2014/main" id="{CD8AA623-9B17-4C44-A314-E96DC001B219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42660FE3-4127-5A4F-8616-BFD1D6A603DE}"/>
              </a:ext>
            </a:extLst>
          </p:cNvPr>
          <p:cNvCxnSpPr>
            <a:stCxn id="159" idx="4"/>
            <a:endCxn id="161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F11882FA-A977-224E-B8AB-98E0E4D004AD}"/>
              </a:ext>
            </a:extLst>
          </p:cNvPr>
          <p:cNvCxnSpPr>
            <a:stCxn id="161" idx="4"/>
            <a:endCxn id="164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Oval 163">
            <a:extLst>
              <a:ext uri="{FF2B5EF4-FFF2-40B4-BE49-F238E27FC236}">
                <a16:creationId xmlns:a16="http://schemas.microsoft.com/office/drawing/2014/main" id="{5151B645-B1FA-4A4D-9E37-53A96FF93528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027F4397-FE18-9F4F-B3E6-07C599A66304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824962FF-3D62-8D4A-89E8-C808B06EDA56}"/>
              </a:ext>
            </a:extLst>
          </p:cNvPr>
          <p:cNvCxnSpPr>
            <a:stCxn id="164" idx="4"/>
            <a:endCxn id="165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Oval 166">
            <a:extLst>
              <a:ext uri="{FF2B5EF4-FFF2-40B4-BE49-F238E27FC236}">
                <a16:creationId xmlns:a16="http://schemas.microsoft.com/office/drawing/2014/main" id="{F2CDD4F5-A5EF-084D-BEC0-ECAF54A27ACE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50AD51E-C673-624E-9287-7C7649786421}"/>
              </a:ext>
            </a:extLst>
          </p:cNvPr>
          <p:cNvCxnSpPr>
            <a:stCxn id="165" idx="4"/>
            <a:endCxn id="167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Oval 168">
            <a:extLst>
              <a:ext uri="{FF2B5EF4-FFF2-40B4-BE49-F238E27FC236}">
                <a16:creationId xmlns:a16="http://schemas.microsoft.com/office/drawing/2014/main" id="{EA1572D3-6631-2A4A-BD73-15604EE5D379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27869A2C-D4D2-F440-B956-5FE7B9CB23C0}"/>
              </a:ext>
            </a:extLst>
          </p:cNvPr>
          <p:cNvCxnSpPr>
            <a:endCxn id="169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6AD0C6E2-8154-E940-96DF-2FEC48856C6F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4</a:t>
            </a:r>
          </a:p>
        </p:txBody>
      </p: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12BD899F-33DA-CD44-9264-C1A78479DE77}"/>
              </a:ext>
            </a:extLst>
          </p:cNvPr>
          <p:cNvCxnSpPr>
            <a:endCxn id="172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>
            <a:extLst>
              <a:ext uri="{FF2B5EF4-FFF2-40B4-BE49-F238E27FC236}">
                <a16:creationId xmlns:a16="http://schemas.microsoft.com/office/drawing/2014/main" id="{D1DBF96F-6EA9-D043-939B-9042CDFEDC06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FA6CD911-CB87-2043-9027-EACBC223B2E7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stCxn id="3" idx="4"/>
            <a:endCxn id="175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C7A2941-A065-F14C-82A8-4FA5EA767E19}"/>
              </a:ext>
            </a:extLst>
          </p:cNvPr>
          <p:cNvCxnSpPr>
            <a:stCxn id="175" idx="4"/>
            <a:endCxn id="179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TextBox 177">
            <a:extLst>
              <a:ext uri="{FF2B5EF4-FFF2-40B4-BE49-F238E27FC236}">
                <a16:creationId xmlns:a16="http://schemas.microsoft.com/office/drawing/2014/main" id="{449D8DF8-DCC9-8447-88FD-07C5E3E137B6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79" name="Oval 178">
            <a:extLst>
              <a:ext uri="{FF2B5EF4-FFF2-40B4-BE49-F238E27FC236}">
                <a16:creationId xmlns:a16="http://schemas.microsoft.com/office/drawing/2014/main" id="{539D3586-8900-514D-9CD4-CE5EDD4ED7FB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9127ADB1-D45B-D34A-B86C-A8BF01EB69B5}"/>
              </a:ext>
            </a:extLst>
          </p:cNvPr>
          <p:cNvCxnSpPr>
            <a:stCxn id="179" idx="4"/>
            <a:endCxn id="158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>
            <a:extLst>
              <a:ext uri="{FF2B5EF4-FFF2-40B4-BE49-F238E27FC236}">
                <a16:creationId xmlns:a16="http://schemas.microsoft.com/office/drawing/2014/main" id="{BE927778-8C0B-DF4F-AD28-07E66290D8BE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821801A-A72F-5141-8B00-DE0FE114D6D0}"/>
              </a:ext>
            </a:extLst>
          </p:cNvPr>
          <p:cNvSpPr txBox="1"/>
          <p:nvPr/>
        </p:nvSpPr>
        <p:spPr>
          <a:xfrm>
            <a:off x="381000" y="28799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E0712ECE-3339-5649-9A51-D632CBD073E1}"/>
              </a:ext>
            </a:extLst>
          </p:cNvPr>
          <p:cNvSpPr txBox="1"/>
          <p:nvPr/>
        </p:nvSpPr>
        <p:spPr>
          <a:xfrm>
            <a:off x="381000" y="33381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FAFF7E91-D81F-D345-871C-9C1B73C2277C}"/>
              </a:ext>
            </a:extLst>
          </p:cNvPr>
          <p:cNvSpPr txBox="1"/>
          <p:nvPr/>
        </p:nvSpPr>
        <p:spPr>
          <a:xfrm>
            <a:off x="381000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01B76F7D-B8A0-5A4D-89EB-51F98D33DF5C}"/>
              </a:ext>
            </a:extLst>
          </p:cNvPr>
          <p:cNvSpPr txBox="1"/>
          <p:nvPr/>
        </p:nvSpPr>
        <p:spPr>
          <a:xfrm>
            <a:off x="381000" y="2009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C221B761-7417-704D-BD7F-DDECEE5C6CAD}"/>
              </a:ext>
            </a:extLst>
          </p:cNvPr>
          <p:cNvSpPr txBox="1"/>
          <p:nvPr/>
        </p:nvSpPr>
        <p:spPr>
          <a:xfrm>
            <a:off x="381000" y="15112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77002325-A13D-3E42-9F24-F6C8D2C4AA18}"/>
              </a:ext>
            </a:extLst>
          </p:cNvPr>
          <p:cNvSpPr txBox="1"/>
          <p:nvPr/>
        </p:nvSpPr>
        <p:spPr>
          <a:xfrm>
            <a:off x="381000" y="38375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88" name="Oval 187">
            <a:extLst>
              <a:ext uri="{FF2B5EF4-FFF2-40B4-BE49-F238E27FC236}">
                <a16:creationId xmlns:a16="http://schemas.microsoft.com/office/drawing/2014/main" id="{52BD641B-949D-4649-8AE8-ECD0ADB43CD8}"/>
              </a:ext>
            </a:extLst>
          </p:cNvPr>
          <p:cNvSpPr/>
          <p:nvPr/>
        </p:nvSpPr>
        <p:spPr>
          <a:xfrm>
            <a:off x="624319" y="1851285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9" name="Straight Connector 188">
            <a:extLst>
              <a:ext uri="{FF2B5EF4-FFF2-40B4-BE49-F238E27FC236}">
                <a16:creationId xmlns:a16="http://schemas.microsoft.com/office/drawing/2014/main" id="{56639482-F327-CC4A-80B5-B47419825992}"/>
              </a:ext>
            </a:extLst>
          </p:cNvPr>
          <p:cNvCxnSpPr>
            <a:stCxn id="203" idx="4"/>
            <a:endCxn id="188" idx="0"/>
          </p:cNvCxnSpPr>
          <p:nvPr/>
        </p:nvCxnSpPr>
        <p:spPr>
          <a:xfrm>
            <a:off x="734387" y="1545815"/>
            <a:ext cx="4232" cy="3054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Oval 189">
            <a:extLst>
              <a:ext uri="{FF2B5EF4-FFF2-40B4-BE49-F238E27FC236}">
                <a16:creationId xmlns:a16="http://schemas.microsoft.com/office/drawing/2014/main" id="{793DD416-B956-A74E-93FC-2E5142507707}"/>
              </a:ext>
            </a:extLst>
          </p:cNvPr>
          <p:cNvSpPr/>
          <p:nvPr/>
        </p:nvSpPr>
        <p:spPr>
          <a:xfrm>
            <a:off x="623187" y="2308485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1" name="Straight Connector 190">
            <a:extLst>
              <a:ext uri="{FF2B5EF4-FFF2-40B4-BE49-F238E27FC236}">
                <a16:creationId xmlns:a16="http://schemas.microsoft.com/office/drawing/2014/main" id="{66E4DA87-E088-694F-B612-FABCA3025C6E}"/>
              </a:ext>
            </a:extLst>
          </p:cNvPr>
          <p:cNvCxnSpPr>
            <a:stCxn id="188" idx="4"/>
            <a:endCxn id="190" idx="0"/>
          </p:cNvCxnSpPr>
          <p:nvPr/>
        </p:nvCxnSpPr>
        <p:spPr>
          <a:xfrm flipH="1">
            <a:off x="737487" y="20798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16B51F0B-1DFC-FE46-B1D4-EE359DC5ACD1}"/>
              </a:ext>
            </a:extLst>
          </p:cNvPr>
          <p:cNvCxnSpPr>
            <a:stCxn id="190" idx="4"/>
            <a:endCxn id="193" idx="0"/>
          </p:cNvCxnSpPr>
          <p:nvPr/>
        </p:nvCxnSpPr>
        <p:spPr>
          <a:xfrm>
            <a:off x="737487" y="25370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3" name="Oval 192">
            <a:extLst>
              <a:ext uri="{FF2B5EF4-FFF2-40B4-BE49-F238E27FC236}">
                <a16:creationId xmlns:a16="http://schemas.microsoft.com/office/drawing/2014/main" id="{0C4ED29D-4375-AA45-ABD1-6025C0C1F314}"/>
              </a:ext>
            </a:extLst>
          </p:cNvPr>
          <p:cNvSpPr/>
          <p:nvPr/>
        </p:nvSpPr>
        <p:spPr>
          <a:xfrm>
            <a:off x="624359" y="2765685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94" name="Oval 193">
            <a:extLst>
              <a:ext uri="{FF2B5EF4-FFF2-40B4-BE49-F238E27FC236}">
                <a16:creationId xmlns:a16="http://schemas.microsoft.com/office/drawing/2014/main" id="{F07F353C-C6E3-A14D-92D7-D9790D52C320}"/>
              </a:ext>
            </a:extLst>
          </p:cNvPr>
          <p:cNvSpPr/>
          <p:nvPr/>
        </p:nvSpPr>
        <p:spPr>
          <a:xfrm>
            <a:off x="626623" y="3222885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26FF2BF9-05BF-1847-AAD8-364AB2EF2B48}"/>
              </a:ext>
            </a:extLst>
          </p:cNvPr>
          <p:cNvCxnSpPr>
            <a:stCxn id="193" idx="4"/>
            <a:endCxn id="194" idx="0"/>
          </p:cNvCxnSpPr>
          <p:nvPr/>
        </p:nvCxnSpPr>
        <p:spPr>
          <a:xfrm>
            <a:off x="738659" y="29942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6" name="Oval 195">
            <a:extLst>
              <a:ext uri="{FF2B5EF4-FFF2-40B4-BE49-F238E27FC236}">
                <a16:creationId xmlns:a16="http://schemas.microsoft.com/office/drawing/2014/main" id="{C5324928-9ED7-C244-8D35-64AF71459308}"/>
              </a:ext>
            </a:extLst>
          </p:cNvPr>
          <p:cNvSpPr/>
          <p:nvPr/>
        </p:nvSpPr>
        <p:spPr>
          <a:xfrm>
            <a:off x="625491" y="3680085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7" name="Straight Connector 196">
            <a:extLst>
              <a:ext uri="{FF2B5EF4-FFF2-40B4-BE49-F238E27FC236}">
                <a16:creationId xmlns:a16="http://schemas.microsoft.com/office/drawing/2014/main" id="{B6741729-9F7B-E945-B31B-B7E69C2911AA}"/>
              </a:ext>
            </a:extLst>
          </p:cNvPr>
          <p:cNvCxnSpPr>
            <a:stCxn id="194" idx="4"/>
            <a:endCxn id="196" idx="0"/>
          </p:cNvCxnSpPr>
          <p:nvPr/>
        </p:nvCxnSpPr>
        <p:spPr>
          <a:xfrm flipH="1">
            <a:off x="739791" y="34514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" name="Oval 197">
            <a:extLst>
              <a:ext uri="{FF2B5EF4-FFF2-40B4-BE49-F238E27FC236}">
                <a16:creationId xmlns:a16="http://schemas.microsoft.com/office/drawing/2014/main" id="{88572C88-53C9-F24A-8CCC-62509945D71E}"/>
              </a:ext>
            </a:extLst>
          </p:cNvPr>
          <p:cNvSpPr/>
          <p:nvPr/>
        </p:nvSpPr>
        <p:spPr>
          <a:xfrm>
            <a:off x="618943" y="4136552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FEAC93B7-5C01-3048-B5E4-0DA183EEC820}"/>
              </a:ext>
            </a:extLst>
          </p:cNvPr>
          <p:cNvCxnSpPr>
            <a:endCxn id="198" idx="0"/>
          </p:cNvCxnSpPr>
          <p:nvPr/>
        </p:nvCxnSpPr>
        <p:spPr>
          <a:xfrm flipH="1">
            <a:off x="733243" y="39079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0" name="TextBox 199">
            <a:extLst>
              <a:ext uri="{FF2B5EF4-FFF2-40B4-BE49-F238E27FC236}">
                <a16:creationId xmlns:a16="http://schemas.microsoft.com/office/drawing/2014/main" id="{52C0E187-BD51-A64A-A531-F3FB85CD8E1C}"/>
              </a:ext>
            </a:extLst>
          </p:cNvPr>
          <p:cNvSpPr txBox="1"/>
          <p:nvPr/>
        </p:nvSpPr>
        <p:spPr>
          <a:xfrm>
            <a:off x="381000" y="42730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43F3B76D-3D60-B24F-B382-26AC31B90D4B}"/>
              </a:ext>
            </a:extLst>
          </p:cNvPr>
          <p:cNvCxnSpPr>
            <a:cxnSpLocks/>
          </p:cNvCxnSpPr>
          <p:nvPr/>
        </p:nvCxnSpPr>
        <p:spPr>
          <a:xfrm flipH="1">
            <a:off x="722022" y="43434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Oval 202">
            <a:extLst>
              <a:ext uri="{FF2B5EF4-FFF2-40B4-BE49-F238E27FC236}">
                <a16:creationId xmlns:a16="http://schemas.microsoft.com/office/drawing/2014/main" id="{9D685424-D983-334E-A463-100CC0598C16}"/>
              </a:ext>
            </a:extLst>
          </p:cNvPr>
          <p:cNvSpPr/>
          <p:nvPr/>
        </p:nvSpPr>
        <p:spPr>
          <a:xfrm>
            <a:off x="620087" y="1317215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stCxn id="75" idx="2"/>
            <a:endCxn id="203" idx="7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EF0D17A2-3923-7C49-B576-7FC8B2C8CCEF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0D13B896-9995-F141-B6B8-52C824DAEADB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A9D1E2D2-36D7-524A-8BFA-A1A9D5E77373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9EBAD28F-56E9-DA47-ABE0-9C0F1E6EA6B6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0479995B-9143-CA4F-919F-59C08F00ABEF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4F5FFC70-BE43-2D41-B71E-553110049B21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1" name="Oval 210">
            <a:extLst>
              <a:ext uri="{FF2B5EF4-FFF2-40B4-BE49-F238E27FC236}">
                <a16:creationId xmlns:a16="http://schemas.microsoft.com/office/drawing/2014/main" id="{62939CDC-7491-1145-A543-AA27404638B5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F8D1C12E-D24B-6E4C-88E1-DDE4E42363BA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3" name="Straight Connector 212">
            <a:extLst>
              <a:ext uri="{FF2B5EF4-FFF2-40B4-BE49-F238E27FC236}">
                <a16:creationId xmlns:a16="http://schemas.microsoft.com/office/drawing/2014/main" id="{E82AB79A-C090-8E42-9DF4-50D0FE969169}"/>
              </a:ext>
            </a:extLst>
          </p:cNvPr>
          <p:cNvCxnSpPr>
            <a:endCxn id="212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213">
            <a:extLst>
              <a:ext uri="{FF2B5EF4-FFF2-40B4-BE49-F238E27FC236}">
                <a16:creationId xmlns:a16="http://schemas.microsoft.com/office/drawing/2014/main" id="{7EA16CBF-0CB6-FC47-9C16-AA108F02E7D0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5" name="Straight Connector 214">
            <a:extLst>
              <a:ext uri="{FF2B5EF4-FFF2-40B4-BE49-F238E27FC236}">
                <a16:creationId xmlns:a16="http://schemas.microsoft.com/office/drawing/2014/main" id="{7DA1D841-8F7A-F04F-8690-793B05CF16EF}"/>
              </a:ext>
            </a:extLst>
          </p:cNvPr>
          <p:cNvCxnSpPr>
            <a:stCxn id="212" idx="4"/>
            <a:endCxn id="214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1BB6ECF5-4C32-614F-A07F-43AE0E5FC23B}"/>
              </a:ext>
            </a:extLst>
          </p:cNvPr>
          <p:cNvCxnSpPr>
            <a:stCxn id="214" idx="4"/>
            <a:endCxn id="217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Oval 216">
            <a:extLst>
              <a:ext uri="{FF2B5EF4-FFF2-40B4-BE49-F238E27FC236}">
                <a16:creationId xmlns:a16="http://schemas.microsoft.com/office/drawing/2014/main" id="{7AC3D51C-F64B-8343-8D2F-3DAE5D6D9587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8" name="Oval 217">
            <a:extLst>
              <a:ext uri="{FF2B5EF4-FFF2-40B4-BE49-F238E27FC236}">
                <a16:creationId xmlns:a16="http://schemas.microsoft.com/office/drawing/2014/main" id="{D3593D2D-296B-B148-ADBB-243A8AFC5949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45BC2AF3-BDD4-294D-B440-3FA37F58B6EE}"/>
              </a:ext>
            </a:extLst>
          </p:cNvPr>
          <p:cNvCxnSpPr>
            <a:stCxn id="217" idx="4"/>
            <a:endCxn id="218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Oval 219">
            <a:extLst>
              <a:ext uri="{FF2B5EF4-FFF2-40B4-BE49-F238E27FC236}">
                <a16:creationId xmlns:a16="http://schemas.microsoft.com/office/drawing/2014/main" id="{02ABFF81-62DE-A64E-81F3-49D7D2040FD1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ECC85A4F-F295-F049-88F8-EA3FE8322A8F}"/>
              </a:ext>
            </a:extLst>
          </p:cNvPr>
          <p:cNvCxnSpPr>
            <a:stCxn id="218" idx="4"/>
            <a:endCxn id="220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2" name="Oval 221">
            <a:extLst>
              <a:ext uri="{FF2B5EF4-FFF2-40B4-BE49-F238E27FC236}">
                <a16:creationId xmlns:a16="http://schemas.microsoft.com/office/drawing/2014/main" id="{D82A1DF4-31FD-C441-AD02-EC09268591DB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2F1DCCB1-1445-C140-99D7-4612A5C91602}"/>
              </a:ext>
            </a:extLst>
          </p:cNvPr>
          <p:cNvCxnSpPr>
            <a:endCxn id="222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>
            <a:extLst>
              <a:ext uri="{FF2B5EF4-FFF2-40B4-BE49-F238E27FC236}">
                <a16:creationId xmlns:a16="http://schemas.microsoft.com/office/drawing/2014/main" id="{05B020F5-2AAF-1F4A-8306-825AC9270B58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6</a:t>
            </a: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4C557D32-28D9-A547-A1AB-702793730355}"/>
              </a:ext>
            </a:extLst>
          </p:cNvPr>
          <p:cNvCxnSpPr>
            <a:endCxn id="225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TextBox 226">
            <a:extLst>
              <a:ext uri="{FF2B5EF4-FFF2-40B4-BE49-F238E27FC236}">
                <a16:creationId xmlns:a16="http://schemas.microsoft.com/office/drawing/2014/main" id="{479A8997-29F8-F449-B5AF-FEA38F26CF19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stCxn id="3" idx="4"/>
            <a:endCxn id="211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768EBF41-9959-CA41-A331-6C76D551E9A4}"/>
              </a:ext>
            </a:extLst>
          </p:cNvPr>
          <p:cNvSpPr txBox="1"/>
          <p:nvPr/>
        </p:nvSpPr>
        <p:spPr>
          <a:xfrm>
            <a:off x="2286000" y="24815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C2C1375D-01A0-5941-BE40-79AF06C78B20}"/>
              </a:ext>
            </a:extLst>
          </p:cNvPr>
          <p:cNvSpPr txBox="1"/>
          <p:nvPr/>
        </p:nvSpPr>
        <p:spPr>
          <a:xfrm>
            <a:off x="2286000" y="298090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31" name="Oval 230">
            <a:extLst>
              <a:ext uri="{FF2B5EF4-FFF2-40B4-BE49-F238E27FC236}">
                <a16:creationId xmlns:a16="http://schemas.microsoft.com/office/drawing/2014/main" id="{8D52F2A9-8629-7744-A82F-22833FB01EE5}"/>
              </a:ext>
            </a:extLst>
          </p:cNvPr>
          <p:cNvSpPr/>
          <p:nvPr/>
        </p:nvSpPr>
        <p:spPr>
          <a:xfrm>
            <a:off x="2531623" y="23662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stCxn id="79" idx="4"/>
            <a:endCxn id="231" idx="0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3" name="Oval 232">
            <a:extLst>
              <a:ext uri="{FF2B5EF4-FFF2-40B4-BE49-F238E27FC236}">
                <a16:creationId xmlns:a16="http://schemas.microsoft.com/office/drawing/2014/main" id="{1F744646-4EE2-3C4A-925A-624AB50FAB08}"/>
              </a:ext>
            </a:extLst>
          </p:cNvPr>
          <p:cNvSpPr/>
          <p:nvPr/>
        </p:nvSpPr>
        <p:spPr>
          <a:xfrm>
            <a:off x="2530491" y="28234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4" name="Straight Connector 233">
            <a:extLst>
              <a:ext uri="{FF2B5EF4-FFF2-40B4-BE49-F238E27FC236}">
                <a16:creationId xmlns:a16="http://schemas.microsoft.com/office/drawing/2014/main" id="{D990D93B-C2ED-1E49-92D5-487C9B66221D}"/>
              </a:ext>
            </a:extLst>
          </p:cNvPr>
          <p:cNvCxnSpPr>
            <a:stCxn id="231" idx="4"/>
            <a:endCxn id="233" idx="0"/>
          </p:cNvCxnSpPr>
          <p:nvPr/>
        </p:nvCxnSpPr>
        <p:spPr>
          <a:xfrm flipH="1">
            <a:off x="2644791" y="259480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5" name="Oval 234">
            <a:extLst>
              <a:ext uri="{FF2B5EF4-FFF2-40B4-BE49-F238E27FC236}">
                <a16:creationId xmlns:a16="http://schemas.microsoft.com/office/drawing/2014/main" id="{9B4AAB79-EEEC-6141-88FA-E936CC6A1E0E}"/>
              </a:ext>
            </a:extLst>
          </p:cNvPr>
          <p:cNvSpPr/>
          <p:nvPr/>
        </p:nvSpPr>
        <p:spPr>
          <a:xfrm>
            <a:off x="2523943" y="327987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6" name="Straight Connector 235">
            <a:extLst>
              <a:ext uri="{FF2B5EF4-FFF2-40B4-BE49-F238E27FC236}">
                <a16:creationId xmlns:a16="http://schemas.microsoft.com/office/drawing/2014/main" id="{342B0C20-E148-BC42-B0CE-820F3E162AC5}"/>
              </a:ext>
            </a:extLst>
          </p:cNvPr>
          <p:cNvCxnSpPr>
            <a:endCxn id="235" idx="0"/>
          </p:cNvCxnSpPr>
          <p:nvPr/>
        </p:nvCxnSpPr>
        <p:spPr>
          <a:xfrm flipH="1">
            <a:off x="2638243" y="305127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7" name="TextBox 236">
            <a:extLst>
              <a:ext uri="{FF2B5EF4-FFF2-40B4-BE49-F238E27FC236}">
                <a16:creationId xmlns:a16="http://schemas.microsoft.com/office/drawing/2014/main" id="{8DFB88DC-C691-AE48-B140-FAABE6D23B48}"/>
              </a:ext>
            </a:extLst>
          </p:cNvPr>
          <p:cNvSpPr txBox="1"/>
          <p:nvPr/>
        </p:nvSpPr>
        <p:spPr>
          <a:xfrm>
            <a:off x="2286000" y="341635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3715319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7</a:t>
            </a: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AE9F4521-2E79-DB46-A2DA-9C6D4DB2B1EF}"/>
              </a:ext>
            </a:extLst>
          </p:cNvPr>
          <p:cNvCxnSpPr>
            <a:endCxn id="238" idx="0"/>
          </p:cNvCxnSpPr>
          <p:nvPr/>
        </p:nvCxnSpPr>
        <p:spPr>
          <a:xfrm flipH="1">
            <a:off x="2627022" y="348671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0" name="TextBox 239">
            <a:extLst>
              <a:ext uri="{FF2B5EF4-FFF2-40B4-BE49-F238E27FC236}">
                <a16:creationId xmlns:a16="http://schemas.microsoft.com/office/drawing/2014/main" id="{7CEA093A-47DD-F74A-B2C3-7326C59E429F}"/>
              </a:ext>
            </a:extLst>
          </p:cNvPr>
          <p:cNvSpPr txBox="1"/>
          <p:nvPr/>
        </p:nvSpPr>
        <p:spPr>
          <a:xfrm>
            <a:off x="2345162" y="19962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8</a:t>
            </a: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3" name="Oval 252">
            <a:extLst>
              <a:ext uri="{FF2B5EF4-FFF2-40B4-BE49-F238E27FC236}">
                <a16:creationId xmlns:a16="http://schemas.microsoft.com/office/drawing/2014/main" id="{7467F735-2B3E-EC42-99EA-1382833025C2}"/>
              </a:ext>
            </a:extLst>
          </p:cNvPr>
          <p:cNvSpPr/>
          <p:nvPr/>
        </p:nvSpPr>
        <p:spPr>
          <a:xfrm>
            <a:off x="3124201" y="23437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stCxn id="79" idx="5"/>
            <a:endCxn id="253" idx="0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5" name="TextBox 254">
            <a:extLst>
              <a:ext uri="{FF2B5EF4-FFF2-40B4-BE49-F238E27FC236}">
                <a16:creationId xmlns:a16="http://schemas.microsoft.com/office/drawing/2014/main" id="{C1587225-624F-C34E-A78B-BE12CEB00326}"/>
              </a:ext>
            </a:extLst>
          </p:cNvPr>
          <p:cNvSpPr txBox="1"/>
          <p:nvPr/>
        </p:nvSpPr>
        <p:spPr>
          <a:xfrm>
            <a:off x="2886258" y="24802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77916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9</a:t>
            </a:r>
          </a:p>
        </p:txBody>
      </p: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02F03D35-59F6-B948-A4D9-F55949A3B18A}"/>
              </a:ext>
            </a:extLst>
          </p:cNvPr>
          <p:cNvCxnSpPr>
            <a:endCxn id="256" idx="0"/>
          </p:cNvCxnSpPr>
          <p:nvPr/>
        </p:nvCxnSpPr>
        <p:spPr>
          <a:xfrm flipH="1">
            <a:off x="3227280" y="255056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>
            <a:off x="2753111" y="204963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00" dirty="0">
              <a:solidFill>
                <a:schemeClr val="bg1"/>
              </a:solidFill>
              <a:latin typeface="Optima" panose="02000503060000020004" pitchFamily="2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cxnSpLocks/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5" name="Oval 264">
            <a:extLst>
              <a:ext uri="{FF2B5EF4-FFF2-40B4-BE49-F238E27FC236}">
                <a16:creationId xmlns:a16="http://schemas.microsoft.com/office/drawing/2014/main" id="{D24D816F-F2DA-1F41-874A-58FF3CA42A43}"/>
              </a:ext>
            </a:extLst>
          </p:cNvPr>
          <p:cNvSpPr/>
          <p:nvPr/>
        </p:nvSpPr>
        <p:spPr>
          <a:xfrm>
            <a:off x="2733339" y="99342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764E06DB-3FFB-2144-8181-25E5261C0143}"/>
              </a:ext>
            </a:extLst>
          </p:cNvPr>
          <p:cNvSpPr txBox="1"/>
          <p:nvPr/>
        </p:nvSpPr>
        <p:spPr>
          <a:xfrm>
            <a:off x="2696795" y="12516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F873554E-B5B7-964E-8366-636FA837018E}"/>
              </a:ext>
            </a:extLst>
          </p:cNvPr>
          <p:cNvCxnSpPr>
            <a:stCxn id="265" idx="5"/>
            <a:endCxn id="267" idx="0"/>
          </p:cNvCxnSpPr>
          <p:nvPr/>
        </p:nvCxnSpPr>
        <p:spPr>
          <a:xfrm>
            <a:off x="2928460" y="1188544"/>
            <a:ext cx="198171" cy="4146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322073" y="872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stCxn id="75" idx="6"/>
            <a:endCxn id="265" idx="1"/>
          </p:cNvCxnSpPr>
          <p:nvPr/>
        </p:nvCxnSpPr>
        <p:spPr>
          <a:xfrm>
            <a:off x="2109397" y="730847"/>
            <a:ext cx="657420" cy="29605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7" name="TextBox 276">
            <a:extLst>
              <a:ext uri="{FF2B5EF4-FFF2-40B4-BE49-F238E27FC236}">
                <a16:creationId xmlns:a16="http://schemas.microsoft.com/office/drawing/2014/main" id="{B8C3E3FA-A938-8B47-BBAB-2872D01844C0}"/>
              </a:ext>
            </a:extLst>
          </p:cNvPr>
          <p:cNvSpPr txBox="1"/>
          <p:nvPr/>
        </p:nvSpPr>
        <p:spPr>
          <a:xfrm>
            <a:off x="914400" y="762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281" name="TextBox 280">
            <a:extLst>
              <a:ext uri="{FF2B5EF4-FFF2-40B4-BE49-F238E27FC236}">
                <a16:creationId xmlns:a16="http://schemas.microsoft.com/office/drawing/2014/main" id="{6B25FDD9-66B1-074B-8787-FE0444A6C4B0}"/>
              </a:ext>
            </a:extLst>
          </p:cNvPr>
          <p:cNvSpPr txBox="1"/>
          <p:nvPr/>
        </p:nvSpPr>
        <p:spPr>
          <a:xfrm>
            <a:off x="5950881" y="273902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10</a:t>
            </a:r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8A85FCB1-E89D-5B4B-A182-F71A85133871}"/>
              </a:ext>
            </a:extLst>
          </p:cNvPr>
          <p:cNvSpPr txBox="1"/>
          <p:nvPr/>
        </p:nvSpPr>
        <p:spPr>
          <a:xfrm>
            <a:off x="2931142" y="1566883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11</a:t>
            </a:r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D99A8481-C9B9-7D41-BCDE-3F6E67442B6E}"/>
              </a:ext>
            </a:extLst>
          </p:cNvPr>
          <p:cNvSpPr txBox="1"/>
          <p:nvPr/>
        </p:nvSpPr>
        <p:spPr>
          <a:xfrm>
            <a:off x="7626535" y="161427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12</a:t>
            </a:r>
          </a:p>
        </p:txBody>
      </p:sp>
      <p:sp>
        <p:nvSpPr>
          <p:cNvPr id="283" name="Oval 282">
            <a:extLst>
              <a:ext uri="{FF2B5EF4-FFF2-40B4-BE49-F238E27FC236}">
                <a16:creationId xmlns:a16="http://schemas.microsoft.com/office/drawing/2014/main" id="{E28FC51D-5A70-C348-810A-EDE1FA5BF36B}"/>
              </a:ext>
            </a:extLst>
          </p:cNvPr>
          <p:cNvSpPr/>
          <p:nvPr/>
        </p:nvSpPr>
        <p:spPr>
          <a:xfrm>
            <a:off x="607722" y="45720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5</a:t>
            </a:r>
          </a:p>
        </p:txBody>
      </p:sp>
      <p:sp>
        <p:nvSpPr>
          <p:cNvPr id="284" name="TextBox 283">
            <a:extLst>
              <a:ext uri="{FF2B5EF4-FFF2-40B4-BE49-F238E27FC236}">
                <a16:creationId xmlns:a16="http://schemas.microsoft.com/office/drawing/2014/main" id="{48541654-4AA3-2C40-A54B-3002F3C84A16}"/>
              </a:ext>
            </a:extLst>
          </p:cNvPr>
          <p:cNvSpPr txBox="1"/>
          <p:nvPr/>
        </p:nvSpPr>
        <p:spPr>
          <a:xfrm>
            <a:off x="2527513" y="5092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88" name="TextBox 287">
            <a:extLst>
              <a:ext uri="{FF2B5EF4-FFF2-40B4-BE49-F238E27FC236}">
                <a16:creationId xmlns:a16="http://schemas.microsoft.com/office/drawing/2014/main" id="{8C543E69-2EEA-4044-AFED-01E99170B7D1}"/>
              </a:ext>
            </a:extLst>
          </p:cNvPr>
          <p:cNvSpPr txBox="1"/>
          <p:nvPr/>
        </p:nvSpPr>
        <p:spPr>
          <a:xfrm>
            <a:off x="1378392" y="324082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13</a:t>
            </a:r>
          </a:p>
        </p:txBody>
      </p:sp>
      <p:cxnSp>
        <p:nvCxnSpPr>
          <p:cNvPr id="289" name="Straight Connector 288">
            <a:extLst>
              <a:ext uri="{FF2B5EF4-FFF2-40B4-BE49-F238E27FC236}">
                <a16:creationId xmlns:a16="http://schemas.microsoft.com/office/drawing/2014/main" id="{63FF1D16-148B-C84C-AFBD-D364FD7364D8}"/>
              </a:ext>
            </a:extLst>
          </p:cNvPr>
          <p:cNvCxnSpPr>
            <a:cxnSpLocks/>
          </p:cNvCxnSpPr>
          <p:nvPr/>
        </p:nvCxnSpPr>
        <p:spPr>
          <a:xfrm flipH="1">
            <a:off x="1521696" y="326590"/>
            <a:ext cx="1531750" cy="602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0" name="TextBox 289">
            <a:extLst>
              <a:ext uri="{FF2B5EF4-FFF2-40B4-BE49-F238E27FC236}">
                <a16:creationId xmlns:a16="http://schemas.microsoft.com/office/drawing/2014/main" id="{664E7F1B-E5C3-C346-B1A1-8BF16EF69AED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91" name="Oval 290">
            <a:extLst>
              <a:ext uri="{FF2B5EF4-FFF2-40B4-BE49-F238E27FC236}">
                <a16:creationId xmlns:a16="http://schemas.microsoft.com/office/drawing/2014/main" id="{93C26F40-6AA7-364E-BEED-B50E0E5618E3}"/>
              </a:ext>
            </a:extLst>
          </p:cNvPr>
          <p:cNvSpPr/>
          <p:nvPr/>
        </p:nvSpPr>
        <p:spPr>
          <a:xfrm>
            <a:off x="1455811" y="2622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92" name="TextBox 291">
            <a:extLst>
              <a:ext uri="{FF2B5EF4-FFF2-40B4-BE49-F238E27FC236}">
                <a16:creationId xmlns:a16="http://schemas.microsoft.com/office/drawing/2014/main" id="{91473FFF-A473-C444-A13A-3B2A44C726E9}"/>
              </a:ext>
            </a:extLst>
          </p:cNvPr>
          <p:cNvSpPr txBox="1"/>
          <p:nvPr/>
        </p:nvSpPr>
        <p:spPr>
          <a:xfrm>
            <a:off x="1378392" y="228600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13</a:t>
            </a:r>
          </a:p>
        </p:txBody>
      </p:sp>
    </p:spTree>
    <p:extLst>
      <p:ext uri="{BB962C8B-B14F-4D97-AF65-F5344CB8AC3E}">
        <p14:creationId xmlns:p14="http://schemas.microsoft.com/office/powerpoint/2010/main" val="563636600"/>
      </p:ext>
    </p:extLst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 dirty="0"/>
              <a:t>Bioinformatics Algorithms: An Active Learning Approach</a:t>
            </a:r>
            <a:r>
              <a:rPr lang="en-US" dirty="0"/>
              <a:t>.  © 2018 </a:t>
            </a:r>
            <a:r>
              <a:rPr lang="en-US" dirty="0" err="1"/>
              <a:t>Compeau</a:t>
            </a:r>
            <a:r>
              <a:rPr lang="en-US" dirty="0"/>
              <a:t> and </a:t>
            </a:r>
            <a:r>
              <a:rPr lang="en-US" dirty="0" err="1"/>
              <a:t>Pevzner</a:t>
            </a:r>
            <a:r>
              <a:rPr lang="en-US" dirty="0"/>
              <a:t>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0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cxnSpLocks/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4C8D4CB-B407-0440-9A96-839E2112C5DD}"/>
              </a:ext>
            </a:extLst>
          </p:cNvPr>
          <p:cNvSpPr txBox="1"/>
          <p:nvPr/>
        </p:nvSpPr>
        <p:spPr>
          <a:xfrm>
            <a:off x="1699824" y="4708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F46A0BC-89BE-564C-9B4B-D9736ECF2FF5}"/>
              </a:ext>
            </a:extLst>
          </p:cNvPr>
          <p:cNvSpPr txBox="1"/>
          <p:nvPr/>
        </p:nvSpPr>
        <p:spPr>
          <a:xfrm>
            <a:off x="1699824" y="5166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4A3BCD9-8AEA-9F46-B4EC-E3F28DC20833}"/>
              </a:ext>
            </a:extLst>
          </p:cNvPr>
          <p:cNvSpPr txBox="1"/>
          <p:nvPr/>
        </p:nvSpPr>
        <p:spPr>
          <a:xfrm>
            <a:off x="1699824" y="4295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088786C-4EEB-1C41-85B9-C3C39CC420CA}"/>
              </a:ext>
            </a:extLst>
          </p:cNvPr>
          <p:cNvSpPr txBox="1"/>
          <p:nvPr/>
        </p:nvSpPr>
        <p:spPr>
          <a:xfrm>
            <a:off x="1699824" y="3838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EB8EE9D-6263-B848-B923-8547BCAC507C}"/>
              </a:ext>
            </a:extLst>
          </p:cNvPr>
          <p:cNvSpPr txBox="1"/>
          <p:nvPr/>
        </p:nvSpPr>
        <p:spPr>
          <a:xfrm>
            <a:off x="1699824" y="3340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7E813DB-FFB7-6643-8517-21BB3D92AEAD}"/>
              </a:ext>
            </a:extLst>
          </p:cNvPr>
          <p:cNvSpPr txBox="1"/>
          <p:nvPr/>
        </p:nvSpPr>
        <p:spPr>
          <a:xfrm>
            <a:off x="1699824" y="5666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2FF5E8FE-FCAD-C144-9E71-FB99D290EF09}"/>
              </a:ext>
            </a:extLst>
          </p:cNvPr>
          <p:cNvSpPr/>
          <p:nvPr/>
        </p:nvSpPr>
        <p:spPr>
          <a:xfrm>
            <a:off x="1944193" y="3225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467C296E-6CC2-4742-8265-4DC23CA28601}"/>
              </a:ext>
            </a:extLst>
          </p:cNvPr>
          <p:cNvSpPr/>
          <p:nvPr/>
        </p:nvSpPr>
        <p:spPr>
          <a:xfrm>
            <a:off x="1943143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6BF1EA94-E304-AE4E-9362-343E31B35122}"/>
              </a:ext>
            </a:extLst>
          </p:cNvPr>
          <p:cNvCxnSpPr>
            <a:endCxn id="54" idx="0"/>
          </p:cNvCxnSpPr>
          <p:nvPr/>
        </p:nvCxnSpPr>
        <p:spPr>
          <a:xfrm>
            <a:off x="2055179" y="3475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Oval 55">
            <a:extLst>
              <a:ext uri="{FF2B5EF4-FFF2-40B4-BE49-F238E27FC236}">
                <a16:creationId xmlns:a16="http://schemas.microsoft.com/office/drawing/2014/main" id="{F092F9FD-33D2-BD40-A2AF-1228D2440970}"/>
              </a:ext>
            </a:extLst>
          </p:cNvPr>
          <p:cNvSpPr/>
          <p:nvPr/>
        </p:nvSpPr>
        <p:spPr>
          <a:xfrm>
            <a:off x="1942011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B7A31CEB-C4E3-8E45-B7A4-C9795D4067BE}"/>
              </a:ext>
            </a:extLst>
          </p:cNvPr>
          <p:cNvCxnSpPr>
            <a:stCxn id="54" idx="4"/>
            <a:endCxn id="56" idx="0"/>
          </p:cNvCxnSpPr>
          <p:nvPr/>
        </p:nvCxnSpPr>
        <p:spPr>
          <a:xfrm flipH="1">
            <a:off x="2056311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844994A4-E325-FC41-80C7-491E4E72C061}"/>
              </a:ext>
            </a:extLst>
          </p:cNvPr>
          <p:cNvCxnSpPr>
            <a:stCxn id="56" idx="4"/>
            <a:endCxn id="59" idx="0"/>
          </p:cNvCxnSpPr>
          <p:nvPr/>
        </p:nvCxnSpPr>
        <p:spPr>
          <a:xfrm>
            <a:off x="2056311" y="4365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Oval 58">
            <a:extLst>
              <a:ext uri="{FF2B5EF4-FFF2-40B4-BE49-F238E27FC236}">
                <a16:creationId xmlns:a16="http://schemas.microsoft.com/office/drawing/2014/main" id="{1F2C6C2D-1BB7-024C-A480-EB05969DE772}"/>
              </a:ext>
            </a:extLst>
          </p:cNvPr>
          <p:cNvSpPr/>
          <p:nvPr/>
        </p:nvSpPr>
        <p:spPr>
          <a:xfrm>
            <a:off x="1943183" y="4594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EBB8EA0A-1A4C-C74A-AFCD-F1204E80879A}"/>
              </a:ext>
            </a:extLst>
          </p:cNvPr>
          <p:cNvSpPr/>
          <p:nvPr/>
        </p:nvSpPr>
        <p:spPr>
          <a:xfrm>
            <a:off x="1945447" y="5051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FE708EA0-906C-5A4A-B2EA-AFF41266C0D9}"/>
              </a:ext>
            </a:extLst>
          </p:cNvPr>
          <p:cNvCxnSpPr>
            <a:stCxn id="59" idx="4"/>
            <a:endCxn id="60" idx="0"/>
          </p:cNvCxnSpPr>
          <p:nvPr/>
        </p:nvCxnSpPr>
        <p:spPr>
          <a:xfrm>
            <a:off x="2057483" y="4823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Oval 61">
            <a:extLst>
              <a:ext uri="{FF2B5EF4-FFF2-40B4-BE49-F238E27FC236}">
                <a16:creationId xmlns:a16="http://schemas.microsoft.com/office/drawing/2014/main" id="{43D10A5E-F84C-8C42-884A-AE831FF2C32D}"/>
              </a:ext>
            </a:extLst>
          </p:cNvPr>
          <p:cNvSpPr/>
          <p:nvPr/>
        </p:nvSpPr>
        <p:spPr>
          <a:xfrm>
            <a:off x="1944315" y="5508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4F870F33-EBA9-4845-8703-EA0886F3179C}"/>
              </a:ext>
            </a:extLst>
          </p:cNvPr>
          <p:cNvCxnSpPr>
            <a:stCxn id="60" idx="4"/>
            <a:endCxn id="62" idx="0"/>
          </p:cNvCxnSpPr>
          <p:nvPr/>
        </p:nvCxnSpPr>
        <p:spPr>
          <a:xfrm flipH="1">
            <a:off x="2058615" y="5280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val 63">
            <a:extLst>
              <a:ext uri="{FF2B5EF4-FFF2-40B4-BE49-F238E27FC236}">
                <a16:creationId xmlns:a16="http://schemas.microsoft.com/office/drawing/2014/main" id="{10612995-4A69-3A45-90AE-7ABDB2E65DFD}"/>
              </a:ext>
            </a:extLst>
          </p:cNvPr>
          <p:cNvSpPr/>
          <p:nvPr/>
        </p:nvSpPr>
        <p:spPr>
          <a:xfrm>
            <a:off x="1937767" y="5965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7F24EEAC-758B-D947-A86F-D84299B103A7}"/>
              </a:ext>
            </a:extLst>
          </p:cNvPr>
          <p:cNvCxnSpPr>
            <a:endCxn id="64" idx="0"/>
          </p:cNvCxnSpPr>
          <p:nvPr/>
        </p:nvCxnSpPr>
        <p:spPr>
          <a:xfrm flipH="1">
            <a:off x="2052067" y="5736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04B889FC-E4A0-BF47-810E-F953E72AC63E}"/>
              </a:ext>
            </a:extLst>
          </p:cNvPr>
          <p:cNvSpPr txBox="1"/>
          <p:nvPr/>
        </p:nvSpPr>
        <p:spPr>
          <a:xfrm>
            <a:off x="1699824" y="6101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26546" y="6400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</a:t>
            </a:r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5761E276-92A6-0644-9333-7CABBCB13542}"/>
              </a:ext>
            </a:extLst>
          </p:cNvPr>
          <p:cNvCxnSpPr>
            <a:endCxn id="68" idx="0"/>
          </p:cNvCxnSpPr>
          <p:nvPr/>
        </p:nvCxnSpPr>
        <p:spPr>
          <a:xfrm flipH="1">
            <a:off x="2040846" y="6172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Box 70">
            <a:extLst>
              <a:ext uri="{FF2B5EF4-FFF2-40B4-BE49-F238E27FC236}">
                <a16:creationId xmlns:a16="http://schemas.microsoft.com/office/drawing/2014/main" id="{3DC22BE3-00C9-B347-A3A5-25AEF5FA70B1}"/>
              </a:ext>
            </a:extLst>
          </p:cNvPr>
          <p:cNvSpPr txBox="1"/>
          <p:nvPr/>
        </p:nvSpPr>
        <p:spPr>
          <a:xfrm>
            <a:off x="1935867" y="17884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CBDD6FD-B4EA-394A-8775-3C80D85903A0}"/>
              </a:ext>
            </a:extLst>
          </p:cNvPr>
          <p:cNvSpPr txBox="1"/>
          <p:nvPr/>
        </p:nvSpPr>
        <p:spPr>
          <a:xfrm>
            <a:off x="1699824" y="2431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E6430331-32D6-2C4A-8F40-6B94287AAA9B}"/>
              </a:ext>
            </a:extLst>
          </p:cNvPr>
          <p:cNvSpPr txBox="1"/>
          <p:nvPr/>
        </p:nvSpPr>
        <p:spPr>
          <a:xfrm>
            <a:off x="2235217" y="1444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2089B9B-080C-0440-872D-2ED0DDEADE63}"/>
              </a:ext>
            </a:extLst>
          </p:cNvPr>
          <p:cNvSpPr txBox="1"/>
          <p:nvPr/>
        </p:nvSpPr>
        <p:spPr>
          <a:xfrm>
            <a:off x="1850667" y="8958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22C2B9FA-5513-2140-8F0D-269530C1D720}"/>
              </a:ext>
            </a:extLst>
          </p:cNvPr>
          <p:cNvSpPr/>
          <p:nvPr/>
        </p:nvSpPr>
        <p:spPr>
          <a:xfrm>
            <a:off x="2199979" y="12568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7D6CE7AE-C3B6-8A41-9E5F-25C4F21F9A1D}"/>
              </a:ext>
            </a:extLst>
          </p:cNvPr>
          <p:cNvCxnSpPr>
            <a:stCxn id="75" idx="5"/>
            <a:endCxn id="76" idx="0"/>
          </p:cNvCxnSpPr>
          <p:nvPr/>
        </p:nvCxnSpPr>
        <p:spPr>
          <a:xfrm>
            <a:off x="2075919" y="811669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07E8AC30-AA5E-1848-9ABF-4F4FBDE9B717}"/>
              </a:ext>
            </a:extLst>
          </p:cNvPr>
          <p:cNvCxnSpPr>
            <a:stCxn id="76" idx="5"/>
            <a:endCxn id="79" idx="1"/>
          </p:cNvCxnSpPr>
          <p:nvPr/>
        </p:nvCxnSpPr>
        <p:spPr>
          <a:xfrm>
            <a:off x="2395100" y="1451936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B38C9688-ED58-2B46-A5E6-D488A83C657A}"/>
              </a:ext>
            </a:extLst>
          </p:cNvPr>
          <p:cNvSpPr/>
          <p:nvPr/>
        </p:nvSpPr>
        <p:spPr>
          <a:xfrm>
            <a:off x="1944316" y="2316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stCxn id="79" idx="3"/>
            <a:endCxn id="80" idx="0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C1B6C3B7-ECAA-D746-81B2-F97140130744}"/>
              </a:ext>
            </a:extLst>
          </p:cNvPr>
          <p:cNvCxnSpPr>
            <a:stCxn id="80" idx="4"/>
          </p:cNvCxnSpPr>
          <p:nvPr/>
        </p:nvCxnSpPr>
        <p:spPr>
          <a:xfrm flipH="1">
            <a:off x="2057484" y="2544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>
            <a:extLst>
              <a:ext uri="{FF2B5EF4-FFF2-40B4-BE49-F238E27FC236}">
                <a16:creationId xmlns:a16="http://schemas.microsoft.com/office/drawing/2014/main" id="{768E69E2-0FC4-4043-A331-F64461B172A7}"/>
              </a:ext>
            </a:extLst>
          </p:cNvPr>
          <p:cNvSpPr txBox="1"/>
          <p:nvPr/>
        </p:nvSpPr>
        <p:spPr>
          <a:xfrm>
            <a:off x="1699824" y="2942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FF25A39F-AFB7-6F40-97D7-8814A0E85606}"/>
              </a:ext>
            </a:extLst>
          </p:cNvPr>
          <p:cNvSpPr/>
          <p:nvPr/>
        </p:nvSpPr>
        <p:spPr>
          <a:xfrm>
            <a:off x="1938911" y="2765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C5E99B1-A612-5047-8890-770A55D3804E}"/>
              </a:ext>
            </a:extLst>
          </p:cNvPr>
          <p:cNvCxnSpPr>
            <a:stCxn id="84" idx="4"/>
            <a:endCxn id="53" idx="0"/>
          </p:cNvCxnSpPr>
          <p:nvPr/>
        </p:nvCxnSpPr>
        <p:spPr>
          <a:xfrm>
            <a:off x="2053211" y="2993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F0FB156B-0FEA-214C-B325-BFF68048825F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5834D8-3E84-7941-8570-B872AAF555A7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80ED94-4E45-A449-B7D4-EA793821235B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EB0E298-1265-E549-861C-1447DA0B9DED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5D586A2-2016-6242-9A14-C79487C99B3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E29280A-971A-6349-9908-C497B5073C3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B85E2A-8DB8-C64F-86FA-DE7FCDCA5EA7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CEA38C7-C47C-EF47-97E0-5D6A2E8AB813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6A0A700A-36A2-5C4D-B02E-EB9A4DF02256}"/>
              </a:ext>
            </a:extLst>
          </p:cNvPr>
          <p:cNvCxnSpPr>
            <a:endCxn id="93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id="{B8744598-54AE-FA46-A7CB-16FEBD55EF1B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84D405E-D4E9-124C-B08B-09DF5FAC5418}"/>
              </a:ext>
            </a:extLst>
          </p:cNvPr>
          <p:cNvCxnSpPr>
            <a:stCxn id="93" idx="4"/>
            <a:endCxn id="95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79B955C-5BAB-9849-A3F5-F98590F9D7C5}"/>
              </a:ext>
            </a:extLst>
          </p:cNvPr>
          <p:cNvCxnSpPr>
            <a:stCxn id="95" idx="4"/>
            <a:endCxn id="98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val 97">
            <a:extLst>
              <a:ext uri="{FF2B5EF4-FFF2-40B4-BE49-F238E27FC236}">
                <a16:creationId xmlns:a16="http://schemas.microsoft.com/office/drawing/2014/main" id="{7C697300-9997-4C4E-A4EB-6A4F8E218648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E1E78C6A-0C5B-A645-A5BF-91DE6F42C471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92BC703-2B35-5945-B0EA-3282187FD27F}"/>
              </a:ext>
            </a:extLst>
          </p:cNvPr>
          <p:cNvCxnSpPr>
            <a:stCxn id="98" idx="4"/>
            <a:endCxn id="99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>
            <a:extLst>
              <a:ext uri="{FF2B5EF4-FFF2-40B4-BE49-F238E27FC236}">
                <a16:creationId xmlns:a16="http://schemas.microsoft.com/office/drawing/2014/main" id="{29FF1F1D-7077-D04C-989C-D7BD7375E9BB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B12C524-5B51-E744-9D40-5D75ED33C939}"/>
              </a:ext>
            </a:extLst>
          </p:cNvPr>
          <p:cNvCxnSpPr>
            <a:stCxn id="99" idx="4"/>
            <a:endCxn id="101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DEBAAF2A-214C-CD40-979E-C104F666A30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64EA81-A491-9D42-88C7-FB3A1A3A5204}"/>
              </a:ext>
            </a:extLst>
          </p:cNvPr>
          <p:cNvCxnSpPr>
            <a:endCxn id="103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CAE7D68B-7D3D-8E4E-8AC8-3CCA49E8846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2</a:t>
            </a: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8CEB8A3-E1F4-9E43-BF34-24421B04ED1E}"/>
              </a:ext>
            </a:extLst>
          </p:cNvPr>
          <p:cNvCxnSpPr>
            <a:endCxn id="106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D95C3EE5-77A5-C74B-959F-F61503C21BBA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6C89CFC-C4C0-E14A-ADDA-C43BE84B0062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41144C40-B711-E949-ACA7-BE22AA0352EB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stCxn id="115" idx="4"/>
            <a:endCxn id="116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04D2FC4-1481-8949-99D1-75DE32A55C16}"/>
              </a:ext>
            </a:extLst>
          </p:cNvPr>
          <p:cNvCxnSpPr>
            <a:stCxn id="116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0C5BA5E2-0892-7B46-B707-B19903FA2C06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46C913A-0A5C-2041-8F1B-F0B7D87BEFF1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F28F3889-31F2-3C42-9574-99A77B751426}"/>
              </a:ext>
            </a:extLst>
          </p:cNvPr>
          <p:cNvCxnSpPr>
            <a:stCxn id="120" idx="4"/>
            <a:endCxn id="92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E8FCBEAA-8DC7-B943-A937-863A942E000E}"/>
              </a:ext>
            </a:extLst>
          </p:cNvPr>
          <p:cNvSpPr txBox="1"/>
          <p:nvPr/>
        </p:nvSpPr>
        <p:spPr>
          <a:xfrm>
            <a:off x="1049778" y="3946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10F3C621-4FEE-B84F-A56D-A1B618D3D8D5}"/>
              </a:ext>
            </a:extLst>
          </p:cNvPr>
          <p:cNvSpPr txBox="1"/>
          <p:nvPr/>
        </p:nvSpPr>
        <p:spPr>
          <a:xfrm>
            <a:off x="1049778" y="4404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96BB0863-09C1-5440-B364-9EA77DD1B3F9}"/>
              </a:ext>
            </a:extLst>
          </p:cNvPr>
          <p:cNvSpPr txBox="1"/>
          <p:nvPr/>
        </p:nvSpPr>
        <p:spPr>
          <a:xfrm>
            <a:off x="1049778" y="3533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0BAD43D8-761C-1B44-9099-B9CBDF63464A}"/>
              </a:ext>
            </a:extLst>
          </p:cNvPr>
          <p:cNvSpPr txBox="1"/>
          <p:nvPr/>
        </p:nvSpPr>
        <p:spPr>
          <a:xfrm>
            <a:off x="1049778" y="3076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3C16751F-CF0A-0E48-9D37-13971F86D671}"/>
              </a:ext>
            </a:extLst>
          </p:cNvPr>
          <p:cNvSpPr txBox="1"/>
          <p:nvPr/>
        </p:nvSpPr>
        <p:spPr>
          <a:xfrm>
            <a:off x="1049778" y="2578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B86FE87E-43B6-6D4B-947D-49F1AA784814}"/>
              </a:ext>
            </a:extLst>
          </p:cNvPr>
          <p:cNvSpPr txBox="1"/>
          <p:nvPr/>
        </p:nvSpPr>
        <p:spPr>
          <a:xfrm>
            <a:off x="1049778" y="4904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28" name="Oval 127">
            <a:extLst>
              <a:ext uri="{FF2B5EF4-FFF2-40B4-BE49-F238E27FC236}">
                <a16:creationId xmlns:a16="http://schemas.microsoft.com/office/drawing/2014/main" id="{8BF30085-377F-C046-AF46-F4C228DDA54F}"/>
              </a:ext>
            </a:extLst>
          </p:cNvPr>
          <p:cNvSpPr/>
          <p:nvPr/>
        </p:nvSpPr>
        <p:spPr>
          <a:xfrm>
            <a:off x="1294147" y="2463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8FD1AB61-296B-7941-8A11-99F9574A1D15}"/>
              </a:ext>
            </a:extLst>
          </p:cNvPr>
          <p:cNvSpPr/>
          <p:nvPr/>
        </p:nvSpPr>
        <p:spPr>
          <a:xfrm>
            <a:off x="1293097" y="2918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F022ACAD-F007-DF4C-A95D-B67618917446}"/>
              </a:ext>
            </a:extLst>
          </p:cNvPr>
          <p:cNvCxnSpPr>
            <a:endCxn id="129" idx="0"/>
          </p:cNvCxnSpPr>
          <p:nvPr/>
        </p:nvCxnSpPr>
        <p:spPr>
          <a:xfrm>
            <a:off x="1405133" y="2713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Oval 130">
            <a:extLst>
              <a:ext uri="{FF2B5EF4-FFF2-40B4-BE49-F238E27FC236}">
                <a16:creationId xmlns:a16="http://schemas.microsoft.com/office/drawing/2014/main" id="{F2F9815A-5FC2-3F4C-BC39-44921734C4B1}"/>
              </a:ext>
            </a:extLst>
          </p:cNvPr>
          <p:cNvSpPr/>
          <p:nvPr/>
        </p:nvSpPr>
        <p:spPr>
          <a:xfrm>
            <a:off x="1291965" y="3375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CABF80DA-E80C-3647-80A0-F5C74A09AF12}"/>
              </a:ext>
            </a:extLst>
          </p:cNvPr>
          <p:cNvCxnSpPr>
            <a:stCxn id="129" idx="4"/>
            <a:endCxn id="131" idx="0"/>
          </p:cNvCxnSpPr>
          <p:nvPr/>
        </p:nvCxnSpPr>
        <p:spPr>
          <a:xfrm flipH="1">
            <a:off x="1406265" y="3146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8D247746-46EA-C642-90A2-50C156951338}"/>
              </a:ext>
            </a:extLst>
          </p:cNvPr>
          <p:cNvCxnSpPr>
            <a:stCxn id="131" idx="4"/>
            <a:endCxn id="134" idx="0"/>
          </p:cNvCxnSpPr>
          <p:nvPr/>
        </p:nvCxnSpPr>
        <p:spPr>
          <a:xfrm>
            <a:off x="1406265" y="3603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Oval 133">
            <a:extLst>
              <a:ext uri="{FF2B5EF4-FFF2-40B4-BE49-F238E27FC236}">
                <a16:creationId xmlns:a16="http://schemas.microsoft.com/office/drawing/2014/main" id="{A2BAF0C4-1C77-E54E-944D-09A58368A3A2}"/>
              </a:ext>
            </a:extLst>
          </p:cNvPr>
          <p:cNvSpPr/>
          <p:nvPr/>
        </p:nvSpPr>
        <p:spPr>
          <a:xfrm>
            <a:off x="1293137" y="3832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5" name="Oval 134">
            <a:extLst>
              <a:ext uri="{FF2B5EF4-FFF2-40B4-BE49-F238E27FC236}">
                <a16:creationId xmlns:a16="http://schemas.microsoft.com/office/drawing/2014/main" id="{C6D11935-7E37-0349-8D97-1E9DBAD3534A}"/>
              </a:ext>
            </a:extLst>
          </p:cNvPr>
          <p:cNvSpPr/>
          <p:nvPr/>
        </p:nvSpPr>
        <p:spPr>
          <a:xfrm>
            <a:off x="1295401" y="4289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35A46693-E50C-2149-9D05-47CFA37649F1}"/>
              </a:ext>
            </a:extLst>
          </p:cNvPr>
          <p:cNvCxnSpPr>
            <a:stCxn id="134" idx="4"/>
            <a:endCxn id="135" idx="0"/>
          </p:cNvCxnSpPr>
          <p:nvPr/>
        </p:nvCxnSpPr>
        <p:spPr>
          <a:xfrm>
            <a:off x="1407437" y="4061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Oval 136">
            <a:extLst>
              <a:ext uri="{FF2B5EF4-FFF2-40B4-BE49-F238E27FC236}">
                <a16:creationId xmlns:a16="http://schemas.microsoft.com/office/drawing/2014/main" id="{0BA6D564-1DA6-1C4A-8BCF-AD07334521AB}"/>
              </a:ext>
            </a:extLst>
          </p:cNvPr>
          <p:cNvSpPr/>
          <p:nvPr/>
        </p:nvSpPr>
        <p:spPr>
          <a:xfrm>
            <a:off x="1294269" y="4746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00F31C6B-E9CD-B041-AB84-C5EF0AB63293}"/>
              </a:ext>
            </a:extLst>
          </p:cNvPr>
          <p:cNvCxnSpPr>
            <a:stCxn id="135" idx="4"/>
            <a:endCxn id="137" idx="0"/>
          </p:cNvCxnSpPr>
          <p:nvPr/>
        </p:nvCxnSpPr>
        <p:spPr>
          <a:xfrm flipH="1">
            <a:off x="1408569" y="4518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9" name="Oval 138">
            <a:extLst>
              <a:ext uri="{FF2B5EF4-FFF2-40B4-BE49-F238E27FC236}">
                <a16:creationId xmlns:a16="http://schemas.microsoft.com/office/drawing/2014/main" id="{938C730E-90A8-7747-808C-CBFAD4C09510}"/>
              </a:ext>
            </a:extLst>
          </p:cNvPr>
          <p:cNvSpPr/>
          <p:nvPr/>
        </p:nvSpPr>
        <p:spPr>
          <a:xfrm>
            <a:off x="1287721" y="5203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66712C6C-DF98-3A4B-B8C6-1C0054724431}"/>
              </a:ext>
            </a:extLst>
          </p:cNvPr>
          <p:cNvCxnSpPr>
            <a:endCxn id="139" idx="0"/>
          </p:cNvCxnSpPr>
          <p:nvPr/>
        </p:nvCxnSpPr>
        <p:spPr>
          <a:xfrm flipH="1">
            <a:off x="1402021" y="4974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" name="TextBox 140">
            <a:extLst>
              <a:ext uri="{FF2B5EF4-FFF2-40B4-BE49-F238E27FC236}">
                <a16:creationId xmlns:a16="http://schemas.microsoft.com/office/drawing/2014/main" id="{D57AE3BB-E0E5-214A-979E-EBE18F1C11F0}"/>
              </a:ext>
            </a:extLst>
          </p:cNvPr>
          <p:cNvSpPr txBox="1"/>
          <p:nvPr/>
        </p:nvSpPr>
        <p:spPr>
          <a:xfrm>
            <a:off x="1049778" y="5339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5638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3</a:t>
            </a:r>
          </a:p>
        </p:txBody>
      </p: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B79F84C7-6686-6A4D-BFEA-A6B31DC59C8F}"/>
              </a:ext>
            </a:extLst>
          </p:cNvPr>
          <p:cNvCxnSpPr>
            <a:endCxn id="142" idx="0"/>
          </p:cNvCxnSpPr>
          <p:nvPr/>
        </p:nvCxnSpPr>
        <p:spPr>
          <a:xfrm flipH="1">
            <a:off x="1390800" y="5410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" name="TextBox 143">
            <a:extLst>
              <a:ext uri="{FF2B5EF4-FFF2-40B4-BE49-F238E27FC236}">
                <a16:creationId xmlns:a16="http://schemas.microsoft.com/office/drawing/2014/main" id="{CA9514D8-0ACE-924B-9668-00DCBBA92E9F}"/>
              </a:ext>
            </a:extLst>
          </p:cNvPr>
          <p:cNvSpPr txBox="1"/>
          <p:nvPr/>
        </p:nvSpPr>
        <p:spPr>
          <a:xfrm>
            <a:off x="1049778" y="1669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45" name="Oval 144">
            <a:extLst>
              <a:ext uri="{FF2B5EF4-FFF2-40B4-BE49-F238E27FC236}">
                <a16:creationId xmlns:a16="http://schemas.microsoft.com/office/drawing/2014/main" id="{027543C4-8ED7-B741-82EE-AA99A61F0F2E}"/>
              </a:ext>
            </a:extLst>
          </p:cNvPr>
          <p:cNvSpPr/>
          <p:nvPr/>
        </p:nvSpPr>
        <p:spPr>
          <a:xfrm>
            <a:off x="1294270" y="1554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stCxn id="75" idx="3"/>
            <a:endCxn id="145" idx="0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8E04EC9B-FB6D-2A46-AB20-AAB70543325A}"/>
              </a:ext>
            </a:extLst>
          </p:cNvPr>
          <p:cNvCxnSpPr>
            <a:stCxn id="145" idx="4"/>
          </p:cNvCxnSpPr>
          <p:nvPr/>
        </p:nvCxnSpPr>
        <p:spPr>
          <a:xfrm flipH="1">
            <a:off x="1407438" y="1782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>
            <a:extLst>
              <a:ext uri="{FF2B5EF4-FFF2-40B4-BE49-F238E27FC236}">
                <a16:creationId xmlns:a16="http://schemas.microsoft.com/office/drawing/2014/main" id="{E4E7366F-1022-E644-AB49-97254E8D8056}"/>
              </a:ext>
            </a:extLst>
          </p:cNvPr>
          <p:cNvSpPr txBox="1"/>
          <p:nvPr/>
        </p:nvSpPr>
        <p:spPr>
          <a:xfrm>
            <a:off x="1049778" y="2180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49" name="Oval 148">
            <a:extLst>
              <a:ext uri="{FF2B5EF4-FFF2-40B4-BE49-F238E27FC236}">
                <a16:creationId xmlns:a16="http://schemas.microsoft.com/office/drawing/2014/main" id="{6FA1A212-B00B-2746-B245-FEE4EE30745E}"/>
              </a:ext>
            </a:extLst>
          </p:cNvPr>
          <p:cNvSpPr/>
          <p:nvPr/>
        </p:nvSpPr>
        <p:spPr>
          <a:xfrm>
            <a:off x="1288865" y="2003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E9B34679-411E-8245-98D0-6B7382BA1DE3}"/>
              </a:ext>
            </a:extLst>
          </p:cNvPr>
          <p:cNvCxnSpPr>
            <a:stCxn id="149" idx="4"/>
            <a:endCxn id="128" idx="0"/>
          </p:cNvCxnSpPr>
          <p:nvPr/>
        </p:nvCxnSpPr>
        <p:spPr>
          <a:xfrm>
            <a:off x="1403165" y="2231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1" name="TextBox 150">
            <a:extLst>
              <a:ext uri="{FF2B5EF4-FFF2-40B4-BE49-F238E27FC236}">
                <a16:creationId xmlns:a16="http://schemas.microsoft.com/office/drawing/2014/main" id="{0B8363DC-E947-9D47-BEC6-AD5299164A56}"/>
              </a:ext>
            </a:extLst>
          </p:cNvPr>
          <p:cNvSpPr txBox="1"/>
          <p:nvPr/>
        </p:nvSpPr>
        <p:spPr>
          <a:xfrm>
            <a:off x="1225195" y="10078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20F7BD5C-C3D0-364A-A756-3BA59B2B76D1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33A9FF0A-9F7B-444E-910A-581BC79181DD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D7F2618-0636-8243-B489-923C6AACC909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66A46DFD-D0C6-3746-A887-EB10E5A48343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9D024F5-C229-974A-85BF-3EB5237478A0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9C408D67-4B65-174F-9FC1-87FCC4161A94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1DDE6840-359C-3747-9AFA-DFB0F1325B8C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3AEB85C8-45D0-9D43-8619-2DDD941E6563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9F71070D-CF69-E24C-8E78-111BC6CF1396}"/>
              </a:ext>
            </a:extLst>
          </p:cNvPr>
          <p:cNvCxnSpPr>
            <a:endCxn id="159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Oval 160">
            <a:extLst>
              <a:ext uri="{FF2B5EF4-FFF2-40B4-BE49-F238E27FC236}">
                <a16:creationId xmlns:a16="http://schemas.microsoft.com/office/drawing/2014/main" id="{CD8AA623-9B17-4C44-A314-E96DC001B219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42660FE3-4127-5A4F-8616-BFD1D6A603DE}"/>
              </a:ext>
            </a:extLst>
          </p:cNvPr>
          <p:cNvCxnSpPr>
            <a:stCxn id="159" idx="4"/>
            <a:endCxn id="161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F11882FA-A977-224E-B8AB-98E0E4D004AD}"/>
              </a:ext>
            </a:extLst>
          </p:cNvPr>
          <p:cNvCxnSpPr>
            <a:stCxn id="161" idx="4"/>
            <a:endCxn id="164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Oval 163">
            <a:extLst>
              <a:ext uri="{FF2B5EF4-FFF2-40B4-BE49-F238E27FC236}">
                <a16:creationId xmlns:a16="http://schemas.microsoft.com/office/drawing/2014/main" id="{5151B645-B1FA-4A4D-9E37-53A96FF93528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027F4397-FE18-9F4F-B3E6-07C599A66304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824962FF-3D62-8D4A-89E8-C808B06EDA56}"/>
              </a:ext>
            </a:extLst>
          </p:cNvPr>
          <p:cNvCxnSpPr>
            <a:stCxn id="164" idx="4"/>
            <a:endCxn id="165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Oval 166">
            <a:extLst>
              <a:ext uri="{FF2B5EF4-FFF2-40B4-BE49-F238E27FC236}">
                <a16:creationId xmlns:a16="http://schemas.microsoft.com/office/drawing/2014/main" id="{F2CDD4F5-A5EF-084D-BEC0-ECAF54A27ACE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50AD51E-C673-624E-9287-7C7649786421}"/>
              </a:ext>
            </a:extLst>
          </p:cNvPr>
          <p:cNvCxnSpPr>
            <a:stCxn id="165" idx="4"/>
            <a:endCxn id="167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Oval 168">
            <a:extLst>
              <a:ext uri="{FF2B5EF4-FFF2-40B4-BE49-F238E27FC236}">
                <a16:creationId xmlns:a16="http://schemas.microsoft.com/office/drawing/2014/main" id="{EA1572D3-6631-2A4A-BD73-15604EE5D379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27869A2C-D4D2-F440-B956-5FE7B9CB23C0}"/>
              </a:ext>
            </a:extLst>
          </p:cNvPr>
          <p:cNvCxnSpPr>
            <a:endCxn id="169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6AD0C6E2-8154-E940-96DF-2FEC48856C6F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4</a:t>
            </a:r>
          </a:p>
        </p:txBody>
      </p: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12BD899F-33DA-CD44-9264-C1A78479DE77}"/>
              </a:ext>
            </a:extLst>
          </p:cNvPr>
          <p:cNvCxnSpPr>
            <a:endCxn id="172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>
            <a:extLst>
              <a:ext uri="{FF2B5EF4-FFF2-40B4-BE49-F238E27FC236}">
                <a16:creationId xmlns:a16="http://schemas.microsoft.com/office/drawing/2014/main" id="{D1DBF96F-6EA9-D043-939B-9042CDFEDC06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FA6CD911-CB87-2043-9027-EACBC223B2E7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stCxn id="3" idx="4"/>
            <a:endCxn id="175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C7A2941-A065-F14C-82A8-4FA5EA767E19}"/>
              </a:ext>
            </a:extLst>
          </p:cNvPr>
          <p:cNvCxnSpPr>
            <a:stCxn id="175" idx="4"/>
            <a:endCxn id="179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TextBox 177">
            <a:extLst>
              <a:ext uri="{FF2B5EF4-FFF2-40B4-BE49-F238E27FC236}">
                <a16:creationId xmlns:a16="http://schemas.microsoft.com/office/drawing/2014/main" id="{449D8DF8-DCC9-8447-88FD-07C5E3E137B6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79" name="Oval 178">
            <a:extLst>
              <a:ext uri="{FF2B5EF4-FFF2-40B4-BE49-F238E27FC236}">
                <a16:creationId xmlns:a16="http://schemas.microsoft.com/office/drawing/2014/main" id="{539D3586-8900-514D-9CD4-CE5EDD4ED7FB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9127ADB1-D45B-D34A-B86C-A8BF01EB69B5}"/>
              </a:ext>
            </a:extLst>
          </p:cNvPr>
          <p:cNvCxnSpPr>
            <a:stCxn id="179" idx="4"/>
            <a:endCxn id="158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>
            <a:extLst>
              <a:ext uri="{FF2B5EF4-FFF2-40B4-BE49-F238E27FC236}">
                <a16:creationId xmlns:a16="http://schemas.microsoft.com/office/drawing/2014/main" id="{BE927778-8C0B-DF4F-AD28-07E66290D8BE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cxnSpLocks/>
            <a:stCxn id="75" idx="2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EF0D17A2-3923-7C49-B576-7FC8B2C8CCEF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0D13B896-9995-F141-B6B8-52C824DAEADB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A9D1E2D2-36D7-524A-8BFA-A1A9D5E77373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9EBAD28F-56E9-DA47-ABE0-9C0F1E6EA6B6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0479995B-9143-CA4F-919F-59C08F00ABEF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4F5FFC70-BE43-2D41-B71E-553110049B21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1" name="Oval 210">
            <a:extLst>
              <a:ext uri="{FF2B5EF4-FFF2-40B4-BE49-F238E27FC236}">
                <a16:creationId xmlns:a16="http://schemas.microsoft.com/office/drawing/2014/main" id="{62939CDC-7491-1145-A543-AA27404638B5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F8D1C12E-D24B-6E4C-88E1-DDE4E42363BA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3" name="Straight Connector 212">
            <a:extLst>
              <a:ext uri="{FF2B5EF4-FFF2-40B4-BE49-F238E27FC236}">
                <a16:creationId xmlns:a16="http://schemas.microsoft.com/office/drawing/2014/main" id="{E82AB79A-C090-8E42-9DF4-50D0FE969169}"/>
              </a:ext>
            </a:extLst>
          </p:cNvPr>
          <p:cNvCxnSpPr>
            <a:endCxn id="212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213">
            <a:extLst>
              <a:ext uri="{FF2B5EF4-FFF2-40B4-BE49-F238E27FC236}">
                <a16:creationId xmlns:a16="http://schemas.microsoft.com/office/drawing/2014/main" id="{7EA16CBF-0CB6-FC47-9C16-AA108F02E7D0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5" name="Straight Connector 214">
            <a:extLst>
              <a:ext uri="{FF2B5EF4-FFF2-40B4-BE49-F238E27FC236}">
                <a16:creationId xmlns:a16="http://schemas.microsoft.com/office/drawing/2014/main" id="{7DA1D841-8F7A-F04F-8690-793B05CF16EF}"/>
              </a:ext>
            </a:extLst>
          </p:cNvPr>
          <p:cNvCxnSpPr>
            <a:stCxn id="212" idx="4"/>
            <a:endCxn id="214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1BB6ECF5-4C32-614F-A07F-43AE0E5FC23B}"/>
              </a:ext>
            </a:extLst>
          </p:cNvPr>
          <p:cNvCxnSpPr>
            <a:stCxn id="214" idx="4"/>
            <a:endCxn id="217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Oval 216">
            <a:extLst>
              <a:ext uri="{FF2B5EF4-FFF2-40B4-BE49-F238E27FC236}">
                <a16:creationId xmlns:a16="http://schemas.microsoft.com/office/drawing/2014/main" id="{7AC3D51C-F64B-8343-8D2F-3DAE5D6D9587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8" name="Oval 217">
            <a:extLst>
              <a:ext uri="{FF2B5EF4-FFF2-40B4-BE49-F238E27FC236}">
                <a16:creationId xmlns:a16="http://schemas.microsoft.com/office/drawing/2014/main" id="{D3593D2D-296B-B148-ADBB-243A8AFC5949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45BC2AF3-BDD4-294D-B440-3FA37F58B6EE}"/>
              </a:ext>
            </a:extLst>
          </p:cNvPr>
          <p:cNvCxnSpPr>
            <a:stCxn id="217" idx="4"/>
            <a:endCxn id="218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Oval 219">
            <a:extLst>
              <a:ext uri="{FF2B5EF4-FFF2-40B4-BE49-F238E27FC236}">
                <a16:creationId xmlns:a16="http://schemas.microsoft.com/office/drawing/2014/main" id="{02ABFF81-62DE-A64E-81F3-49D7D2040FD1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ECC85A4F-F295-F049-88F8-EA3FE8322A8F}"/>
              </a:ext>
            </a:extLst>
          </p:cNvPr>
          <p:cNvCxnSpPr>
            <a:stCxn id="218" idx="4"/>
            <a:endCxn id="220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2" name="Oval 221">
            <a:extLst>
              <a:ext uri="{FF2B5EF4-FFF2-40B4-BE49-F238E27FC236}">
                <a16:creationId xmlns:a16="http://schemas.microsoft.com/office/drawing/2014/main" id="{D82A1DF4-31FD-C441-AD02-EC09268591DB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2F1DCCB1-1445-C140-99D7-4612A5C91602}"/>
              </a:ext>
            </a:extLst>
          </p:cNvPr>
          <p:cNvCxnSpPr>
            <a:endCxn id="222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>
            <a:extLst>
              <a:ext uri="{FF2B5EF4-FFF2-40B4-BE49-F238E27FC236}">
                <a16:creationId xmlns:a16="http://schemas.microsoft.com/office/drawing/2014/main" id="{05B020F5-2AAF-1F4A-8306-825AC9270B58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6</a:t>
            </a: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4C557D32-28D9-A547-A1AB-702793730355}"/>
              </a:ext>
            </a:extLst>
          </p:cNvPr>
          <p:cNvCxnSpPr>
            <a:endCxn id="225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TextBox 226">
            <a:extLst>
              <a:ext uri="{FF2B5EF4-FFF2-40B4-BE49-F238E27FC236}">
                <a16:creationId xmlns:a16="http://schemas.microsoft.com/office/drawing/2014/main" id="{479A8997-29F8-F449-B5AF-FEA38F26CF19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stCxn id="3" idx="4"/>
            <a:endCxn id="211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768EBF41-9959-CA41-A331-6C76D551E9A4}"/>
              </a:ext>
            </a:extLst>
          </p:cNvPr>
          <p:cNvSpPr txBox="1"/>
          <p:nvPr/>
        </p:nvSpPr>
        <p:spPr>
          <a:xfrm>
            <a:off x="2286000" y="24815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C2C1375D-01A0-5941-BE40-79AF06C78B20}"/>
              </a:ext>
            </a:extLst>
          </p:cNvPr>
          <p:cNvSpPr txBox="1"/>
          <p:nvPr/>
        </p:nvSpPr>
        <p:spPr>
          <a:xfrm>
            <a:off x="2286000" y="298090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31" name="Oval 230">
            <a:extLst>
              <a:ext uri="{FF2B5EF4-FFF2-40B4-BE49-F238E27FC236}">
                <a16:creationId xmlns:a16="http://schemas.microsoft.com/office/drawing/2014/main" id="{8D52F2A9-8629-7744-A82F-22833FB01EE5}"/>
              </a:ext>
            </a:extLst>
          </p:cNvPr>
          <p:cNvSpPr/>
          <p:nvPr/>
        </p:nvSpPr>
        <p:spPr>
          <a:xfrm>
            <a:off x="2531623" y="23662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stCxn id="79" idx="4"/>
            <a:endCxn id="231" idx="0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3" name="Oval 232">
            <a:extLst>
              <a:ext uri="{FF2B5EF4-FFF2-40B4-BE49-F238E27FC236}">
                <a16:creationId xmlns:a16="http://schemas.microsoft.com/office/drawing/2014/main" id="{1F744646-4EE2-3C4A-925A-624AB50FAB08}"/>
              </a:ext>
            </a:extLst>
          </p:cNvPr>
          <p:cNvSpPr/>
          <p:nvPr/>
        </p:nvSpPr>
        <p:spPr>
          <a:xfrm>
            <a:off x="2530491" y="28234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4" name="Straight Connector 233">
            <a:extLst>
              <a:ext uri="{FF2B5EF4-FFF2-40B4-BE49-F238E27FC236}">
                <a16:creationId xmlns:a16="http://schemas.microsoft.com/office/drawing/2014/main" id="{D990D93B-C2ED-1E49-92D5-487C9B66221D}"/>
              </a:ext>
            </a:extLst>
          </p:cNvPr>
          <p:cNvCxnSpPr>
            <a:stCxn id="231" idx="4"/>
            <a:endCxn id="233" idx="0"/>
          </p:cNvCxnSpPr>
          <p:nvPr/>
        </p:nvCxnSpPr>
        <p:spPr>
          <a:xfrm flipH="1">
            <a:off x="2644791" y="259480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5" name="Oval 234">
            <a:extLst>
              <a:ext uri="{FF2B5EF4-FFF2-40B4-BE49-F238E27FC236}">
                <a16:creationId xmlns:a16="http://schemas.microsoft.com/office/drawing/2014/main" id="{9B4AAB79-EEEC-6141-88FA-E936CC6A1E0E}"/>
              </a:ext>
            </a:extLst>
          </p:cNvPr>
          <p:cNvSpPr/>
          <p:nvPr/>
        </p:nvSpPr>
        <p:spPr>
          <a:xfrm>
            <a:off x="2523943" y="327987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6" name="Straight Connector 235">
            <a:extLst>
              <a:ext uri="{FF2B5EF4-FFF2-40B4-BE49-F238E27FC236}">
                <a16:creationId xmlns:a16="http://schemas.microsoft.com/office/drawing/2014/main" id="{342B0C20-E148-BC42-B0CE-820F3E162AC5}"/>
              </a:ext>
            </a:extLst>
          </p:cNvPr>
          <p:cNvCxnSpPr>
            <a:endCxn id="235" idx="0"/>
          </p:cNvCxnSpPr>
          <p:nvPr/>
        </p:nvCxnSpPr>
        <p:spPr>
          <a:xfrm flipH="1">
            <a:off x="2638243" y="305127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7" name="TextBox 236">
            <a:extLst>
              <a:ext uri="{FF2B5EF4-FFF2-40B4-BE49-F238E27FC236}">
                <a16:creationId xmlns:a16="http://schemas.microsoft.com/office/drawing/2014/main" id="{8DFB88DC-C691-AE48-B140-FAABE6D23B48}"/>
              </a:ext>
            </a:extLst>
          </p:cNvPr>
          <p:cNvSpPr txBox="1"/>
          <p:nvPr/>
        </p:nvSpPr>
        <p:spPr>
          <a:xfrm>
            <a:off x="2286000" y="341635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3715319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7</a:t>
            </a: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AE9F4521-2E79-DB46-A2DA-9C6D4DB2B1EF}"/>
              </a:ext>
            </a:extLst>
          </p:cNvPr>
          <p:cNvCxnSpPr>
            <a:endCxn id="238" idx="0"/>
          </p:cNvCxnSpPr>
          <p:nvPr/>
        </p:nvCxnSpPr>
        <p:spPr>
          <a:xfrm flipH="1">
            <a:off x="2627022" y="348671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0" name="TextBox 239">
            <a:extLst>
              <a:ext uri="{FF2B5EF4-FFF2-40B4-BE49-F238E27FC236}">
                <a16:creationId xmlns:a16="http://schemas.microsoft.com/office/drawing/2014/main" id="{7CEA093A-47DD-F74A-B2C3-7326C59E429F}"/>
              </a:ext>
            </a:extLst>
          </p:cNvPr>
          <p:cNvSpPr txBox="1"/>
          <p:nvPr/>
        </p:nvSpPr>
        <p:spPr>
          <a:xfrm>
            <a:off x="2345162" y="19962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8</a:t>
            </a: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3" name="Oval 252">
            <a:extLst>
              <a:ext uri="{FF2B5EF4-FFF2-40B4-BE49-F238E27FC236}">
                <a16:creationId xmlns:a16="http://schemas.microsoft.com/office/drawing/2014/main" id="{7467F735-2B3E-EC42-99EA-1382833025C2}"/>
              </a:ext>
            </a:extLst>
          </p:cNvPr>
          <p:cNvSpPr/>
          <p:nvPr/>
        </p:nvSpPr>
        <p:spPr>
          <a:xfrm>
            <a:off x="3124201" y="23437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stCxn id="79" idx="5"/>
            <a:endCxn id="253" idx="0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5" name="TextBox 254">
            <a:extLst>
              <a:ext uri="{FF2B5EF4-FFF2-40B4-BE49-F238E27FC236}">
                <a16:creationId xmlns:a16="http://schemas.microsoft.com/office/drawing/2014/main" id="{C1587225-624F-C34E-A78B-BE12CEB00326}"/>
              </a:ext>
            </a:extLst>
          </p:cNvPr>
          <p:cNvSpPr txBox="1"/>
          <p:nvPr/>
        </p:nvSpPr>
        <p:spPr>
          <a:xfrm>
            <a:off x="2886258" y="24802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77916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9</a:t>
            </a:r>
          </a:p>
        </p:txBody>
      </p: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02F03D35-59F6-B948-A4D9-F55949A3B18A}"/>
              </a:ext>
            </a:extLst>
          </p:cNvPr>
          <p:cNvCxnSpPr>
            <a:endCxn id="256" idx="0"/>
          </p:cNvCxnSpPr>
          <p:nvPr/>
        </p:nvCxnSpPr>
        <p:spPr>
          <a:xfrm flipH="1">
            <a:off x="3227280" y="255056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>
            <a:off x="2753111" y="204963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00" dirty="0">
              <a:solidFill>
                <a:schemeClr val="bg1"/>
              </a:solidFill>
              <a:latin typeface="Optima" panose="02000503060000020004" pitchFamily="2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cxnSpLocks/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5" name="Oval 264">
            <a:extLst>
              <a:ext uri="{FF2B5EF4-FFF2-40B4-BE49-F238E27FC236}">
                <a16:creationId xmlns:a16="http://schemas.microsoft.com/office/drawing/2014/main" id="{D24D816F-F2DA-1F41-874A-58FF3CA42A43}"/>
              </a:ext>
            </a:extLst>
          </p:cNvPr>
          <p:cNvSpPr/>
          <p:nvPr/>
        </p:nvSpPr>
        <p:spPr>
          <a:xfrm>
            <a:off x="2733339" y="99342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764E06DB-3FFB-2144-8181-25E5261C0143}"/>
              </a:ext>
            </a:extLst>
          </p:cNvPr>
          <p:cNvSpPr txBox="1"/>
          <p:nvPr/>
        </p:nvSpPr>
        <p:spPr>
          <a:xfrm>
            <a:off x="2696795" y="12516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F873554E-B5B7-964E-8366-636FA837018E}"/>
              </a:ext>
            </a:extLst>
          </p:cNvPr>
          <p:cNvCxnSpPr>
            <a:stCxn id="265" idx="5"/>
            <a:endCxn id="267" idx="0"/>
          </p:cNvCxnSpPr>
          <p:nvPr/>
        </p:nvCxnSpPr>
        <p:spPr>
          <a:xfrm>
            <a:off x="2928460" y="1188544"/>
            <a:ext cx="198171" cy="4146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322073" y="872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stCxn id="75" idx="6"/>
            <a:endCxn id="265" idx="1"/>
          </p:cNvCxnSpPr>
          <p:nvPr/>
        </p:nvCxnSpPr>
        <p:spPr>
          <a:xfrm>
            <a:off x="2109397" y="730847"/>
            <a:ext cx="657420" cy="29605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1" name="TextBox 280">
            <a:extLst>
              <a:ext uri="{FF2B5EF4-FFF2-40B4-BE49-F238E27FC236}">
                <a16:creationId xmlns:a16="http://schemas.microsoft.com/office/drawing/2014/main" id="{6B25FDD9-66B1-074B-8787-FE0444A6C4B0}"/>
              </a:ext>
            </a:extLst>
          </p:cNvPr>
          <p:cNvSpPr txBox="1"/>
          <p:nvPr/>
        </p:nvSpPr>
        <p:spPr>
          <a:xfrm>
            <a:off x="5950881" y="273902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10</a:t>
            </a:r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8A85FCB1-E89D-5B4B-A182-F71A85133871}"/>
              </a:ext>
            </a:extLst>
          </p:cNvPr>
          <p:cNvSpPr txBox="1"/>
          <p:nvPr/>
        </p:nvSpPr>
        <p:spPr>
          <a:xfrm>
            <a:off x="2931142" y="1566883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11</a:t>
            </a:r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D99A8481-C9B9-7D41-BCDE-3F6E67442B6E}"/>
              </a:ext>
            </a:extLst>
          </p:cNvPr>
          <p:cNvSpPr txBox="1"/>
          <p:nvPr/>
        </p:nvSpPr>
        <p:spPr>
          <a:xfrm>
            <a:off x="7626535" y="161427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12</a:t>
            </a: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790F0E15-A970-454E-BA3B-547A29B18BAF}"/>
              </a:ext>
            </a:extLst>
          </p:cNvPr>
          <p:cNvSpPr txBox="1"/>
          <p:nvPr/>
        </p:nvSpPr>
        <p:spPr>
          <a:xfrm rot="19702993">
            <a:off x="659625" y="691175"/>
            <a:ext cx="11977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bananas$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12954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5</a:t>
            </a:r>
          </a:p>
        </p:txBody>
      </p:sp>
      <p:sp>
        <p:nvSpPr>
          <p:cNvPr id="277" name="TextBox 276">
            <a:extLst>
              <a:ext uri="{FF2B5EF4-FFF2-40B4-BE49-F238E27FC236}">
                <a16:creationId xmlns:a16="http://schemas.microsoft.com/office/drawing/2014/main" id="{78BA5644-4754-E14A-BF8E-130A2B493B3E}"/>
              </a:ext>
            </a:extLst>
          </p:cNvPr>
          <p:cNvSpPr txBox="1"/>
          <p:nvPr/>
        </p:nvSpPr>
        <p:spPr>
          <a:xfrm>
            <a:off x="2527513" y="5092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86" name="TextBox 285">
            <a:extLst>
              <a:ext uri="{FF2B5EF4-FFF2-40B4-BE49-F238E27FC236}">
                <a16:creationId xmlns:a16="http://schemas.microsoft.com/office/drawing/2014/main" id="{3C4F555E-AD56-B244-830C-E978E9E2984A}"/>
              </a:ext>
            </a:extLst>
          </p:cNvPr>
          <p:cNvSpPr txBox="1"/>
          <p:nvPr/>
        </p:nvSpPr>
        <p:spPr>
          <a:xfrm>
            <a:off x="2527513" y="5092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287" name="Straight Connector 286">
            <a:extLst>
              <a:ext uri="{FF2B5EF4-FFF2-40B4-BE49-F238E27FC236}">
                <a16:creationId xmlns:a16="http://schemas.microsoft.com/office/drawing/2014/main" id="{24A87BD2-0EE6-AB4B-89A8-49C75C65B2D9}"/>
              </a:ext>
            </a:extLst>
          </p:cNvPr>
          <p:cNvCxnSpPr>
            <a:cxnSpLocks/>
          </p:cNvCxnSpPr>
          <p:nvPr/>
        </p:nvCxnSpPr>
        <p:spPr>
          <a:xfrm flipH="1">
            <a:off x="1521696" y="326590"/>
            <a:ext cx="1531750" cy="602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8" name="TextBox 287">
            <a:extLst>
              <a:ext uri="{FF2B5EF4-FFF2-40B4-BE49-F238E27FC236}">
                <a16:creationId xmlns:a16="http://schemas.microsoft.com/office/drawing/2014/main" id="{9AEF0B6F-0D17-FE4F-8FD0-FF88E96A1908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89" name="Oval 288">
            <a:extLst>
              <a:ext uri="{FF2B5EF4-FFF2-40B4-BE49-F238E27FC236}">
                <a16:creationId xmlns:a16="http://schemas.microsoft.com/office/drawing/2014/main" id="{9B768DB5-4987-7147-A920-D28F498A8F0E}"/>
              </a:ext>
            </a:extLst>
          </p:cNvPr>
          <p:cNvSpPr/>
          <p:nvPr/>
        </p:nvSpPr>
        <p:spPr>
          <a:xfrm>
            <a:off x="1455811" y="2622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90" name="TextBox 289">
            <a:extLst>
              <a:ext uri="{FF2B5EF4-FFF2-40B4-BE49-F238E27FC236}">
                <a16:creationId xmlns:a16="http://schemas.microsoft.com/office/drawing/2014/main" id="{34A546C0-A9F9-A149-9FA0-328EB571D8C9}"/>
              </a:ext>
            </a:extLst>
          </p:cNvPr>
          <p:cNvSpPr txBox="1"/>
          <p:nvPr/>
        </p:nvSpPr>
        <p:spPr>
          <a:xfrm>
            <a:off x="1378392" y="228600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13</a:t>
            </a:r>
          </a:p>
        </p:txBody>
      </p:sp>
    </p:spTree>
    <p:extLst>
      <p:ext uri="{BB962C8B-B14F-4D97-AF65-F5344CB8AC3E}">
        <p14:creationId xmlns:p14="http://schemas.microsoft.com/office/powerpoint/2010/main" val="519809648"/>
      </p:ext>
    </p:extLst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 dirty="0"/>
              <a:t>Bioinformatics Algorithms: An Active Learning Approach</a:t>
            </a:r>
            <a:r>
              <a:rPr lang="en-US" dirty="0"/>
              <a:t>.  © 2018 </a:t>
            </a:r>
            <a:r>
              <a:rPr lang="en-US" dirty="0" err="1"/>
              <a:t>Compeau</a:t>
            </a:r>
            <a:r>
              <a:rPr lang="en-US" dirty="0"/>
              <a:t> and </a:t>
            </a:r>
            <a:r>
              <a:rPr lang="en-US" dirty="0" err="1"/>
              <a:t>Pevzner</a:t>
            </a:r>
            <a:r>
              <a:rPr lang="en-US" dirty="0"/>
              <a:t>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0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cxnSpLocks/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4C8D4CB-B407-0440-9A96-839E2112C5DD}"/>
              </a:ext>
            </a:extLst>
          </p:cNvPr>
          <p:cNvSpPr txBox="1"/>
          <p:nvPr/>
        </p:nvSpPr>
        <p:spPr>
          <a:xfrm>
            <a:off x="1699824" y="4708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F46A0BC-89BE-564C-9B4B-D9736ECF2FF5}"/>
              </a:ext>
            </a:extLst>
          </p:cNvPr>
          <p:cNvSpPr txBox="1"/>
          <p:nvPr/>
        </p:nvSpPr>
        <p:spPr>
          <a:xfrm>
            <a:off x="1699824" y="5166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4A3BCD9-8AEA-9F46-B4EC-E3F28DC20833}"/>
              </a:ext>
            </a:extLst>
          </p:cNvPr>
          <p:cNvSpPr txBox="1"/>
          <p:nvPr/>
        </p:nvSpPr>
        <p:spPr>
          <a:xfrm>
            <a:off x="1699824" y="4295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088786C-4EEB-1C41-85B9-C3C39CC420CA}"/>
              </a:ext>
            </a:extLst>
          </p:cNvPr>
          <p:cNvSpPr txBox="1"/>
          <p:nvPr/>
        </p:nvSpPr>
        <p:spPr>
          <a:xfrm>
            <a:off x="1699824" y="3838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EB8EE9D-6263-B848-B923-8547BCAC507C}"/>
              </a:ext>
            </a:extLst>
          </p:cNvPr>
          <p:cNvSpPr txBox="1"/>
          <p:nvPr/>
        </p:nvSpPr>
        <p:spPr>
          <a:xfrm>
            <a:off x="1699824" y="3340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7E813DB-FFB7-6643-8517-21BB3D92AEAD}"/>
              </a:ext>
            </a:extLst>
          </p:cNvPr>
          <p:cNvSpPr txBox="1"/>
          <p:nvPr/>
        </p:nvSpPr>
        <p:spPr>
          <a:xfrm>
            <a:off x="1699824" y="5666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2FF5E8FE-FCAD-C144-9E71-FB99D290EF09}"/>
              </a:ext>
            </a:extLst>
          </p:cNvPr>
          <p:cNvSpPr/>
          <p:nvPr/>
        </p:nvSpPr>
        <p:spPr>
          <a:xfrm>
            <a:off x="1944193" y="32257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467C296E-6CC2-4742-8265-4DC23CA28601}"/>
              </a:ext>
            </a:extLst>
          </p:cNvPr>
          <p:cNvSpPr/>
          <p:nvPr/>
        </p:nvSpPr>
        <p:spPr>
          <a:xfrm>
            <a:off x="1943143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6BF1EA94-E304-AE4E-9362-343E31B35122}"/>
              </a:ext>
            </a:extLst>
          </p:cNvPr>
          <p:cNvCxnSpPr>
            <a:endCxn id="54" idx="0"/>
          </p:cNvCxnSpPr>
          <p:nvPr/>
        </p:nvCxnSpPr>
        <p:spPr>
          <a:xfrm>
            <a:off x="2055179" y="3475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Oval 55">
            <a:extLst>
              <a:ext uri="{FF2B5EF4-FFF2-40B4-BE49-F238E27FC236}">
                <a16:creationId xmlns:a16="http://schemas.microsoft.com/office/drawing/2014/main" id="{F092F9FD-33D2-BD40-A2AF-1228D2440970}"/>
              </a:ext>
            </a:extLst>
          </p:cNvPr>
          <p:cNvSpPr/>
          <p:nvPr/>
        </p:nvSpPr>
        <p:spPr>
          <a:xfrm>
            <a:off x="1942011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B7A31CEB-C4E3-8E45-B7A4-C9795D4067BE}"/>
              </a:ext>
            </a:extLst>
          </p:cNvPr>
          <p:cNvCxnSpPr>
            <a:stCxn id="54" idx="4"/>
            <a:endCxn id="56" idx="0"/>
          </p:cNvCxnSpPr>
          <p:nvPr/>
        </p:nvCxnSpPr>
        <p:spPr>
          <a:xfrm flipH="1">
            <a:off x="2056311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844994A4-E325-FC41-80C7-491E4E72C061}"/>
              </a:ext>
            </a:extLst>
          </p:cNvPr>
          <p:cNvCxnSpPr>
            <a:stCxn id="56" idx="4"/>
            <a:endCxn id="59" idx="0"/>
          </p:cNvCxnSpPr>
          <p:nvPr/>
        </p:nvCxnSpPr>
        <p:spPr>
          <a:xfrm>
            <a:off x="2056311" y="4365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Oval 58">
            <a:extLst>
              <a:ext uri="{FF2B5EF4-FFF2-40B4-BE49-F238E27FC236}">
                <a16:creationId xmlns:a16="http://schemas.microsoft.com/office/drawing/2014/main" id="{1F2C6C2D-1BB7-024C-A480-EB05969DE772}"/>
              </a:ext>
            </a:extLst>
          </p:cNvPr>
          <p:cNvSpPr/>
          <p:nvPr/>
        </p:nvSpPr>
        <p:spPr>
          <a:xfrm>
            <a:off x="1943183" y="4594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EBB8EA0A-1A4C-C74A-AFCD-F1204E80879A}"/>
              </a:ext>
            </a:extLst>
          </p:cNvPr>
          <p:cNvSpPr/>
          <p:nvPr/>
        </p:nvSpPr>
        <p:spPr>
          <a:xfrm>
            <a:off x="1945447" y="5051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FE708EA0-906C-5A4A-B2EA-AFF41266C0D9}"/>
              </a:ext>
            </a:extLst>
          </p:cNvPr>
          <p:cNvCxnSpPr>
            <a:stCxn id="59" idx="4"/>
            <a:endCxn id="60" idx="0"/>
          </p:cNvCxnSpPr>
          <p:nvPr/>
        </p:nvCxnSpPr>
        <p:spPr>
          <a:xfrm>
            <a:off x="2057483" y="4823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Oval 61">
            <a:extLst>
              <a:ext uri="{FF2B5EF4-FFF2-40B4-BE49-F238E27FC236}">
                <a16:creationId xmlns:a16="http://schemas.microsoft.com/office/drawing/2014/main" id="{43D10A5E-F84C-8C42-884A-AE831FF2C32D}"/>
              </a:ext>
            </a:extLst>
          </p:cNvPr>
          <p:cNvSpPr/>
          <p:nvPr/>
        </p:nvSpPr>
        <p:spPr>
          <a:xfrm>
            <a:off x="1944315" y="5508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4F870F33-EBA9-4845-8703-EA0886F3179C}"/>
              </a:ext>
            </a:extLst>
          </p:cNvPr>
          <p:cNvCxnSpPr>
            <a:stCxn id="60" idx="4"/>
            <a:endCxn id="62" idx="0"/>
          </p:cNvCxnSpPr>
          <p:nvPr/>
        </p:nvCxnSpPr>
        <p:spPr>
          <a:xfrm flipH="1">
            <a:off x="2058615" y="5280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val 63">
            <a:extLst>
              <a:ext uri="{FF2B5EF4-FFF2-40B4-BE49-F238E27FC236}">
                <a16:creationId xmlns:a16="http://schemas.microsoft.com/office/drawing/2014/main" id="{10612995-4A69-3A45-90AE-7ABDB2E65DFD}"/>
              </a:ext>
            </a:extLst>
          </p:cNvPr>
          <p:cNvSpPr/>
          <p:nvPr/>
        </p:nvSpPr>
        <p:spPr>
          <a:xfrm>
            <a:off x="1937767" y="59653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7F24EEAC-758B-D947-A86F-D84299B103A7}"/>
              </a:ext>
            </a:extLst>
          </p:cNvPr>
          <p:cNvCxnSpPr>
            <a:endCxn id="64" idx="0"/>
          </p:cNvCxnSpPr>
          <p:nvPr/>
        </p:nvCxnSpPr>
        <p:spPr>
          <a:xfrm flipH="1">
            <a:off x="2052067" y="5736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04B889FC-E4A0-BF47-810E-F953E72AC63E}"/>
              </a:ext>
            </a:extLst>
          </p:cNvPr>
          <p:cNvSpPr txBox="1"/>
          <p:nvPr/>
        </p:nvSpPr>
        <p:spPr>
          <a:xfrm>
            <a:off x="1699824" y="6101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26546" y="6400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</a:t>
            </a:r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5761E276-92A6-0644-9333-7CABBCB13542}"/>
              </a:ext>
            </a:extLst>
          </p:cNvPr>
          <p:cNvCxnSpPr>
            <a:endCxn id="68" idx="0"/>
          </p:cNvCxnSpPr>
          <p:nvPr/>
        </p:nvCxnSpPr>
        <p:spPr>
          <a:xfrm flipH="1">
            <a:off x="2040846" y="6172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Box 70">
            <a:extLst>
              <a:ext uri="{FF2B5EF4-FFF2-40B4-BE49-F238E27FC236}">
                <a16:creationId xmlns:a16="http://schemas.microsoft.com/office/drawing/2014/main" id="{3DC22BE3-00C9-B347-A3A5-25AEF5FA70B1}"/>
              </a:ext>
            </a:extLst>
          </p:cNvPr>
          <p:cNvSpPr txBox="1"/>
          <p:nvPr/>
        </p:nvSpPr>
        <p:spPr>
          <a:xfrm>
            <a:off x="1935867" y="17884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CBDD6FD-B4EA-394A-8775-3C80D85903A0}"/>
              </a:ext>
            </a:extLst>
          </p:cNvPr>
          <p:cNvSpPr txBox="1"/>
          <p:nvPr/>
        </p:nvSpPr>
        <p:spPr>
          <a:xfrm>
            <a:off x="1699824" y="2431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E6430331-32D6-2C4A-8F40-6B94287AAA9B}"/>
              </a:ext>
            </a:extLst>
          </p:cNvPr>
          <p:cNvSpPr txBox="1"/>
          <p:nvPr/>
        </p:nvSpPr>
        <p:spPr>
          <a:xfrm>
            <a:off x="2235217" y="1444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2089B9B-080C-0440-872D-2ED0DDEADE63}"/>
              </a:ext>
            </a:extLst>
          </p:cNvPr>
          <p:cNvSpPr txBox="1"/>
          <p:nvPr/>
        </p:nvSpPr>
        <p:spPr>
          <a:xfrm>
            <a:off x="1850667" y="8958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22C2B9FA-5513-2140-8F0D-269530C1D720}"/>
              </a:ext>
            </a:extLst>
          </p:cNvPr>
          <p:cNvSpPr/>
          <p:nvPr/>
        </p:nvSpPr>
        <p:spPr>
          <a:xfrm>
            <a:off x="2199979" y="12568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7D6CE7AE-C3B6-8A41-9E5F-25C4F21F9A1D}"/>
              </a:ext>
            </a:extLst>
          </p:cNvPr>
          <p:cNvCxnSpPr>
            <a:stCxn id="75" idx="5"/>
            <a:endCxn id="76" idx="0"/>
          </p:cNvCxnSpPr>
          <p:nvPr/>
        </p:nvCxnSpPr>
        <p:spPr>
          <a:xfrm>
            <a:off x="2075919" y="811669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07E8AC30-AA5E-1848-9ABF-4F4FBDE9B717}"/>
              </a:ext>
            </a:extLst>
          </p:cNvPr>
          <p:cNvCxnSpPr>
            <a:stCxn id="76" idx="5"/>
            <a:endCxn id="79" idx="1"/>
          </p:cNvCxnSpPr>
          <p:nvPr/>
        </p:nvCxnSpPr>
        <p:spPr>
          <a:xfrm>
            <a:off x="2395100" y="1451936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B38C9688-ED58-2B46-A5E6-D488A83C657A}"/>
              </a:ext>
            </a:extLst>
          </p:cNvPr>
          <p:cNvSpPr/>
          <p:nvPr/>
        </p:nvSpPr>
        <p:spPr>
          <a:xfrm>
            <a:off x="1944316" y="231629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stCxn id="79" idx="3"/>
            <a:endCxn id="80" idx="0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C1B6C3B7-ECAA-D746-81B2-F97140130744}"/>
              </a:ext>
            </a:extLst>
          </p:cNvPr>
          <p:cNvCxnSpPr>
            <a:stCxn id="80" idx="4"/>
          </p:cNvCxnSpPr>
          <p:nvPr/>
        </p:nvCxnSpPr>
        <p:spPr>
          <a:xfrm flipH="1">
            <a:off x="2057484" y="2544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>
            <a:extLst>
              <a:ext uri="{FF2B5EF4-FFF2-40B4-BE49-F238E27FC236}">
                <a16:creationId xmlns:a16="http://schemas.microsoft.com/office/drawing/2014/main" id="{768E69E2-0FC4-4043-A331-F64461B172A7}"/>
              </a:ext>
            </a:extLst>
          </p:cNvPr>
          <p:cNvSpPr txBox="1"/>
          <p:nvPr/>
        </p:nvSpPr>
        <p:spPr>
          <a:xfrm>
            <a:off x="1699824" y="2942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FF25A39F-AFB7-6F40-97D7-8814A0E85606}"/>
              </a:ext>
            </a:extLst>
          </p:cNvPr>
          <p:cNvSpPr/>
          <p:nvPr/>
        </p:nvSpPr>
        <p:spPr>
          <a:xfrm>
            <a:off x="1938911" y="276501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C5E99B1-A612-5047-8890-770A55D3804E}"/>
              </a:ext>
            </a:extLst>
          </p:cNvPr>
          <p:cNvCxnSpPr>
            <a:stCxn id="84" idx="4"/>
            <a:endCxn id="53" idx="0"/>
          </p:cNvCxnSpPr>
          <p:nvPr/>
        </p:nvCxnSpPr>
        <p:spPr>
          <a:xfrm>
            <a:off x="2053211" y="2993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F0FB156B-0FEA-214C-B325-BFF68048825F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5834D8-3E84-7941-8570-B872AAF555A7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80ED94-4E45-A449-B7D4-EA793821235B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EB0E298-1265-E549-861C-1447DA0B9DED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5D586A2-2016-6242-9A14-C79487C99B3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E29280A-971A-6349-9908-C497B5073C3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B85E2A-8DB8-C64F-86FA-DE7FCDCA5EA7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CEA38C7-C47C-EF47-97E0-5D6A2E8AB813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6A0A700A-36A2-5C4D-B02E-EB9A4DF02256}"/>
              </a:ext>
            </a:extLst>
          </p:cNvPr>
          <p:cNvCxnSpPr>
            <a:endCxn id="93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id="{B8744598-54AE-FA46-A7CB-16FEBD55EF1B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84D405E-D4E9-124C-B08B-09DF5FAC5418}"/>
              </a:ext>
            </a:extLst>
          </p:cNvPr>
          <p:cNvCxnSpPr>
            <a:stCxn id="93" idx="4"/>
            <a:endCxn id="95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79B955C-5BAB-9849-A3F5-F98590F9D7C5}"/>
              </a:ext>
            </a:extLst>
          </p:cNvPr>
          <p:cNvCxnSpPr>
            <a:stCxn id="95" idx="4"/>
            <a:endCxn id="98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val 97">
            <a:extLst>
              <a:ext uri="{FF2B5EF4-FFF2-40B4-BE49-F238E27FC236}">
                <a16:creationId xmlns:a16="http://schemas.microsoft.com/office/drawing/2014/main" id="{7C697300-9997-4C4E-A4EB-6A4F8E218648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E1E78C6A-0C5B-A645-A5BF-91DE6F42C471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92BC703-2B35-5945-B0EA-3282187FD27F}"/>
              </a:ext>
            </a:extLst>
          </p:cNvPr>
          <p:cNvCxnSpPr>
            <a:stCxn id="98" idx="4"/>
            <a:endCxn id="99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>
            <a:extLst>
              <a:ext uri="{FF2B5EF4-FFF2-40B4-BE49-F238E27FC236}">
                <a16:creationId xmlns:a16="http://schemas.microsoft.com/office/drawing/2014/main" id="{29FF1F1D-7077-D04C-989C-D7BD7375E9BB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B12C524-5B51-E744-9D40-5D75ED33C939}"/>
              </a:ext>
            </a:extLst>
          </p:cNvPr>
          <p:cNvCxnSpPr>
            <a:stCxn id="99" idx="4"/>
            <a:endCxn id="101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DEBAAF2A-214C-CD40-979E-C104F666A30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64EA81-A491-9D42-88C7-FB3A1A3A5204}"/>
              </a:ext>
            </a:extLst>
          </p:cNvPr>
          <p:cNvCxnSpPr>
            <a:endCxn id="103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CAE7D68B-7D3D-8E4E-8AC8-3CCA49E8846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2</a:t>
            </a: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8CEB8A3-E1F4-9E43-BF34-24421B04ED1E}"/>
              </a:ext>
            </a:extLst>
          </p:cNvPr>
          <p:cNvCxnSpPr>
            <a:endCxn id="106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D95C3EE5-77A5-C74B-959F-F61503C21BBA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6C89CFC-C4C0-E14A-ADDA-C43BE84B0062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41144C40-B711-E949-ACA7-BE22AA0352EB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stCxn id="115" idx="4"/>
            <a:endCxn id="116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04D2FC4-1481-8949-99D1-75DE32A55C16}"/>
              </a:ext>
            </a:extLst>
          </p:cNvPr>
          <p:cNvCxnSpPr>
            <a:stCxn id="116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0C5BA5E2-0892-7B46-B707-B19903FA2C06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46C913A-0A5C-2041-8F1B-F0B7D87BEFF1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F28F3889-31F2-3C42-9574-99A77B751426}"/>
              </a:ext>
            </a:extLst>
          </p:cNvPr>
          <p:cNvCxnSpPr>
            <a:stCxn id="120" idx="4"/>
            <a:endCxn id="92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cxnSpLocks/>
            <a:stCxn id="75" idx="3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TextBox 151">
            <a:extLst>
              <a:ext uri="{FF2B5EF4-FFF2-40B4-BE49-F238E27FC236}">
                <a16:creationId xmlns:a16="http://schemas.microsoft.com/office/drawing/2014/main" id="{20F7BD5C-C3D0-364A-A756-3BA59B2B76D1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33A9FF0A-9F7B-444E-910A-581BC79181DD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D7F2618-0636-8243-B489-923C6AACC909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66A46DFD-D0C6-3746-A887-EB10E5A48343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9D024F5-C229-974A-85BF-3EB5237478A0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9C408D67-4B65-174F-9FC1-87FCC4161A94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1DDE6840-359C-3747-9AFA-DFB0F1325B8C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3AEB85C8-45D0-9D43-8619-2DDD941E6563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9F71070D-CF69-E24C-8E78-111BC6CF1396}"/>
              </a:ext>
            </a:extLst>
          </p:cNvPr>
          <p:cNvCxnSpPr>
            <a:endCxn id="159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Oval 160">
            <a:extLst>
              <a:ext uri="{FF2B5EF4-FFF2-40B4-BE49-F238E27FC236}">
                <a16:creationId xmlns:a16="http://schemas.microsoft.com/office/drawing/2014/main" id="{CD8AA623-9B17-4C44-A314-E96DC001B219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42660FE3-4127-5A4F-8616-BFD1D6A603DE}"/>
              </a:ext>
            </a:extLst>
          </p:cNvPr>
          <p:cNvCxnSpPr>
            <a:stCxn id="159" idx="4"/>
            <a:endCxn id="161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F11882FA-A977-224E-B8AB-98E0E4D004AD}"/>
              </a:ext>
            </a:extLst>
          </p:cNvPr>
          <p:cNvCxnSpPr>
            <a:stCxn id="161" idx="4"/>
            <a:endCxn id="164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Oval 163">
            <a:extLst>
              <a:ext uri="{FF2B5EF4-FFF2-40B4-BE49-F238E27FC236}">
                <a16:creationId xmlns:a16="http://schemas.microsoft.com/office/drawing/2014/main" id="{5151B645-B1FA-4A4D-9E37-53A96FF93528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027F4397-FE18-9F4F-B3E6-07C599A66304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824962FF-3D62-8D4A-89E8-C808B06EDA56}"/>
              </a:ext>
            </a:extLst>
          </p:cNvPr>
          <p:cNvCxnSpPr>
            <a:stCxn id="164" idx="4"/>
            <a:endCxn id="165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Oval 166">
            <a:extLst>
              <a:ext uri="{FF2B5EF4-FFF2-40B4-BE49-F238E27FC236}">
                <a16:creationId xmlns:a16="http://schemas.microsoft.com/office/drawing/2014/main" id="{F2CDD4F5-A5EF-084D-BEC0-ECAF54A27ACE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50AD51E-C673-624E-9287-7C7649786421}"/>
              </a:ext>
            </a:extLst>
          </p:cNvPr>
          <p:cNvCxnSpPr>
            <a:stCxn id="165" idx="4"/>
            <a:endCxn id="167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Oval 168">
            <a:extLst>
              <a:ext uri="{FF2B5EF4-FFF2-40B4-BE49-F238E27FC236}">
                <a16:creationId xmlns:a16="http://schemas.microsoft.com/office/drawing/2014/main" id="{EA1572D3-6631-2A4A-BD73-15604EE5D379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27869A2C-D4D2-F440-B956-5FE7B9CB23C0}"/>
              </a:ext>
            </a:extLst>
          </p:cNvPr>
          <p:cNvCxnSpPr>
            <a:endCxn id="169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6AD0C6E2-8154-E940-96DF-2FEC48856C6F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4</a:t>
            </a:r>
          </a:p>
        </p:txBody>
      </p: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12BD899F-33DA-CD44-9264-C1A78479DE77}"/>
              </a:ext>
            </a:extLst>
          </p:cNvPr>
          <p:cNvCxnSpPr>
            <a:endCxn id="172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>
            <a:extLst>
              <a:ext uri="{FF2B5EF4-FFF2-40B4-BE49-F238E27FC236}">
                <a16:creationId xmlns:a16="http://schemas.microsoft.com/office/drawing/2014/main" id="{D1DBF96F-6EA9-D043-939B-9042CDFEDC06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FA6CD911-CB87-2043-9027-EACBC223B2E7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stCxn id="3" idx="4"/>
            <a:endCxn id="175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C7A2941-A065-F14C-82A8-4FA5EA767E19}"/>
              </a:ext>
            </a:extLst>
          </p:cNvPr>
          <p:cNvCxnSpPr>
            <a:stCxn id="175" idx="4"/>
            <a:endCxn id="179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TextBox 177">
            <a:extLst>
              <a:ext uri="{FF2B5EF4-FFF2-40B4-BE49-F238E27FC236}">
                <a16:creationId xmlns:a16="http://schemas.microsoft.com/office/drawing/2014/main" id="{449D8DF8-DCC9-8447-88FD-07C5E3E137B6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79" name="Oval 178">
            <a:extLst>
              <a:ext uri="{FF2B5EF4-FFF2-40B4-BE49-F238E27FC236}">
                <a16:creationId xmlns:a16="http://schemas.microsoft.com/office/drawing/2014/main" id="{539D3586-8900-514D-9CD4-CE5EDD4ED7FB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9127ADB1-D45B-D34A-B86C-A8BF01EB69B5}"/>
              </a:ext>
            </a:extLst>
          </p:cNvPr>
          <p:cNvCxnSpPr>
            <a:stCxn id="179" idx="4"/>
            <a:endCxn id="158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>
            <a:extLst>
              <a:ext uri="{FF2B5EF4-FFF2-40B4-BE49-F238E27FC236}">
                <a16:creationId xmlns:a16="http://schemas.microsoft.com/office/drawing/2014/main" id="{BE927778-8C0B-DF4F-AD28-07E66290D8BE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cxnSpLocks/>
            <a:stCxn id="75" idx="2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EF0D17A2-3923-7C49-B576-7FC8B2C8CCEF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0D13B896-9995-F141-B6B8-52C824DAEADB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A9D1E2D2-36D7-524A-8BFA-A1A9D5E77373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9EBAD28F-56E9-DA47-ABE0-9C0F1E6EA6B6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0479995B-9143-CA4F-919F-59C08F00ABEF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4F5FFC70-BE43-2D41-B71E-553110049B21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1" name="Oval 210">
            <a:extLst>
              <a:ext uri="{FF2B5EF4-FFF2-40B4-BE49-F238E27FC236}">
                <a16:creationId xmlns:a16="http://schemas.microsoft.com/office/drawing/2014/main" id="{62939CDC-7491-1145-A543-AA27404638B5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F8D1C12E-D24B-6E4C-88E1-DDE4E42363BA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3" name="Straight Connector 212">
            <a:extLst>
              <a:ext uri="{FF2B5EF4-FFF2-40B4-BE49-F238E27FC236}">
                <a16:creationId xmlns:a16="http://schemas.microsoft.com/office/drawing/2014/main" id="{E82AB79A-C090-8E42-9DF4-50D0FE969169}"/>
              </a:ext>
            </a:extLst>
          </p:cNvPr>
          <p:cNvCxnSpPr>
            <a:endCxn id="212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213">
            <a:extLst>
              <a:ext uri="{FF2B5EF4-FFF2-40B4-BE49-F238E27FC236}">
                <a16:creationId xmlns:a16="http://schemas.microsoft.com/office/drawing/2014/main" id="{7EA16CBF-0CB6-FC47-9C16-AA108F02E7D0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5" name="Straight Connector 214">
            <a:extLst>
              <a:ext uri="{FF2B5EF4-FFF2-40B4-BE49-F238E27FC236}">
                <a16:creationId xmlns:a16="http://schemas.microsoft.com/office/drawing/2014/main" id="{7DA1D841-8F7A-F04F-8690-793B05CF16EF}"/>
              </a:ext>
            </a:extLst>
          </p:cNvPr>
          <p:cNvCxnSpPr>
            <a:stCxn id="212" idx="4"/>
            <a:endCxn id="214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1BB6ECF5-4C32-614F-A07F-43AE0E5FC23B}"/>
              </a:ext>
            </a:extLst>
          </p:cNvPr>
          <p:cNvCxnSpPr>
            <a:stCxn id="214" idx="4"/>
            <a:endCxn id="217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Oval 216">
            <a:extLst>
              <a:ext uri="{FF2B5EF4-FFF2-40B4-BE49-F238E27FC236}">
                <a16:creationId xmlns:a16="http://schemas.microsoft.com/office/drawing/2014/main" id="{7AC3D51C-F64B-8343-8D2F-3DAE5D6D9587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8" name="Oval 217">
            <a:extLst>
              <a:ext uri="{FF2B5EF4-FFF2-40B4-BE49-F238E27FC236}">
                <a16:creationId xmlns:a16="http://schemas.microsoft.com/office/drawing/2014/main" id="{D3593D2D-296B-B148-ADBB-243A8AFC5949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45BC2AF3-BDD4-294D-B440-3FA37F58B6EE}"/>
              </a:ext>
            </a:extLst>
          </p:cNvPr>
          <p:cNvCxnSpPr>
            <a:stCxn id="217" idx="4"/>
            <a:endCxn id="218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Oval 219">
            <a:extLst>
              <a:ext uri="{FF2B5EF4-FFF2-40B4-BE49-F238E27FC236}">
                <a16:creationId xmlns:a16="http://schemas.microsoft.com/office/drawing/2014/main" id="{02ABFF81-62DE-A64E-81F3-49D7D2040FD1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ECC85A4F-F295-F049-88F8-EA3FE8322A8F}"/>
              </a:ext>
            </a:extLst>
          </p:cNvPr>
          <p:cNvCxnSpPr>
            <a:stCxn id="218" idx="4"/>
            <a:endCxn id="220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2" name="Oval 221">
            <a:extLst>
              <a:ext uri="{FF2B5EF4-FFF2-40B4-BE49-F238E27FC236}">
                <a16:creationId xmlns:a16="http://schemas.microsoft.com/office/drawing/2014/main" id="{D82A1DF4-31FD-C441-AD02-EC09268591DB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2F1DCCB1-1445-C140-99D7-4612A5C91602}"/>
              </a:ext>
            </a:extLst>
          </p:cNvPr>
          <p:cNvCxnSpPr>
            <a:endCxn id="222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>
            <a:extLst>
              <a:ext uri="{FF2B5EF4-FFF2-40B4-BE49-F238E27FC236}">
                <a16:creationId xmlns:a16="http://schemas.microsoft.com/office/drawing/2014/main" id="{05B020F5-2AAF-1F4A-8306-825AC9270B58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6</a:t>
            </a: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4C557D32-28D9-A547-A1AB-702793730355}"/>
              </a:ext>
            </a:extLst>
          </p:cNvPr>
          <p:cNvCxnSpPr>
            <a:endCxn id="225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TextBox 226">
            <a:extLst>
              <a:ext uri="{FF2B5EF4-FFF2-40B4-BE49-F238E27FC236}">
                <a16:creationId xmlns:a16="http://schemas.microsoft.com/office/drawing/2014/main" id="{479A8997-29F8-F449-B5AF-FEA38F26CF19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stCxn id="3" idx="4"/>
            <a:endCxn id="211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768EBF41-9959-CA41-A331-6C76D551E9A4}"/>
              </a:ext>
            </a:extLst>
          </p:cNvPr>
          <p:cNvSpPr txBox="1"/>
          <p:nvPr/>
        </p:nvSpPr>
        <p:spPr>
          <a:xfrm>
            <a:off x="2286000" y="24815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C2C1375D-01A0-5941-BE40-79AF06C78B20}"/>
              </a:ext>
            </a:extLst>
          </p:cNvPr>
          <p:cNvSpPr txBox="1"/>
          <p:nvPr/>
        </p:nvSpPr>
        <p:spPr>
          <a:xfrm>
            <a:off x="2286000" y="298090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31" name="Oval 230">
            <a:extLst>
              <a:ext uri="{FF2B5EF4-FFF2-40B4-BE49-F238E27FC236}">
                <a16:creationId xmlns:a16="http://schemas.microsoft.com/office/drawing/2014/main" id="{8D52F2A9-8629-7744-A82F-22833FB01EE5}"/>
              </a:ext>
            </a:extLst>
          </p:cNvPr>
          <p:cNvSpPr/>
          <p:nvPr/>
        </p:nvSpPr>
        <p:spPr>
          <a:xfrm>
            <a:off x="2531623" y="23662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stCxn id="79" idx="4"/>
            <a:endCxn id="231" idx="0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3" name="Oval 232">
            <a:extLst>
              <a:ext uri="{FF2B5EF4-FFF2-40B4-BE49-F238E27FC236}">
                <a16:creationId xmlns:a16="http://schemas.microsoft.com/office/drawing/2014/main" id="{1F744646-4EE2-3C4A-925A-624AB50FAB08}"/>
              </a:ext>
            </a:extLst>
          </p:cNvPr>
          <p:cNvSpPr/>
          <p:nvPr/>
        </p:nvSpPr>
        <p:spPr>
          <a:xfrm>
            <a:off x="2530491" y="28234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4" name="Straight Connector 233">
            <a:extLst>
              <a:ext uri="{FF2B5EF4-FFF2-40B4-BE49-F238E27FC236}">
                <a16:creationId xmlns:a16="http://schemas.microsoft.com/office/drawing/2014/main" id="{D990D93B-C2ED-1E49-92D5-487C9B66221D}"/>
              </a:ext>
            </a:extLst>
          </p:cNvPr>
          <p:cNvCxnSpPr>
            <a:stCxn id="231" idx="4"/>
            <a:endCxn id="233" idx="0"/>
          </p:cNvCxnSpPr>
          <p:nvPr/>
        </p:nvCxnSpPr>
        <p:spPr>
          <a:xfrm flipH="1">
            <a:off x="2644791" y="259480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5" name="Oval 234">
            <a:extLst>
              <a:ext uri="{FF2B5EF4-FFF2-40B4-BE49-F238E27FC236}">
                <a16:creationId xmlns:a16="http://schemas.microsoft.com/office/drawing/2014/main" id="{9B4AAB79-EEEC-6141-88FA-E936CC6A1E0E}"/>
              </a:ext>
            </a:extLst>
          </p:cNvPr>
          <p:cNvSpPr/>
          <p:nvPr/>
        </p:nvSpPr>
        <p:spPr>
          <a:xfrm>
            <a:off x="2523943" y="327987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6" name="Straight Connector 235">
            <a:extLst>
              <a:ext uri="{FF2B5EF4-FFF2-40B4-BE49-F238E27FC236}">
                <a16:creationId xmlns:a16="http://schemas.microsoft.com/office/drawing/2014/main" id="{342B0C20-E148-BC42-B0CE-820F3E162AC5}"/>
              </a:ext>
            </a:extLst>
          </p:cNvPr>
          <p:cNvCxnSpPr>
            <a:endCxn id="235" idx="0"/>
          </p:cNvCxnSpPr>
          <p:nvPr/>
        </p:nvCxnSpPr>
        <p:spPr>
          <a:xfrm flipH="1">
            <a:off x="2638243" y="305127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7" name="TextBox 236">
            <a:extLst>
              <a:ext uri="{FF2B5EF4-FFF2-40B4-BE49-F238E27FC236}">
                <a16:creationId xmlns:a16="http://schemas.microsoft.com/office/drawing/2014/main" id="{8DFB88DC-C691-AE48-B140-FAABE6D23B48}"/>
              </a:ext>
            </a:extLst>
          </p:cNvPr>
          <p:cNvSpPr txBox="1"/>
          <p:nvPr/>
        </p:nvSpPr>
        <p:spPr>
          <a:xfrm>
            <a:off x="2286000" y="341635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3715319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7</a:t>
            </a: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AE9F4521-2E79-DB46-A2DA-9C6D4DB2B1EF}"/>
              </a:ext>
            </a:extLst>
          </p:cNvPr>
          <p:cNvCxnSpPr>
            <a:endCxn id="238" idx="0"/>
          </p:cNvCxnSpPr>
          <p:nvPr/>
        </p:nvCxnSpPr>
        <p:spPr>
          <a:xfrm flipH="1">
            <a:off x="2627022" y="348671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0" name="TextBox 239">
            <a:extLst>
              <a:ext uri="{FF2B5EF4-FFF2-40B4-BE49-F238E27FC236}">
                <a16:creationId xmlns:a16="http://schemas.microsoft.com/office/drawing/2014/main" id="{7CEA093A-47DD-F74A-B2C3-7326C59E429F}"/>
              </a:ext>
            </a:extLst>
          </p:cNvPr>
          <p:cNvSpPr txBox="1"/>
          <p:nvPr/>
        </p:nvSpPr>
        <p:spPr>
          <a:xfrm>
            <a:off x="2345162" y="19962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8</a:t>
            </a: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3" name="Oval 252">
            <a:extLst>
              <a:ext uri="{FF2B5EF4-FFF2-40B4-BE49-F238E27FC236}">
                <a16:creationId xmlns:a16="http://schemas.microsoft.com/office/drawing/2014/main" id="{7467F735-2B3E-EC42-99EA-1382833025C2}"/>
              </a:ext>
            </a:extLst>
          </p:cNvPr>
          <p:cNvSpPr/>
          <p:nvPr/>
        </p:nvSpPr>
        <p:spPr>
          <a:xfrm>
            <a:off x="3124201" y="23437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stCxn id="79" idx="5"/>
            <a:endCxn id="253" idx="0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5" name="TextBox 254">
            <a:extLst>
              <a:ext uri="{FF2B5EF4-FFF2-40B4-BE49-F238E27FC236}">
                <a16:creationId xmlns:a16="http://schemas.microsoft.com/office/drawing/2014/main" id="{C1587225-624F-C34E-A78B-BE12CEB00326}"/>
              </a:ext>
            </a:extLst>
          </p:cNvPr>
          <p:cNvSpPr txBox="1"/>
          <p:nvPr/>
        </p:nvSpPr>
        <p:spPr>
          <a:xfrm>
            <a:off x="2886258" y="24802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77916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9</a:t>
            </a:r>
          </a:p>
        </p:txBody>
      </p: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02F03D35-59F6-B948-A4D9-F55949A3B18A}"/>
              </a:ext>
            </a:extLst>
          </p:cNvPr>
          <p:cNvCxnSpPr>
            <a:endCxn id="256" idx="0"/>
          </p:cNvCxnSpPr>
          <p:nvPr/>
        </p:nvCxnSpPr>
        <p:spPr>
          <a:xfrm flipH="1">
            <a:off x="3227280" y="255056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>
            <a:off x="2753111" y="204963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00" dirty="0">
              <a:solidFill>
                <a:schemeClr val="bg1"/>
              </a:solidFill>
              <a:latin typeface="Optima" panose="02000503060000020004" pitchFamily="2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cxnSpLocks/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5" name="Oval 264">
            <a:extLst>
              <a:ext uri="{FF2B5EF4-FFF2-40B4-BE49-F238E27FC236}">
                <a16:creationId xmlns:a16="http://schemas.microsoft.com/office/drawing/2014/main" id="{D24D816F-F2DA-1F41-874A-58FF3CA42A43}"/>
              </a:ext>
            </a:extLst>
          </p:cNvPr>
          <p:cNvSpPr/>
          <p:nvPr/>
        </p:nvSpPr>
        <p:spPr>
          <a:xfrm>
            <a:off x="2733339" y="99342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764E06DB-3FFB-2144-8181-25E5261C0143}"/>
              </a:ext>
            </a:extLst>
          </p:cNvPr>
          <p:cNvSpPr txBox="1"/>
          <p:nvPr/>
        </p:nvSpPr>
        <p:spPr>
          <a:xfrm>
            <a:off x="2696795" y="12516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F873554E-B5B7-964E-8366-636FA837018E}"/>
              </a:ext>
            </a:extLst>
          </p:cNvPr>
          <p:cNvCxnSpPr>
            <a:stCxn id="265" idx="5"/>
            <a:endCxn id="267" idx="0"/>
          </p:cNvCxnSpPr>
          <p:nvPr/>
        </p:nvCxnSpPr>
        <p:spPr>
          <a:xfrm>
            <a:off x="2928460" y="1188544"/>
            <a:ext cx="198171" cy="4146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322073" y="872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stCxn id="75" idx="6"/>
            <a:endCxn id="265" idx="1"/>
          </p:cNvCxnSpPr>
          <p:nvPr/>
        </p:nvCxnSpPr>
        <p:spPr>
          <a:xfrm>
            <a:off x="2109397" y="730847"/>
            <a:ext cx="657420" cy="29605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1" name="TextBox 280">
            <a:extLst>
              <a:ext uri="{FF2B5EF4-FFF2-40B4-BE49-F238E27FC236}">
                <a16:creationId xmlns:a16="http://schemas.microsoft.com/office/drawing/2014/main" id="{6B25FDD9-66B1-074B-8787-FE0444A6C4B0}"/>
              </a:ext>
            </a:extLst>
          </p:cNvPr>
          <p:cNvSpPr txBox="1"/>
          <p:nvPr/>
        </p:nvSpPr>
        <p:spPr>
          <a:xfrm>
            <a:off x="5950881" y="273902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10</a:t>
            </a:r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8A85FCB1-E89D-5B4B-A182-F71A85133871}"/>
              </a:ext>
            </a:extLst>
          </p:cNvPr>
          <p:cNvSpPr txBox="1"/>
          <p:nvPr/>
        </p:nvSpPr>
        <p:spPr>
          <a:xfrm>
            <a:off x="2931142" y="1566883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11</a:t>
            </a:r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D99A8481-C9B9-7D41-BCDE-3F6E67442B6E}"/>
              </a:ext>
            </a:extLst>
          </p:cNvPr>
          <p:cNvSpPr txBox="1"/>
          <p:nvPr/>
        </p:nvSpPr>
        <p:spPr>
          <a:xfrm>
            <a:off x="7626535" y="161427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12</a:t>
            </a: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790F0E15-A970-454E-BA3B-547A29B18BAF}"/>
              </a:ext>
            </a:extLst>
          </p:cNvPr>
          <p:cNvSpPr txBox="1"/>
          <p:nvPr/>
        </p:nvSpPr>
        <p:spPr>
          <a:xfrm rot="19702993">
            <a:off x="659625" y="691175"/>
            <a:ext cx="11977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bananas$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12954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5</a:t>
            </a:r>
          </a:p>
        </p:txBody>
      </p:sp>
      <p:sp>
        <p:nvSpPr>
          <p:cNvPr id="277" name="TextBox 276">
            <a:extLst>
              <a:ext uri="{FF2B5EF4-FFF2-40B4-BE49-F238E27FC236}">
                <a16:creationId xmlns:a16="http://schemas.microsoft.com/office/drawing/2014/main" id="{C2566DB1-648B-764B-A495-15C7A0A7BDD2}"/>
              </a:ext>
            </a:extLst>
          </p:cNvPr>
          <p:cNvSpPr txBox="1"/>
          <p:nvPr/>
        </p:nvSpPr>
        <p:spPr>
          <a:xfrm rot="18381987">
            <a:off x="518842" y="1282835"/>
            <a:ext cx="14510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err="1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15240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3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5CC70BEB-6F82-E54A-BC70-154432E4D5DD}"/>
              </a:ext>
            </a:extLst>
          </p:cNvPr>
          <p:cNvSpPr txBox="1"/>
          <p:nvPr/>
        </p:nvSpPr>
        <p:spPr>
          <a:xfrm>
            <a:off x="2527513" y="5092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279" name="Straight Connector 278">
            <a:extLst>
              <a:ext uri="{FF2B5EF4-FFF2-40B4-BE49-F238E27FC236}">
                <a16:creationId xmlns:a16="http://schemas.microsoft.com/office/drawing/2014/main" id="{F49E8104-850B-FF4D-8B40-1A45F09D3CFD}"/>
              </a:ext>
            </a:extLst>
          </p:cNvPr>
          <p:cNvCxnSpPr>
            <a:cxnSpLocks/>
          </p:cNvCxnSpPr>
          <p:nvPr/>
        </p:nvCxnSpPr>
        <p:spPr>
          <a:xfrm flipH="1">
            <a:off x="1521696" y="326590"/>
            <a:ext cx="1531750" cy="602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4" name="TextBox 283">
            <a:extLst>
              <a:ext uri="{FF2B5EF4-FFF2-40B4-BE49-F238E27FC236}">
                <a16:creationId xmlns:a16="http://schemas.microsoft.com/office/drawing/2014/main" id="{85ABA38A-2032-1E4C-B075-1D54963FBAC5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85" name="Oval 284">
            <a:extLst>
              <a:ext uri="{FF2B5EF4-FFF2-40B4-BE49-F238E27FC236}">
                <a16:creationId xmlns:a16="http://schemas.microsoft.com/office/drawing/2014/main" id="{2EAA487E-1247-8C42-9BC3-977B54FEE498}"/>
              </a:ext>
            </a:extLst>
          </p:cNvPr>
          <p:cNvSpPr/>
          <p:nvPr/>
        </p:nvSpPr>
        <p:spPr>
          <a:xfrm>
            <a:off x="1455811" y="2622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86" name="TextBox 285">
            <a:extLst>
              <a:ext uri="{FF2B5EF4-FFF2-40B4-BE49-F238E27FC236}">
                <a16:creationId xmlns:a16="http://schemas.microsoft.com/office/drawing/2014/main" id="{C4B9610B-3B5C-314B-9340-F2B9AC9C229A}"/>
              </a:ext>
            </a:extLst>
          </p:cNvPr>
          <p:cNvSpPr txBox="1"/>
          <p:nvPr/>
        </p:nvSpPr>
        <p:spPr>
          <a:xfrm>
            <a:off x="1378392" y="228600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13</a:t>
            </a:r>
          </a:p>
        </p:txBody>
      </p:sp>
    </p:spTree>
    <p:extLst>
      <p:ext uri="{BB962C8B-B14F-4D97-AF65-F5344CB8AC3E}">
        <p14:creationId xmlns:p14="http://schemas.microsoft.com/office/powerpoint/2010/main" val="274367252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B12C566-8BFC-B849-807E-019C66AEAD3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Outline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FAAA8EE-430B-0749-A9A1-C1FF70DC6C6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600201"/>
            <a:ext cx="8382000" cy="4525963"/>
          </a:xfrm>
        </p:spPr>
        <p:txBody>
          <a:bodyPr>
            <a:normAutofit/>
          </a:bodyPr>
          <a:lstStyle/>
          <a:p>
            <a:pPr marL="285750" lvl="0" indent="-285750" fontAlgn="base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latin typeface="Optima" panose="02000503060000020004" pitchFamily="2" charset="0"/>
                <a:ea typeface="Times New Roman" pitchFamily="18" charset="0"/>
                <a:cs typeface="Courier New" pitchFamily="49" charset="0"/>
              </a:rPr>
              <a:t>Introduction to Read Mapping</a:t>
            </a:r>
          </a:p>
          <a:p>
            <a:pPr marL="285750" lvl="0" indent="-285750" fontAlgn="base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chemeClr val="bg1">
                    <a:lumMod val="50000"/>
                  </a:schemeClr>
                </a:solidFill>
                <a:latin typeface="Optima" panose="02000503060000020004" pitchFamily="2" charset="0"/>
                <a:ea typeface="Times New Roman" pitchFamily="18" charset="0"/>
                <a:cs typeface="Courier New" pitchFamily="49" charset="0"/>
              </a:rPr>
              <a:t>Introduction to Multiple Pattern Matching</a:t>
            </a:r>
          </a:p>
          <a:p>
            <a:pPr marL="285750" lvl="0" indent="-28575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chemeClr val="bg1">
                    <a:lumMod val="50000"/>
                  </a:schemeClr>
                </a:solidFill>
                <a:latin typeface="Optima" panose="02000503060000020004" pitchFamily="2" charset="0"/>
                <a:ea typeface="Times New Roman" pitchFamily="18" charset="0"/>
                <a:cs typeface="Gh"/>
              </a:rPr>
              <a:t>Herding Patterns into a </a:t>
            </a:r>
            <a:r>
              <a:rPr lang="en-US" altLang="en-US" dirty="0" err="1">
                <a:solidFill>
                  <a:schemeClr val="bg1">
                    <a:lumMod val="50000"/>
                  </a:schemeClr>
                </a:solidFill>
                <a:latin typeface="Optima" panose="02000503060000020004" pitchFamily="2" charset="0"/>
                <a:ea typeface="Times New Roman" pitchFamily="18" charset="0"/>
                <a:cs typeface="Gh"/>
              </a:rPr>
              <a:t>Trie</a:t>
            </a:r>
            <a:endParaRPr lang="en-US" altLang="en-US" dirty="0">
              <a:solidFill>
                <a:schemeClr val="bg1">
                  <a:lumMod val="50000"/>
                </a:schemeClr>
              </a:solidFill>
              <a:latin typeface="Optima" panose="02000503060000020004" pitchFamily="2" charset="0"/>
              <a:ea typeface="Times New Roman" pitchFamily="18" charset="0"/>
              <a:cs typeface="Gh"/>
            </a:endParaRPr>
          </a:p>
          <a:p>
            <a:pPr marL="285750" indent="-285750" eaLnBrk="0" hangingPunct="0">
              <a:lnSpc>
                <a:spcPct val="110000"/>
              </a:lnSpc>
            </a:pPr>
            <a:r>
              <a:rPr lang="en-US" altLang="en-US" dirty="0">
                <a:solidFill>
                  <a:schemeClr val="bg1">
                    <a:lumMod val="50000"/>
                  </a:schemeClr>
                </a:solidFill>
                <a:latin typeface="Optima" panose="02000503060000020004" pitchFamily="2" charset="0"/>
                <a:ea typeface="Times New Roman" pitchFamily="18" charset="0"/>
                <a:cs typeface="Gh"/>
              </a:rPr>
              <a:t>Preprocessing the Genome Instead</a:t>
            </a:r>
            <a:endParaRPr lang="en-US" altLang="en-US" dirty="0">
              <a:solidFill>
                <a:schemeClr val="bg1">
                  <a:lumMod val="50000"/>
                </a:schemeClr>
              </a:solidFill>
              <a:latin typeface="Optima" panose="02000503060000020004" pitchFamily="2" charset="0"/>
            </a:endParaRPr>
          </a:p>
          <a:p>
            <a:pPr marL="285750" lvl="0" indent="-28575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chemeClr val="bg1">
                    <a:lumMod val="50000"/>
                  </a:schemeClr>
                </a:solidFill>
                <a:latin typeface="Optima" panose="02000503060000020004" pitchFamily="2" charset="0"/>
                <a:ea typeface="Times New Roman" pitchFamily="18" charset="0"/>
                <a:cs typeface="Gh"/>
              </a:rPr>
              <a:t>Suffix Trees</a:t>
            </a:r>
          </a:p>
          <a:p>
            <a:pPr marL="285750" lvl="0" indent="-28575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chemeClr val="bg1">
                    <a:lumMod val="50000"/>
                  </a:schemeClr>
                </a:solidFill>
                <a:latin typeface="Optima" panose="02000503060000020004" pitchFamily="2" charset="0"/>
                <a:ea typeface="Times New Roman" pitchFamily="18" charset="0"/>
              </a:rPr>
              <a:t>Suffix Arrays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CD8FA34-57E0-4D40-A584-89B4348D618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1295327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F21F2D8-FF03-2B4F-97EC-C9EADC5C93F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Wait: Isn’t This Too Simple?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EAD91FC-F023-654A-972F-9C62D40AD36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86DC4B1-7709-5E43-A317-3CDE928860F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6" name="Content Placeholder 3">
            <a:extLst>
              <a:ext uri="{FF2B5EF4-FFF2-40B4-BE49-F238E27FC236}">
                <a16:creationId xmlns:a16="http://schemas.microsoft.com/office/drawing/2014/main" id="{A9AE3C66-B5A1-7342-9EDD-E4722F12DAF8}"/>
              </a:ext>
            </a:extLst>
          </p:cNvPr>
          <p:cNvSpPr txBox="1">
            <a:spLocks/>
          </p:cNvSpPr>
          <p:nvPr/>
        </p:nvSpPr>
        <p:spPr>
          <a:xfrm>
            <a:off x="457200" y="3453938"/>
            <a:ext cx="8229600" cy="285944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b="1" dirty="0">
                <a:latin typeface="Optima" panose="02000503060000020004" pitchFamily="2" charset="0"/>
              </a:rPr>
              <a:t>Multiple Pattern Matching Problem: </a:t>
            </a:r>
            <a:r>
              <a:rPr lang="en-US" sz="2800" i="1" dirty="0"/>
              <a:t>Find all occurrences of a collection of patterns in a text.</a:t>
            </a:r>
          </a:p>
          <a:p>
            <a:r>
              <a:rPr lang="en-US" sz="2800" b="1" dirty="0"/>
              <a:t>Input: </a:t>
            </a:r>
            <a:r>
              <a:rPr lang="en-US" sz="2800" dirty="0"/>
              <a:t>A string </a:t>
            </a:r>
            <a:r>
              <a:rPr lang="en-US" sz="2800" i="1" dirty="0"/>
              <a:t>Text</a:t>
            </a:r>
            <a:r>
              <a:rPr lang="en-US" sz="2800" dirty="0"/>
              <a:t> and a collection </a:t>
            </a:r>
            <a:r>
              <a:rPr lang="en-US" sz="2800" i="1" dirty="0"/>
              <a:t>Patterns </a:t>
            </a:r>
            <a:r>
              <a:rPr lang="en-US" sz="2800" dirty="0"/>
              <a:t>containing (shorter) strings.</a:t>
            </a:r>
          </a:p>
          <a:p>
            <a:r>
              <a:rPr lang="en-US" sz="2800" b="1" dirty="0"/>
              <a:t>Output: </a:t>
            </a:r>
            <a:r>
              <a:rPr lang="en-US" sz="2800" dirty="0"/>
              <a:t>All starting positions in </a:t>
            </a:r>
            <a:r>
              <a:rPr lang="en-US" sz="2800" i="1" dirty="0"/>
              <a:t>Text</a:t>
            </a:r>
            <a:r>
              <a:rPr lang="en-US" sz="2800" dirty="0"/>
              <a:t> where a string from </a:t>
            </a:r>
            <a:r>
              <a:rPr lang="en-US" sz="2800" i="1" dirty="0"/>
              <a:t>Patterns</a:t>
            </a:r>
            <a:r>
              <a:rPr lang="en-US" sz="2800" dirty="0"/>
              <a:t> appears as a substring.</a:t>
            </a:r>
            <a:endParaRPr lang="en-US" sz="2800" b="1" dirty="0"/>
          </a:p>
        </p:txBody>
      </p:sp>
      <p:sp>
        <p:nvSpPr>
          <p:cNvPr id="7" name="Content Placeholder 3">
            <a:extLst>
              <a:ext uri="{FF2B5EF4-FFF2-40B4-BE49-F238E27FC236}">
                <a16:creationId xmlns:a16="http://schemas.microsoft.com/office/drawing/2014/main" id="{3E48FA2A-15D1-D744-934E-D4F9AECC4045}"/>
              </a:ext>
            </a:extLst>
          </p:cNvPr>
          <p:cNvSpPr txBox="1">
            <a:spLocks/>
          </p:cNvSpPr>
          <p:nvPr/>
        </p:nvSpPr>
        <p:spPr>
          <a:xfrm>
            <a:off x="457200" y="1555867"/>
            <a:ext cx="8229600" cy="1415933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b="1" dirty="0">
                <a:solidFill>
                  <a:schemeClr val="bg2"/>
                </a:solidFill>
                <a:latin typeface="Optima" panose="02000503060000020004" pitchFamily="2" charset="0"/>
              </a:rPr>
              <a:t>Answer:</a:t>
            </a:r>
            <a:r>
              <a:rPr lang="en-US" sz="2800" dirty="0">
                <a:solidFill>
                  <a:schemeClr val="bg2"/>
                </a:solidFill>
                <a:latin typeface="Optima" panose="02000503060000020004" pitchFamily="2" charset="0"/>
              </a:rPr>
              <a:t> </a:t>
            </a:r>
            <a:r>
              <a:rPr lang="en-US" sz="2800" dirty="0">
                <a:latin typeface="Optima" panose="02000503060000020004" pitchFamily="2" charset="0"/>
              </a:rPr>
              <a:t>For one read, it is O(|</a:t>
            </a:r>
            <a:r>
              <a:rPr lang="en-US" sz="2800" i="1" dirty="0">
                <a:latin typeface="Optima" panose="02000503060000020004" pitchFamily="2" charset="0"/>
              </a:rPr>
              <a:t>Text</a:t>
            </a:r>
            <a:r>
              <a:rPr lang="en-US" sz="2800" dirty="0">
                <a:latin typeface="Optima" panose="02000503060000020004" pitchFamily="2" charset="0"/>
              </a:rPr>
              <a:t>| * |</a:t>
            </a:r>
            <a:r>
              <a:rPr lang="en-US" sz="2800" i="1" dirty="0">
                <a:latin typeface="Optima" panose="02000503060000020004" pitchFamily="2" charset="0"/>
              </a:rPr>
              <a:t>Pattern|</a:t>
            </a:r>
            <a:r>
              <a:rPr lang="en-US" sz="2800" dirty="0">
                <a:latin typeface="Optima" panose="02000503060000020004" pitchFamily="2" charset="0"/>
              </a:rPr>
              <a:t>). For multiple reads, it is O(|</a:t>
            </a:r>
            <a:r>
              <a:rPr lang="en-US" sz="2800" i="1" dirty="0">
                <a:latin typeface="Optima" panose="02000503060000020004" pitchFamily="2" charset="0"/>
              </a:rPr>
              <a:t>Text</a:t>
            </a:r>
            <a:r>
              <a:rPr lang="en-US" sz="2800" dirty="0">
                <a:latin typeface="Optima" panose="02000503060000020004" pitchFamily="2" charset="0"/>
              </a:rPr>
              <a:t>| * |</a:t>
            </a:r>
            <a:r>
              <a:rPr lang="en-US" sz="2800" i="1" dirty="0">
                <a:latin typeface="Optima" panose="02000503060000020004" pitchFamily="2" charset="0"/>
              </a:rPr>
              <a:t>Patterns|</a:t>
            </a:r>
            <a:r>
              <a:rPr lang="en-US" sz="2800" dirty="0">
                <a:latin typeface="Optima" panose="02000503060000020004" pitchFamily="2" charset="0"/>
              </a:rPr>
              <a:t>), where |</a:t>
            </a:r>
            <a:r>
              <a:rPr lang="en-US" sz="2800" i="1" dirty="0">
                <a:latin typeface="Optima" panose="02000503060000020004" pitchFamily="2" charset="0"/>
              </a:rPr>
              <a:t>Patterns</a:t>
            </a:r>
            <a:r>
              <a:rPr lang="en-US" sz="2800" dirty="0">
                <a:latin typeface="Optima" panose="02000503060000020004" pitchFamily="2" charset="0"/>
              </a:rPr>
              <a:t>| is the total length of </a:t>
            </a:r>
            <a:r>
              <a:rPr lang="en-US" sz="2800" i="1" dirty="0">
                <a:latin typeface="Optima" panose="02000503060000020004" pitchFamily="2" charset="0"/>
              </a:rPr>
              <a:t>Patterns</a:t>
            </a:r>
            <a:r>
              <a:rPr lang="en-US" sz="2800" dirty="0">
                <a:latin typeface="Optima" panose="02000503060000020004" pitchFamily="2" charset="0"/>
              </a:rPr>
              <a:t>.</a:t>
            </a:r>
            <a:endParaRPr lang="en-US" sz="2800" b="1" dirty="0"/>
          </a:p>
        </p:txBody>
      </p:sp>
    </p:spTree>
    <p:extLst>
      <p:ext uri="{BB962C8B-B14F-4D97-AF65-F5344CB8AC3E}">
        <p14:creationId xmlns:p14="http://schemas.microsoft.com/office/powerpoint/2010/main" val="3768483268"/>
      </p:ext>
    </p:extLst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 dirty="0"/>
              <a:t>Bioinformatics Algorithms: An Active Learning Approach</a:t>
            </a:r>
            <a:r>
              <a:rPr lang="en-US" dirty="0"/>
              <a:t>.  © 2018 </a:t>
            </a:r>
            <a:r>
              <a:rPr lang="en-US" dirty="0" err="1"/>
              <a:t>Compeau</a:t>
            </a:r>
            <a:r>
              <a:rPr lang="en-US" dirty="0"/>
              <a:t> and </a:t>
            </a:r>
            <a:r>
              <a:rPr lang="en-US" dirty="0" err="1"/>
              <a:t>Pevzner</a:t>
            </a:r>
            <a:r>
              <a:rPr lang="en-US" dirty="0"/>
              <a:t>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0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cxnSpLocks/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4C8D4CB-B407-0440-9A96-839E2112C5DD}"/>
              </a:ext>
            </a:extLst>
          </p:cNvPr>
          <p:cNvSpPr txBox="1"/>
          <p:nvPr/>
        </p:nvSpPr>
        <p:spPr>
          <a:xfrm>
            <a:off x="1699824" y="47087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F46A0BC-89BE-564C-9B4B-D9736ECF2FF5}"/>
              </a:ext>
            </a:extLst>
          </p:cNvPr>
          <p:cNvSpPr txBox="1"/>
          <p:nvPr/>
        </p:nvSpPr>
        <p:spPr>
          <a:xfrm>
            <a:off x="1699824" y="51669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4A3BCD9-8AEA-9F46-B4EC-E3F28DC20833}"/>
              </a:ext>
            </a:extLst>
          </p:cNvPr>
          <p:cNvSpPr txBox="1"/>
          <p:nvPr/>
        </p:nvSpPr>
        <p:spPr>
          <a:xfrm>
            <a:off x="1699824" y="42955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088786C-4EEB-1C41-85B9-C3C39CC420CA}"/>
              </a:ext>
            </a:extLst>
          </p:cNvPr>
          <p:cNvSpPr txBox="1"/>
          <p:nvPr/>
        </p:nvSpPr>
        <p:spPr>
          <a:xfrm>
            <a:off x="1699824" y="38383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EB8EE9D-6263-B848-B923-8547BCAC507C}"/>
              </a:ext>
            </a:extLst>
          </p:cNvPr>
          <p:cNvSpPr txBox="1"/>
          <p:nvPr/>
        </p:nvSpPr>
        <p:spPr>
          <a:xfrm>
            <a:off x="1699824" y="33400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7E813DB-FFB7-6643-8517-21BB3D92AEAD}"/>
              </a:ext>
            </a:extLst>
          </p:cNvPr>
          <p:cNvSpPr txBox="1"/>
          <p:nvPr/>
        </p:nvSpPr>
        <p:spPr>
          <a:xfrm>
            <a:off x="1699824" y="56663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2FF5E8FE-FCAD-C144-9E71-FB99D290EF09}"/>
              </a:ext>
            </a:extLst>
          </p:cNvPr>
          <p:cNvSpPr/>
          <p:nvPr/>
        </p:nvSpPr>
        <p:spPr>
          <a:xfrm>
            <a:off x="1944193" y="3225799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467C296E-6CC2-4742-8265-4DC23CA28601}"/>
              </a:ext>
            </a:extLst>
          </p:cNvPr>
          <p:cNvSpPr/>
          <p:nvPr/>
        </p:nvSpPr>
        <p:spPr>
          <a:xfrm>
            <a:off x="1943143" y="3680085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6BF1EA94-E304-AE4E-9362-343E31B35122}"/>
              </a:ext>
            </a:extLst>
          </p:cNvPr>
          <p:cNvCxnSpPr>
            <a:endCxn id="54" idx="0"/>
          </p:cNvCxnSpPr>
          <p:nvPr/>
        </p:nvCxnSpPr>
        <p:spPr>
          <a:xfrm>
            <a:off x="2055179" y="34758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Oval 55">
            <a:extLst>
              <a:ext uri="{FF2B5EF4-FFF2-40B4-BE49-F238E27FC236}">
                <a16:creationId xmlns:a16="http://schemas.microsoft.com/office/drawing/2014/main" id="{F092F9FD-33D2-BD40-A2AF-1228D2440970}"/>
              </a:ext>
            </a:extLst>
          </p:cNvPr>
          <p:cNvSpPr/>
          <p:nvPr/>
        </p:nvSpPr>
        <p:spPr>
          <a:xfrm>
            <a:off x="1942011" y="4137285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B7A31CEB-C4E3-8E45-B7A4-C9795D4067BE}"/>
              </a:ext>
            </a:extLst>
          </p:cNvPr>
          <p:cNvCxnSpPr>
            <a:stCxn id="54" idx="4"/>
            <a:endCxn id="56" idx="0"/>
          </p:cNvCxnSpPr>
          <p:nvPr/>
        </p:nvCxnSpPr>
        <p:spPr>
          <a:xfrm flipH="1">
            <a:off x="2056311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844994A4-E325-FC41-80C7-491E4E72C061}"/>
              </a:ext>
            </a:extLst>
          </p:cNvPr>
          <p:cNvCxnSpPr>
            <a:stCxn id="56" idx="4"/>
            <a:endCxn id="59" idx="0"/>
          </p:cNvCxnSpPr>
          <p:nvPr/>
        </p:nvCxnSpPr>
        <p:spPr>
          <a:xfrm>
            <a:off x="2056311" y="43658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Oval 58">
            <a:extLst>
              <a:ext uri="{FF2B5EF4-FFF2-40B4-BE49-F238E27FC236}">
                <a16:creationId xmlns:a16="http://schemas.microsoft.com/office/drawing/2014/main" id="{1F2C6C2D-1BB7-024C-A480-EB05969DE772}"/>
              </a:ext>
            </a:extLst>
          </p:cNvPr>
          <p:cNvSpPr/>
          <p:nvPr/>
        </p:nvSpPr>
        <p:spPr>
          <a:xfrm>
            <a:off x="1943183" y="4594485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EBB8EA0A-1A4C-C74A-AFCD-F1204E80879A}"/>
              </a:ext>
            </a:extLst>
          </p:cNvPr>
          <p:cNvSpPr/>
          <p:nvPr/>
        </p:nvSpPr>
        <p:spPr>
          <a:xfrm>
            <a:off x="1945447" y="5051685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FE708EA0-906C-5A4A-B2EA-AFF41266C0D9}"/>
              </a:ext>
            </a:extLst>
          </p:cNvPr>
          <p:cNvCxnSpPr>
            <a:stCxn id="59" idx="4"/>
            <a:endCxn id="60" idx="0"/>
          </p:cNvCxnSpPr>
          <p:nvPr/>
        </p:nvCxnSpPr>
        <p:spPr>
          <a:xfrm>
            <a:off x="2057483" y="48230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Oval 61">
            <a:extLst>
              <a:ext uri="{FF2B5EF4-FFF2-40B4-BE49-F238E27FC236}">
                <a16:creationId xmlns:a16="http://schemas.microsoft.com/office/drawing/2014/main" id="{43D10A5E-F84C-8C42-884A-AE831FF2C32D}"/>
              </a:ext>
            </a:extLst>
          </p:cNvPr>
          <p:cNvSpPr/>
          <p:nvPr/>
        </p:nvSpPr>
        <p:spPr>
          <a:xfrm>
            <a:off x="1944315" y="5508885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4F870F33-EBA9-4845-8703-EA0886F3179C}"/>
              </a:ext>
            </a:extLst>
          </p:cNvPr>
          <p:cNvCxnSpPr>
            <a:stCxn id="60" idx="4"/>
            <a:endCxn id="62" idx="0"/>
          </p:cNvCxnSpPr>
          <p:nvPr/>
        </p:nvCxnSpPr>
        <p:spPr>
          <a:xfrm flipH="1">
            <a:off x="2058615" y="52802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val 63">
            <a:extLst>
              <a:ext uri="{FF2B5EF4-FFF2-40B4-BE49-F238E27FC236}">
                <a16:creationId xmlns:a16="http://schemas.microsoft.com/office/drawing/2014/main" id="{10612995-4A69-3A45-90AE-7ABDB2E65DFD}"/>
              </a:ext>
            </a:extLst>
          </p:cNvPr>
          <p:cNvSpPr/>
          <p:nvPr/>
        </p:nvSpPr>
        <p:spPr>
          <a:xfrm>
            <a:off x="1937767" y="5965352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7F24EEAC-758B-D947-A86F-D84299B103A7}"/>
              </a:ext>
            </a:extLst>
          </p:cNvPr>
          <p:cNvCxnSpPr>
            <a:endCxn id="64" idx="0"/>
          </p:cNvCxnSpPr>
          <p:nvPr/>
        </p:nvCxnSpPr>
        <p:spPr>
          <a:xfrm flipH="1">
            <a:off x="2052067" y="57367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04B889FC-E4A0-BF47-810E-F953E72AC63E}"/>
              </a:ext>
            </a:extLst>
          </p:cNvPr>
          <p:cNvSpPr txBox="1"/>
          <p:nvPr/>
        </p:nvSpPr>
        <p:spPr>
          <a:xfrm>
            <a:off x="1699824" y="61018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26546" y="6400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</a:t>
            </a:r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5761E276-92A6-0644-9333-7CABBCB13542}"/>
              </a:ext>
            </a:extLst>
          </p:cNvPr>
          <p:cNvCxnSpPr>
            <a:endCxn id="68" idx="0"/>
          </p:cNvCxnSpPr>
          <p:nvPr/>
        </p:nvCxnSpPr>
        <p:spPr>
          <a:xfrm flipH="1">
            <a:off x="2040846" y="61722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Box 70">
            <a:extLst>
              <a:ext uri="{FF2B5EF4-FFF2-40B4-BE49-F238E27FC236}">
                <a16:creationId xmlns:a16="http://schemas.microsoft.com/office/drawing/2014/main" id="{3DC22BE3-00C9-B347-A3A5-25AEF5FA70B1}"/>
              </a:ext>
            </a:extLst>
          </p:cNvPr>
          <p:cNvSpPr txBox="1"/>
          <p:nvPr/>
        </p:nvSpPr>
        <p:spPr>
          <a:xfrm>
            <a:off x="1935867" y="17884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CBDD6FD-B4EA-394A-8775-3C80D85903A0}"/>
              </a:ext>
            </a:extLst>
          </p:cNvPr>
          <p:cNvSpPr txBox="1"/>
          <p:nvPr/>
        </p:nvSpPr>
        <p:spPr>
          <a:xfrm>
            <a:off x="1699824" y="24315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E6430331-32D6-2C4A-8F40-6B94287AAA9B}"/>
              </a:ext>
            </a:extLst>
          </p:cNvPr>
          <p:cNvSpPr txBox="1"/>
          <p:nvPr/>
        </p:nvSpPr>
        <p:spPr>
          <a:xfrm>
            <a:off x="2235217" y="1444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2089B9B-080C-0440-872D-2ED0DDEADE63}"/>
              </a:ext>
            </a:extLst>
          </p:cNvPr>
          <p:cNvSpPr txBox="1"/>
          <p:nvPr/>
        </p:nvSpPr>
        <p:spPr>
          <a:xfrm>
            <a:off x="1850667" y="8958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22C2B9FA-5513-2140-8F0D-269530C1D720}"/>
              </a:ext>
            </a:extLst>
          </p:cNvPr>
          <p:cNvSpPr/>
          <p:nvPr/>
        </p:nvSpPr>
        <p:spPr>
          <a:xfrm>
            <a:off x="2199979" y="12568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7D6CE7AE-C3B6-8A41-9E5F-25C4F21F9A1D}"/>
              </a:ext>
            </a:extLst>
          </p:cNvPr>
          <p:cNvCxnSpPr>
            <a:stCxn id="75" idx="5"/>
            <a:endCxn id="76" idx="0"/>
          </p:cNvCxnSpPr>
          <p:nvPr/>
        </p:nvCxnSpPr>
        <p:spPr>
          <a:xfrm>
            <a:off x="2075919" y="811669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07E8AC30-AA5E-1848-9ABF-4F4FBDE9B717}"/>
              </a:ext>
            </a:extLst>
          </p:cNvPr>
          <p:cNvCxnSpPr>
            <a:stCxn id="76" idx="5"/>
            <a:endCxn id="79" idx="1"/>
          </p:cNvCxnSpPr>
          <p:nvPr/>
        </p:nvCxnSpPr>
        <p:spPr>
          <a:xfrm>
            <a:off x="2395100" y="1451936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B38C9688-ED58-2B46-A5E6-D488A83C657A}"/>
              </a:ext>
            </a:extLst>
          </p:cNvPr>
          <p:cNvSpPr/>
          <p:nvPr/>
        </p:nvSpPr>
        <p:spPr>
          <a:xfrm>
            <a:off x="1944316" y="2316291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stCxn id="79" idx="3"/>
            <a:endCxn id="80" idx="0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C1B6C3B7-ECAA-D746-81B2-F97140130744}"/>
              </a:ext>
            </a:extLst>
          </p:cNvPr>
          <p:cNvCxnSpPr>
            <a:stCxn id="80" idx="4"/>
          </p:cNvCxnSpPr>
          <p:nvPr/>
        </p:nvCxnSpPr>
        <p:spPr>
          <a:xfrm flipH="1">
            <a:off x="2057484" y="254489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>
            <a:extLst>
              <a:ext uri="{FF2B5EF4-FFF2-40B4-BE49-F238E27FC236}">
                <a16:creationId xmlns:a16="http://schemas.microsoft.com/office/drawing/2014/main" id="{768E69E2-0FC4-4043-A331-F64461B172A7}"/>
              </a:ext>
            </a:extLst>
          </p:cNvPr>
          <p:cNvSpPr txBox="1"/>
          <p:nvPr/>
        </p:nvSpPr>
        <p:spPr>
          <a:xfrm>
            <a:off x="1699824" y="2942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FF25A39F-AFB7-6F40-97D7-8814A0E85606}"/>
              </a:ext>
            </a:extLst>
          </p:cNvPr>
          <p:cNvSpPr/>
          <p:nvPr/>
        </p:nvSpPr>
        <p:spPr>
          <a:xfrm>
            <a:off x="1938911" y="2765015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C5E99B1-A612-5047-8890-770A55D3804E}"/>
              </a:ext>
            </a:extLst>
          </p:cNvPr>
          <p:cNvCxnSpPr>
            <a:stCxn id="84" idx="4"/>
            <a:endCxn id="53" idx="0"/>
          </p:cNvCxnSpPr>
          <p:nvPr/>
        </p:nvCxnSpPr>
        <p:spPr>
          <a:xfrm>
            <a:off x="2053211" y="2993615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F0FB156B-0FEA-214C-B325-BFF68048825F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5834D8-3E84-7941-8570-B872AAF555A7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80ED94-4E45-A449-B7D4-EA793821235B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EB0E298-1265-E549-861C-1447DA0B9DED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5D586A2-2016-6242-9A14-C79487C99B3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E29280A-971A-6349-9908-C497B5073C3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B85E2A-8DB8-C64F-86FA-DE7FCDCA5EA7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CEA38C7-C47C-EF47-97E0-5D6A2E8AB813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6A0A700A-36A2-5C4D-B02E-EB9A4DF02256}"/>
              </a:ext>
            </a:extLst>
          </p:cNvPr>
          <p:cNvCxnSpPr>
            <a:endCxn id="93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id="{B8744598-54AE-FA46-A7CB-16FEBD55EF1B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84D405E-D4E9-124C-B08B-09DF5FAC5418}"/>
              </a:ext>
            </a:extLst>
          </p:cNvPr>
          <p:cNvCxnSpPr>
            <a:stCxn id="93" idx="4"/>
            <a:endCxn id="95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79B955C-5BAB-9849-A3F5-F98590F9D7C5}"/>
              </a:ext>
            </a:extLst>
          </p:cNvPr>
          <p:cNvCxnSpPr>
            <a:stCxn id="95" idx="4"/>
            <a:endCxn id="98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val 97">
            <a:extLst>
              <a:ext uri="{FF2B5EF4-FFF2-40B4-BE49-F238E27FC236}">
                <a16:creationId xmlns:a16="http://schemas.microsoft.com/office/drawing/2014/main" id="{7C697300-9997-4C4E-A4EB-6A4F8E218648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E1E78C6A-0C5B-A645-A5BF-91DE6F42C471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92BC703-2B35-5945-B0EA-3282187FD27F}"/>
              </a:ext>
            </a:extLst>
          </p:cNvPr>
          <p:cNvCxnSpPr>
            <a:stCxn id="98" idx="4"/>
            <a:endCxn id="99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>
            <a:extLst>
              <a:ext uri="{FF2B5EF4-FFF2-40B4-BE49-F238E27FC236}">
                <a16:creationId xmlns:a16="http://schemas.microsoft.com/office/drawing/2014/main" id="{29FF1F1D-7077-D04C-989C-D7BD7375E9BB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B12C524-5B51-E744-9D40-5D75ED33C939}"/>
              </a:ext>
            </a:extLst>
          </p:cNvPr>
          <p:cNvCxnSpPr>
            <a:stCxn id="99" idx="4"/>
            <a:endCxn id="101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DEBAAF2A-214C-CD40-979E-C104F666A30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64EA81-A491-9D42-88C7-FB3A1A3A5204}"/>
              </a:ext>
            </a:extLst>
          </p:cNvPr>
          <p:cNvCxnSpPr>
            <a:endCxn id="103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CAE7D68B-7D3D-8E4E-8AC8-3CCA49E8846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2</a:t>
            </a: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8CEB8A3-E1F4-9E43-BF34-24421B04ED1E}"/>
              </a:ext>
            </a:extLst>
          </p:cNvPr>
          <p:cNvCxnSpPr>
            <a:endCxn id="106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D95C3EE5-77A5-C74B-959F-F61503C21BBA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6C89CFC-C4C0-E14A-ADDA-C43BE84B0062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41144C40-B711-E949-ACA7-BE22AA0352EB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stCxn id="115" idx="4"/>
            <a:endCxn id="116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04D2FC4-1481-8949-99D1-75DE32A55C16}"/>
              </a:ext>
            </a:extLst>
          </p:cNvPr>
          <p:cNvCxnSpPr>
            <a:stCxn id="116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0C5BA5E2-0892-7B46-B707-B19903FA2C06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46C913A-0A5C-2041-8F1B-F0B7D87BEFF1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F28F3889-31F2-3C42-9574-99A77B751426}"/>
              </a:ext>
            </a:extLst>
          </p:cNvPr>
          <p:cNvCxnSpPr>
            <a:stCxn id="120" idx="4"/>
            <a:endCxn id="92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cxnSpLocks/>
            <a:stCxn id="75" idx="3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TextBox 151">
            <a:extLst>
              <a:ext uri="{FF2B5EF4-FFF2-40B4-BE49-F238E27FC236}">
                <a16:creationId xmlns:a16="http://schemas.microsoft.com/office/drawing/2014/main" id="{20F7BD5C-C3D0-364A-A756-3BA59B2B76D1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33A9FF0A-9F7B-444E-910A-581BC79181DD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D7F2618-0636-8243-B489-923C6AACC909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66A46DFD-D0C6-3746-A887-EB10E5A48343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9D024F5-C229-974A-85BF-3EB5237478A0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9C408D67-4B65-174F-9FC1-87FCC4161A94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1DDE6840-359C-3747-9AFA-DFB0F1325B8C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3AEB85C8-45D0-9D43-8619-2DDD941E6563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9F71070D-CF69-E24C-8E78-111BC6CF1396}"/>
              </a:ext>
            </a:extLst>
          </p:cNvPr>
          <p:cNvCxnSpPr>
            <a:endCxn id="159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Oval 160">
            <a:extLst>
              <a:ext uri="{FF2B5EF4-FFF2-40B4-BE49-F238E27FC236}">
                <a16:creationId xmlns:a16="http://schemas.microsoft.com/office/drawing/2014/main" id="{CD8AA623-9B17-4C44-A314-E96DC001B219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42660FE3-4127-5A4F-8616-BFD1D6A603DE}"/>
              </a:ext>
            </a:extLst>
          </p:cNvPr>
          <p:cNvCxnSpPr>
            <a:stCxn id="159" idx="4"/>
            <a:endCxn id="161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F11882FA-A977-224E-B8AB-98E0E4D004AD}"/>
              </a:ext>
            </a:extLst>
          </p:cNvPr>
          <p:cNvCxnSpPr>
            <a:stCxn id="161" idx="4"/>
            <a:endCxn id="164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Oval 163">
            <a:extLst>
              <a:ext uri="{FF2B5EF4-FFF2-40B4-BE49-F238E27FC236}">
                <a16:creationId xmlns:a16="http://schemas.microsoft.com/office/drawing/2014/main" id="{5151B645-B1FA-4A4D-9E37-53A96FF93528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027F4397-FE18-9F4F-B3E6-07C599A66304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824962FF-3D62-8D4A-89E8-C808B06EDA56}"/>
              </a:ext>
            </a:extLst>
          </p:cNvPr>
          <p:cNvCxnSpPr>
            <a:stCxn id="164" idx="4"/>
            <a:endCxn id="165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Oval 166">
            <a:extLst>
              <a:ext uri="{FF2B5EF4-FFF2-40B4-BE49-F238E27FC236}">
                <a16:creationId xmlns:a16="http://schemas.microsoft.com/office/drawing/2014/main" id="{F2CDD4F5-A5EF-084D-BEC0-ECAF54A27ACE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50AD51E-C673-624E-9287-7C7649786421}"/>
              </a:ext>
            </a:extLst>
          </p:cNvPr>
          <p:cNvCxnSpPr>
            <a:stCxn id="165" idx="4"/>
            <a:endCxn id="167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Oval 168">
            <a:extLst>
              <a:ext uri="{FF2B5EF4-FFF2-40B4-BE49-F238E27FC236}">
                <a16:creationId xmlns:a16="http://schemas.microsoft.com/office/drawing/2014/main" id="{EA1572D3-6631-2A4A-BD73-15604EE5D379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27869A2C-D4D2-F440-B956-5FE7B9CB23C0}"/>
              </a:ext>
            </a:extLst>
          </p:cNvPr>
          <p:cNvCxnSpPr>
            <a:endCxn id="169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6AD0C6E2-8154-E940-96DF-2FEC48856C6F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4</a:t>
            </a:r>
          </a:p>
        </p:txBody>
      </p: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12BD899F-33DA-CD44-9264-C1A78479DE77}"/>
              </a:ext>
            </a:extLst>
          </p:cNvPr>
          <p:cNvCxnSpPr>
            <a:endCxn id="172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>
            <a:extLst>
              <a:ext uri="{FF2B5EF4-FFF2-40B4-BE49-F238E27FC236}">
                <a16:creationId xmlns:a16="http://schemas.microsoft.com/office/drawing/2014/main" id="{D1DBF96F-6EA9-D043-939B-9042CDFEDC06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FA6CD911-CB87-2043-9027-EACBC223B2E7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stCxn id="3" idx="4"/>
            <a:endCxn id="175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C7A2941-A065-F14C-82A8-4FA5EA767E19}"/>
              </a:ext>
            </a:extLst>
          </p:cNvPr>
          <p:cNvCxnSpPr>
            <a:stCxn id="175" idx="4"/>
            <a:endCxn id="179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TextBox 177">
            <a:extLst>
              <a:ext uri="{FF2B5EF4-FFF2-40B4-BE49-F238E27FC236}">
                <a16:creationId xmlns:a16="http://schemas.microsoft.com/office/drawing/2014/main" id="{449D8DF8-DCC9-8447-88FD-07C5E3E137B6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79" name="Oval 178">
            <a:extLst>
              <a:ext uri="{FF2B5EF4-FFF2-40B4-BE49-F238E27FC236}">
                <a16:creationId xmlns:a16="http://schemas.microsoft.com/office/drawing/2014/main" id="{539D3586-8900-514D-9CD4-CE5EDD4ED7FB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9127ADB1-D45B-D34A-B86C-A8BF01EB69B5}"/>
              </a:ext>
            </a:extLst>
          </p:cNvPr>
          <p:cNvCxnSpPr>
            <a:stCxn id="179" idx="4"/>
            <a:endCxn id="158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>
            <a:extLst>
              <a:ext uri="{FF2B5EF4-FFF2-40B4-BE49-F238E27FC236}">
                <a16:creationId xmlns:a16="http://schemas.microsoft.com/office/drawing/2014/main" id="{BE927778-8C0B-DF4F-AD28-07E66290D8BE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cxnSpLocks/>
            <a:stCxn id="75" idx="2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EF0D17A2-3923-7C49-B576-7FC8B2C8CCEF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0D13B896-9995-F141-B6B8-52C824DAEADB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A9D1E2D2-36D7-524A-8BFA-A1A9D5E77373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9EBAD28F-56E9-DA47-ABE0-9C0F1E6EA6B6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0479995B-9143-CA4F-919F-59C08F00ABEF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4F5FFC70-BE43-2D41-B71E-553110049B21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1" name="Oval 210">
            <a:extLst>
              <a:ext uri="{FF2B5EF4-FFF2-40B4-BE49-F238E27FC236}">
                <a16:creationId xmlns:a16="http://schemas.microsoft.com/office/drawing/2014/main" id="{62939CDC-7491-1145-A543-AA27404638B5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F8D1C12E-D24B-6E4C-88E1-DDE4E42363BA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3" name="Straight Connector 212">
            <a:extLst>
              <a:ext uri="{FF2B5EF4-FFF2-40B4-BE49-F238E27FC236}">
                <a16:creationId xmlns:a16="http://schemas.microsoft.com/office/drawing/2014/main" id="{E82AB79A-C090-8E42-9DF4-50D0FE969169}"/>
              </a:ext>
            </a:extLst>
          </p:cNvPr>
          <p:cNvCxnSpPr>
            <a:endCxn id="212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213">
            <a:extLst>
              <a:ext uri="{FF2B5EF4-FFF2-40B4-BE49-F238E27FC236}">
                <a16:creationId xmlns:a16="http://schemas.microsoft.com/office/drawing/2014/main" id="{7EA16CBF-0CB6-FC47-9C16-AA108F02E7D0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5" name="Straight Connector 214">
            <a:extLst>
              <a:ext uri="{FF2B5EF4-FFF2-40B4-BE49-F238E27FC236}">
                <a16:creationId xmlns:a16="http://schemas.microsoft.com/office/drawing/2014/main" id="{7DA1D841-8F7A-F04F-8690-793B05CF16EF}"/>
              </a:ext>
            </a:extLst>
          </p:cNvPr>
          <p:cNvCxnSpPr>
            <a:stCxn id="212" idx="4"/>
            <a:endCxn id="214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1BB6ECF5-4C32-614F-A07F-43AE0E5FC23B}"/>
              </a:ext>
            </a:extLst>
          </p:cNvPr>
          <p:cNvCxnSpPr>
            <a:stCxn id="214" idx="4"/>
            <a:endCxn id="217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Oval 216">
            <a:extLst>
              <a:ext uri="{FF2B5EF4-FFF2-40B4-BE49-F238E27FC236}">
                <a16:creationId xmlns:a16="http://schemas.microsoft.com/office/drawing/2014/main" id="{7AC3D51C-F64B-8343-8D2F-3DAE5D6D9587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8" name="Oval 217">
            <a:extLst>
              <a:ext uri="{FF2B5EF4-FFF2-40B4-BE49-F238E27FC236}">
                <a16:creationId xmlns:a16="http://schemas.microsoft.com/office/drawing/2014/main" id="{D3593D2D-296B-B148-ADBB-243A8AFC5949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45BC2AF3-BDD4-294D-B440-3FA37F58B6EE}"/>
              </a:ext>
            </a:extLst>
          </p:cNvPr>
          <p:cNvCxnSpPr>
            <a:stCxn id="217" idx="4"/>
            <a:endCxn id="218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Oval 219">
            <a:extLst>
              <a:ext uri="{FF2B5EF4-FFF2-40B4-BE49-F238E27FC236}">
                <a16:creationId xmlns:a16="http://schemas.microsoft.com/office/drawing/2014/main" id="{02ABFF81-62DE-A64E-81F3-49D7D2040FD1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ECC85A4F-F295-F049-88F8-EA3FE8322A8F}"/>
              </a:ext>
            </a:extLst>
          </p:cNvPr>
          <p:cNvCxnSpPr>
            <a:stCxn id="218" idx="4"/>
            <a:endCxn id="220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2" name="Oval 221">
            <a:extLst>
              <a:ext uri="{FF2B5EF4-FFF2-40B4-BE49-F238E27FC236}">
                <a16:creationId xmlns:a16="http://schemas.microsoft.com/office/drawing/2014/main" id="{D82A1DF4-31FD-C441-AD02-EC09268591DB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2F1DCCB1-1445-C140-99D7-4612A5C91602}"/>
              </a:ext>
            </a:extLst>
          </p:cNvPr>
          <p:cNvCxnSpPr>
            <a:endCxn id="222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>
            <a:extLst>
              <a:ext uri="{FF2B5EF4-FFF2-40B4-BE49-F238E27FC236}">
                <a16:creationId xmlns:a16="http://schemas.microsoft.com/office/drawing/2014/main" id="{05B020F5-2AAF-1F4A-8306-825AC9270B58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6</a:t>
            </a: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4C557D32-28D9-A547-A1AB-702793730355}"/>
              </a:ext>
            </a:extLst>
          </p:cNvPr>
          <p:cNvCxnSpPr>
            <a:endCxn id="225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TextBox 226">
            <a:extLst>
              <a:ext uri="{FF2B5EF4-FFF2-40B4-BE49-F238E27FC236}">
                <a16:creationId xmlns:a16="http://schemas.microsoft.com/office/drawing/2014/main" id="{479A8997-29F8-F449-B5AF-FEA38F26CF19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stCxn id="3" idx="4"/>
            <a:endCxn id="211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768EBF41-9959-CA41-A331-6C76D551E9A4}"/>
              </a:ext>
            </a:extLst>
          </p:cNvPr>
          <p:cNvSpPr txBox="1"/>
          <p:nvPr/>
        </p:nvSpPr>
        <p:spPr>
          <a:xfrm>
            <a:off x="2286000" y="24815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C2C1375D-01A0-5941-BE40-79AF06C78B20}"/>
              </a:ext>
            </a:extLst>
          </p:cNvPr>
          <p:cNvSpPr txBox="1"/>
          <p:nvPr/>
        </p:nvSpPr>
        <p:spPr>
          <a:xfrm>
            <a:off x="2286000" y="298090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31" name="Oval 230">
            <a:extLst>
              <a:ext uri="{FF2B5EF4-FFF2-40B4-BE49-F238E27FC236}">
                <a16:creationId xmlns:a16="http://schemas.microsoft.com/office/drawing/2014/main" id="{8D52F2A9-8629-7744-A82F-22833FB01EE5}"/>
              </a:ext>
            </a:extLst>
          </p:cNvPr>
          <p:cNvSpPr/>
          <p:nvPr/>
        </p:nvSpPr>
        <p:spPr>
          <a:xfrm>
            <a:off x="2531623" y="23662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stCxn id="79" idx="4"/>
            <a:endCxn id="231" idx="0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3" name="Oval 232">
            <a:extLst>
              <a:ext uri="{FF2B5EF4-FFF2-40B4-BE49-F238E27FC236}">
                <a16:creationId xmlns:a16="http://schemas.microsoft.com/office/drawing/2014/main" id="{1F744646-4EE2-3C4A-925A-624AB50FAB08}"/>
              </a:ext>
            </a:extLst>
          </p:cNvPr>
          <p:cNvSpPr/>
          <p:nvPr/>
        </p:nvSpPr>
        <p:spPr>
          <a:xfrm>
            <a:off x="2530491" y="28234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4" name="Straight Connector 233">
            <a:extLst>
              <a:ext uri="{FF2B5EF4-FFF2-40B4-BE49-F238E27FC236}">
                <a16:creationId xmlns:a16="http://schemas.microsoft.com/office/drawing/2014/main" id="{D990D93B-C2ED-1E49-92D5-487C9B66221D}"/>
              </a:ext>
            </a:extLst>
          </p:cNvPr>
          <p:cNvCxnSpPr>
            <a:stCxn id="231" idx="4"/>
            <a:endCxn id="233" idx="0"/>
          </p:cNvCxnSpPr>
          <p:nvPr/>
        </p:nvCxnSpPr>
        <p:spPr>
          <a:xfrm flipH="1">
            <a:off x="2644791" y="259480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5" name="Oval 234">
            <a:extLst>
              <a:ext uri="{FF2B5EF4-FFF2-40B4-BE49-F238E27FC236}">
                <a16:creationId xmlns:a16="http://schemas.microsoft.com/office/drawing/2014/main" id="{9B4AAB79-EEEC-6141-88FA-E936CC6A1E0E}"/>
              </a:ext>
            </a:extLst>
          </p:cNvPr>
          <p:cNvSpPr/>
          <p:nvPr/>
        </p:nvSpPr>
        <p:spPr>
          <a:xfrm>
            <a:off x="2523943" y="327987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6" name="Straight Connector 235">
            <a:extLst>
              <a:ext uri="{FF2B5EF4-FFF2-40B4-BE49-F238E27FC236}">
                <a16:creationId xmlns:a16="http://schemas.microsoft.com/office/drawing/2014/main" id="{342B0C20-E148-BC42-B0CE-820F3E162AC5}"/>
              </a:ext>
            </a:extLst>
          </p:cNvPr>
          <p:cNvCxnSpPr>
            <a:endCxn id="235" idx="0"/>
          </p:cNvCxnSpPr>
          <p:nvPr/>
        </p:nvCxnSpPr>
        <p:spPr>
          <a:xfrm flipH="1">
            <a:off x="2638243" y="305127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7" name="TextBox 236">
            <a:extLst>
              <a:ext uri="{FF2B5EF4-FFF2-40B4-BE49-F238E27FC236}">
                <a16:creationId xmlns:a16="http://schemas.microsoft.com/office/drawing/2014/main" id="{8DFB88DC-C691-AE48-B140-FAABE6D23B48}"/>
              </a:ext>
            </a:extLst>
          </p:cNvPr>
          <p:cNvSpPr txBox="1"/>
          <p:nvPr/>
        </p:nvSpPr>
        <p:spPr>
          <a:xfrm>
            <a:off x="2286000" y="341635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3715319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7</a:t>
            </a: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AE9F4521-2E79-DB46-A2DA-9C6D4DB2B1EF}"/>
              </a:ext>
            </a:extLst>
          </p:cNvPr>
          <p:cNvCxnSpPr>
            <a:endCxn id="238" idx="0"/>
          </p:cNvCxnSpPr>
          <p:nvPr/>
        </p:nvCxnSpPr>
        <p:spPr>
          <a:xfrm flipH="1">
            <a:off x="2627022" y="348671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0" name="TextBox 239">
            <a:extLst>
              <a:ext uri="{FF2B5EF4-FFF2-40B4-BE49-F238E27FC236}">
                <a16:creationId xmlns:a16="http://schemas.microsoft.com/office/drawing/2014/main" id="{7CEA093A-47DD-F74A-B2C3-7326C59E429F}"/>
              </a:ext>
            </a:extLst>
          </p:cNvPr>
          <p:cNvSpPr txBox="1"/>
          <p:nvPr/>
        </p:nvSpPr>
        <p:spPr>
          <a:xfrm>
            <a:off x="2345162" y="19962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8</a:t>
            </a: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3" name="Oval 252">
            <a:extLst>
              <a:ext uri="{FF2B5EF4-FFF2-40B4-BE49-F238E27FC236}">
                <a16:creationId xmlns:a16="http://schemas.microsoft.com/office/drawing/2014/main" id="{7467F735-2B3E-EC42-99EA-1382833025C2}"/>
              </a:ext>
            </a:extLst>
          </p:cNvPr>
          <p:cNvSpPr/>
          <p:nvPr/>
        </p:nvSpPr>
        <p:spPr>
          <a:xfrm>
            <a:off x="3124201" y="23437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stCxn id="79" idx="5"/>
            <a:endCxn id="253" idx="0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5" name="TextBox 254">
            <a:extLst>
              <a:ext uri="{FF2B5EF4-FFF2-40B4-BE49-F238E27FC236}">
                <a16:creationId xmlns:a16="http://schemas.microsoft.com/office/drawing/2014/main" id="{C1587225-624F-C34E-A78B-BE12CEB00326}"/>
              </a:ext>
            </a:extLst>
          </p:cNvPr>
          <p:cNvSpPr txBox="1"/>
          <p:nvPr/>
        </p:nvSpPr>
        <p:spPr>
          <a:xfrm>
            <a:off x="2886258" y="24802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77916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9</a:t>
            </a:r>
          </a:p>
        </p:txBody>
      </p: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02F03D35-59F6-B948-A4D9-F55949A3B18A}"/>
              </a:ext>
            </a:extLst>
          </p:cNvPr>
          <p:cNvCxnSpPr>
            <a:endCxn id="256" idx="0"/>
          </p:cNvCxnSpPr>
          <p:nvPr/>
        </p:nvCxnSpPr>
        <p:spPr>
          <a:xfrm flipH="1">
            <a:off x="3227280" y="255056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>
            <a:off x="2753111" y="204963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00" dirty="0">
              <a:solidFill>
                <a:schemeClr val="bg1"/>
              </a:solidFill>
              <a:latin typeface="Optima" panose="02000503060000020004" pitchFamily="2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cxnSpLocks/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5" name="Oval 264">
            <a:extLst>
              <a:ext uri="{FF2B5EF4-FFF2-40B4-BE49-F238E27FC236}">
                <a16:creationId xmlns:a16="http://schemas.microsoft.com/office/drawing/2014/main" id="{D24D816F-F2DA-1F41-874A-58FF3CA42A43}"/>
              </a:ext>
            </a:extLst>
          </p:cNvPr>
          <p:cNvSpPr/>
          <p:nvPr/>
        </p:nvSpPr>
        <p:spPr>
          <a:xfrm>
            <a:off x="2733339" y="99342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764E06DB-3FFB-2144-8181-25E5261C0143}"/>
              </a:ext>
            </a:extLst>
          </p:cNvPr>
          <p:cNvSpPr txBox="1"/>
          <p:nvPr/>
        </p:nvSpPr>
        <p:spPr>
          <a:xfrm>
            <a:off x="2696795" y="12516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F873554E-B5B7-964E-8366-636FA837018E}"/>
              </a:ext>
            </a:extLst>
          </p:cNvPr>
          <p:cNvCxnSpPr>
            <a:stCxn id="265" idx="5"/>
            <a:endCxn id="267" idx="0"/>
          </p:cNvCxnSpPr>
          <p:nvPr/>
        </p:nvCxnSpPr>
        <p:spPr>
          <a:xfrm>
            <a:off x="2928460" y="1188544"/>
            <a:ext cx="198171" cy="4146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322073" y="872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stCxn id="75" idx="6"/>
            <a:endCxn id="265" idx="1"/>
          </p:cNvCxnSpPr>
          <p:nvPr/>
        </p:nvCxnSpPr>
        <p:spPr>
          <a:xfrm>
            <a:off x="2109397" y="730847"/>
            <a:ext cx="657420" cy="29605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1" name="TextBox 280">
            <a:extLst>
              <a:ext uri="{FF2B5EF4-FFF2-40B4-BE49-F238E27FC236}">
                <a16:creationId xmlns:a16="http://schemas.microsoft.com/office/drawing/2014/main" id="{6B25FDD9-66B1-074B-8787-FE0444A6C4B0}"/>
              </a:ext>
            </a:extLst>
          </p:cNvPr>
          <p:cNvSpPr txBox="1"/>
          <p:nvPr/>
        </p:nvSpPr>
        <p:spPr>
          <a:xfrm>
            <a:off x="5950881" y="273902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10</a:t>
            </a:r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8A85FCB1-E89D-5B4B-A182-F71A85133871}"/>
              </a:ext>
            </a:extLst>
          </p:cNvPr>
          <p:cNvSpPr txBox="1"/>
          <p:nvPr/>
        </p:nvSpPr>
        <p:spPr>
          <a:xfrm>
            <a:off x="2931142" y="1566883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11</a:t>
            </a:r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D99A8481-C9B9-7D41-BCDE-3F6E67442B6E}"/>
              </a:ext>
            </a:extLst>
          </p:cNvPr>
          <p:cNvSpPr txBox="1"/>
          <p:nvPr/>
        </p:nvSpPr>
        <p:spPr>
          <a:xfrm>
            <a:off x="7626535" y="161427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12</a:t>
            </a: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790F0E15-A970-454E-BA3B-547A29B18BAF}"/>
              </a:ext>
            </a:extLst>
          </p:cNvPr>
          <p:cNvSpPr txBox="1"/>
          <p:nvPr/>
        </p:nvSpPr>
        <p:spPr>
          <a:xfrm rot="19702993">
            <a:off x="659625" y="691175"/>
            <a:ext cx="11977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bananas$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12954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5</a:t>
            </a:r>
          </a:p>
        </p:txBody>
      </p:sp>
      <p:sp>
        <p:nvSpPr>
          <p:cNvPr id="277" name="TextBox 276">
            <a:extLst>
              <a:ext uri="{FF2B5EF4-FFF2-40B4-BE49-F238E27FC236}">
                <a16:creationId xmlns:a16="http://schemas.microsoft.com/office/drawing/2014/main" id="{C2566DB1-648B-764B-A495-15C7A0A7BDD2}"/>
              </a:ext>
            </a:extLst>
          </p:cNvPr>
          <p:cNvSpPr txBox="1"/>
          <p:nvPr/>
        </p:nvSpPr>
        <p:spPr>
          <a:xfrm rot="18381987">
            <a:off x="518842" y="1282835"/>
            <a:ext cx="14510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15240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3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413C9707-3940-A243-A70F-5A5B766F933B}"/>
              </a:ext>
            </a:extLst>
          </p:cNvPr>
          <p:cNvSpPr txBox="1"/>
          <p:nvPr/>
        </p:nvSpPr>
        <p:spPr>
          <a:xfrm>
            <a:off x="2527513" y="5092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279" name="Straight Connector 278">
            <a:extLst>
              <a:ext uri="{FF2B5EF4-FFF2-40B4-BE49-F238E27FC236}">
                <a16:creationId xmlns:a16="http://schemas.microsoft.com/office/drawing/2014/main" id="{320D40C0-118B-C247-B1BA-E8A540D8C3D9}"/>
              </a:ext>
            </a:extLst>
          </p:cNvPr>
          <p:cNvCxnSpPr>
            <a:cxnSpLocks/>
          </p:cNvCxnSpPr>
          <p:nvPr/>
        </p:nvCxnSpPr>
        <p:spPr>
          <a:xfrm flipH="1">
            <a:off x="1521696" y="326590"/>
            <a:ext cx="1531750" cy="602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4" name="TextBox 283">
            <a:extLst>
              <a:ext uri="{FF2B5EF4-FFF2-40B4-BE49-F238E27FC236}">
                <a16:creationId xmlns:a16="http://schemas.microsoft.com/office/drawing/2014/main" id="{A56623CC-AF35-9D44-B672-0FB5DD675C81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85" name="Oval 284">
            <a:extLst>
              <a:ext uri="{FF2B5EF4-FFF2-40B4-BE49-F238E27FC236}">
                <a16:creationId xmlns:a16="http://schemas.microsoft.com/office/drawing/2014/main" id="{594967E9-50EF-D34E-A2AB-420333F84271}"/>
              </a:ext>
            </a:extLst>
          </p:cNvPr>
          <p:cNvSpPr/>
          <p:nvPr/>
        </p:nvSpPr>
        <p:spPr>
          <a:xfrm>
            <a:off x="1455811" y="2622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86" name="TextBox 285">
            <a:extLst>
              <a:ext uri="{FF2B5EF4-FFF2-40B4-BE49-F238E27FC236}">
                <a16:creationId xmlns:a16="http://schemas.microsoft.com/office/drawing/2014/main" id="{99B5EF0B-2289-4C4D-A131-C6FBDCABD66D}"/>
              </a:ext>
            </a:extLst>
          </p:cNvPr>
          <p:cNvSpPr txBox="1"/>
          <p:nvPr/>
        </p:nvSpPr>
        <p:spPr>
          <a:xfrm>
            <a:off x="1378392" y="228600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13</a:t>
            </a:r>
          </a:p>
        </p:txBody>
      </p:sp>
    </p:spTree>
    <p:extLst>
      <p:ext uri="{BB962C8B-B14F-4D97-AF65-F5344CB8AC3E}">
        <p14:creationId xmlns:p14="http://schemas.microsoft.com/office/powerpoint/2010/main" val="4202293186"/>
      </p:ext>
    </p:extLst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 dirty="0"/>
              <a:t>Bioinformatics Algorithms: An Active Learning Approach</a:t>
            </a:r>
            <a:r>
              <a:rPr lang="en-US" dirty="0"/>
              <a:t>.  © 2018 </a:t>
            </a:r>
            <a:r>
              <a:rPr lang="en-US" dirty="0" err="1"/>
              <a:t>Compeau</a:t>
            </a:r>
            <a:r>
              <a:rPr lang="en-US" dirty="0"/>
              <a:t> and </a:t>
            </a:r>
            <a:r>
              <a:rPr lang="en-US" dirty="0" err="1"/>
              <a:t>Pevzner</a:t>
            </a:r>
            <a:r>
              <a:rPr lang="en-US" dirty="0"/>
              <a:t>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0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cxnSpLocks/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TextBox 72">
            <a:extLst>
              <a:ext uri="{FF2B5EF4-FFF2-40B4-BE49-F238E27FC236}">
                <a16:creationId xmlns:a16="http://schemas.microsoft.com/office/drawing/2014/main" id="{E6430331-32D6-2C4A-8F40-6B94287AAA9B}"/>
              </a:ext>
            </a:extLst>
          </p:cNvPr>
          <p:cNvSpPr txBox="1"/>
          <p:nvPr/>
        </p:nvSpPr>
        <p:spPr>
          <a:xfrm>
            <a:off x="2235217" y="1444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2089B9B-080C-0440-872D-2ED0DDEADE63}"/>
              </a:ext>
            </a:extLst>
          </p:cNvPr>
          <p:cNvSpPr txBox="1"/>
          <p:nvPr/>
        </p:nvSpPr>
        <p:spPr>
          <a:xfrm>
            <a:off x="1850667" y="8958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22C2B9FA-5513-2140-8F0D-269530C1D720}"/>
              </a:ext>
            </a:extLst>
          </p:cNvPr>
          <p:cNvSpPr/>
          <p:nvPr/>
        </p:nvSpPr>
        <p:spPr>
          <a:xfrm>
            <a:off x="2199979" y="12568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7D6CE7AE-C3B6-8A41-9E5F-25C4F21F9A1D}"/>
              </a:ext>
            </a:extLst>
          </p:cNvPr>
          <p:cNvCxnSpPr>
            <a:stCxn id="75" idx="5"/>
            <a:endCxn id="76" idx="0"/>
          </p:cNvCxnSpPr>
          <p:nvPr/>
        </p:nvCxnSpPr>
        <p:spPr>
          <a:xfrm>
            <a:off x="2075919" y="811669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07E8AC30-AA5E-1848-9ABF-4F4FBDE9B717}"/>
              </a:ext>
            </a:extLst>
          </p:cNvPr>
          <p:cNvCxnSpPr>
            <a:stCxn id="76" idx="5"/>
            <a:endCxn id="79" idx="1"/>
          </p:cNvCxnSpPr>
          <p:nvPr/>
        </p:nvCxnSpPr>
        <p:spPr>
          <a:xfrm>
            <a:off x="2395100" y="1451936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cxnSpLocks/>
            <a:stCxn id="79" idx="3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F0FB156B-0FEA-214C-B325-BFF68048825F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5834D8-3E84-7941-8570-B872AAF555A7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80ED94-4E45-A449-B7D4-EA793821235B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EB0E298-1265-E549-861C-1447DA0B9DED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5D586A2-2016-6242-9A14-C79487C99B3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E29280A-971A-6349-9908-C497B5073C3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B85E2A-8DB8-C64F-86FA-DE7FCDCA5EA7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CEA38C7-C47C-EF47-97E0-5D6A2E8AB813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6A0A700A-36A2-5C4D-B02E-EB9A4DF02256}"/>
              </a:ext>
            </a:extLst>
          </p:cNvPr>
          <p:cNvCxnSpPr>
            <a:endCxn id="93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id="{B8744598-54AE-FA46-A7CB-16FEBD55EF1B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84D405E-D4E9-124C-B08B-09DF5FAC5418}"/>
              </a:ext>
            </a:extLst>
          </p:cNvPr>
          <p:cNvCxnSpPr>
            <a:stCxn id="93" idx="4"/>
            <a:endCxn id="95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79B955C-5BAB-9849-A3F5-F98590F9D7C5}"/>
              </a:ext>
            </a:extLst>
          </p:cNvPr>
          <p:cNvCxnSpPr>
            <a:stCxn id="95" idx="4"/>
            <a:endCxn id="98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val 97">
            <a:extLst>
              <a:ext uri="{FF2B5EF4-FFF2-40B4-BE49-F238E27FC236}">
                <a16:creationId xmlns:a16="http://schemas.microsoft.com/office/drawing/2014/main" id="{7C697300-9997-4C4E-A4EB-6A4F8E218648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E1E78C6A-0C5B-A645-A5BF-91DE6F42C471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92BC703-2B35-5945-B0EA-3282187FD27F}"/>
              </a:ext>
            </a:extLst>
          </p:cNvPr>
          <p:cNvCxnSpPr>
            <a:stCxn id="98" idx="4"/>
            <a:endCxn id="99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>
            <a:extLst>
              <a:ext uri="{FF2B5EF4-FFF2-40B4-BE49-F238E27FC236}">
                <a16:creationId xmlns:a16="http://schemas.microsoft.com/office/drawing/2014/main" id="{29FF1F1D-7077-D04C-989C-D7BD7375E9BB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B12C524-5B51-E744-9D40-5D75ED33C939}"/>
              </a:ext>
            </a:extLst>
          </p:cNvPr>
          <p:cNvCxnSpPr>
            <a:stCxn id="99" idx="4"/>
            <a:endCxn id="101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DEBAAF2A-214C-CD40-979E-C104F666A30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64EA81-A491-9D42-88C7-FB3A1A3A5204}"/>
              </a:ext>
            </a:extLst>
          </p:cNvPr>
          <p:cNvCxnSpPr>
            <a:endCxn id="103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CAE7D68B-7D3D-8E4E-8AC8-3CCA49E8846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2</a:t>
            </a: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8CEB8A3-E1F4-9E43-BF34-24421B04ED1E}"/>
              </a:ext>
            </a:extLst>
          </p:cNvPr>
          <p:cNvCxnSpPr>
            <a:endCxn id="106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D95C3EE5-77A5-C74B-959F-F61503C21BBA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6C89CFC-C4C0-E14A-ADDA-C43BE84B0062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41144C40-B711-E949-ACA7-BE22AA0352EB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stCxn id="115" idx="4"/>
            <a:endCxn id="116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04D2FC4-1481-8949-99D1-75DE32A55C16}"/>
              </a:ext>
            </a:extLst>
          </p:cNvPr>
          <p:cNvCxnSpPr>
            <a:stCxn id="116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0C5BA5E2-0892-7B46-B707-B19903FA2C06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46C913A-0A5C-2041-8F1B-F0B7D87BEFF1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F28F3889-31F2-3C42-9574-99A77B751426}"/>
              </a:ext>
            </a:extLst>
          </p:cNvPr>
          <p:cNvCxnSpPr>
            <a:stCxn id="120" idx="4"/>
            <a:endCxn id="92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cxnSpLocks/>
            <a:stCxn id="75" idx="3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TextBox 151">
            <a:extLst>
              <a:ext uri="{FF2B5EF4-FFF2-40B4-BE49-F238E27FC236}">
                <a16:creationId xmlns:a16="http://schemas.microsoft.com/office/drawing/2014/main" id="{20F7BD5C-C3D0-364A-A756-3BA59B2B76D1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33A9FF0A-9F7B-444E-910A-581BC79181DD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D7F2618-0636-8243-B489-923C6AACC909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66A46DFD-D0C6-3746-A887-EB10E5A48343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9D024F5-C229-974A-85BF-3EB5237478A0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9C408D67-4B65-174F-9FC1-87FCC4161A94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1DDE6840-359C-3747-9AFA-DFB0F1325B8C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3AEB85C8-45D0-9D43-8619-2DDD941E6563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9F71070D-CF69-E24C-8E78-111BC6CF1396}"/>
              </a:ext>
            </a:extLst>
          </p:cNvPr>
          <p:cNvCxnSpPr>
            <a:endCxn id="159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Oval 160">
            <a:extLst>
              <a:ext uri="{FF2B5EF4-FFF2-40B4-BE49-F238E27FC236}">
                <a16:creationId xmlns:a16="http://schemas.microsoft.com/office/drawing/2014/main" id="{CD8AA623-9B17-4C44-A314-E96DC001B219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42660FE3-4127-5A4F-8616-BFD1D6A603DE}"/>
              </a:ext>
            </a:extLst>
          </p:cNvPr>
          <p:cNvCxnSpPr>
            <a:stCxn id="159" idx="4"/>
            <a:endCxn id="161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F11882FA-A977-224E-B8AB-98E0E4D004AD}"/>
              </a:ext>
            </a:extLst>
          </p:cNvPr>
          <p:cNvCxnSpPr>
            <a:stCxn id="161" idx="4"/>
            <a:endCxn id="164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Oval 163">
            <a:extLst>
              <a:ext uri="{FF2B5EF4-FFF2-40B4-BE49-F238E27FC236}">
                <a16:creationId xmlns:a16="http://schemas.microsoft.com/office/drawing/2014/main" id="{5151B645-B1FA-4A4D-9E37-53A96FF93528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027F4397-FE18-9F4F-B3E6-07C599A66304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824962FF-3D62-8D4A-89E8-C808B06EDA56}"/>
              </a:ext>
            </a:extLst>
          </p:cNvPr>
          <p:cNvCxnSpPr>
            <a:stCxn id="164" idx="4"/>
            <a:endCxn id="165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Oval 166">
            <a:extLst>
              <a:ext uri="{FF2B5EF4-FFF2-40B4-BE49-F238E27FC236}">
                <a16:creationId xmlns:a16="http://schemas.microsoft.com/office/drawing/2014/main" id="{F2CDD4F5-A5EF-084D-BEC0-ECAF54A27ACE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50AD51E-C673-624E-9287-7C7649786421}"/>
              </a:ext>
            </a:extLst>
          </p:cNvPr>
          <p:cNvCxnSpPr>
            <a:stCxn id="165" idx="4"/>
            <a:endCxn id="167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Oval 168">
            <a:extLst>
              <a:ext uri="{FF2B5EF4-FFF2-40B4-BE49-F238E27FC236}">
                <a16:creationId xmlns:a16="http://schemas.microsoft.com/office/drawing/2014/main" id="{EA1572D3-6631-2A4A-BD73-15604EE5D379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27869A2C-D4D2-F440-B956-5FE7B9CB23C0}"/>
              </a:ext>
            </a:extLst>
          </p:cNvPr>
          <p:cNvCxnSpPr>
            <a:endCxn id="169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6AD0C6E2-8154-E940-96DF-2FEC48856C6F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4</a:t>
            </a:r>
          </a:p>
        </p:txBody>
      </p: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12BD899F-33DA-CD44-9264-C1A78479DE77}"/>
              </a:ext>
            </a:extLst>
          </p:cNvPr>
          <p:cNvCxnSpPr>
            <a:endCxn id="172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>
            <a:extLst>
              <a:ext uri="{FF2B5EF4-FFF2-40B4-BE49-F238E27FC236}">
                <a16:creationId xmlns:a16="http://schemas.microsoft.com/office/drawing/2014/main" id="{D1DBF96F-6EA9-D043-939B-9042CDFEDC06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FA6CD911-CB87-2043-9027-EACBC223B2E7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stCxn id="3" idx="4"/>
            <a:endCxn id="175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C7A2941-A065-F14C-82A8-4FA5EA767E19}"/>
              </a:ext>
            </a:extLst>
          </p:cNvPr>
          <p:cNvCxnSpPr>
            <a:stCxn id="175" idx="4"/>
            <a:endCxn id="179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TextBox 177">
            <a:extLst>
              <a:ext uri="{FF2B5EF4-FFF2-40B4-BE49-F238E27FC236}">
                <a16:creationId xmlns:a16="http://schemas.microsoft.com/office/drawing/2014/main" id="{449D8DF8-DCC9-8447-88FD-07C5E3E137B6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79" name="Oval 178">
            <a:extLst>
              <a:ext uri="{FF2B5EF4-FFF2-40B4-BE49-F238E27FC236}">
                <a16:creationId xmlns:a16="http://schemas.microsoft.com/office/drawing/2014/main" id="{539D3586-8900-514D-9CD4-CE5EDD4ED7FB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9127ADB1-D45B-D34A-B86C-A8BF01EB69B5}"/>
              </a:ext>
            </a:extLst>
          </p:cNvPr>
          <p:cNvCxnSpPr>
            <a:stCxn id="179" idx="4"/>
            <a:endCxn id="158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>
            <a:extLst>
              <a:ext uri="{FF2B5EF4-FFF2-40B4-BE49-F238E27FC236}">
                <a16:creationId xmlns:a16="http://schemas.microsoft.com/office/drawing/2014/main" id="{BE927778-8C0B-DF4F-AD28-07E66290D8BE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cxnSpLocks/>
            <a:stCxn id="75" idx="2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EF0D17A2-3923-7C49-B576-7FC8B2C8CCEF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0D13B896-9995-F141-B6B8-52C824DAEADB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A9D1E2D2-36D7-524A-8BFA-A1A9D5E77373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9EBAD28F-56E9-DA47-ABE0-9C0F1E6EA6B6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0479995B-9143-CA4F-919F-59C08F00ABEF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4F5FFC70-BE43-2D41-B71E-553110049B21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1" name="Oval 210">
            <a:extLst>
              <a:ext uri="{FF2B5EF4-FFF2-40B4-BE49-F238E27FC236}">
                <a16:creationId xmlns:a16="http://schemas.microsoft.com/office/drawing/2014/main" id="{62939CDC-7491-1145-A543-AA27404638B5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F8D1C12E-D24B-6E4C-88E1-DDE4E42363BA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3" name="Straight Connector 212">
            <a:extLst>
              <a:ext uri="{FF2B5EF4-FFF2-40B4-BE49-F238E27FC236}">
                <a16:creationId xmlns:a16="http://schemas.microsoft.com/office/drawing/2014/main" id="{E82AB79A-C090-8E42-9DF4-50D0FE969169}"/>
              </a:ext>
            </a:extLst>
          </p:cNvPr>
          <p:cNvCxnSpPr>
            <a:endCxn id="212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213">
            <a:extLst>
              <a:ext uri="{FF2B5EF4-FFF2-40B4-BE49-F238E27FC236}">
                <a16:creationId xmlns:a16="http://schemas.microsoft.com/office/drawing/2014/main" id="{7EA16CBF-0CB6-FC47-9C16-AA108F02E7D0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5" name="Straight Connector 214">
            <a:extLst>
              <a:ext uri="{FF2B5EF4-FFF2-40B4-BE49-F238E27FC236}">
                <a16:creationId xmlns:a16="http://schemas.microsoft.com/office/drawing/2014/main" id="{7DA1D841-8F7A-F04F-8690-793B05CF16EF}"/>
              </a:ext>
            </a:extLst>
          </p:cNvPr>
          <p:cNvCxnSpPr>
            <a:stCxn id="212" idx="4"/>
            <a:endCxn id="214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1BB6ECF5-4C32-614F-A07F-43AE0E5FC23B}"/>
              </a:ext>
            </a:extLst>
          </p:cNvPr>
          <p:cNvCxnSpPr>
            <a:stCxn id="214" idx="4"/>
            <a:endCxn id="217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Oval 216">
            <a:extLst>
              <a:ext uri="{FF2B5EF4-FFF2-40B4-BE49-F238E27FC236}">
                <a16:creationId xmlns:a16="http://schemas.microsoft.com/office/drawing/2014/main" id="{7AC3D51C-F64B-8343-8D2F-3DAE5D6D9587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8" name="Oval 217">
            <a:extLst>
              <a:ext uri="{FF2B5EF4-FFF2-40B4-BE49-F238E27FC236}">
                <a16:creationId xmlns:a16="http://schemas.microsoft.com/office/drawing/2014/main" id="{D3593D2D-296B-B148-ADBB-243A8AFC5949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45BC2AF3-BDD4-294D-B440-3FA37F58B6EE}"/>
              </a:ext>
            </a:extLst>
          </p:cNvPr>
          <p:cNvCxnSpPr>
            <a:stCxn id="217" idx="4"/>
            <a:endCxn id="218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Oval 219">
            <a:extLst>
              <a:ext uri="{FF2B5EF4-FFF2-40B4-BE49-F238E27FC236}">
                <a16:creationId xmlns:a16="http://schemas.microsoft.com/office/drawing/2014/main" id="{02ABFF81-62DE-A64E-81F3-49D7D2040FD1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ECC85A4F-F295-F049-88F8-EA3FE8322A8F}"/>
              </a:ext>
            </a:extLst>
          </p:cNvPr>
          <p:cNvCxnSpPr>
            <a:stCxn id="218" idx="4"/>
            <a:endCxn id="220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2" name="Oval 221">
            <a:extLst>
              <a:ext uri="{FF2B5EF4-FFF2-40B4-BE49-F238E27FC236}">
                <a16:creationId xmlns:a16="http://schemas.microsoft.com/office/drawing/2014/main" id="{D82A1DF4-31FD-C441-AD02-EC09268591DB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2F1DCCB1-1445-C140-99D7-4612A5C91602}"/>
              </a:ext>
            </a:extLst>
          </p:cNvPr>
          <p:cNvCxnSpPr>
            <a:endCxn id="222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>
            <a:extLst>
              <a:ext uri="{FF2B5EF4-FFF2-40B4-BE49-F238E27FC236}">
                <a16:creationId xmlns:a16="http://schemas.microsoft.com/office/drawing/2014/main" id="{05B020F5-2AAF-1F4A-8306-825AC9270B58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6</a:t>
            </a: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4C557D32-28D9-A547-A1AB-702793730355}"/>
              </a:ext>
            </a:extLst>
          </p:cNvPr>
          <p:cNvCxnSpPr>
            <a:endCxn id="225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TextBox 226">
            <a:extLst>
              <a:ext uri="{FF2B5EF4-FFF2-40B4-BE49-F238E27FC236}">
                <a16:creationId xmlns:a16="http://schemas.microsoft.com/office/drawing/2014/main" id="{479A8997-29F8-F449-B5AF-FEA38F26CF19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stCxn id="3" idx="4"/>
            <a:endCxn id="211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768EBF41-9959-CA41-A331-6C76D551E9A4}"/>
              </a:ext>
            </a:extLst>
          </p:cNvPr>
          <p:cNvSpPr txBox="1"/>
          <p:nvPr/>
        </p:nvSpPr>
        <p:spPr>
          <a:xfrm>
            <a:off x="2286000" y="24815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C2C1375D-01A0-5941-BE40-79AF06C78B20}"/>
              </a:ext>
            </a:extLst>
          </p:cNvPr>
          <p:cNvSpPr txBox="1"/>
          <p:nvPr/>
        </p:nvSpPr>
        <p:spPr>
          <a:xfrm>
            <a:off x="2286000" y="298090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31" name="Oval 230">
            <a:extLst>
              <a:ext uri="{FF2B5EF4-FFF2-40B4-BE49-F238E27FC236}">
                <a16:creationId xmlns:a16="http://schemas.microsoft.com/office/drawing/2014/main" id="{8D52F2A9-8629-7744-A82F-22833FB01EE5}"/>
              </a:ext>
            </a:extLst>
          </p:cNvPr>
          <p:cNvSpPr/>
          <p:nvPr/>
        </p:nvSpPr>
        <p:spPr>
          <a:xfrm>
            <a:off x="2531623" y="23662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stCxn id="79" idx="4"/>
            <a:endCxn id="231" idx="0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3" name="Oval 232">
            <a:extLst>
              <a:ext uri="{FF2B5EF4-FFF2-40B4-BE49-F238E27FC236}">
                <a16:creationId xmlns:a16="http://schemas.microsoft.com/office/drawing/2014/main" id="{1F744646-4EE2-3C4A-925A-624AB50FAB08}"/>
              </a:ext>
            </a:extLst>
          </p:cNvPr>
          <p:cNvSpPr/>
          <p:nvPr/>
        </p:nvSpPr>
        <p:spPr>
          <a:xfrm>
            <a:off x="2530491" y="28234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4" name="Straight Connector 233">
            <a:extLst>
              <a:ext uri="{FF2B5EF4-FFF2-40B4-BE49-F238E27FC236}">
                <a16:creationId xmlns:a16="http://schemas.microsoft.com/office/drawing/2014/main" id="{D990D93B-C2ED-1E49-92D5-487C9B66221D}"/>
              </a:ext>
            </a:extLst>
          </p:cNvPr>
          <p:cNvCxnSpPr>
            <a:stCxn id="231" idx="4"/>
            <a:endCxn id="233" idx="0"/>
          </p:cNvCxnSpPr>
          <p:nvPr/>
        </p:nvCxnSpPr>
        <p:spPr>
          <a:xfrm flipH="1">
            <a:off x="2644791" y="259480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5" name="Oval 234">
            <a:extLst>
              <a:ext uri="{FF2B5EF4-FFF2-40B4-BE49-F238E27FC236}">
                <a16:creationId xmlns:a16="http://schemas.microsoft.com/office/drawing/2014/main" id="{9B4AAB79-EEEC-6141-88FA-E936CC6A1E0E}"/>
              </a:ext>
            </a:extLst>
          </p:cNvPr>
          <p:cNvSpPr/>
          <p:nvPr/>
        </p:nvSpPr>
        <p:spPr>
          <a:xfrm>
            <a:off x="2523943" y="327987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6" name="Straight Connector 235">
            <a:extLst>
              <a:ext uri="{FF2B5EF4-FFF2-40B4-BE49-F238E27FC236}">
                <a16:creationId xmlns:a16="http://schemas.microsoft.com/office/drawing/2014/main" id="{342B0C20-E148-BC42-B0CE-820F3E162AC5}"/>
              </a:ext>
            </a:extLst>
          </p:cNvPr>
          <p:cNvCxnSpPr>
            <a:endCxn id="235" idx="0"/>
          </p:cNvCxnSpPr>
          <p:nvPr/>
        </p:nvCxnSpPr>
        <p:spPr>
          <a:xfrm flipH="1">
            <a:off x="2638243" y="305127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7" name="TextBox 236">
            <a:extLst>
              <a:ext uri="{FF2B5EF4-FFF2-40B4-BE49-F238E27FC236}">
                <a16:creationId xmlns:a16="http://schemas.microsoft.com/office/drawing/2014/main" id="{8DFB88DC-C691-AE48-B140-FAABE6D23B48}"/>
              </a:ext>
            </a:extLst>
          </p:cNvPr>
          <p:cNvSpPr txBox="1"/>
          <p:nvPr/>
        </p:nvSpPr>
        <p:spPr>
          <a:xfrm>
            <a:off x="2286000" y="341635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3715319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7</a:t>
            </a: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AE9F4521-2E79-DB46-A2DA-9C6D4DB2B1EF}"/>
              </a:ext>
            </a:extLst>
          </p:cNvPr>
          <p:cNvCxnSpPr>
            <a:endCxn id="238" idx="0"/>
          </p:cNvCxnSpPr>
          <p:nvPr/>
        </p:nvCxnSpPr>
        <p:spPr>
          <a:xfrm flipH="1">
            <a:off x="2627022" y="348671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0" name="TextBox 239">
            <a:extLst>
              <a:ext uri="{FF2B5EF4-FFF2-40B4-BE49-F238E27FC236}">
                <a16:creationId xmlns:a16="http://schemas.microsoft.com/office/drawing/2014/main" id="{7CEA093A-47DD-F74A-B2C3-7326C59E429F}"/>
              </a:ext>
            </a:extLst>
          </p:cNvPr>
          <p:cNvSpPr txBox="1"/>
          <p:nvPr/>
        </p:nvSpPr>
        <p:spPr>
          <a:xfrm>
            <a:off x="2345162" y="19962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8</a:t>
            </a: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3" name="Oval 252">
            <a:extLst>
              <a:ext uri="{FF2B5EF4-FFF2-40B4-BE49-F238E27FC236}">
                <a16:creationId xmlns:a16="http://schemas.microsoft.com/office/drawing/2014/main" id="{7467F735-2B3E-EC42-99EA-1382833025C2}"/>
              </a:ext>
            </a:extLst>
          </p:cNvPr>
          <p:cNvSpPr/>
          <p:nvPr/>
        </p:nvSpPr>
        <p:spPr>
          <a:xfrm>
            <a:off x="3124201" y="23437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stCxn id="79" idx="5"/>
            <a:endCxn id="253" idx="0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5" name="TextBox 254">
            <a:extLst>
              <a:ext uri="{FF2B5EF4-FFF2-40B4-BE49-F238E27FC236}">
                <a16:creationId xmlns:a16="http://schemas.microsoft.com/office/drawing/2014/main" id="{C1587225-624F-C34E-A78B-BE12CEB00326}"/>
              </a:ext>
            </a:extLst>
          </p:cNvPr>
          <p:cNvSpPr txBox="1"/>
          <p:nvPr/>
        </p:nvSpPr>
        <p:spPr>
          <a:xfrm>
            <a:off x="2886258" y="24802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77916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9</a:t>
            </a:r>
          </a:p>
        </p:txBody>
      </p: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02F03D35-59F6-B948-A4D9-F55949A3B18A}"/>
              </a:ext>
            </a:extLst>
          </p:cNvPr>
          <p:cNvCxnSpPr>
            <a:endCxn id="256" idx="0"/>
          </p:cNvCxnSpPr>
          <p:nvPr/>
        </p:nvCxnSpPr>
        <p:spPr>
          <a:xfrm flipH="1">
            <a:off x="3227280" y="255056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>
            <a:off x="2753111" y="204963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00" dirty="0">
              <a:solidFill>
                <a:schemeClr val="bg1"/>
              </a:solidFill>
              <a:latin typeface="Optima" panose="02000503060000020004" pitchFamily="2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cxnSpLocks/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5" name="Oval 264">
            <a:extLst>
              <a:ext uri="{FF2B5EF4-FFF2-40B4-BE49-F238E27FC236}">
                <a16:creationId xmlns:a16="http://schemas.microsoft.com/office/drawing/2014/main" id="{D24D816F-F2DA-1F41-874A-58FF3CA42A43}"/>
              </a:ext>
            </a:extLst>
          </p:cNvPr>
          <p:cNvSpPr/>
          <p:nvPr/>
        </p:nvSpPr>
        <p:spPr>
          <a:xfrm>
            <a:off x="2733339" y="99342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764E06DB-3FFB-2144-8181-25E5261C0143}"/>
              </a:ext>
            </a:extLst>
          </p:cNvPr>
          <p:cNvSpPr txBox="1"/>
          <p:nvPr/>
        </p:nvSpPr>
        <p:spPr>
          <a:xfrm>
            <a:off x="2696795" y="12516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F873554E-B5B7-964E-8366-636FA837018E}"/>
              </a:ext>
            </a:extLst>
          </p:cNvPr>
          <p:cNvCxnSpPr>
            <a:stCxn id="265" idx="5"/>
            <a:endCxn id="267" idx="0"/>
          </p:cNvCxnSpPr>
          <p:nvPr/>
        </p:nvCxnSpPr>
        <p:spPr>
          <a:xfrm>
            <a:off x="2928460" y="1188544"/>
            <a:ext cx="198171" cy="4146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322073" y="872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stCxn id="75" idx="6"/>
            <a:endCxn id="265" idx="1"/>
          </p:cNvCxnSpPr>
          <p:nvPr/>
        </p:nvCxnSpPr>
        <p:spPr>
          <a:xfrm>
            <a:off x="2109397" y="730847"/>
            <a:ext cx="657420" cy="29605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1" name="TextBox 280">
            <a:extLst>
              <a:ext uri="{FF2B5EF4-FFF2-40B4-BE49-F238E27FC236}">
                <a16:creationId xmlns:a16="http://schemas.microsoft.com/office/drawing/2014/main" id="{6B25FDD9-66B1-074B-8787-FE0444A6C4B0}"/>
              </a:ext>
            </a:extLst>
          </p:cNvPr>
          <p:cNvSpPr txBox="1"/>
          <p:nvPr/>
        </p:nvSpPr>
        <p:spPr>
          <a:xfrm>
            <a:off x="5950881" y="273902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10</a:t>
            </a:r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8A85FCB1-E89D-5B4B-A182-F71A85133871}"/>
              </a:ext>
            </a:extLst>
          </p:cNvPr>
          <p:cNvSpPr txBox="1"/>
          <p:nvPr/>
        </p:nvSpPr>
        <p:spPr>
          <a:xfrm>
            <a:off x="2931142" y="1566883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11</a:t>
            </a:r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D99A8481-C9B9-7D41-BCDE-3F6E67442B6E}"/>
              </a:ext>
            </a:extLst>
          </p:cNvPr>
          <p:cNvSpPr txBox="1"/>
          <p:nvPr/>
        </p:nvSpPr>
        <p:spPr>
          <a:xfrm>
            <a:off x="7626535" y="161427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12</a:t>
            </a: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790F0E15-A970-454E-BA3B-547A29B18BAF}"/>
              </a:ext>
            </a:extLst>
          </p:cNvPr>
          <p:cNvSpPr txBox="1"/>
          <p:nvPr/>
        </p:nvSpPr>
        <p:spPr>
          <a:xfrm rot="19702993">
            <a:off x="659625" y="691175"/>
            <a:ext cx="11977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bananas$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12954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5</a:t>
            </a:r>
          </a:p>
        </p:txBody>
      </p:sp>
      <p:sp>
        <p:nvSpPr>
          <p:cNvPr id="277" name="TextBox 276">
            <a:extLst>
              <a:ext uri="{FF2B5EF4-FFF2-40B4-BE49-F238E27FC236}">
                <a16:creationId xmlns:a16="http://schemas.microsoft.com/office/drawing/2014/main" id="{C2566DB1-648B-764B-A495-15C7A0A7BDD2}"/>
              </a:ext>
            </a:extLst>
          </p:cNvPr>
          <p:cNvSpPr txBox="1"/>
          <p:nvPr/>
        </p:nvSpPr>
        <p:spPr>
          <a:xfrm rot="18381987">
            <a:off x="518842" y="1282835"/>
            <a:ext cx="14510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15240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3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1D94F26B-73F8-4D40-8301-F8ABD1292A1F}"/>
              </a:ext>
            </a:extLst>
          </p:cNvPr>
          <p:cNvSpPr txBox="1"/>
          <p:nvPr/>
        </p:nvSpPr>
        <p:spPr>
          <a:xfrm rot="19309126">
            <a:off x="1128528" y="1988300"/>
            <a:ext cx="14414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err="1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solidFill>
                  <a:schemeClr val="tx2"/>
                </a:solidFill>
                <a:latin typeface="Optima" panose="02000503060000020004" pitchFamily="2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45533" y="2257524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</a:t>
            </a:r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DECB2A9B-5668-F14C-8480-C83B1ECE895A}"/>
              </a:ext>
            </a:extLst>
          </p:cNvPr>
          <p:cNvSpPr txBox="1"/>
          <p:nvPr/>
        </p:nvSpPr>
        <p:spPr>
          <a:xfrm>
            <a:off x="2527513" y="5092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284" name="Straight Connector 283">
            <a:extLst>
              <a:ext uri="{FF2B5EF4-FFF2-40B4-BE49-F238E27FC236}">
                <a16:creationId xmlns:a16="http://schemas.microsoft.com/office/drawing/2014/main" id="{70DF44D8-13B0-984A-95B1-51A2303AB3AC}"/>
              </a:ext>
            </a:extLst>
          </p:cNvPr>
          <p:cNvCxnSpPr>
            <a:cxnSpLocks/>
          </p:cNvCxnSpPr>
          <p:nvPr/>
        </p:nvCxnSpPr>
        <p:spPr>
          <a:xfrm flipH="1">
            <a:off x="1521696" y="326590"/>
            <a:ext cx="1531750" cy="602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5" name="TextBox 284">
            <a:extLst>
              <a:ext uri="{FF2B5EF4-FFF2-40B4-BE49-F238E27FC236}">
                <a16:creationId xmlns:a16="http://schemas.microsoft.com/office/drawing/2014/main" id="{620251A4-130C-7C4D-BAE1-8F87521A916D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86" name="Oval 285">
            <a:extLst>
              <a:ext uri="{FF2B5EF4-FFF2-40B4-BE49-F238E27FC236}">
                <a16:creationId xmlns:a16="http://schemas.microsoft.com/office/drawing/2014/main" id="{7BD6C150-7EDA-1F49-BDD8-FA0958102033}"/>
              </a:ext>
            </a:extLst>
          </p:cNvPr>
          <p:cNvSpPr/>
          <p:nvPr/>
        </p:nvSpPr>
        <p:spPr>
          <a:xfrm>
            <a:off x="1455811" y="2622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87" name="TextBox 286">
            <a:extLst>
              <a:ext uri="{FF2B5EF4-FFF2-40B4-BE49-F238E27FC236}">
                <a16:creationId xmlns:a16="http://schemas.microsoft.com/office/drawing/2014/main" id="{2602A4C4-A724-344B-8157-8DF58ACE138D}"/>
              </a:ext>
            </a:extLst>
          </p:cNvPr>
          <p:cNvSpPr txBox="1"/>
          <p:nvPr/>
        </p:nvSpPr>
        <p:spPr>
          <a:xfrm>
            <a:off x="1378392" y="228600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13</a:t>
            </a:r>
          </a:p>
        </p:txBody>
      </p:sp>
    </p:spTree>
    <p:extLst>
      <p:ext uri="{BB962C8B-B14F-4D97-AF65-F5344CB8AC3E}">
        <p14:creationId xmlns:p14="http://schemas.microsoft.com/office/powerpoint/2010/main" val="3037425754"/>
      </p:ext>
    </p:extLst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 dirty="0"/>
              <a:t>Bioinformatics Algorithms: An Active Learning Approach</a:t>
            </a:r>
            <a:r>
              <a:rPr lang="en-US" dirty="0"/>
              <a:t>.  © 2018 </a:t>
            </a:r>
            <a:r>
              <a:rPr lang="en-US" dirty="0" err="1"/>
              <a:t>Compeau</a:t>
            </a:r>
            <a:r>
              <a:rPr lang="en-US" dirty="0"/>
              <a:t> and </a:t>
            </a:r>
            <a:r>
              <a:rPr lang="en-US" dirty="0" err="1"/>
              <a:t>Pevzner</a:t>
            </a:r>
            <a:r>
              <a:rPr lang="en-US" dirty="0"/>
              <a:t>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0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cxnSpLocks/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TextBox 72">
            <a:extLst>
              <a:ext uri="{FF2B5EF4-FFF2-40B4-BE49-F238E27FC236}">
                <a16:creationId xmlns:a16="http://schemas.microsoft.com/office/drawing/2014/main" id="{E6430331-32D6-2C4A-8F40-6B94287AAA9B}"/>
              </a:ext>
            </a:extLst>
          </p:cNvPr>
          <p:cNvSpPr txBox="1"/>
          <p:nvPr/>
        </p:nvSpPr>
        <p:spPr>
          <a:xfrm>
            <a:off x="2235217" y="1444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2089B9B-080C-0440-872D-2ED0DDEADE63}"/>
              </a:ext>
            </a:extLst>
          </p:cNvPr>
          <p:cNvSpPr txBox="1"/>
          <p:nvPr/>
        </p:nvSpPr>
        <p:spPr>
          <a:xfrm>
            <a:off x="1850667" y="8958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22C2B9FA-5513-2140-8F0D-269530C1D720}"/>
              </a:ext>
            </a:extLst>
          </p:cNvPr>
          <p:cNvSpPr/>
          <p:nvPr/>
        </p:nvSpPr>
        <p:spPr>
          <a:xfrm>
            <a:off x="2199979" y="12568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7D6CE7AE-C3B6-8A41-9E5F-25C4F21F9A1D}"/>
              </a:ext>
            </a:extLst>
          </p:cNvPr>
          <p:cNvCxnSpPr>
            <a:stCxn id="75" idx="5"/>
            <a:endCxn id="76" idx="0"/>
          </p:cNvCxnSpPr>
          <p:nvPr/>
        </p:nvCxnSpPr>
        <p:spPr>
          <a:xfrm>
            <a:off x="2075919" y="811669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07E8AC30-AA5E-1848-9ABF-4F4FBDE9B717}"/>
              </a:ext>
            </a:extLst>
          </p:cNvPr>
          <p:cNvCxnSpPr>
            <a:stCxn id="76" idx="5"/>
            <a:endCxn id="79" idx="1"/>
          </p:cNvCxnSpPr>
          <p:nvPr/>
        </p:nvCxnSpPr>
        <p:spPr>
          <a:xfrm>
            <a:off x="2395100" y="1451936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cxnSpLocks/>
            <a:stCxn id="79" idx="3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F0FB156B-0FEA-214C-B325-BFF68048825F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5834D8-3E84-7941-8570-B872AAF555A7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80ED94-4E45-A449-B7D4-EA793821235B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EB0E298-1265-E549-861C-1447DA0B9DED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5D586A2-2016-6242-9A14-C79487C99B3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E29280A-971A-6349-9908-C497B5073C3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B85E2A-8DB8-C64F-86FA-DE7FCDCA5EA7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CEA38C7-C47C-EF47-97E0-5D6A2E8AB813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6A0A700A-36A2-5C4D-B02E-EB9A4DF02256}"/>
              </a:ext>
            </a:extLst>
          </p:cNvPr>
          <p:cNvCxnSpPr>
            <a:endCxn id="93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id="{B8744598-54AE-FA46-A7CB-16FEBD55EF1B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84D405E-D4E9-124C-B08B-09DF5FAC5418}"/>
              </a:ext>
            </a:extLst>
          </p:cNvPr>
          <p:cNvCxnSpPr>
            <a:stCxn id="93" idx="4"/>
            <a:endCxn id="95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79B955C-5BAB-9849-A3F5-F98590F9D7C5}"/>
              </a:ext>
            </a:extLst>
          </p:cNvPr>
          <p:cNvCxnSpPr>
            <a:stCxn id="95" idx="4"/>
            <a:endCxn id="98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val 97">
            <a:extLst>
              <a:ext uri="{FF2B5EF4-FFF2-40B4-BE49-F238E27FC236}">
                <a16:creationId xmlns:a16="http://schemas.microsoft.com/office/drawing/2014/main" id="{7C697300-9997-4C4E-A4EB-6A4F8E218648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E1E78C6A-0C5B-A645-A5BF-91DE6F42C471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92BC703-2B35-5945-B0EA-3282187FD27F}"/>
              </a:ext>
            </a:extLst>
          </p:cNvPr>
          <p:cNvCxnSpPr>
            <a:stCxn id="98" idx="4"/>
            <a:endCxn id="99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>
            <a:extLst>
              <a:ext uri="{FF2B5EF4-FFF2-40B4-BE49-F238E27FC236}">
                <a16:creationId xmlns:a16="http://schemas.microsoft.com/office/drawing/2014/main" id="{29FF1F1D-7077-D04C-989C-D7BD7375E9BB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B12C524-5B51-E744-9D40-5D75ED33C939}"/>
              </a:ext>
            </a:extLst>
          </p:cNvPr>
          <p:cNvCxnSpPr>
            <a:stCxn id="99" idx="4"/>
            <a:endCxn id="101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DEBAAF2A-214C-CD40-979E-C104F666A30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64EA81-A491-9D42-88C7-FB3A1A3A5204}"/>
              </a:ext>
            </a:extLst>
          </p:cNvPr>
          <p:cNvCxnSpPr>
            <a:endCxn id="103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CAE7D68B-7D3D-8E4E-8AC8-3CCA49E8846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2</a:t>
            </a: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8CEB8A3-E1F4-9E43-BF34-24421B04ED1E}"/>
              </a:ext>
            </a:extLst>
          </p:cNvPr>
          <p:cNvCxnSpPr>
            <a:endCxn id="106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D95C3EE5-77A5-C74B-959F-F61503C21BBA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6C89CFC-C4C0-E14A-ADDA-C43BE84B0062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41144C40-B711-E949-ACA7-BE22AA0352EB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stCxn id="115" idx="4"/>
            <a:endCxn id="116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04D2FC4-1481-8949-99D1-75DE32A55C16}"/>
              </a:ext>
            </a:extLst>
          </p:cNvPr>
          <p:cNvCxnSpPr>
            <a:stCxn id="116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0C5BA5E2-0892-7B46-B707-B19903FA2C06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46C913A-0A5C-2041-8F1B-F0B7D87BEFF1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F28F3889-31F2-3C42-9574-99A77B751426}"/>
              </a:ext>
            </a:extLst>
          </p:cNvPr>
          <p:cNvCxnSpPr>
            <a:stCxn id="120" idx="4"/>
            <a:endCxn id="92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cxnSpLocks/>
            <a:stCxn id="75" idx="3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TextBox 151">
            <a:extLst>
              <a:ext uri="{FF2B5EF4-FFF2-40B4-BE49-F238E27FC236}">
                <a16:creationId xmlns:a16="http://schemas.microsoft.com/office/drawing/2014/main" id="{20F7BD5C-C3D0-364A-A756-3BA59B2B76D1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33A9FF0A-9F7B-444E-910A-581BC79181DD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D7F2618-0636-8243-B489-923C6AACC909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66A46DFD-D0C6-3746-A887-EB10E5A48343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9D024F5-C229-974A-85BF-3EB5237478A0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9C408D67-4B65-174F-9FC1-87FCC4161A94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1DDE6840-359C-3747-9AFA-DFB0F1325B8C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3AEB85C8-45D0-9D43-8619-2DDD941E6563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9F71070D-CF69-E24C-8E78-111BC6CF1396}"/>
              </a:ext>
            </a:extLst>
          </p:cNvPr>
          <p:cNvCxnSpPr>
            <a:endCxn id="159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Oval 160">
            <a:extLst>
              <a:ext uri="{FF2B5EF4-FFF2-40B4-BE49-F238E27FC236}">
                <a16:creationId xmlns:a16="http://schemas.microsoft.com/office/drawing/2014/main" id="{CD8AA623-9B17-4C44-A314-E96DC001B219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42660FE3-4127-5A4F-8616-BFD1D6A603DE}"/>
              </a:ext>
            </a:extLst>
          </p:cNvPr>
          <p:cNvCxnSpPr>
            <a:stCxn id="159" idx="4"/>
            <a:endCxn id="161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F11882FA-A977-224E-B8AB-98E0E4D004AD}"/>
              </a:ext>
            </a:extLst>
          </p:cNvPr>
          <p:cNvCxnSpPr>
            <a:stCxn id="161" idx="4"/>
            <a:endCxn id="164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Oval 163">
            <a:extLst>
              <a:ext uri="{FF2B5EF4-FFF2-40B4-BE49-F238E27FC236}">
                <a16:creationId xmlns:a16="http://schemas.microsoft.com/office/drawing/2014/main" id="{5151B645-B1FA-4A4D-9E37-53A96FF93528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027F4397-FE18-9F4F-B3E6-07C599A66304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824962FF-3D62-8D4A-89E8-C808B06EDA56}"/>
              </a:ext>
            </a:extLst>
          </p:cNvPr>
          <p:cNvCxnSpPr>
            <a:stCxn id="164" idx="4"/>
            <a:endCxn id="165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Oval 166">
            <a:extLst>
              <a:ext uri="{FF2B5EF4-FFF2-40B4-BE49-F238E27FC236}">
                <a16:creationId xmlns:a16="http://schemas.microsoft.com/office/drawing/2014/main" id="{F2CDD4F5-A5EF-084D-BEC0-ECAF54A27ACE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50AD51E-C673-624E-9287-7C7649786421}"/>
              </a:ext>
            </a:extLst>
          </p:cNvPr>
          <p:cNvCxnSpPr>
            <a:stCxn id="165" idx="4"/>
            <a:endCxn id="167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Oval 168">
            <a:extLst>
              <a:ext uri="{FF2B5EF4-FFF2-40B4-BE49-F238E27FC236}">
                <a16:creationId xmlns:a16="http://schemas.microsoft.com/office/drawing/2014/main" id="{EA1572D3-6631-2A4A-BD73-15604EE5D379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27869A2C-D4D2-F440-B956-5FE7B9CB23C0}"/>
              </a:ext>
            </a:extLst>
          </p:cNvPr>
          <p:cNvCxnSpPr>
            <a:endCxn id="169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6AD0C6E2-8154-E940-96DF-2FEC48856C6F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4</a:t>
            </a:r>
          </a:p>
        </p:txBody>
      </p: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12BD899F-33DA-CD44-9264-C1A78479DE77}"/>
              </a:ext>
            </a:extLst>
          </p:cNvPr>
          <p:cNvCxnSpPr>
            <a:endCxn id="172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>
            <a:extLst>
              <a:ext uri="{FF2B5EF4-FFF2-40B4-BE49-F238E27FC236}">
                <a16:creationId xmlns:a16="http://schemas.microsoft.com/office/drawing/2014/main" id="{D1DBF96F-6EA9-D043-939B-9042CDFEDC06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FA6CD911-CB87-2043-9027-EACBC223B2E7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stCxn id="3" idx="4"/>
            <a:endCxn id="175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C7A2941-A065-F14C-82A8-4FA5EA767E19}"/>
              </a:ext>
            </a:extLst>
          </p:cNvPr>
          <p:cNvCxnSpPr>
            <a:stCxn id="175" idx="4"/>
            <a:endCxn id="179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TextBox 177">
            <a:extLst>
              <a:ext uri="{FF2B5EF4-FFF2-40B4-BE49-F238E27FC236}">
                <a16:creationId xmlns:a16="http://schemas.microsoft.com/office/drawing/2014/main" id="{449D8DF8-DCC9-8447-88FD-07C5E3E137B6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79" name="Oval 178">
            <a:extLst>
              <a:ext uri="{FF2B5EF4-FFF2-40B4-BE49-F238E27FC236}">
                <a16:creationId xmlns:a16="http://schemas.microsoft.com/office/drawing/2014/main" id="{539D3586-8900-514D-9CD4-CE5EDD4ED7FB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9127ADB1-D45B-D34A-B86C-A8BF01EB69B5}"/>
              </a:ext>
            </a:extLst>
          </p:cNvPr>
          <p:cNvCxnSpPr>
            <a:stCxn id="179" idx="4"/>
            <a:endCxn id="158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>
            <a:extLst>
              <a:ext uri="{FF2B5EF4-FFF2-40B4-BE49-F238E27FC236}">
                <a16:creationId xmlns:a16="http://schemas.microsoft.com/office/drawing/2014/main" id="{BE927778-8C0B-DF4F-AD28-07E66290D8BE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cxnSpLocks/>
            <a:stCxn id="75" idx="2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EF0D17A2-3923-7C49-B576-7FC8B2C8CCEF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0D13B896-9995-F141-B6B8-52C824DAEADB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A9D1E2D2-36D7-524A-8BFA-A1A9D5E77373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9EBAD28F-56E9-DA47-ABE0-9C0F1E6EA6B6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0479995B-9143-CA4F-919F-59C08F00ABEF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4F5FFC70-BE43-2D41-B71E-553110049B21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1" name="Oval 210">
            <a:extLst>
              <a:ext uri="{FF2B5EF4-FFF2-40B4-BE49-F238E27FC236}">
                <a16:creationId xmlns:a16="http://schemas.microsoft.com/office/drawing/2014/main" id="{62939CDC-7491-1145-A543-AA27404638B5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F8D1C12E-D24B-6E4C-88E1-DDE4E42363BA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3" name="Straight Connector 212">
            <a:extLst>
              <a:ext uri="{FF2B5EF4-FFF2-40B4-BE49-F238E27FC236}">
                <a16:creationId xmlns:a16="http://schemas.microsoft.com/office/drawing/2014/main" id="{E82AB79A-C090-8E42-9DF4-50D0FE969169}"/>
              </a:ext>
            </a:extLst>
          </p:cNvPr>
          <p:cNvCxnSpPr>
            <a:endCxn id="212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213">
            <a:extLst>
              <a:ext uri="{FF2B5EF4-FFF2-40B4-BE49-F238E27FC236}">
                <a16:creationId xmlns:a16="http://schemas.microsoft.com/office/drawing/2014/main" id="{7EA16CBF-0CB6-FC47-9C16-AA108F02E7D0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5" name="Straight Connector 214">
            <a:extLst>
              <a:ext uri="{FF2B5EF4-FFF2-40B4-BE49-F238E27FC236}">
                <a16:creationId xmlns:a16="http://schemas.microsoft.com/office/drawing/2014/main" id="{7DA1D841-8F7A-F04F-8690-793B05CF16EF}"/>
              </a:ext>
            </a:extLst>
          </p:cNvPr>
          <p:cNvCxnSpPr>
            <a:stCxn id="212" idx="4"/>
            <a:endCxn id="214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1BB6ECF5-4C32-614F-A07F-43AE0E5FC23B}"/>
              </a:ext>
            </a:extLst>
          </p:cNvPr>
          <p:cNvCxnSpPr>
            <a:stCxn id="214" idx="4"/>
            <a:endCxn id="217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Oval 216">
            <a:extLst>
              <a:ext uri="{FF2B5EF4-FFF2-40B4-BE49-F238E27FC236}">
                <a16:creationId xmlns:a16="http://schemas.microsoft.com/office/drawing/2014/main" id="{7AC3D51C-F64B-8343-8D2F-3DAE5D6D9587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8" name="Oval 217">
            <a:extLst>
              <a:ext uri="{FF2B5EF4-FFF2-40B4-BE49-F238E27FC236}">
                <a16:creationId xmlns:a16="http://schemas.microsoft.com/office/drawing/2014/main" id="{D3593D2D-296B-B148-ADBB-243A8AFC5949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45BC2AF3-BDD4-294D-B440-3FA37F58B6EE}"/>
              </a:ext>
            </a:extLst>
          </p:cNvPr>
          <p:cNvCxnSpPr>
            <a:stCxn id="217" idx="4"/>
            <a:endCxn id="218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Oval 219">
            <a:extLst>
              <a:ext uri="{FF2B5EF4-FFF2-40B4-BE49-F238E27FC236}">
                <a16:creationId xmlns:a16="http://schemas.microsoft.com/office/drawing/2014/main" id="{02ABFF81-62DE-A64E-81F3-49D7D2040FD1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ECC85A4F-F295-F049-88F8-EA3FE8322A8F}"/>
              </a:ext>
            </a:extLst>
          </p:cNvPr>
          <p:cNvCxnSpPr>
            <a:stCxn id="218" idx="4"/>
            <a:endCxn id="220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2" name="Oval 221">
            <a:extLst>
              <a:ext uri="{FF2B5EF4-FFF2-40B4-BE49-F238E27FC236}">
                <a16:creationId xmlns:a16="http://schemas.microsoft.com/office/drawing/2014/main" id="{D82A1DF4-31FD-C441-AD02-EC09268591DB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2F1DCCB1-1445-C140-99D7-4612A5C91602}"/>
              </a:ext>
            </a:extLst>
          </p:cNvPr>
          <p:cNvCxnSpPr>
            <a:endCxn id="222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>
            <a:extLst>
              <a:ext uri="{FF2B5EF4-FFF2-40B4-BE49-F238E27FC236}">
                <a16:creationId xmlns:a16="http://schemas.microsoft.com/office/drawing/2014/main" id="{05B020F5-2AAF-1F4A-8306-825AC9270B58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6</a:t>
            </a: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4C557D32-28D9-A547-A1AB-702793730355}"/>
              </a:ext>
            </a:extLst>
          </p:cNvPr>
          <p:cNvCxnSpPr>
            <a:endCxn id="225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TextBox 226">
            <a:extLst>
              <a:ext uri="{FF2B5EF4-FFF2-40B4-BE49-F238E27FC236}">
                <a16:creationId xmlns:a16="http://schemas.microsoft.com/office/drawing/2014/main" id="{479A8997-29F8-F449-B5AF-FEA38F26CF19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stCxn id="3" idx="4"/>
            <a:endCxn id="211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768EBF41-9959-CA41-A331-6C76D551E9A4}"/>
              </a:ext>
            </a:extLst>
          </p:cNvPr>
          <p:cNvSpPr txBox="1"/>
          <p:nvPr/>
        </p:nvSpPr>
        <p:spPr>
          <a:xfrm>
            <a:off x="2286000" y="24815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C2C1375D-01A0-5941-BE40-79AF06C78B20}"/>
              </a:ext>
            </a:extLst>
          </p:cNvPr>
          <p:cNvSpPr txBox="1"/>
          <p:nvPr/>
        </p:nvSpPr>
        <p:spPr>
          <a:xfrm>
            <a:off x="2286000" y="298090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31" name="Oval 230">
            <a:extLst>
              <a:ext uri="{FF2B5EF4-FFF2-40B4-BE49-F238E27FC236}">
                <a16:creationId xmlns:a16="http://schemas.microsoft.com/office/drawing/2014/main" id="{8D52F2A9-8629-7744-A82F-22833FB01EE5}"/>
              </a:ext>
            </a:extLst>
          </p:cNvPr>
          <p:cNvSpPr/>
          <p:nvPr/>
        </p:nvSpPr>
        <p:spPr>
          <a:xfrm>
            <a:off x="2531623" y="2366204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stCxn id="79" idx="4"/>
            <a:endCxn id="231" idx="0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3" name="Oval 232">
            <a:extLst>
              <a:ext uri="{FF2B5EF4-FFF2-40B4-BE49-F238E27FC236}">
                <a16:creationId xmlns:a16="http://schemas.microsoft.com/office/drawing/2014/main" id="{1F744646-4EE2-3C4A-925A-624AB50FAB08}"/>
              </a:ext>
            </a:extLst>
          </p:cNvPr>
          <p:cNvSpPr/>
          <p:nvPr/>
        </p:nvSpPr>
        <p:spPr>
          <a:xfrm>
            <a:off x="2530491" y="2823404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4" name="Straight Connector 233">
            <a:extLst>
              <a:ext uri="{FF2B5EF4-FFF2-40B4-BE49-F238E27FC236}">
                <a16:creationId xmlns:a16="http://schemas.microsoft.com/office/drawing/2014/main" id="{D990D93B-C2ED-1E49-92D5-487C9B66221D}"/>
              </a:ext>
            </a:extLst>
          </p:cNvPr>
          <p:cNvCxnSpPr>
            <a:stCxn id="231" idx="4"/>
            <a:endCxn id="233" idx="0"/>
          </p:cNvCxnSpPr>
          <p:nvPr/>
        </p:nvCxnSpPr>
        <p:spPr>
          <a:xfrm flipH="1">
            <a:off x="2644791" y="259480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5" name="Oval 234">
            <a:extLst>
              <a:ext uri="{FF2B5EF4-FFF2-40B4-BE49-F238E27FC236}">
                <a16:creationId xmlns:a16="http://schemas.microsoft.com/office/drawing/2014/main" id="{9B4AAB79-EEEC-6141-88FA-E936CC6A1E0E}"/>
              </a:ext>
            </a:extLst>
          </p:cNvPr>
          <p:cNvSpPr/>
          <p:nvPr/>
        </p:nvSpPr>
        <p:spPr>
          <a:xfrm>
            <a:off x="2523943" y="3279871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6" name="Straight Connector 235">
            <a:extLst>
              <a:ext uri="{FF2B5EF4-FFF2-40B4-BE49-F238E27FC236}">
                <a16:creationId xmlns:a16="http://schemas.microsoft.com/office/drawing/2014/main" id="{342B0C20-E148-BC42-B0CE-820F3E162AC5}"/>
              </a:ext>
            </a:extLst>
          </p:cNvPr>
          <p:cNvCxnSpPr>
            <a:endCxn id="235" idx="0"/>
          </p:cNvCxnSpPr>
          <p:nvPr/>
        </p:nvCxnSpPr>
        <p:spPr>
          <a:xfrm flipH="1">
            <a:off x="2638243" y="305127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7" name="TextBox 236">
            <a:extLst>
              <a:ext uri="{FF2B5EF4-FFF2-40B4-BE49-F238E27FC236}">
                <a16:creationId xmlns:a16="http://schemas.microsoft.com/office/drawing/2014/main" id="{8DFB88DC-C691-AE48-B140-FAABE6D23B48}"/>
              </a:ext>
            </a:extLst>
          </p:cNvPr>
          <p:cNvSpPr txBox="1"/>
          <p:nvPr/>
        </p:nvSpPr>
        <p:spPr>
          <a:xfrm>
            <a:off x="2286000" y="341635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3715319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7</a:t>
            </a: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AE9F4521-2E79-DB46-A2DA-9C6D4DB2B1EF}"/>
              </a:ext>
            </a:extLst>
          </p:cNvPr>
          <p:cNvCxnSpPr>
            <a:endCxn id="238" idx="0"/>
          </p:cNvCxnSpPr>
          <p:nvPr/>
        </p:nvCxnSpPr>
        <p:spPr>
          <a:xfrm flipH="1">
            <a:off x="2627022" y="348671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0" name="TextBox 239">
            <a:extLst>
              <a:ext uri="{FF2B5EF4-FFF2-40B4-BE49-F238E27FC236}">
                <a16:creationId xmlns:a16="http://schemas.microsoft.com/office/drawing/2014/main" id="{7CEA093A-47DD-F74A-B2C3-7326C59E429F}"/>
              </a:ext>
            </a:extLst>
          </p:cNvPr>
          <p:cNvSpPr txBox="1"/>
          <p:nvPr/>
        </p:nvSpPr>
        <p:spPr>
          <a:xfrm>
            <a:off x="2345162" y="19962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8</a:t>
            </a: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3" name="Oval 252">
            <a:extLst>
              <a:ext uri="{FF2B5EF4-FFF2-40B4-BE49-F238E27FC236}">
                <a16:creationId xmlns:a16="http://schemas.microsoft.com/office/drawing/2014/main" id="{7467F735-2B3E-EC42-99EA-1382833025C2}"/>
              </a:ext>
            </a:extLst>
          </p:cNvPr>
          <p:cNvSpPr/>
          <p:nvPr/>
        </p:nvSpPr>
        <p:spPr>
          <a:xfrm>
            <a:off x="3124201" y="23437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stCxn id="79" idx="5"/>
            <a:endCxn id="253" idx="0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5" name="TextBox 254">
            <a:extLst>
              <a:ext uri="{FF2B5EF4-FFF2-40B4-BE49-F238E27FC236}">
                <a16:creationId xmlns:a16="http://schemas.microsoft.com/office/drawing/2014/main" id="{C1587225-624F-C34E-A78B-BE12CEB00326}"/>
              </a:ext>
            </a:extLst>
          </p:cNvPr>
          <p:cNvSpPr txBox="1"/>
          <p:nvPr/>
        </p:nvSpPr>
        <p:spPr>
          <a:xfrm>
            <a:off x="2886258" y="24802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77916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9</a:t>
            </a:r>
          </a:p>
        </p:txBody>
      </p: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02F03D35-59F6-B948-A4D9-F55949A3B18A}"/>
              </a:ext>
            </a:extLst>
          </p:cNvPr>
          <p:cNvCxnSpPr>
            <a:endCxn id="256" idx="0"/>
          </p:cNvCxnSpPr>
          <p:nvPr/>
        </p:nvCxnSpPr>
        <p:spPr>
          <a:xfrm flipH="1">
            <a:off x="3227280" y="255056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>
            <a:off x="2753111" y="204963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00" dirty="0">
              <a:solidFill>
                <a:schemeClr val="bg1"/>
              </a:solidFill>
              <a:latin typeface="Optima" panose="02000503060000020004" pitchFamily="2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cxnSpLocks/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5" name="Oval 264">
            <a:extLst>
              <a:ext uri="{FF2B5EF4-FFF2-40B4-BE49-F238E27FC236}">
                <a16:creationId xmlns:a16="http://schemas.microsoft.com/office/drawing/2014/main" id="{D24D816F-F2DA-1F41-874A-58FF3CA42A43}"/>
              </a:ext>
            </a:extLst>
          </p:cNvPr>
          <p:cNvSpPr/>
          <p:nvPr/>
        </p:nvSpPr>
        <p:spPr>
          <a:xfrm>
            <a:off x="2733339" y="99342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764E06DB-3FFB-2144-8181-25E5261C0143}"/>
              </a:ext>
            </a:extLst>
          </p:cNvPr>
          <p:cNvSpPr txBox="1"/>
          <p:nvPr/>
        </p:nvSpPr>
        <p:spPr>
          <a:xfrm>
            <a:off x="2696795" y="12516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F873554E-B5B7-964E-8366-636FA837018E}"/>
              </a:ext>
            </a:extLst>
          </p:cNvPr>
          <p:cNvCxnSpPr>
            <a:stCxn id="265" idx="5"/>
            <a:endCxn id="267" idx="0"/>
          </p:cNvCxnSpPr>
          <p:nvPr/>
        </p:nvCxnSpPr>
        <p:spPr>
          <a:xfrm>
            <a:off x="2928460" y="1188544"/>
            <a:ext cx="198171" cy="4146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322073" y="872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stCxn id="75" idx="6"/>
            <a:endCxn id="265" idx="1"/>
          </p:cNvCxnSpPr>
          <p:nvPr/>
        </p:nvCxnSpPr>
        <p:spPr>
          <a:xfrm>
            <a:off x="2109397" y="730847"/>
            <a:ext cx="657420" cy="29605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1" name="TextBox 280">
            <a:extLst>
              <a:ext uri="{FF2B5EF4-FFF2-40B4-BE49-F238E27FC236}">
                <a16:creationId xmlns:a16="http://schemas.microsoft.com/office/drawing/2014/main" id="{6B25FDD9-66B1-074B-8787-FE0444A6C4B0}"/>
              </a:ext>
            </a:extLst>
          </p:cNvPr>
          <p:cNvSpPr txBox="1"/>
          <p:nvPr/>
        </p:nvSpPr>
        <p:spPr>
          <a:xfrm>
            <a:off x="5950881" y="273902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10</a:t>
            </a:r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8A85FCB1-E89D-5B4B-A182-F71A85133871}"/>
              </a:ext>
            </a:extLst>
          </p:cNvPr>
          <p:cNvSpPr txBox="1"/>
          <p:nvPr/>
        </p:nvSpPr>
        <p:spPr>
          <a:xfrm>
            <a:off x="2931142" y="1566883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11</a:t>
            </a:r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D99A8481-C9B9-7D41-BCDE-3F6E67442B6E}"/>
              </a:ext>
            </a:extLst>
          </p:cNvPr>
          <p:cNvSpPr txBox="1"/>
          <p:nvPr/>
        </p:nvSpPr>
        <p:spPr>
          <a:xfrm>
            <a:off x="7626535" y="161427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12</a:t>
            </a: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790F0E15-A970-454E-BA3B-547A29B18BAF}"/>
              </a:ext>
            </a:extLst>
          </p:cNvPr>
          <p:cNvSpPr txBox="1"/>
          <p:nvPr/>
        </p:nvSpPr>
        <p:spPr>
          <a:xfrm rot="19702993">
            <a:off x="659625" y="691175"/>
            <a:ext cx="11977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bananas$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12954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5</a:t>
            </a:r>
          </a:p>
        </p:txBody>
      </p:sp>
      <p:sp>
        <p:nvSpPr>
          <p:cNvPr id="277" name="TextBox 276">
            <a:extLst>
              <a:ext uri="{FF2B5EF4-FFF2-40B4-BE49-F238E27FC236}">
                <a16:creationId xmlns:a16="http://schemas.microsoft.com/office/drawing/2014/main" id="{C2566DB1-648B-764B-A495-15C7A0A7BDD2}"/>
              </a:ext>
            </a:extLst>
          </p:cNvPr>
          <p:cNvSpPr txBox="1"/>
          <p:nvPr/>
        </p:nvSpPr>
        <p:spPr>
          <a:xfrm rot="18381987">
            <a:off x="518842" y="1282835"/>
            <a:ext cx="14510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15240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3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1D94F26B-73F8-4D40-8301-F8ABD1292A1F}"/>
              </a:ext>
            </a:extLst>
          </p:cNvPr>
          <p:cNvSpPr txBox="1"/>
          <p:nvPr/>
        </p:nvSpPr>
        <p:spPr>
          <a:xfrm rot="19309126">
            <a:off x="1128528" y="1988300"/>
            <a:ext cx="14414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Optima" panose="02000503060000020004" pitchFamily="2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45533" y="2257524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</a:t>
            </a:r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7F0C93F1-EEFA-E845-BA1A-21B5D2FF70EE}"/>
              </a:ext>
            </a:extLst>
          </p:cNvPr>
          <p:cNvSpPr txBox="1"/>
          <p:nvPr/>
        </p:nvSpPr>
        <p:spPr>
          <a:xfrm>
            <a:off x="2527513" y="5092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284" name="Straight Connector 283">
            <a:extLst>
              <a:ext uri="{FF2B5EF4-FFF2-40B4-BE49-F238E27FC236}">
                <a16:creationId xmlns:a16="http://schemas.microsoft.com/office/drawing/2014/main" id="{BDDBD3D0-4B5C-CB43-A049-D20A11EF1322}"/>
              </a:ext>
            </a:extLst>
          </p:cNvPr>
          <p:cNvCxnSpPr>
            <a:cxnSpLocks/>
          </p:cNvCxnSpPr>
          <p:nvPr/>
        </p:nvCxnSpPr>
        <p:spPr>
          <a:xfrm flipH="1">
            <a:off x="1521696" y="326590"/>
            <a:ext cx="1531750" cy="602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5" name="TextBox 284">
            <a:extLst>
              <a:ext uri="{FF2B5EF4-FFF2-40B4-BE49-F238E27FC236}">
                <a16:creationId xmlns:a16="http://schemas.microsoft.com/office/drawing/2014/main" id="{6598685E-FD52-3746-A1F3-AD063B66C858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86" name="Oval 285">
            <a:extLst>
              <a:ext uri="{FF2B5EF4-FFF2-40B4-BE49-F238E27FC236}">
                <a16:creationId xmlns:a16="http://schemas.microsoft.com/office/drawing/2014/main" id="{090E7ADF-1EAF-114E-A8E6-5D8E97767292}"/>
              </a:ext>
            </a:extLst>
          </p:cNvPr>
          <p:cNvSpPr/>
          <p:nvPr/>
        </p:nvSpPr>
        <p:spPr>
          <a:xfrm>
            <a:off x="1455811" y="2622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87" name="TextBox 286">
            <a:extLst>
              <a:ext uri="{FF2B5EF4-FFF2-40B4-BE49-F238E27FC236}">
                <a16:creationId xmlns:a16="http://schemas.microsoft.com/office/drawing/2014/main" id="{7FBF5F1E-8A03-8942-A784-956BF8616843}"/>
              </a:ext>
            </a:extLst>
          </p:cNvPr>
          <p:cNvSpPr txBox="1"/>
          <p:nvPr/>
        </p:nvSpPr>
        <p:spPr>
          <a:xfrm>
            <a:off x="1378392" y="228600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13</a:t>
            </a:r>
          </a:p>
        </p:txBody>
      </p:sp>
    </p:spTree>
    <p:extLst>
      <p:ext uri="{BB962C8B-B14F-4D97-AF65-F5344CB8AC3E}">
        <p14:creationId xmlns:p14="http://schemas.microsoft.com/office/powerpoint/2010/main" val="3502899470"/>
      </p:ext>
    </p:extLst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 dirty="0"/>
              <a:t>Bioinformatics Algorithms: An Active Learning Approach</a:t>
            </a:r>
            <a:r>
              <a:rPr lang="en-US" dirty="0"/>
              <a:t>.  © 2018 </a:t>
            </a:r>
            <a:r>
              <a:rPr lang="en-US" dirty="0" err="1"/>
              <a:t>Compeau</a:t>
            </a:r>
            <a:r>
              <a:rPr lang="en-US" dirty="0"/>
              <a:t> and </a:t>
            </a:r>
            <a:r>
              <a:rPr lang="en-US" dirty="0" err="1"/>
              <a:t>Pevzner</a:t>
            </a:r>
            <a:r>
              <a:rPr lang="en-US" dirty="0"/>
              <a:t>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0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cxnSpLocks/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TextBox 72">
            <a:extLst>
              <a:ext uri="{FF2B5EF4-FFF2-40B4-BE49-F238E27FC236}">
                <a16:creationId xmlns:a16="http://schemas.microsoft.com/office/drawing/2014/main" id="{E6430331-32D6-2C4A-8F40-6B94287AAA9B}"/>
              </a:ext>
            </a:extLst>
          </p:cNvPr>
          <p:cNvSpPr txBox="1"/>
          <p:nvPr/>
        </p:nvSpPr>
        <p:spPr>
          <a:xfrm>
            <a:off x="2235217" y="1444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2089B9B-080C-0440-872D-2ED0DDEADE63}"/>
              </a:ext>
            </a:extLst>
          </p:cNvPr>
          <p:cNvSpPr txBox="1"/>
          <p:nvPr/>
        </p:nvSpPr>
        <p:spPr>
          <a:xfrm>
            <a:off x="1850667" y="8958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22C2B9FA-5513-2140-8F0D-269530C1D720}"/>
              </a:ext>
            </a:extLst>
          </p:cNvPr>
          <p:cNvSpPr/>
          <p:nvPr/>
        </p:nvSpPr>
        <p:spPr>
          <a:xfrm>
            <a:off x="2199979" y="12568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7D6CE7AE-C3B6-8A41-9E5F-25C4F21F9A1D}"/>
              </a:ext>
            </a:extLst>
          </p:cNvPr>
          <p:cNvCxnSpPr>
            <a:stCxn id="75" idx="5"/>
            <a:endCxn id="76" idx="0"/>
          </p:cNvCxnSpPr>
          <p:nvPr/>
        </p:nvCxnSpPr>
        <p:spPr>
          <a:xfrm>
            <a:off x="2075919" y="811669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07E8AC30-AA5E-1848-9ABF-4F4FBDE9B717}"/>
              </a:ext>
            </a:extLst>
          </p:cNvPr>
          <p:cNvCxnSpPr>
            <a:stCxn id="76" idx="5"/>
            <a:endCxn id="79" idx="1"/>
          </p:cNvCxnSpPr>
          <p:nvPr/>
        </p:nvCxnSpPr>
        <p:spPr>
          <a:xfrm>
            <a:off x="2395100" y="1451936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cxnSpLocks/>
            <a:stCxn id="79" idx="3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F0FB156B-0FEA-214C-B325-BFF68048825F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5834D8-3E84-7941-8570-B872AAF555A7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80ED94-4E45-A449-B7D4-EA793821235B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EB0E298-1265-E549-861C-1447DA0B9DED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5D586A2-2016-6242-9A14-C79487C99B3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E29280A-971A-6349-9908-C497B5073C3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B85E2A-8DB8-C64F-86FA-DE7FCDCA5EA7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CEA38C7-C47C-EF47-97E0-5D6A2E8AB813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6A0A700A-36A2-5C4D-B02E-EB9A4DF02256}"/>
              </a:ext>
            </a:extLst>
          </p:cNvPr>
          <p:cNvCxnSpPr>
            <a:endCxn id="93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id="{B8744598-54AE-FA46-A7CB-16FEBD55EF1B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84D405E-D4E9-124C-B08B-09DF5FAC5418}"/>
              </a:ext>
            </a:extLst>
          </p:cNvPr>
          <p:cNvCxnSpPr>
            <a:stCxn id="93" idx="4"/>
            <a:endCxn id="95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79B955C-5BAB-9849-A3F5-F98590F9D7C5}"/>
              </a:ext>
            </a:extLst>
          </p:cNvPr>
          <p:cNvCxnSpPr>
            <a:stCxn id="95" idx="4"/>
            <a:endCxn id="98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val 97">
            <a:extLst>
              <a:ext uri="{FF2B5EF4-FFF2-40B4-BE49-F238E27FC236}">
                <a16:creationId xmlns:a16="http://schemas.microsoft.com/office/drawing/2014/main" id="{7C697300-9997-4C4E-A4EB-6A4F8E218648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E1E78C6A-0C5B-A645-A5BF-91DE6F42C471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92BC703-2B35-5945-B0EA-3282187FD27F}"/>
              </a:ext>
            </a:extLst>
          </p:cNvPr>
          <p:cNvCxnSpPr>
            <a:stCxn id="98" idx="4"/>
            <a:endCxn id="99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>
            <a:extLst>
              <a:ext uri="{FF2B5EF4-FFF2-40B4-BE49-F238E27FC236}">
                <a16:creationId xmlns:a16="http://schemas.microsoft.com/office/drawing/2014/main" id="{29FF1F1D-7077-D04C-989C-D7BD7375E9BB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B12C524-5B51-E744-9D40-5D75ED33C939}"/>
              </a:ext>
            </a:extLst>
          </p:cNvPr>
          <p:cNvCxnSpPr>
            <a:stCxn id="99" idx="4"/>
            <a:endCxn id="101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DEBAAF2A-214C-CD40-979E-C104F666A30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64EA81-A491-9D42-88C7-FB3A1A3A5204}"/>
              </a:ext>
            </a:extLst>
          </p:cNvPr>
          <p:cNvCxnSpPr>
            <a:endCxn id="103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CAE7D68B-7D3D-8E4E-8AC8-3CCA49E8846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2</a:t>
            </a: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8CEB8A3-E1F4-9E43-BF34-24421B04ED1E}"/>
              </a:ext>
            </a:extLst>
          </p:cNvPr>
          <p:cNvCxnSpPr>
            <a:endCxn id="106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D95C3EE5-77A5-C74B-959F-F61503C21BBA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6C89CFC-C4C0-E14A-ADDA-C43BE84B0062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41144C40-B711-E949-ACA7-BE22AA0352EB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stCxn id="115" idx="4"/>
            <a:endCxn id="116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04D2FC4-1481-8949-99D1-75DE32A55C16}"/>
              </a:ext>
            </a:extLst>
          </p:cNvPr>
          <p:cNvCxnSpPr>
            <a:stCxn id="116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0C5BA5E2-0892-7B46-B707-B19903FA2C06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46C913A-0A5C-2041-8F1B-F0B7D87BEFF1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F28F3889-31F2-3C42-9574-99A77B751426}"/>
              </a:ext>
            </a:extLst>
          </p:cNvPr>
          <p:cNvCxnSpPr>
            <a:stCxn id="120" idx="4"/>
            <a:endCxn id="92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cxnSpLocks/>
            <a:stCxn id="75" idx="3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TextBox 151">
            <a:extLst>
              <a:ext uri="{FF2B5EF4-FFF2-40B4-BE49-F238E27FC236}">
                <a16:creationId xmlns:a16="http://schemas.microsoft.com/office/drawing/2014/main" id="{20F7BD5C-C3D0-364A-A756-3BA59B2B76D1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33A9FF0A-9F7B-444E-910A-581BC79181DD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D7F2618-0636-8243-B489-923C6AACC909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66A46DFD-D0C6-3746-A887-EB10E5A48343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9D024F5-C229-974A-85BF-3EB5237478A0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9C408D67-4B65-174F-9FC1-87FCC4161A94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1DDE6840-359C-3747-9AFA-DFB0F1325B8C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3AEB85C8-45D0-9D43-8619-2DDD941E6563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9F71070D-CF69-E24C-8E78-111BC6CF1396}"/>
              </a:ext>
            </a:extLst>
          </p:cNvPr>
          <p:cNvCxnSpPr>
            <a:endCxn id="159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Oval 160">
            <a:extLst>
              <a:ext uri="{FF2B5EF4-FFF2-40B4-BE49-F238E27FC236}">
                <a16:creationId xmlns:a16="http://schemas.microsoft.com/office/drawing/2014/main" id="{CD8AA623-9B17-4C44-A314-E96DC001B219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42660FE3-4127-5A4F-8616-BFD1D6A603DE}"/>
              </a:ext>
            </a:extLst>
          </p:cNvPr>
          <p:cNvCxnSpPr>
            <a:stCxn id="159" idx="4"/>
            <a:endCxn id="161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F11882FA-A977-224E-B8AB-98E0E4D004AD}"/>
              </a:ext>
            </a:extLst>
          </p:cNvPr>
          <p:cNvCxnSpPr>
            <a:stCxn id="161" idx="4"/>
            <a:endCxn id="164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Oval 163">
            <a:extLst>
              <a:ext uri="{FF2B5EF4-FFF2-40B4-BE49-F238E27FC236}">
                <a16:creationId xmlns:a16="http://schemas.microsoft.com/office/drawing/2014/main" id="{5151B645-B1FA-4A4D-9E37-53A96FF93528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027F4397-FE18-9F4F-B3E6-07C599A66304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824962FF-3D62-8D4A-89E8-C808B06EDA56}"/>
              </a:ext>
            </a:extLst>
          </p:cNvPr>
          <p:cNvCxnSpPr>
            <a:stCxn id="164" idx="4"/>
            <a:endCxn id="165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Oval 166">
            <a:extLst>
              <a:ext uri="{FF2B5EF4-FFF2-40B4-BE49-F238E27FC236}">
                <a16:creationId xmlns:a16="http://schemas.microsoft.com/office/drawing/2014/main" id="{F2CDD4F5-A5EF-084D-BEC0-ECAF54A27ACE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50AD51E-C673-624E-9287-7C7649786421}"/>
              </a:ext>
            </a:extLst>
          </p:cNvPr>
          <p:cNvCxnSpPr>
            <a:stCxn id="165" idx="4"/>
            <a:endCxn id="167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Oval 168">
            <a:extLst>
              <a:ext uri="{FF2B5EF4-FFF2-40B4-BE49-F238E27FC236}">
                <a16:creationId xmlns:a16="http://schemas.microsoft.com/office/drawing/2014/main" id="{EA1572D3-6631-2A4A-BD73-15604EE5D379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27869A2C-D4D2-F440-B956-5FE7B9CB23C0}"/>
              </a:ext>
            </a:extLst>
          </p:cNvPr>
          <p:cNvCxnSpPr>
            <a:endCxn id="169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6AD0C6E2-8154-E940-96DF-2FEC48856C6F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4</a:t>
            </a:r>
          </a:p>
        </p:txBody>
      </p: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12BD899F-33DA-CD44-9264-C1A78479DE77}"/>
              </a:ext>
            </a:extLst>
          </p:cNvPr>
          <p:cNvCxnSpPr>
            <a:endCxn id="172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>
            <a:extLst>
              <a:ext uri="{FF2B5EF4-FFF2-40B4-BE49-F238E27FC236}">
                <a16:creationId xmlns:a16="http://schemas.microsoft.com/office/drawing/2014/main" id="{D1DBF96F-6EA9-D043-939B-9042CDFEDC06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FA6CD911-CB87-2043-9027-EACBC223B2E7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stCxn id="3" idx="4"/>
            <a:endCxn id="175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C7A2941-A065-F14C-82A8-4FA5EA767E19}"/>
              </a:ext>
            </a:extLst>
          </p:cNvPr>
          <p:cNvCxnSpPr>
            <a:stCxn id="175" idx="4"/>
            <a:endCxn id="179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TextBox 177">
            <a:extLst>
              <a:ext uri="{FF2B5EF4-FFF2-40B4-BE49-F238E27FC236}">
                <a16:creationId xmlns:a16="http://schemas.microsoft.com/office/drawing/2014/main" id="{449D8DF8-DCC9-8447-88FD-07C5E3E137B6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79" name="Oval 178">
            <a:extLst>
              <a:ext uri="{FF2B5EF4-FFF2-40B4-BE49-F238E27FC236}">
                <a16:creationId xmlns:a16="http://schemas.microsoft.com/office/drawing/2014/main" id="{539D3586-8900-514D-9CD4-CE5EDD4ED7FB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9127ADB1-D45B-D34A-B86C-A8BF01EB69B5}"/>
              </a:ext>
            </a:extLst>
          </p:cNvPr>
          <p:cNvCxnSpPr>
            <a:stCxn id="179" idx="4"/>
            <a:endCxn id="158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>
            <a:extLst>
              <a:ext uri="{FF2B5EF4-FFF2-40B4-BE49-F238E27FC236}">
                <a16:creationId xmlns:a16="http://schemas.microsoft.com/office/drawing/2014/main" id="{BE927778-8C0B-DF4F-AD28-07E66290D8BE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cxnSpLocks/>
            <a:stCxn id="75" idx="2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EF0D17A2-3923-7C49-B576-7FC8B2C8CCEF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0D13B896-9995-F141-B6B8-52C824DAEADB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A9D1E2D2-36D7-524A-8BFA-A1A9D5E77373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9EBAD28F-56E9-DA47-ABE0-9C0F1E6EA6B6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0479995B-9143-CA4F-919F-59C08F00ABEF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4F5FFC70-BE43-2D41-B71E-553110049B21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1" name="Oval 210">
            <a:extLst>
              <a:ext uri="{FF2B5EF4-FFF2-40B4-BE49-F238E27FC236}">
                <a16:creationId xmlns:a16="http://schemas.microsoft.com/office/drawing/2014/main" id="{62939CDC-7491-1145-A543-AA27404638B5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F8D1C12E-D24B-6E4C-88E1-DDE4E42363BA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3" name="Straight Connector 212">
            <a:extLst>
              <a:ext uri="{FF2B5EF4-FFF2-40B4-BE49-F238E27FC236}">
                <a16:creationId xmlns:a16="http://schemas.microsoft.com/office/drawing/2014/main" id="{E82AB79A-C090-8E42-9DF4-50D0FE969169}"/>
              </a:ext>
            </a:extLst>
          </p:cNvPr>
          <p:cNvCxnSpPr>
            <a:endCxn id="212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213">
            <a:extLst>
              <a:ext uri="{FF2B5EF4-FFF2-40B4-BE49-F238E27FC236}">
                <a16:creationId xmlns:a16="http://schemas.microsoft.com/office/drawing/2014/main" id="{7EA16CBF-0CB6-FC47-9C16-AA108F02E7D0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5" name="Straight Connector 214">
            <a:extLst>
              <a:ext uri="{FF2B5EF4-FFF2-40B4-BE49-F238E27FC236}">
                <a16:creationId xmlns:a16="http://schemas.microsoft.com/office/drawing/2014/main" id="{7DA1D841-8F7A-F04F-8690-793B05CF16EF}"/>
              </a:ext>
            </a:extLst>
          </p:cNvPr>
          <p:cNvCxnSpPr>
            <a:stCxn id="212" idx="4"/>
            <a:endCxn id="214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1BB6ECF5-4C32-614F-A07F-43AE0E5FC23B}"/>
              </a:ext>
            </a:extLst>
          </p:cNvPr>
          <p:cNvCxnSpPr>
            <a:stCxn id="214" idx="4"/>
            <a:endCxn id="217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Oval 216">
            <a:extLst>
              <a:ext uri="{FF2B5EF4-FFF2-40B4-BE49-F238E27FC236}">
                <a16:creationId xmlns:a16="http://schemas.microsoft.com/office/drawing/2014/main" id="{7AC3D51C-F64B-8343-8D2F-3DAE5D6D9587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8" name="Oval 217">
            <a:extLst>
              <a:ext uri="{FF2B5EF4-FFF2-40B4-BE49-F238E27FC236}">
                <a16:creationId xmlns:a16="http://schemas.microsoft.com/office/drawing/2014/main" id="{D3593D2D-296B-B148-ADBB-243A8AFC5949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45BC2AF3-BDD4-294D-B440-3FA37F58B6EE}"/>
              </a:ext>
            </a:extLst>
          </p:cNvPr>
          <p:cNvCxnSpPr>
            <a:stCxn id="217" idx="4"/>
            <a:endCxn id="218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Oval 219">
            <a:extLst>
              <a:ext uri="{FF2B5EF4-FFF2-40B4-BE49-F238E27FC236}">
                <a16:creationId xmlns:a16="http://schemas.microsoft.com/office/drawing/2014/main" id="{02ABFF81-62DE-A64E-81F3-49D7D2040FD1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ECC85A4F-F295-F049-88F8-EA3FE8322A8F}"/>
              </a:ext>
            </a:extLst>
          </p:cNvPr>
          <p:cNvCxnSpPr>
            <a:stCxn id="218" idx="4"/>
            <a:endCxn id="220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2" name="Oval 221">
            <a:extLst>
              <a:ext uri="{FF2B5EF4-FFF2-40B4-BE49-F238E27FC236}">
                <a16:creationId xmlns:a16="http://schemas.microsoft.com/office/drawing/2014/main" id="{D82A1DF4-31FD-C441-AD02-EC09268591DB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2F1DCCB1-1445-C140-99D7-4612A5C91602}"/>
              </a:ext>
            </a:extLst>
          </p:cNvPr>
          <p:cNvCxnSpPr>
            <a:endCxn id="222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>
            <a:extLst>
              <a:ext uri="{FF2B5EF4-FFF2-40B4-BE49-F238E27FC236}">
                <a16:creationId xmlns:a16="http://schemas.microsoft.com/office/drawing/2014/main" id="{05B020F5-2AAF-1F4A-8306-825AC9270B58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6</a:t>
            </a: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4C557D32-28D9-A547-A1AB-702793730355}"/>
              </a:ext>
            </a:extLst>
          </p:cNvPr>
          <p:cNvCxnSpPr>
            <a:endCxn id="225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TextBox 226">
            <a:extLst>
              <a:ext uri="{FF2B5EF4-FFF2-40B4-BE49-F238E27FC236}">
                <a16:creationId xmlns:a16="http://schemas.microsoft.com/office/drawing/2014/main" id="{479A8997-29F8-F449-B5AF-FEA38F26CF19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stCxn id="3" idx="4"/>
            <a:endCxn id="211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cxnSpLocks/>
            <a:stCxn id="79" idx="4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8</a:t>
            </a: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3" name="Oval 252">
            <a:extLst>
              <a:ext uri="{FF2B5EF4-FFF2-40B4-BE49-F238E27FC236}">
                <a16:creationId xmlns:a16="http://schemas.microsoft.com/office/drawing/2014/main" id="{7467F735-2B3E-EC42-99EA-1382833025C2}"/>
              </a:ext>
            </a:extLst>
          </p:cNvPr>
          <p:cNvSpPr/>
          <p:nvPr/>
        </p:nvSpPr>
        <p:spPr>
          <a:xfrm>
            <a:off x="3124201" y="234371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stCxn id="79" idx="5"/>
            <a:endCxn id="253" idx="0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5" name="TextBox 254">
            <a:extLst>
              <a:ext uri="{FF2B5EF4-FFF2-40B4-BE49-F238E27FC236}">
                <a16:creationId xmlns:a16="http://schemas.microsoft.com/office/drawing/2014/main" id="{C1587225-624F-C34E-A78B-BE12CEB00326}"/>
              </a:ext>
            </a:extLst>
          </p:cNvPr>
          <p:cNvSpPr txBox="1"/>
          <p:nvPr/>
        </p:nvSpPr>
        <p:spPr>
          <a:xfrm>
            <a:off x="2886258" y="24802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77916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9</a:t>
            </a:r>
          </a:p>
        </p:txBody>
      </p: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02F03D35-59F6-B948-A4D9-F55949A3B18A}"/>
              </a:ext>
            </a:extLst>
          </p:cNvPr>
          <p:cNvCxnSpPr>
            <a:endCxn id="256" idx="0"/>
          </p:cNvCxnSpPr>
          <p:nvPr/>
        </p:nvCxnSpPr>
        <p:spPr>
          <a:xfrm flipH="1">
            <a:off x="3227280" y="255056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>
            <a:off x="2753111" y="204963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00" dirty="0">
              <a:solidFill>
                <a:schemeClr val="bg1"/>
              </a:solidFill>
              <a:latin typeface="Optima" panose="02000503060000020004" pitchFamily="2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cxnSpLocks/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5" name="Oval 264">
            <a:extLst>
              <a:ext uri="{FF2B5EF4-FFF2-40B4-BE49-F238E27FC236}">
                <a16:creationId xmlns:a16="http://schemas.microsoft.com/office/drawing/2014/main" id="{D24D816F-F2DA-1F41-874A-58FF3CA42A43}"/>
              </a:ext>
            </a:extLst>
          </p:cNvPr>
          <p:cNvSpPr/>
          <p:nvPr/>
        </p:nvSpPr>
        <p:spPr>
          <a:xfrm>
            <a:off x="2733339" y="99342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764E06DB-3FFB-2144-8181-25E5261C0143}"/>
              </a:ext>
            </a:extLst>
          </p:cNvPr>
          <p:cNvSpPr txBox="1"/>
          <p:nvPr/>
        </p:nvSpPr>
        <p:spPr>
          <a:xfrm>
            <a:off x="2696795" y="12516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F873554E-B5B7-964E-8366-636FA837018E}"/>
              </a:ext>
            </a:extLst>
          </p:cNvPr>
          <p:cNvCxnSpPr>
            <a:stCxn id="265" idx="5"/>
            <a:endCxn id="267" idx="0"/>
          </p:cNvCxnSpPr>
          <p:nvPr/>
        </p:nvCxnSpPr>
        <p:spPr>
          <a:xfrm>
            <a:off x="2928460" y="1188544"/>
            <a:ext cx="198171" cy="4146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322073" y="872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stCxn id="75" idx="6"/>
            <a:endCxn id="265" idx="1"/>
          </p:cNvCxnSpPr>
          <p:nvPr/>
        </p:nvCxnSpPr>
        <p:spPr>
          <a:xfrm>
            <a:off x="2109397" y="730847"/>
            <a:ext cx="657420" cy="29605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1" name="TextBox 280">
            <a:extLst>
              <a:ext uri="{FF2B5EF4-FFF2-40B4-BE49-F238E27FC236}">
                <a16:creationId xmlns:a16="http://schemas.microsoft.com/office/drawing/2014/main" id="{6B25FDD9-66B1-074B-8787-FE0444A6C4B0}"/>
              </a:ext>
            </a:extLst>
          </p:cNvPr>
          <p:cNvSpPr txBox="1"/>
          <p:nvPr/>
        </p:nvSpPr>
        <p:spPr>
          <a:xfrm>
            <a:off x="5950881" y="273902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10</a:t>
            </a:r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8A85FCB1-E89D-5B4B-A182-F71A85133871}"/>
              </a:ext>
            </a:extLst>
          </p:cNvPr>
          <p:cNvSpPr txBox="1"/>
          <p:nvPr/>
        </p:nvSpPr>
        <p:spPr>
          <a:xfrm>
            <a:off x="2931142" y="1566883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11</a:t>
            </a:r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D99A8481-C9B9-7D41-BCDE-3F6E67442B6E}"/>
              </a:ext>
            </a:extLst>
          </p:cNvPr>
          <p:cNvSpPr txBox="1"/>
          <p:nvPr/>
        </p:nvSpPr>
        <p:spPr>
          <a:xfrm>
            <a:off x="7626535" y="161427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12</a:t>
            </a: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790F0E15-A970-454E-BA3B-547A29B18BAF}"/>
              </a:ext>
            </a:extLst>
          </p:cNvPr>
          <p:cNvSpPr txBox="1"/>
          <p:nvPr/>
        </p:nvSpPr>
        <p:spPr>
          <a:xfrm rot="19702993">
            <a:off x="659625" y="691175"/>
            <a:ext cx="11977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bananas$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12954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5</a:t>
            </a:r>
          </a:p>
        </p:txBody>
      </p:sp>
      <p:sp>
        <p:nvSpPr>
          <p:cNvPr id="277" name="TextBox 276">
            <a:extLst>
              <a:ext uri="{FF2B5EF4-FFF2-40B4-BE49-F238E27FC236}">
                <a16:creationId xmlns:a16="http://schemas.microsoft.com/office/drawing/2014/main" id="{C2566DB1-648B-764B-A495-15C7A0A7BDD2}"/>
              </a:ext>
            </a:extLst>
          </p:cNvPr>
          <p:cNvSpPr txBox="1"/>
          <p:nvPr/>
        </p:nvSpPr>
        <p:spPr>
          <a:xfrm rot="18381987">
            <a:off x="518842" y="1282835"/>
            <a:ext cx="14510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15240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3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1D94F26B-73F8-4D40-8301-F8ABD1292A1F}"/>
              </a:ext>
            </a:extLst>
          </p:cNvPr>
          <p:cNvSpPr txBox="1"/>
          <p:nvPr/>
        </p:nvSpPr>
        <p:spPr>
          <a:xfrm rot="19309126">
            <a:off x="1128528" y="1988300"/>
            <a:ext cx="14414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Optima" panose="02000503060000020004" pitchFamily="2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45533" y="2257524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</a:t>
            </a:r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FA74940D-BAE3-8843-9230-938A29629DBD}"/>
              </a:ext>
            </a:extLst>
          </p:cNvPr>
          <p:cNvSpPr txBox="1"/>
          <p:nvPr/>
        </p:nvSpPr>
        <p:spPr>
          <a:xfrm rot="19241148">
            <a:off x="2075919" y="2069114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err="1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7</a:t>
            </a:r>
          </a:p>
        </p:txBody>
      </p:sp>
      <p:sp>
        <p:nvSpPr>
          <p:cNvPr id="197" name="TextBox 196">
            <a:extLst>
              <a:ext uri="{FF2B5EF4-FFF2-40B4-BE49-F238E27FC236}">
                <a16:creationId xmlns:a16="http://schemas.microsoft.com/office/drawing/2014/main" id="{B0C7D4F7-5B9B-B44E-9FF5-B9EDD232A349}"/>
              </a:ext>
            </a:extLst>
          </p:cNvPr>
          <p:cNvSpPr txBox="1"/>
          <p:nvPr/>
        </p:nvSpPr>
        <p:spPr>
          <a:xfrm>
            <a:off x="2527513" y="5092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198" name="Straight Connector 197">
            <a:extLst>
              <a:ext uri="{FF2B5EF4-FFF2-40B4-BE49-F238E27FC236}">
                <a16:creationId xmlns:a16="http://schemas.microsoft.com/office/drawing/2014/main" id="{5484866A-3F9F-9D43-9002-2A65EA63EEB5}"/>
              </a:ext>
            </a:extLst>
          </p:cNvPr>
          <p:cNvCxnSpPr>
            <a:cxnSpLocks/>
          </p:cNvCxnSpPr>
          <p:nvPr/>
        </p:nvCxnSpPr>
        <p:spPr>
          <a:xfrm flipH="1">
            <a:off x="1521696" y="326590"/>
            <a:ext cx="1531750" cy="602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9" name="TextBox 198">
            <a:extLst>
              <a:ext uri="{FF2B5EF4-FFF2-40B4-BE49-F238E27FC236}">
                <a16:creationId xmlns:a16="http://schemas.microsoft.com/office/drawing/2014/main" id="{DE6117D4-1EF6-244C-B631-452F4271CD12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00" name="Oval 199">
            <a:extLst>
              <a:ext uri="{FF2B5EF4-FFF2-40B4-BE49-F238E27FC236}">
                <a16:creationId xmlns:a16="http://schemas.microsoft.com/office/drawing/2014/main" id="{9C8E39C5-A750-0249-BB62-3A75AEBB89E9}"/>
              </a:ext>
            </a:extLst>
          </p:cNvPr>
          <p:cNvSpPr/>
          <p:nvPr/>
        </p:nvSpPr>
        <p:spPr>
          <a:xfrm>
            <a:off x="1455811" y="2622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02" name="TextBox 201">
            <a:extLst>
              <a:ext uri="{FF2B5EF4-FFF2-40B4-BE49-F238E27FC236}">
                <a16:creationId xmlns:a16="http://schemas.microsoft.com/office/drawing/2014/main" id="{CFE73223-6FA3-8346-B678-A3A32B0DF3DE}"/>
              </a:ext>
            </a:extLst>
          </p:cNvPr>
          <p:cNvSpPr txBox="1"/>
          <p:nvPr/>
        </p:nvSpPr>
        <p:spPr>
          <a:xfrm>
            <a:off x="1378392" y="228600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13</a:t>
            </a:r>
          </a:p>
        </p:txBody>
      </p:sp>
    </p:spTree>
    <p:extLst>
      <p:ext uri="{BB962C8B-B14F-4D97-AF65-F5344CB8AC3E}">
        <p14:creationId xmlns:p14="http://schemas.microsoft.com/office/powerpoint/2010/main" val="14996514"/>
      </p:ext>
    </p:extLst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 dirty="0"/>
              <a:t>Bioinformatics Algorithms: An Active Learning Approach</a:t>
            </a:r>
            <a:r>
              <a:rPr lang="en-US" dirty="0"/>
              <a:t>.  © 2018 </a:t>
            </a:r>
            <a:r>
              <a:rPr lang="en-US" dirty="0" err="1"/>
              <a:t>Compeau</a:t>
            </a:r>
            <a:r>
              <a:rPr lang="en-US" dirty="0"/>
              <a:t> and </a:t>
            </a:r>
            <a:r>
              <a:rPr lang="en-US" dirty="0" err="1"/>
              <a:t>Pevzner</a:t>
            </a:r>
            <a:r>
              <a:rPr lang="en-US" dirty="0"/>
              <a:t>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0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cxnSpLocks/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TextBox 72">
            <a:extLst>
              <a:ext uri="{FF2B5EF4-FFF2-40B4-BE49-F238E27FC236}">
                <a16:creationId xmlns:a16="http://schemas.microsoft.com/office/drawing/2014/main" id="{E6430331-32D6-2C4A-8F40-6B94287AAA9B}"/>
              </a:ext>
            </a:extLst>
          </p:cNvPr>
          <p:cNvSpPr txBox="1"/>
          <p:nvPr/>
        </p:nvSpPr>
        <p:spPr>
          <a:xfrm>
            <a:off x="2235217" y="1444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2089B9B-080C-0440-872D-2ED0DDEADE63}"/>
              </a:ext>
            </a:extLst>
          </p:cNvPr>
          <p:cNvSpPr txBox="1"/>
          <p:nvPr/>
        </p:nvSpPr>
        <p:spPr>
          <a:xfrm>
            <a:off x="1850667" y="8958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22C2B9FA-5513-2140-8F0D-269530C1D720}"/>
              </a:ext>
            </a:extLst>
          </p:cNvPr>
          <p:cNvSpPr/>
          <p:nvPr/>
        </p:nvSpPr>
        <p:spPr>
          <a:xfrm>
            <a:off x="2199979" y="12568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7D6CE7AE-C3B6-8A41-9E5F-25C4F21F9A1D}"/>
              </a:ext>
            </a:extLst>
          </p:cNvPr>
          <p:cNvCxnSpPr>
            <a:stCxn id="75" idx="5"/>
            <a:endCxn id="76" idx="0"/>
          </p:cNvCxnSpPr>
          <p:nvPr/>
        </p:nvCxnSpPr>
        <p:spPr>
          <a:xfrm>
            <a:off x="2075919" y="811669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07E8AC30-AA5E-1848-9ABF-4F4FBDE9B717}"/>
              </a:ext>
            </a:extLst>
          </p:cNvPr>
          <p:cNvCxnSpPr>
            <a:stCxn id="76" idx="5"/>
            <a:endCxn id="79" idx="1"/>
          </p:cNvCxnSpPr>
          <p:nvPr/>
        </p:nvCxnSpPr>
        <p:spPr>
          <a:xfrm>
            <a:off x="2395100" y="1451936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cxnSpLocks/>
            <a:stCxn id="79" idx="3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F0FB156B-0FEA-214C-B325-BFF68048825F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5834D8-3E84-7941-8570-B872AAF555A7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80ED94-4E45-A449-B7D4-EA793821235B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EB0E298-1265-E549-861C-1447DA0B9DED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5D586A2-2016-6242-9A14-C79487C99B3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E29280A-971A-6349-9908-C497B5073C3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B85E2A-8DB8-C64F-86FA-DE7FCDCA5EA7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CEA38C7-C47C-EF47-97E0-5D6A2E8AB813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6A0A700A-36A2-5C4D-B02E-EB9A4DF02256}"/>
              </a:ext>
            </a:extLst>
          </p:cNvPr>
          <p:cNvCxnSpPr>
            <a:endCxn id="93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id="{B8744598-54AE-FA46-A7CB-16FEBD55EF1B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84D405E-D4E9-124C-B08B-09DF5FAC5418}"/>
              </a:ext>
            </a:extLst>
          </p:cNvPr>
          <p:cNvCxnSpPr>
            <a:stCxn id="93" idx="4"/>
            <a:endCxn id="95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79B955C-5BAB-9849-A3F5-F98590F9D7C5}"/>
              </a:ext>
            </a:extLst>
          </p:cNvPr>
          <p:cNvCxnSpPr>
            <a:stCxn id="95" idx="4"/>
            <a:endCxn id="98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val 97">
            <a:extLst>
              <a:ext uri="{FF2B5EF4-FFF2-40B4-BE49-F238E27FC236}">
                <a16:creationId xmlns:a16="http://schemas.microsoft.com/office/drawing/2014/main" id="{7C697300-9997-4C4E-A4EB-6A4F8E218648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E1E78C6A-0C5B-A645-A5BF-91DE6F42C471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92BC703-2B35-5945-B0EA-3282187FD27F}"/>
              </a:ext>
            </a:extLst>
          </p:cNvPr>
          <p:cNvCxnSpPr>
            <a:stCxn id="98" idx="4"/>
            <a:endCxn id="99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>
            <a:extLst>
              <a:ext uri="{FF2B5EF4-FFF2-40B4-BE49-F238E27FC236}">
                <a16:creationId xmlns:a16="http://schemas.microsoft.com/office/drawing/2014/main" id="{29FF1F1D-7077-D04C-989C-D7BD7375E9BB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B12C524-5B51-E744-9D40-5D75ED33C939}"/>
              </a:ext>
            </a:extLst>
          </p:cNvPr>
          <p:cNvCxnSpPr>
            <a:stCxn id="99" idx="4"/>
            <a:endCxn id="101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DEBAAF2A-214C-CD40-979E-C104F666A30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64EA81-A491-9D42-88C7-FB3A1A3A5204}"/>
              </a:ext>
            </a:extLst>
          </p:cNvPr>
          <p:cNvCxnSpPr>
            <a:endCxn id="103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CAE7D68B-7D3D-8E4E-8AC8-3CCA49E8846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2</a:t>
            </a: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8CEB8A3-E1F4-9E43-BF34-24421B04ED1E}"/>
              </a:ext>
            </a:extLst>
          </p:cNvPr>
          <p:cNvCxnSpPr>
            <a:endCxn id="106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D95C3EE5-77A5-C74B-959F-F61503C21BBA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6C89CFC-C4C0-E14A-ADDA-C43BE84B0062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41144C40-B711-E949-ACA7-BE22AA0352EB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stCxn id="115" idx="4"/>
            <a:endCxn id="116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04D2FC4-1481-8949-99D1-75DE32A55C16}"/>
              </a:ext>
            </a:extLst>
          </p:cNvPr>
          <p:cNvCxnSpPr>
            <a:stCxn id="116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0C5BA5E2-0892-7B46-B707-B19903FA2C06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46C913A-0A5C-2041-8F1B-F0B7D87BEFF1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F28F3889-31F2-3C42-9574-99A77B751426}"/>
              </a:ext>
            </a:extLst>
          </p:cNvPr>
          <p:cNvCxnSpPr>
            <a:stCxn id="120" idx="4"/>
            <a:endCxn id="92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cxnSpLocks/>
            <a:stCxn id="75" idx="3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TextBox 151">
            <a:extLst>
              <a:ext uri="{FF2B5EF4-FFF2-40B4-BE49-F238E27FC236}">
                <a16:creationId xmlns:a16="http://schemas.microsoft.com/office/drawing/2014/main" id="{20F7BD5C-C3D0-364A-A756-3BA59B2B76D1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33A9FF0A-9F7B-444E-910A-581BC79181DD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D7F2618-0636-8243-B489-923C6AACC909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66A46DFD-D0C6-3746-A887-EB10E5A48343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9D024F5-C229-974A-85BF-3EB5237478A0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9C408D67-4B65-174F-9FC1-87FCC4161A94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1DDE6840-359C-3747-9AFA-DFB0F1325B8C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3AEB85C8-45D0-9D43-8619-2DDD941E6563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9F71070D-CF69-E24C-8E78-111BC6CF1396}"/>
              </a:ext>
            </a:extLst>
          </p:cNvPr>
          <p:cNvCxnSpPr>
            <a:endCxn id="159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Oval 160">
            <a:extLst>
              <a:ext uri="{FF2B5EF4-FFF2-40B4-BE49-F238E27FC236}">
                <a16:creationId xmlns:a16="http://schemas.microsoft.com/office/drawing/2014/main" id="{CD8AA623-9B17-4C44-A314-E96DC001B219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42660FE3-4127-5A4F-8616-BFD1D6A603DE}"/>
              </a:ext>
            </a:extLst>
          </p:cNvPr>
          <p:cNvCxnSpPr>
            <a:stCxn id="159" idx="4"/>
            <a:endCxn id="161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F11882FA-A977-224E-B8AB-98E0E4D004AD}"/>
              </a:ext>
            </a:extLst>
          </p:cNvPr>
          <p:cNvCxnSpPr>
            <a:stCxn id="161" idx="4"/>
            <a:endCxn id="164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Oval 163">
            <a:extLst>
              <a:ext uri="{FF2B5EF4-FFF2-40B4-BE49-F238E27FC236}">
                <a16:creationId xmlns:a16="http://schemas.microsoft.com/office/drawing/2014/main" id="{5151B645-B1FA-4A4D-9E37-53A96FF93528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027F4397-FE18-9F4F-B3E6-07C599A66304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824962FF-3D62-8D4A-89E8-C808B06EDA56}"/>
              </a:ext>
            </a:extLst>
          </p:cNvPr>
          <p:cNvCxnSpPr>
            <a:stCxn id="164" idx="4"/>
            <a:endCxn id="165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Oval 166">
            <a:extLst>
              <a:ext uri="{FF2B5EF4-FFF2-40B4-BE49-F238E27FC236}">
                <a16:creationId xmlns:a16="http://schemas.microsoft.com/office/drawing/2014/main" id="{F2CDD4F5-A5EF-084D-BEC0-ECAF54A27ACE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50AD51E-C673-624E-9287-7C7649786421}"/>
              </a:ext>
            </a:extLst>
          </p:cNvPr>
          <p:cNvCxnSpPr>
            <a:stCxn id="165" idx="4"/>
            <a:endCxn id="167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Oval 168">
            <a:extLst>
              <a:ext uri="{FF2B5EF4-FFF2-40B4-BE49-F238E27FC236}">
                <a16:creationId xmlns:a16="http://schemas.microsoft.com/office/drawing/2014/main" id="{EA1572D3-6631-2A4A-BD73-15604EE5D379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27869A2C-D4D2-F440-B956-5FE7B9CB23C0}"/>
              </a:ext>
            </a:extLst>
          </p:cNvPr>
          <p:cNvCxnSpPr>
            <a:endCxn id="169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6AD0C6E2-8154-E940-96DF-2FEC48856C6F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4</a:t>
            </a:r>
          </a:p>
        </p:txBody>
      </p: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12BD899F-33DA-CD44-9264-C1A78479DE77}"/>
              </a:ext>
            </a:extLst>
          </p:cNvPr>
          <p:cNvCxnSpPr>
            <a:endCxn id="172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>
            <a:extLst>
              <a:ext uri="{FF2B5EF4-FFF2-40B4-BE49-F238E27FC236}">
                <a16:creationId xmlns:a16="http://schemas.microsoft.com/office/drawing/2014/main" id="{D1DBF96F-6EA9-D043-939B-9042CDFEDC06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FA6CD911-CB87-2043-9027-EACBC223B2E7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stCxn id="3" idx="4"/>
            <a:endCxn id="175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C7A2941-A065-F14C-82A8-4FA5EA767E19}"/>
              </a:ext>
            </a:extLst>
          </p:cNvPr>
          <p:cNvCxnSpPr>
            <a:stCxn id="175" idx="4"/>
            <a:endCxn id="179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TextBox 177">
            <a:extLst>
              <a:ext uri="{FF2B5EF4-FFF2-40B4-BE49-F238E27FC236}">
                <a16:creationId xmlns:a16="http://schemas.microsoft.com/office/drawing/2014/main" id="{449D8DF8-DCC9-8447-88FD-07C5E3E137B6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79" name="Oval 178">
            <a:extLst>
              <a:ext uri="{FF2B5EF4-FFF2-40B4-BE49-F238E27FC236}">
                <a16:creationId xmlns:a16="http://schemas.microsoft.com/office/drawing/2014/main" id="{539D3586-8900-514D-9CD4-CE5EDD4ED7FB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9127ADB1-D45B-D34A-B86C-A8BF01EB69B5}"/>
              </a:ext>
            </a:extLst>
          </p:cNvPr>
          <p:cNvCxnSpPr>
            <a:stCxn id="179" idx="4"/>
            <a:endCxn id="158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>
            <a:extLst>
              <a:ext uri="{FF2B5EF4-FFF2-40B4-BE49-F238E27FC236}">
                <a16:creationId xmlns:a16="http://schemas.microsoft.com/office/drawing/2014/main" id="{BE927778-8C0B-DF4F-AD28-07E66290D8BE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cxnSpLocks/>
            <a:stCxn id="75" idx="2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EF0D17A2-3923-7C49-B576-7FC8B2C8CCEF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0D13B896-9995-F141-B6B8-52C824DAEADB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A9D1E2D2-36D7-524A-8BFA-A1A9D5E77373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9EBAD28F-56E9-DA47-ABE0-9C0F1E6EA6B6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0479995B-9143-CA4F-919F-59C08F00ABEF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4F5FFC70-BE43-2D41-B71E-553110049B21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1" name="Oval 210">
            <a:extLst>
              <a:ext uri="{FF2B5EF4-FFF2-40B4-BE49-F238E27FC236}">
                <a16:creationId xmlns:a16="http://schemas.microsoft.com/office/drawing/2014/main" id="{62939CDC-7491-1145-A543-AA27404638B5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F8D1C12E-D24B-6E4C-88E1-DDE4E42363BA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3" name="Straight Connector 212">
            <a:extLst>
              <a:ext uri="{FF2B5EF4-FFF2-40B4-BE49-F238E27FC236}">
                <a16:creationId xmlns:a16="http://schemas.microsoft.com/office/drawing/2014/main" id="{E82AB79A-C090-8E42-9DF4-50D0FE969169}"/>
              </a:ext>
            </a:extLst>
          </p:cNvPr>
          <p:cNvCxnSpPr>
            <a:endCxn id="212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213">
            <a:extLst>
              <a:ext uri="{FF2B5EF4-FFF2-40B4-BE49-F238E27FC236}">
                <a16:creationId xmlns:a16="http://schemas.microsoft.com/office/drawing/2014/main" id="{7EA16CBF-0CB6-FC47-9C16-AA108F02E7D0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5" name="Straight Connector 214">
            <a:extLst>
              <a:ext uri="{FF2B5EF4-FFF2-40B4-BE49-F238E27FC236}">
                <a16:creationId xmlns:a16="http://schemas.microsoft.com/office/drawing/2014/main" id="{7DA1D841-8F7A-F04F-8690-793B05CF16EF}"/>
              </a:ext>
            </a:extLst>
          </p:cNvPr>
          <p:cNvCxnSpPr>
            <a:stCxn id="212" idx="4"/>
            <a:endCxn id="214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1BB6ECF5-4C32-614F-A07F-43AE0E5FC23B}"/>
              </a:ext>
            </a:extLst>
          </p:cNvPr>
          <p:cNvCxnSpPr>
            <a:stCxn id="214" idx="4"/>
            <a:endCxn id="217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Oval 216">
            <a:extLst>
              <a:ext uri="{FF2B5EF4-FFF2-40B4-BE49-F238E27FC236}">
                <a16:creationId xmlns:a16="http://schemas.microsoft.com/office/drawing/2014/main" id="{7AC3D51C-F64B-8343-8D2F-3DAE5D6D9587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8" name="Oval 217">
            <a:extLst>
              <a:ext uri="{FF2B5EF4-FFF2-40B4-BE49-F238E27FC236}">
                <a16:creationId xmlns:a16="http://schemas.microsoft.com/office/drawing/2014/main" id="{D3593D2D-296B-B148-ADBB-243A8AFC5949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45BC2AF3-BDD4-294D-B440-3FA37F58B6EE}"/>
              </a:ext>
            </a:extLst>
          </p:cNvPr>
          <p:cNvCxnSpPr>
            <a:stCxn id="217" idx="4"/>
            <a:endCxn id="218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Oval 219">
            <a:extLst>
              <a:ext uri="{FF2B5EF4-FFF2-40B4-BE49-F238E27FC236}">
                <a16:creationId xmlns:a16="http://schemas.microsoft.com/office/drawing/2014/main" id="{02ABFF81-62DE-A64E-81F3-49D7D2040FD1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ECC85A4F-F295-F049-88F8-EA3FE8322A8F}"/>
              </a:ext>
            </a:extLst>
          </p:cNvPr>
          <p:cNvCxnSpPr>
            <a:stCxn id="218" idx="4"/>
            <a:endCxn id="220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2" name="Oval 221">
            <a:extLst>
              <a:ext uri="{FF2B5EF4-FFF2-40B4-BE49-F238E27FC236}">
                <a16:creationId xmlns:a16="http://schemas.microsoft.com/office/drawing/2014/main" id="{D82A1DF4-31FD-C441-AD02-EC09268591DB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2F1DCCB1-1445-C140-99D7-4612A5C91602}"/>
              </a:ext>
            </a:extLst>
          </p:cNvPr>
          <p:cNvCxnSpPr>
            <a:endCxn id="222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>
            <a:extLst>
              <a:ext uri="{FF2B5EF4-FFF2-40B4-BE49-F238E27FC236}">
                <a16:creationId xmlns:a16="http://schemas.microsoft.com/office/drawing/2014/main" id="{05B020F5-2AAF-1F4A-8306-825AC9270B58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6</a:t>
            </a: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4C557D32-28D9-A547-A1AB-702793730355}"/>
              </a:ext>
            </a:extLst>
          </p:cNvPr>
          <p:cNvCxnSpPr>
            <a:endCxn id="225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TextBox 226">
            <a:extLst>
              <a:ext uri="{FF2B5EF4-FFF2-40B4-BE49-F238E27FC236}">
                <a16:creationId xmlns:a16="http://schemas.microsoft.com/office/drawing/2014/main" id="{479A8997-29F8-F449-B5AF-FEA38F26CF19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stCxn id="3" idx="4"/>
            <a:endCxn id="211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cxnSpLocks/>
            <a:stCxn id="79" idx="4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8</a:t>
            </a: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3" name="Oval 252">
            <a:extLst>
              <a:ext uri="{FF2B5EF4-FFF2-40B4-BE49-F238E27FC236}">
                <a16:creationId xmlns:a16="http://schemas.microsoft.com/office/drawing/2014/main" id="{7467F735-2B3E-EC42-99EA-1382833025C2}"/>
              </a:ext>
            </a:extLst>
          </p:cNvPr>
          <p:cNvSpPr/>
          <p:nvPr/>
        </p:nvSpPr>
        <p:spPr>
          <a:xfrm>
            <a:off x="3124201" y="2343719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stCxn id="79" idx="5"/>
            <a:endCxn id="253" idx="0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5" name="TextBox 254">
            <a:extLst>
              <a:ext uri="{FF2B5EF4-FFF2-40B4-BE49-F238E27FC236}">
                <a16:creationId xmlns:a16="http://schemas.microsoft.com/office/drawing/2014/main" id="{C1587225-624F-C34E-A78B-BE12CEB00326}"/>
              </a:ext>
            </a:extLst>
          </p:cNvPr>
          <p:cNvSpPr txBox="1"/>
          <p:nvPr/>
        </p:nvSpPr>
        <p:spPr>
          <a:xfrm>
            <a:off x="2886258" y="24802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77916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9</a:t>
            </a:r>
          </a:p>
        </p:txBody>
      </p: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02F03D35-59F6-B948-A4D9-F55949A3B18A}"/>
              </a:ext>
            </a:extLst>
          </p:cNvPr>
          <p:cNvCxnSpPr>
            <a:endCxn id="256" idx="0"/>
          </p:cNvCxnSpPr>
          <p:nvPr/>
        </p:nvCxnSpPr>
        <p:spPr>
          <a:xfrm flipH="1">
            <a:off x="3227280" y="255056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>
            <a:off x="2753111" y="204963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00" dirty="0">
              <a:solidFill>
                <a:schemeClr val="bg1"/>
              </a:solidFill>
              <a:latin typeface="Optima" panose="02000503060000020004" pitchFamily="2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cxnSpLocks/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5" name="Oval 264">
            <a:extLst>
              <a:ext uri="{FF2B5EF4-FFF2-40B4-BE49-F238E27FC236}">
                <a16:creationId xmlns:a16="http://schemas.microsoft.com/office/drawing/2014/main" id="{D24D816F-F2DA-1F41-874A-58FF3CA42A43}"/>
              </a:ext>
            </a:extLst>
          </p:cNvPr>
          <p:cNvSpPr/>
          <p:nvPr/>
        </p:nvSpPr>
        <p:spPr>
          <a:xfrm>
            <a:off x="2733339" y="99342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764E06DB-3FFB-2144-8181-25E5261C0143}"/>
              </a:ext>
            </a:extLst>
          </p:cNvPr>
          <p:cNvSpPr txBox="1"/>
          <p:nvPr/>
        </p:nvSpPr>
        <p:spPr>
          <a:xfrm>
            <a:off x="2696795" y="12516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F873554E-B5B7-964E-8366-636FA837018E}"/>
              </a:ext>
            </a:extLst>
          </p:cNvPr>
          <p:cNvCxnSpPr>
            <a:stCxn id="265" idx="5"/>
            <a:endCxn id="267" idx="0"/>
          </p:cNvCxnSpPr>
          <p:nvPr/>
        </p:nvCxnSpPr>
        <p:spPr>
          <a:xfrm>
            <a:off x="2928460" y="1188544"/>
            <a:ext cx="198171" cy="4146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322073" y="872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stCxn id="75" idx="6"/>
            <a:endCxn id="265" idx="1"/>
          </p:cNvCxnSpPr>
          <p:nvPr/>
        </p:nvCxnSpPr>
        <p:spPr>
          <a:xfrm>
            <a:off x="2109397" y="730847"/>
            <a:ext cx="657420" cy="29605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1" name="TextBox 280">
            <a:extLst>
              <a:ext uri="{FF2B5EF4-FFF2-40B4-BE49-F238E27FC236}">
                <a16:creationId xmlns:a16="http://schemas.microsoft.com/office/drawing/2014/main" id="{6B25FDD9-66B1-074B-8787-FE0444A6C4B0}"/>
              </a:ext>
            </a:extLst>
          </p:cNvPr>
          <p:cNvSpPr txBox="1"/>
          <p:nvPr/>
        </p:nvSpPr>
        <p:spPr>
          <a:xfrm>
            <a:off x="5950881" y="273902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10</a:t>
            </a:r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8A85FCB1-E89D-5B4B-A182-F71A85133871}"/>
              </a:ext>
            </a:extLst>
          </p:cNvPr>
          <p:cNvSpPr txBox="1"/>
          <p:nvPr/>
        </p:nvSpPr>
        <p:spPr>
          <a:xfrm>
            <a:off x="2931142" y="1566883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11</a:t>
            </a:r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D99A8481-C9B9-7D41-BCDE-3F6E67442B6E}"/>
              </a:ext>
            </a:extLst>
          </p:cNvPr>
          <p:cNvSpPr txBox="1"/>
          <p:nvPr/>
        </p:nvSpPr>
        <p:spPr>
          <a:xfrm>
            <a:off x="7626535" y="161427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12</a:t>
            </a: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790F0E15-A970-454E-BA3B-547A29B18BAF}"/>
              </a:ext>
            </a:extLst>
          </p:cNvPr>
          <p:cNvSpPr txBox="1"/>
          <p:nvPr/>
        </p:nvSpPr>
        <p:spPr>
          <a:xfrm rot="19702993">
            <a:off x="659625" y="691175"/>
            <a:ext cx="11977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bananas$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12954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5</a:t>
            </a:r>
          </a:p>
        </p:txBody>
      </p:sp>
      <p:sp>
        <p:nvSpPr>
          <p:cNvPr id="277" name="TextBox 276">
            <a:extLst>
              <a:ext uri="{FF2B5EF4-FFF2-40B4-BE49-F238E27FC236}">
                <a16:creationId xmlns:a16="http://schemas.microsoft.com/office/drawing/2014/main" id="{C2566DB1-648B-764B-A495-15C7A0A7BDD2}"/>
              </a:ext>
            </a:extLst>
          </p:cNvPr>
          <p:cNvSpPr txBox="1"/>
          <p:nvPr/>
        </p:nvSpPr>
        <p:spPr>
          <a:xfrm rot="18381987">
            <a:off x="518842" y="1282835"/>
            <a:ext cx="14510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15240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3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1D94F26B-73F8-4D40-8301-F8ABD1292A1F}"/>
              </a:ext>
            </a:extLst>
          </p:cNvPr>
          <p:cNvSpPr txBox="1"/>
          <p:nvPr/>
        </p:nvSpPr>
        <p:spPr>
          <a:xfrm rot="19309126">
            <a:off x="1128528" y="1988300"/>
            <a:ext cx="14414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Optima" panose="02000503060000020004" pitchFamily="2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45533" y="2257524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</a:t>
            </a:r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FA74940D-BAE3-8843-9230-938A29629DBD}"/>
              </a:ext>
            </a:extLst>
          </p:cNvPr>
          <p:cNvSpPr txBox="1"/>
          <p:nvPr/>
        </p:nvSpPr>
        <p:spPr>
          <a:xfrm rot="19241148">
            <a:off x="2075919" y="2069114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7</a:t>
            </a:r>
          </a:p>
        </p:txBody>
      </p:sp>
      <p:sp>
        <p:nvSpPr>
          <p:cNvPr id="197" name="TextBox 196">
            <a:extLst>
              <a:ext uri="{FF2B5EF4-FFF2-40B4-BE49-F238E27FC236}">
                <a16:creationId xmlns:a16="http://schemas.microsoft.com/office/drawing/2014/main" id="{4D6EB8E8-8D35-0743-85B4-2F35EE7642D7}"/>
              </a:ext>
            </a:extLst>
          </p:cNvPr>
          <p:cNvSpPr txBox="1"/>
          <p:nvPr/>
        </p:nvSpPr>
        <p:spPr>
          <a:xfrm>
            <a:off x="2527513" y="5092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198" name="Straight Connector 197">
            <a:extLst>
              <a:ext uri="{FF2B5EF4-FFF2-40B4-BE49-F238E27FC236}">
                <a16:creationId xmlns:a16="http://schemas.microsoft.com/office/drawing/2014/main" id="{35D8968E-FB87-8141-83B9-7C4692188316}"/>
              </a:ext>
            </a:extLst>
          </p:cNvPr>
          <p:cNvCxnSpPr>
            <a:cxnSpLocks/>
          </p:cNvCxnSpPr>
          <p:nvPr/>
        </p:nvCxnSpPr>
        <p:spPr>
          <a:xfrm flipH="1">
            <a:off x="1521696" y="326590"/>
            <a:ext cx="1531750" cy="602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9" name="TextBox 198">
            <a:extLst>
              <a:ext uri="{FF2B5EF4-FFF2-40B4-BE49-F238E27FC236}">
                <a16:creationId xmlns:a16="http://schemas.microsoft.com/office/drawing/2014/main" id="{FB924D0D-7657-8742-9D84-FF286CFFE515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00" name="Oval 199">
            <a:extLst>
              <a:ext uri="{FF2B5EF4-FFF2-40B4-BE49-F238E27FC236}">
                <a16:creationId xmlns:a16="http://schemas.microsoft.com/office/drawing/2014/main" id="{1EEBDD4A-F522-0B47-B435-B695CAF78EDD}"/>
              </a:ext>
            </a:extLst>
          </p:cNvPr>
          <p:cNvSpPr/>
          <p:nvPr/>
        </p:nvSpPr>
        <p:spPr>
          <a:xfrm>
            <a:off x="1455811" y="2622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02" name="TextBox 201">
            <a:extLst>
              <a:ext uri="{FF2B5EF4-FFF2-40B4-BE49-F238E27FC236}">
                <a16:creationId xmlns:a16="http://schemas.microsoft.com/office/drawing/2014/main" id="{CA2F01D5-A47C-BF48-A216-7A423550BA9B}"/>
              </a:ext>
            </a:extLst>
          </p:cNvPr>
          <p:cNvSpPr txBox="1"/>
          <p:nvPr/>
        </p:nvSpPr>
        <p:spPr>
          <a:xfrm>
            <a:off x="1378392" y="228600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13</a:t>
            </a:r>
          </a:p>
        </p:txBody>
      </p:sp>
    </p:spTree>
    <p:extLst>
      <p:ext uri="{BB962C8B-B14F-4D97-AF65-F5344CB8AC3E}">
        <p14:creationId xmlns:p14="http://schemas.microsoft.com/office/powerpoint/2010/main" val="1408754958"/>
      </p:ext>
    </p:extLst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 dirty="0"/>
              <a:t>Bioinformatics Algorithms: An Active Learning Approach</a:t>
            </a:r>
            <a:r>
              <a:rPr lang="en-US" dirty="0"/>
              <a:t>.  © 2018 </a:t>
            </a:r>
            <a:r>
              <a:rPr lang="en-US" dirty="0" err="1"/>
              <a:t>Compeau</a:t>
            </a:r>
            <a:r>
              <a:rPr lang="en-US" dirty="0"/>
              <a:t> and </a:t>
            </a:r>
            <a:r>
              <a:rPr lang="en-US" dirty="0" err="1"/>
              <a:t>Pevzner</a:t>
            </a:r>
            <a:r>
              <a:rPr lang="en-US" dirty="0"/>
              <a:t>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0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cxnSpLocks/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TextBox 72">
            <a:extLst>
              <a:ext uri="{FF2B5EF4-FFF2-40B4-BE49-F238E27FC236}">
                <a16:creationId xmlns:a16="http://schemas.microsoft.com/office/drawing/2014/main" id="{E6430331-32D6-2C4A-8F40-6B94287AAA9B}"/>
              </a:ext>
            </a:extLst>
          </p:cNvPr>
          <p:cNvSpPr txBox="1"/>
          <p:nvPr/>
        </p:nvSpPr>
        <p:spPr>
          <a:xfrm>
            <a:off x="2235217" y="1444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2089B9B-080C-0440-872D-2ED0DDEADE63}"/>
              </a:ext>
            </a:extLst>
          </p:cNvPr>
          <p:cNvSpPr txBox="1"/>
          <p:nvPr/>
        </p:nvSpPr>
        <p:spPr>
          <a:xfrm>
            <a:off x="1850667" y="8958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22C2B9FA-5513-2140-8F0D-269530C1D720}"/>
              </a:ext>
            </a:extLst>
          </p:cNvPr>
          <p:cNvSpPr/>
          <p:nvPr/>
        </p:nvSpPr>
        <p:spPr>
          <a:xfrm>
            <a:off x="2199979" y="12568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7D6CE7AE-C3B6-8A41-9E5F-25C4F21F9A1D}"/>
              </a:ext>
            </a:extLst>
          </p:cNvPr>
          <p:cNvCxnSpPr>
            <a:stCxn id="75" idx="5"/>
            <a:endCxn id="76" idx="0"/>
          </p:cNvCxnSpPr>
          <p:nvPr/>
        </p:nvCxnSpPr>
        <p:spPr>
          <a:xfrm>
            <a:off x="2075919" y="811669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07E8AC30-AA5E-1848-9ABF-4F4FBDE9B717}"/>
              </a:ext>
            </a:extLst>
          </p:cNvPr>
          <p:cNvCxnSpPr>
            <a:stCxn id="76" idx="5"/>
            <a:endCxn id="79" idx="1"/>
          </p:cNvCxnSpPr>
          <p:nvPr/>
        </p:nvCxnSpPr>
        <p:spPr>
          <a:xfrm>
            <a:off x="2395100" y="1451936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cxnSpLocks/>
            <a:stCxn id="79" idx="3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F0FB156B-0FEA-214C-B325-BFF68048825F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5834D8-3E84-7941-8570-B872AAF555A7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80ED94-4E45-A449-B7D4-EA793821235B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EB0E298-1265-E549-861C-1447DA0B9DED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5D586A2-2016-6242-9A14-C79487C99B3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E29280A-971A-6349-9908-C497B5073C3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B85E2A-8DB8-C64F-86FA-DE7FCDCA5EA7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CEA38C7-C47C-EF47-97E0-5D6A2E8AB813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6A0A700A-36A2-5C4D-B02E-EB9A4DF02256}"/>
              </a:ext>
            </a:extLst>
          </p:cNvPr>
          <p:cNvCxnSpPr>
            <a:endCxn id="93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id="{B8744598-54AE-FA46-A7CB-16FEBD55EF1B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84D405E-D4E9-124C-B08B-09DF5FAC5418}"/>
              </a:ext>
            </a:extLst>
          </p:cNvPr>
          <p:cNvCxnSpPr>
            <a:stCxn id="93" idx="4"/>
            <a:endCxn id="95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79B955C-5BAB-9849-A3F5-F98590F9D7C5}"/>
              </a:ext>
            </a:extLst>
          </p:cNvPr>
          <p:cNvCxnSpPr>
            <a:stCxn id="95" idx="4"/>
            <a:endCxn id="98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val 97">
            <a:extLst>
              <a:ext uri="{FF2B5EF4-FFF2-40B4-BE49-F238E27FC236}">
                <a16:creationId xmlns:a16="http://schemas.microsoft.com/office/drawing/2014/main" id="{7C697300-9997-4C4E-A4EB-6A4F8E218648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E1E78C6A-0C5B-A645-A5BF-91DE6F42C471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92BC703-2B35-5945-B0EA-3282187FD27F}"/>
              </a:ext>
            </a:extLst>
          </p:cNvPr>
          <p:cNvCxnSpPr>
            <a:stCxn id="98" idx="4"/>
            <a:endCxn id="99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>
            <a:extLst>
              <a:ext uri="{FF2B5EF4-FFF2-40B4-BE49-F238E27FC236}">
                <a16:creationId xmlns:a16="http://schemas.microsoft.com/office/drawing/2014/main" id="{29FF1F1D-7077-D04C-989C-D7BD7375E9BB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B12C524-5B51-E744-9D40-5D75ED33C939}"/>
              </a:ext>
            </a:extLst>
          </p:cNvPr>
          <p:cNvCxnSpPr>
            <a:stCxn id="99" idx="4"/>
            <a:endCxn id="101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DEBAAF2A-214C-CD40-979E-C104F666A30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64EA81-A491-9D42-88C7-FB3A1A3A5204}"/>
              </a:ext>
            </a:extLst>
          </p:cNvPr>
          <p:cNvCxnSpPr>
            <a:endCxn id="103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CAE7D68B-7D3D-8E4E-8AC8-3CCA49E8846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2</a:t>
            </a: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8CEB8A3-E1F4-9E43-BF34-24421B04ED1E}"/>
              </a:ext>
            </a:extLst>
          </p:cNvPr>
          <p:cNvCxnSpPr>
            <a:endCxn id="106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D95C3EE5-77A5-C74B-959F-F61503C21BBA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6C89CFC-C4C0-E14A-ADDA-C43BE84B0062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41144C40-B711-E949-ACA7-BE22AA0352EB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stCxn id="115" idx="4"/>
            <a:endCxn id="116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04D2FC4-1481-8949-99D1-75DE32A55C16}"/>
              </a:ext>
            </a:extLst>
          </p:cNvPr>
          <p:cNvCxnSpPr>
            <a:stCxn id="116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0C5BA5E2-0892-7B46-B707-B19903FA2C06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46C913A-0A5C-2041-8F1B-F0B7D87BEFF1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F28F3889-31F2-3C42-9574-99A77B751426}"/>
              </a:ext>
            </a:extLst>
          </p:cNvPr>
          <p:cNvCxnSpPr>
            <a:stCxn id="120" idx="4"/>
            <a:endCxn id="92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cxnSpLocks/>
            <a:stCxn id="75" idx="3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TextBox 151">
            <a:extLst>
              <a:ext uri="{FF2B5EF4-FFF2-40B4-BE49-F238E27FC236}">
                <a16:creationId xmlns:a16="http://schemas.microsoft.com/office/drawing/2014/main" id="{20F7BD5C-C3D0-364A-A756-3BA59B2B76D1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33A9FF0A-9F7B-444E-910A-581BC79181DD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D7F2618-0636-8243-B489-923C6AACC909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66A46DFD-D0C6-3746-A887-EB10E5A48343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9D024F5-C229-974A-85BF-3EB5237478A0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9C408D67-4B65-174F-9FC1-87FCC4161A94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1DDE6840-359C-3747-9AFA-DFB0F1325B8C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3AEB85C8-45D0-9D43-8619-2DDD941E6563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9F71070D-CF69-E24C-8E78-111BC6CF1396}"/>
              </a:ext>
            </a:extLst>
          </p:cNvPr>
          <p:cNvCxnSpPr>
            <a:endCxn id="159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Oval 160">
            <a:extLst>
              <a:ext uri="{FF2B5EF4-FFF2-40B4-BE49-F238E27FC236}">
                <a16:creationId xmlns:a16="http://schemas.microsoft.com/office/drawing/2014/main" id="{CD8AA623-9B17-4C44-A314-E96DC001B219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42660FE3-4127-5A4F-8616-BFD1D6A603DE}"/>
              </a:ext>
            </a:extLst>
          </p:cNvPr>
          <p:cNvCxnSpPr>
            <a:stCxn id="159" idx="4"/>
            <a:endCxn id="161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F11882FA-A977-224E-B8AB-98E0E4D004AD}"/>
              </a:ext>
            </a:extLst>
          </p:cNvPr>
          <p:cNvCxnSpPr>
            <a:stCxn id="161" idx="4"/>
            <a:endCxn id="164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Oval 163">
            <a:extLst>
              <a:ext uri="{FF2B5EF4-FFF2-40B4-BE49-F238E27FC236}">
                <a16:creationId xmlns:a16="http://schemas.microsoft.com/office/drawing/2014/main" id="{5151B645-B1FA-4A4D-9E37-53A96FF93528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027F4397-FE18-9F4F-B3E6-07C599A66304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824962FF-3D62-8D4A-89E8-C808B06EDA56}"/>
              </a:ext>
            </a:extLst>
          </p:cNvPr>
          <p:cNvCxnSpPr>
            <a:stCxn id="164" idx="4"/>
            <a:endCxn id="165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Oval 166">
            <a:extLst>
              <a:ext uri="{FF2B5EF4-FFF2-40B4-BE49-F238E27FC236}">
                <a16:creationId xmlns:a16="http://schemas.microsoft.com/office/drawing/2014/main" id="{F2CDD4F5-A5EF-084D-BEC0-ECAF54A27ACE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50AD51E-C673-624E-9287-7C7649786421}"/>
              </a:ext>
            </a:extLst>
          </p:cNvPr>
          <p:cNvCxnSpPr>
            <a:stCxn id="165" idx="4"/>
            <a:endCxn id="167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Oval 168">
            <a:extLst>
              <a:ext uri="{FF2B5EF4-FFF2-40B4-BE49-F238E27FC236}">
                <a16:creationId xmlns:a16="http://schemas.microsoft.com/office/drawing/2014/main" id="{EA1572D3-6631-2A4A-BD73-15604EE5D379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27869A2C-D4D2-F440-B956-5FE7B9CB23C0}"/>
              </a:ext>
            </a:extLst>
          </p:cNvPr>
          <p:cNvCxnSpPr>
            <a:endCxn id="169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6AD0C6E2-8154-E940-96DF-2FEC48856C6F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4</a:t>
            </a:r>
          </a:p>
        </p:txBody>
      </p: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12BD899F-33DA-CD44-9264-C1A78479DE77}"/>
              </a:ext>
            </a:extLst>
          </p:cNvPr>
          <p:cNvCxnSpPr>
            <a:endCxn id="172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>
            <a:extLst>
              <a:ext uri="{FF2B5EF4-FFF2-40B4-BE49-F238E27FC236}">
                <a16:creationId xmlns:a16="http://schemas.microsoft.com/office/drawing/2014/main" id="{D1DBF96F-6EA9-D043-939B-9042CDFEDC06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FA6CD911-CB87-2043-9027-EACBC223B2E7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stCxn id="3" idx="4"/>
            <a:endCxn id="175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C7A2941-A065-F14C-82A8-4FA5EA767E19}"/>
              </a:ext>
            </a:extLst>
          </p:cNvPr>
          <p:cNvCxnSpPr>
            <a:stCxn id="175" idx="4"/>
            <a:endCxn id="179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TextBox 177">
            <a:extLst>
              <a:ext uri="{FF2B5EF4-FFF2-40B4-BE49-F238E27FC236}">
                <a16:creationId xmlns:a16="http://schemas.microsoft.com/office/drawing/2014/main" id="{449D8DF8-DCC9-8447-88FD-07C5E3E137B6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79" name="Oval 178">
            <a:extLst>
              <a:ext uri="{FF2B5EF4-FFF2-40B4-BE49-F238E27FC236}">
                <a16:creationId xmlns:a16="http://schemas.microsoft.com/office/drawing/2014/main" id="{539D3586-8900-514D-9CD4-CE5EDD4ED7FB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9127ADB1-D45B-D34A-B86C-A8BF01EB69B5}"/>
              </a:ext>
            </a:extLst>
          </p:cNvPr>
          <p:cNvCxnSpPr>
            <a:stCxn id="179" idx="4"/>
            <a:endCxn id="158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>
            <a:extLst>
              <a:ext uri="{FF2B5EF4-FFF2-40B4-BE49-F238E27FC236}">
                <a16:creationId xmlns:a16="http://schemas.microsoft.com/office/drawing/2014/main" id="{BE927778-8C0B-DF4F-AD28-07E66290D8BE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cxnSpLocks/>
            <a:stCxn id="75" idx="2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EF0D17A2-3923-7C49-B576-7FC8B2C8CCEF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0D13B896-9995-F141-B6B8-52C824DAEADB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A9D1E2D2-36D7-524A-8BFA-A1A9D5E77373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9EBAD28F-56E9-DA47-ABE0-9C0F1E6EA6B6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0479995B-9143-CA4F-919F-59C08F00ABEF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4F5FFC70-BE43-2D41-B71E-553110049B21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1" name="Oval 210">
            <a:extLst>
              <a:ext uri="{FF2B5EF4-FFF2-40B4-BE49-F238E27FC236}">
                <a16:creationId xmlns:a16="http://schemas.microsoft.com/office/drawing/2014/main" id="{62939CDC-7491-1145-A543-AA27404638B5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F8D1C12E-D24B-6E4C-88E1-DDE4E42363BA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3" name="Straight Connector 212">
            <a:extLst>
              <a:ext uri="{FF2B5EF4-FFF2-40B4-BE49-F238E27FC236}">
                <a16:creationId xmlns:a16="http://schemas.microsoft.com/office/drawing/2014/main" id="{E82AB79A-C090-8E42-9DF4-50D0FE969169}"/>
              </a:ext>
            </a:extLst>
          </p:cNvPr>
          <p:cNvCxnSpPr>
            <a:endCxn id="212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213">
            <a:extLst>
              <a:ext uri="{FF2B5EF4-FFF2-40B4-BE49-F238E27FC236}">
                <a16:creationId xmlns:a16="http://schemas.microsoft.com/office/drawing/2014/main" id="{7EA16CBF-0CB6-FC47-9C16-AA108F02E7D0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5" name="Straight Connector 214">
            <a:extLst>
              <a:ext uri="{FF2B5EF4-FFF2-40B4-BE49-F238E27FC236}">
                <a16:creationId xmlns:a16="http://schemas.microsoft.com/office/drawing/2014/main" id="{7DA1D841-8F7A-F04F-8690-793B05CF16EF}"/>
              </a:ext>
            </a:extLst>
          </p:cNvPr>
          <p:cNvCxnSpPr>
            <a:stCxn id="212" idx="4"/>
            <a:endCxn id="214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1BB6ECF5-4C32-614F-A07F-43AE0E5FC23B}"/>
              </a:ext>
            </a:extLst>
          </p:cNvPr>
          <p:cNvCxnSpPr>
            <a:stCxn id="214" idx="4"/>
            <a:endCxn id="217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Oval 216">
            <a:extLst>
              <a:ext uri="{FF2B5EF4-FFF2-40B4-BE49-F238E27FC236}">
                <a16:creationId xmlns:a16="http://schemas.microsoft.com/office/drawing/2014/main" id="{7AC3D51C-F64B-8343-8D2F-3DAE5D6D9587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8" name="Oval 217">
            <a:extLst>
              <a:ext uri="{FF2B5EF4-FFF2-40B4-BE49-F238E27FC236}">
                <a16:creationId xmlns:a16="http://schemas.microsoft.com/office/drawing/2014/main" id="{D3593D2D-296B-B148-ADBB-243A8AFC5949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45BC2AF3-BDD4-294D-B440-3FA37F58B6EE}"/>
              </a:ext>
            </a:extLst>
          </p:cNvPr>
          <p:cNvCxnSpPr>
            <a:stCxn id="217" idx="4"/>
            <a:endCxn id="218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Oval 219">
            <a:extLst>
              <a:ext uri="{FF2B5EF4-FFF2-40B4-BE49-F238E27FC236}">
                <a16:creationId xmlns:a16="http://schemas.microsoft.com/office/drawing/2014/main" id="{02ABFF81-62DE-A64E-81F3-49D7D2040FD1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ECC85A4F-F295-F049-88F8-EA3FE8322A8F}"/>
              </a:ext>
            </a:extLst>
          </p:cNvPr>
          <p:cNvCxnSpPr>
            <a:stCxn id="218" idx="4"/>
            <a:endCxn id="220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2" name="Oval 221">
            <a:extLst>
              <a:ext uri="{FF2B5EF4-FFF2-40B4-BE49-F238E27FC236}">
                <a16:creationId xmlns:a16="http://schemas.microsoft.com/office/drawing/2014/main" id="{D82A1DF4-31FD-C441-AD02-EC09268591DB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2F1DCCB1-1445-C140-99D7-4612A5C91602}"/>
              </a:ext>
            </a:extLst>
          </p:cNvPr>
          <p:cNvCxnSpPr>
            <a:endCxn id="222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>
            <a:extLst>
              <a:ext uri="{FF2B5EF4-FFF2-40B4-BE49-F238E27FC236}">
                <a16:creationId xmlns:a16="http://schemas.microsoft.com/office/drawing/2014/main" id="{05B020F5-2AAF-1F4A-8306-825AC9270B58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6</a:t>
            </a: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4C557D32-28D9-A547-A1AB-702793730355}"/>
              </a:ext>
            </a:extLst>
          </p:cNvPr>
          <p:cNvCxnSpPr>
            <a:endCxn id="225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TextBox 226">
            <a:extLst>
              <a:ext uri="{FF2B5EF4-FFF2-40B4-BE49-F238E27FC236}">
                <a16:creationId xmlns:a16="http://schemas.microsoft.com/office/drawing/2014/main" id="{479A8997-29F8-F449-B5AF-FEA38F26CF19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stCxn id="3" idx="4"/>
            <a:endCxn id="211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cxnSpLocks/>
            <a:stCxn id="79" idx="4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8</a:t>
            </a: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cxnSpLocks/>
            <a:stCxn id="79" idx="5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 rot="2820604">
            <a:off x="2849442" y="1854023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00" dirty="0">
              <a:solidFill>
                <a:schemeClr val="bg1"/>
              </a:solidFill>
              <a:latin typeface="Optima" panose="02000503060000020004" pitchFamily="2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cxnSpLocks/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5" name="Oval 264">
            <a:extLst>
              <a:ext uri="{FF2B5EF4-FFF2-40B4-BE49-F238E27FC236}">
                <a16:creationId xmlns:a16="http://schemas.microsoft.com/office/drawing/2014/main" id="{D24D816F-F2DA-1F41-874A-58FF3CA42A43}"/>
              </a:ext>
            </a:extLst>
          </p:cNvPr>
          <p:cNvSpPr/>
          <p:nvPr/>
        </p:nvSpPr>
        <p:spPr>
          <a:xfrm>
            <a:off x="2733339" y="99342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764E06DB-3FFB-2144-8181-25E5261C0143}"/>
              </a:ext>
            </a:extLst>
          </p:cNvPr>
          <p:cNvSpPr txBox="1"/>
          <p:nvPr/>
        </p:nvSpPr>
        <p:spPr>
          <a:xfrm>
            <a:off x="2696795" y="12516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F873554E-B5B7-964E-8366-636FA837018E}"/>
              </a:ext>
            </a:extLst>
          </p:cNvPr>
          <p:cNvCxnSpPr>
            <a:stCxn id="265" idx="5"/>
            <a:endCxn id="267" idx="0"/>
          </p:cNvCxnSpPr>
          <p:nvPr/>
        </p:nvCxnSpPr>
        <p:spPr>
          <a:xfrm>
            <a:off x="2928460" y="1188544"/>
            <a:ext cx="198171" cy="4146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322073" y="872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stCxn id="75" idx="6"/>
            <a:endCxn id="265" idx="1"/>
          </p:cNvCxnSpPr>
          <p:nvPr/>
        </p:nvCxnSpPr>
        <p:spPr>
          <a:xfrm>
            <a:off x="2109397" y="730847"/>
            <a:ext cx="657420" cy="29605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1" name="TextBox 280">
            <a:extLst>
              <a:ext uri="{FF2B5EF4-FFF2-40B4-BE49-F238E27FC236}">
                <a16:creationId xmlns:a16="http://schemas.microsoft.com/office/drawing/2014/main" id="{6B25FDD9-66B1-074B-8787-FE0444A6C4B0}"/>
              </a:ext>
            </a:extLst>
          </p:cNvPr>
          <p:cNvSpPr txBox="1"/>
          <p:nvPr/>
        </p:nvSpPr>
        <p:spPr>
          <a:xfrm>
            <a:off x="5950881" y="273902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10</a:t>
            </a:r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8A85FCB1-E89D-5B4B-A182-F71A85133871}"/>
              </a:ext>
            </a:extLst>
          </p:cNvPr>
          <p:cNvSpPr txBox="1"/>
          <p:nvPr/>
        </p:nvSpPr>
        <p:spPr>
          <a:xfrm>
            <a:off x="2931142" y="1566883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11</a:t>
            </a:r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D99A8481-C9B9-7D41-BCDE-3F6E67442B6E}"/>
              </a:ext>
            </a:extLst>
          </p:cNvPr>
          <p:cNvSpPr txBox="1"/>
          <p:nvPr/>
        </p:nvSpPr>
        <p:spPr>
          <a:xfrm>
            <a:off x="7626535" y="161427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12</a:t>
            </a: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790F0E15-A970-454E-BA3B-547A29B18BAF}"/>
              </a:ext>
            </a:extLst>
          </p:cNvPr>
          <p:cNvSpPr txBox="1"/>
          <p:nvPr/>
        </p:nvSpPr>
        <p:spPr>
          <a:xfrm rot="19702993">
            <a:off x="659625" y="691175"/>
            <a:ext cx="11977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bananas$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12954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5</a:t>
            </a:r>
          </a:p>
        </p:txBody>
      </p:sp>
      <p:sp>
        <p:nvSpPr>
          <p:cNvPr id="277" name="TextBox 276">
            <a:extLst>
              <a:ext uri="{FF2B5EF4-FFF2-40B4-BE49-F238E27FC236}">
                <a16:creationId xmlns:a16="http://schemas.microsoft.com/office/drawing/2014/main" id="{C2566DB1-648B-764B-A495-15C7A0A7BDD2}"/>
              </a:ext>
            </a:extLst>
          </p:cNvPr>
          <p:cNvSpPr txBox="1"/>
          <p:nvPr/>
        </p:nvSpPr>
        <p:spPr>
          <a:xfrm rot="18381987">
            <a:off x="518842" y="1282835"/>
            <a:ext cx="14510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15240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3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1D94F26B-73F8-4D40-8301-F8ABD1292A1F}"/>
              </a:ext>
            </a:extLst>
          </p:cNvPr>
          <p:cNvSpPr txBox="1"/>
          <p:nvPr/>
        </p:nvSpPr>
        <p:spPr>
          <a:xfrm rot="19309126">
            <a:off x="1128528" y="1988300"/>
            <a:ext cx="14414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Optima" panose="02000503060000020004" pitchFamily="2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45533" y="2257524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</a:t>
            </a:r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FA74940D-BAE3-8843-9230-938A29629DBD}"/>
              </a:ext>
            </a:extLst>
          </p:cNvPr>
          <p:cNvSpPr txBox="1"/>
          <p:nvPr/>
        </p:nvSpPr>
        <p:spPr>
          <a:xfrm rot="19241148">
            <a:off x="2075919" y="2069114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7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9</a:t>
            </a:r>
          </a:p>
        </p:txBody>
      </p:sp>
      <p:sp>
        <p:nvSpPr>
          <p:cNvPr id="194" name="TextBox 193">
            <a:extLst>
              <a:ext uri="{FF2B5EF4-FFF2-40B4-BE49-F238E27FC236}">
                <a16:creationId xmlns:a16="http://schemas.microsoft.com/office/drawing/2014/main" id="{3FBC8894-76E5-5D40-A388-2CAE53AD55FD}"/>
              </a:ext>
            </a:extLst>
          </p:cNvPr>
          <p:cNvSpPr txBox="1"/>
          <p:nvPr/>
        </p:nvSpPr>
        <p:spPr>
          <a:xfrm>
            <a:off x="2527513" y="5092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7DA11929-74DD-DA43-BD9B-46FD24A1E57A}"/>
              </a:ext>
            </a:extLst>
          </p:cNvPr>
          <p:cNvCxnSpPr>
            <a:cxnSpLocks/>
          </p:cNvCxnSpPr>
          <p:nvPr/>
        </p:nvCxnSpPr>
        <p:spPr>
          <a:xfrm flipH="1">
            <a:off x="1521696" y="326590"/>
            <a:ext cx="1531750" cy="602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6" name="TextBox 195">
            <a:extLst>
              <a:ext uri="{FF2B5EF4-FFF2-40B4-BE49-F238E27FC236}">
                <a16:creationId xmlns:a16="http://schemas.microsoft.com/office/drawing/2014/main" id="{D435BDC6-2F08-DB4B-9626-07B1EF3D1F51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97" name="Oval 196">
            <a:extLst>
              <a:ext uri="{FF2B5EF4-FFF2-40B4-BE49-F238E27FC236}">
                <a16:creationId xmlns:a16="http://schemas.microsoft.com/office/drawing/2014/main" id="{8E4CB869-3B8E-3844-91B2-BFD7D5AC2FAE}"/>
              </a:ext>
            </a:extLst>
          </p:cNvPr>
          <p:cNvSpPr/>
          <p:nvPr/>
        </p:nvSpPr>
        <p:spPr>
          <a:xfrm>
            <a:off x="1455811" y="2622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98" name="TextBox 197">
            <a:extLst>
              <a:ext uri="{FF2B5EF4-FFF2-40B4-BE49-F238E27FC236}">
                <a16:creationId xmlns:a16="http://schemas.microsoft.com/office/drawing/2014/main" id="{77F1ABDF-E05F-4340-A785-6DAD3EE3C5BE}"/>
              </a:ext>
            </a:extLst>
          </p:cNvPr>
          <p:cNvSpPr txBox="1"/>
          <p:nvPr/>
        </p:nvSpPr>
        <p:spPr>
          <a:xfrm>
            <a:off x="1378392" y="228600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13</a:t>
            </a:r>
          </a:p>
        </p:txBody>
      </p:sp>
    </p:spTree>
    <p:extLst>
      <p:ext uri="{BB962C8B-B14F-4D97-AF65-F5344CB8AC3E}">
        <p14:creationId xmlns:p14="http://schemas.microsoft.com/office/powerpoint/2010/main" val="3248036707"/>
      </p:ext>
    </p:extLst>
  </p:cSld>
  <p:clrMapOvr>
    <a:masterClrMapping/>
  </p:clrMapOvr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 dirty="0"/>
              <a:t>Bioinformatics Algorithms: An Active Learning Approach</a:t>
            </a:r>
            <a:r>
              <a:rPr lang="en-US" dirty="0"/>
              <a:t>.  © 2018 </a:t>
            </a:r>
            <a:r>
              <a:rPr lang="en-US" dirty="0" err="1"/>
              <a:t>Compeau</a:t>
            </a:r>
            <a:r>
              <a:rPr lang="en-US" dirty="0"/>
              <a:t> and </a:t>
            </a:r>
            <a:r>
              <a:rPr lang="en-US" dirty="0" err="1"/>
              <a:t>Pevzner</a:t>
            </a:r>
            <a:r>
              <a:rPr lang="en-US" dirty="0"/>
              <a:t>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0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cxnSpLocks/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TextBox 72">
            <a:extLst>
              <a:ext uri="{FF2B5EF4-FFF2-40B4-BE49-F238E27FC236}">
                <a16:creationId xmlns:a16="http://schemas.microsoft.com/office/drawing/2014/main" id="{E6430331-32D6-2C4A-8F40-6B94287AAA9B}"/>
              </a:ext>
            </a:extLst>
          </p:cNvPr>
          <p:cNvSpPr txBox="1"/>
          <p:nvPr/>
        </p:nvSpPr>
        <p:spPr>
          <a:xfrm>
            <a:off x="2235217" y="144404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2089B9B-080C-0440-872D-2ED0DDEADE63}"/>
              </a:ext>
            </a:extLst>
          </p:cNvPr>
          <p:cNvSpPr txBox="1"/>
          <p:nvPr/>
        </p:nvSpPr>
        <p:spPr>
          <a:xfrm>
            <a:off x="1850667" y="8958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22C2B9FA-5513-2140-8F0D-269530C1D720}"/>
              </a:ext>
            </a:extLst>
          </p:cNvPr>
          <p:cNvSpPr/>
          <p:nvPr/>
        </p:nvSpPr>
        <p:spPr>
          <a:xfrm>
            <a:off x="2199979" y="1256814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7D6CE7AE-C3B6-8A41-9E5F-25C4F21F9A1D}"/>
              </a:ext>
            </a:extLst>
          </p:cNvPr>
          <p:cNvCxnSpPr>
            <a:stCxn id="75" idx="5"/>
            <a:endCxn id="76" idx="0"/>
          </p:cNvCxnSpPr>
          <p:nvPr/>
        </p:nvCxnSpPr>
        <p:spPr>
          <a:xfrm>
            <a:off x="2075919" y="811669"/>
            <a:ext cx="238360" cy="4451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07E8AC30-AA5E-1848-9ABF-4F4FBDE9B717}"/>
              </a:ext>
            </a:extLst>
          </p:cNvPr>
          <p:cNvCxnSpPr>
            <a:stCxn id="76" idx="5"/>
            <a:endCxn id="79" idx="1"/>
          </p:cNvCxnSpPr>
          <p:nvPr/>
        </p:nvCxnSpPr>
        <p:spPr>
          <a:xfrm>
            <a:off x="2395100" y="1451936"/>
            <a:ext cx="175696" cy="2990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cxnSpLocks/>
            <a:stCxn id="79" idx="3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F0FB156B-0FEA-214C-B325-BFF68048825F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5834D8-3E84-7941-8570-B872AAF555A7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80ED94-4E45-A449-B7D4-EA793821235B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EB0E298-1265-E549-861C-1447DA0B9DED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5D586A2-2016-6242-9A14-C79487C99B3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E29280A-971A-6349-9908-C497B5073C3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B85E2A-8DB8-C64F-86FA-DE7FCDCA5EA7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CEA38C7-C47C-EF47-97E0-5D6A2E8AB813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6A0A700A-36A2-5C4D-B02E-EB9A4DF02256}"/>
              </a:ext>
            </a:extLst>
          </p:cNvPr>
          <p:cNvCxnSpPr>
            <a:endCxn id="93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id="{B8744598-54AE-FA46-A7CB-16FEBD55EF1B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84D405E-D4E9-124C-B08B-09DF5FAC5418}"/>
              </a:ext>
            </a:extLst>
          </p:cNvPr>
          <p:cNvCxnSpPr>
            <a:stCxn id="93" idx="4"/>
            <a:endCxn id="95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79B955C-5BAB-9849-A3F5-F98590F9D7C5}"/>
              </a:ext>
            </a:extLst>
          </p:cNvPr>
          <p:cNvCxnSpPr>
            <a:stCxn id="95" idx="4"/>
            <a:endCxn id="98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val 97">
            <a:extLst>
              <a:ext uri="{FF2B5EF4-FFF2-40B4-BE49-F238E27FC236}">
                <a16:creationId xmlns:a16="http://schemas.microsoft.com/office/drawing/2014/main" id="{7C697300-9997-4C4E-A4EB-6A4F8E218648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E1E78C6A-0C5B-A645-A5BF-91DE6F42C471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92BC703-2B35-5945-B0EA-3282187FD27F}"/>
              </a:ext>
            </a:extLst>
          </p:cNvPr>
          <p:cNvCxnSpPr>
            <a:stCxn id="98" idx="4"/>
            <a:endCxn id="99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>
            <a:extLst>
              <a:ext uri="{FF2B5EF4-FFF2-40B4-BE49-F238E27FC236}">
                <a16:creationId xmlns:a16="http://schemas.microsoft.com/office/drawing/2014/main" id="{29FF1F1D-7077-D04C-989C-D7BD7375E9BB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B12C524-5B51-E744-9D40-5D75ED33C939}"/>
              </a:ext>
            </a:extLst>
          </p:cNvPr>
          <p:cNvCxnSpPr>
            <a:stCxn id="99" idx="4"/>
            <a:endCxn id="101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DEBAAF2A-214C-CD40-979E-C104F666A30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64EA81-A491-9D42-88C7-FB3A1A3A5204}"/>
              </a:ext>
            </a:extLst>
          </p:cNvPr>
          <p:cNvCxnSpPr>
            <a:endCxn id="103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CAE7D68B-7D3D-8E4E-8AC8-3CCA49E8846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2</a:t>
            </a: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8CEB8A3-E1F4-9E43-BF34-24421B04ED1E}"/>
              </a:ext>
            </a:extLst>
          </p:cNvPr>
          <p:cNvCxnSpPr>
            <a:endCxn id="106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D95C3EE5-77A5-C74B-959F-F61503C21BBA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6C89CFC-C4C0-E14A-ADDA-C43BE84B0062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41144C40-B711-E949-ACA7-BE22AA0352EB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stCxn id="115" idx="4"/>
            <a:endCxn id="116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04D2FC4-1481-8949-99D1-75DE32A55C16}"/>
              </a:ext>
            </a:extLst>
          </p:cNvPr>
          <p:cNvCxnSpPr>
            <a:stCxn id="116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0C5BA5E2-0892-7B46-B707-B19903FA2C06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46C913A-0A5C-2041-8F1B-F0B7D87BEFF1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F28F3889-31F2-3C42-9574-99A77B751426}"/>
              </a:ext>
            </a:extLst>
          </p:cNvPr>
          <p:cNvCxnSpPr>
            <a:stCxn id="120" idx="4"/>
            <a:endCxn id="92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cxnSpLocks/>
            <a:stCxn id="75" idx="3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TextBox 151">
            <a:extLst>
              <a:ext uri="{FF2B5EF4-FFF2-40B4-BE49-F238E27FC236}">
                <a16:creationId xmlns:a16="http://schemas.microsoft.com/office/drawing/2014/main" id="{20F7BD5C-C3D0-364A-A756-3BA59B2B76D1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33A9FF0A-9F7B-444E-910A-581BC79181DD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D7F2618-0636-8243-B489-923C6AACC909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66A46DFD-D0C6-3746-A887-EB10E5A48343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9D024F5-C229-974A-85BF-3EB5237478A0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9C408D67-4B65-174F-9FC1-87FCC4161A94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1DDE6840-359C-3747-9AFA-DFB0F1325B8C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3AEB85C8-45D0-9D43-8619-2DDD941E6563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9F71070D-CF69-E24C-8E78-111BC6CF1396}"/>
              </a:ext>
            </a:extLst>
          </p:cNvPr>
          <p:cNvCxnSpPr>
            <a:endCxn id="159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Oval 160">
            <a:extLst>
              <a:ext uri="{FF2B5EF4-FFF2-40B4-BE49-F238E27FC236}">
                <a16:creationId xmlns:a16="http://schemas.microsoft.com/office/drawing/2014/main" id="{CD8AA623-9B17-4C44-A314-E96DC001B219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42660FE3-4127-5A4F-8616-BFD1D6A603DE}"/>
              </a:ext>
            </a:extLst>
          </p:cNvPr>
          <p:cNvCxnSpPr>
            <a:stCxn id="159" idx="4"/>
            <a:endCxn id="161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F11882FA-A977-224E-B8AB-98E0E4D004AD}"/>
              </a:ext>
            </a:extLst>
          </p:cNvPr>
          <p:cNvCxnSpPr>
            <a:stCxn id="161" idx="4"/>
            <a:endCxn id="164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Oval 163">
            <a:extLst>
              <a:ext uri="{FF2B5EF4-FFF2-40B4-BE49-F238E27FC236}">
                <a16:creationId xmlns:a16="http://schemas.microsoft.com/office/drawing/2014/main" id="{5151B645-B1FA-4A4D-9E37-53A96FF93528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027F4397-FE18-9F4F-B3E6-07C599A66304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824962FF-3D62-8D4A-89E8-C808B06EDA56}"/>
              </a:ext>
            </a:extLst>
          </p:cNvPr>
          <p:cNvCxnSpPr>
            <a:stCxn id="164" idx="4"/>
            <a:endCxn id="165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Oval 166">
            <a:extLst>
              <a:ext uri="{FF2B5EF4-FFF2-40B4-BE49-F238E27FC236}">
                <a16:creationId xmlns:a16="http://schemas.microsoft.com/office/drawing/2014/main" id="{F2CDD4F5-A5EF-084D-BEC0-ECAF54A27ACE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50AD51E-C673-624E-9287-7C7649786421}"/>
              </a:ext>
            </a:extLst>
          </p:cNvPr>
          <p:cNvCxnSpPr>
            <a:stCxn id="165" idx="4"/>
            <a:endCxn id="167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Oval 168">
            <a:extLst>
              <a:ext uri="{FF2B5EF4-FFF2-40B4-BE49-F238E27FC236}">
                <a16:creationId xmlns:a16="http://schemas.microsoft.com/office/drawing/2014/main" id="{EA1572D3-6631-2A4A-BD73-15604EE5D379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27869A2C-D4D2-F440-B956-5FE7B9CB23C0}"/>
              </a:ext>
            </a:extLst>
          </p:cNvPr>
          <p:cNvCxnSpPr>
            <a:endCxn id="169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6AD0C6E2-8154-E940-96DF-2FEC48856C6F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4</a:t>
            </a:r>
          </a:p>
        </p:txBody>
      </p: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12BD899F-33DA-CD44-9264-C1A78479DE77}"/>
              </a:ext>
            </a:extLst>
          </p:cNvPr>
          <p:cNvCxnSpPr>
            <a:endCxn id="172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>
            <a:extLst>
              <a:ext uri="{FF2B5EF4-FFF2-40B4-BE49-F238E27FC236}">
                <a16:creationId xmlns:a16="http://schemas.microsoft.com/office/drawing/2014/main" id="{D1DBF96F-6EA9-D043-939B-9042CDFEDC06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FA6CD911-CB87-2043-9027-EACBC223B2E7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stCxn id="3" idx="4"/>
            <a:endCxn id="175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C7A2941-A065-F14C-82A8-4FA5EA767E19}"/>
              </a:ext>
            </a:extLst>
          </p:cNvPr>
          <p:cNvCxnSpPr>
            <a:stCxn id="175" idx="4"/>
            <a:endCxn id="179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TextBox 177">
            <a:extLst>
              <a:ext uri="{FF2B5EF4-FFF2-40B4-BE49-F238E27FC236}">
                <a16:creationId xmlns:a16="http://schemas.microsoft.com/office/drawing/2014/main" id="{449D8DF8-DCC9-8447-88FD-07C5E3E137B6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79" name="Oval 178">
            <a:extLst>
              <a:ext uri="{FF2B5EF4-FFF2-40B4-BE49-F238E27FC236}">
                <a16:creationId xmlns:a16="http://schemas.microsoft.com/office/drawing/2014/main" id="{539D3586-8900-514D-9CD4-CE5EDD4ED7FB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9127ADB1-D45B-D34A-B86C-A8BF01EB69B5}"/>
              </a:ext>
            </a:extLst>
          </p:cNvPr>
          <p:cNvCxnSpPr>
            <a:stCxn id="179" idx="4"/>
            <a:endCxn id="158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>
            <a:extLst>
              <a:ext uri="{FF2B5EF4-FFF2-40B4-BE49-F238E27FC236}">
                <a16:creationId xmlns:a16="http://schemas.microsoft.com/office/drawing/2014/main" id="{BE927778-8C0B-DF4F-AD28-07E66290D8BE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cxnSpLocks/>
            <a:stCxn id="75" idx="2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EF0D17A2-3923-7C49-B576-7FC8B2C8CCEF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0D13B896-9995-F141-B6B8-52C824DAEADB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A9D1E2D2-36D7-524A-8BFA-A1A9D5E77373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9EBAD28F-56E9-DA47-ABE0-9C0F1E6EA6B6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0479995B-9143-CA4F-919F-59C08F00ABEF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4F5FFC70-BE43-2D41-B71E-553110049B21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1" name="Oval 210">
            <a:extLst>
              <a:ext uri="{FF2B5EF4-FFF2-40B4-BE49-F238E27FC236}">
                <a16:creationId xmlns:a16="http://schemas.microsoft.com/office/drawing/2014/main" id="{62939CDC-7491-1145-A543-AA27404638B5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F8D1C12E-D24B-6E4C-88E1-DDE4E42363BA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3" name="Straight Connector 212">
            <a:extLst>
              <a:ext uri="{FF2B5EF4-FFF2-40B4-BE49-F238E27FC236}">
                <a16:creationId xmlns:a16="http://schemas.microsoft.com/office/drawing/2014/main" id="{E82AB79A-C090-8E42-9DF4-50D0FE969169}"/>
              </a:ext>
            </a:extLst>
          </p:cNvPr>
          <p:cNvCxnSpPr>
            <a:endCxn id="212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213">
            <a:extLst>
              <a:ext uri="{FF2B5EF4-FFF2-40B4-BE49-F238E27FC236}">
                <a16:creationId xmlns:a16="http://schemas.microsoft.com/office/drawing/2014/main" id="{7EA16CBF-0CB6-FC47-9C16-AA108F02E7D0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5" name="Straight Connector 214">
            <a:extLst>
              <a:ext uri="{FF2B5EF4-FFF2-40B4-BE49-F238E27FC236}">
                <a16:creationId xmlns:a16="http://schemas.microsoft.com/office/drawing/2014/main" id="{7DA1D841-8F7A-F04F-8690-793B05CF16EF}"/>
              </a:ext>
            </a:extLst>
          </p:cNvPr>
          <p:cNvCxnSpPr>
            <a:stCxn id="212" idx="4"/>
            <a:endCxn id="214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1BB6ECF5-4C32-614F-A07F-43AE0E5FC23B}"/>
              </a:ext>
            </a:extLst>
          </p:cNvPr>
          <p:cNvCxnSpPr>
            <a:stCxn id="214" idx="4"/>
            <a:endCxn id="217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Oval 216">
            <a:extLst>
              <a:ext uri="{FF2B5EF4-FFF2-40B4-BE49-F238E27FC236}">
                <a16:creationId xmlns:a16="http://schemas.microsoft.com/office/drawing/2014/main" id="{7AC3D51C-F64B-8343-8D2F-3DAE5D6D9587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8" name="Oval 217">
            <a:extLst>
              <a:ext uri="{FF2B5EF4-FFF2-40B4-BE49-F238E27FC236}">
                <a16:creationId xmlns:a16="http://schemas.microsoft.com/office/drawing/2014/main" id="{D3593D2D-296B-B148-ADBB-243A8AFC5949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45BC2AF3-BDD4-294D-B440-3FA37F58B6EE}"/>
              </a:ext>
            </a:extLst>
          </p:cNvPr>
          <p:cNvCxnSpPr>
            <a:stCxn id="217" idx="4"/>
            <a:endCxn id="218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Oval 219">
            <a:extLst>
              <a:ext uri="{FF2B5EF4-FFF2-40B4-BE49-F238E27FC236}">
                <a16:creationId xmlns:a16="http://schemas.microsoft.com/office/drawing/2014/main" id="{02ABFF81-62DE-A64E-81F3-49D7D2040FD1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ECC85A4F-F295-F049-88F8-EA3FE8322A8F}"/>
              </a:ext>
            </a:extLst>
          </p:cNvPr>
          <p:cNvCxnSpPr>
            <a:stCxn id="218" idx="4"/>
            <a:endCxn id="220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2" name="Oval 221">
            <a:extLst>
              <a:ext uri="{FF2B5EF4-FFF2-40B4-BE49-F238E27FC236}">
                <a16:creationId xmlns:a16="http://schemas.microsoft.com/office/drawing/2014/main" id="{D82A1DF4-31FD-C441-AD02-EC09268591DB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2F1DCCB1-1445-C140-99D7-4612A5C91602}"/>
              </a:ext>
            </a:extLst>
          </p:cNvPr>
          <p:cNvCxnSpPr>
            <a:endCxn id="222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>
            <a:extLst>
              <a:ext uri="{FF2B5EF4-FFF2-40B4-BE49-F238E27FC236}">
                <a16:creationId xmlns:a16="http://schemas.microsoft.com/office/drawing/2014/main" id="{05B020F5-2AAF-1F4A-8306-825AC9270B58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6</a:t>
            </a: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4C557D32-28D9-A547-A1AB-702793730355}"/>
              </a:ext>
            </a:extLst>
          </p:cNvPr>
          <p:cNvCxnSpPr>
            <a:endCxn id="225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TextBox 226">
            <a:extLst>
              <a:ext uri="{FF2B5EF4-FFF2-40B4-BE49-F238E27FC236}">
                <a16:creationId xmlns:a16="http://schemas.microsoft.com/office/drawing/2014/main" id="{479A8997-29F8-F449-B5AF-FEA38F26CF19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stCxn id="3" idx="4"/>
            <a:endCxn id="211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cxnSpLocks/>
            <a:stCxn id="79" idx="4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8</a:t>
            </a: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cxnSpLocks/>
            <a:stCxn id="79" idx="5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 rot="2820604">
            <a:off x="2849442" y="1854023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00" dirty="0">
              <a:solidFill>
                <a:schemeClr val="bg1"/>
              </a:solidFill>
              <a:latin typeface="Optima" panose="02000503060000020004" pitchFamily="2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cxnSpLocks/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5" name="Oval 264">
            <a:extLst>
              <a:ext uri="{FF2B5EF4-FFF2-40B4-BE49-F238E27FC236}">
                <a16:creationId xmlns:a16="http://schemas.microsoft.com/office/drawing/2014/main" id="{D24D816F-F2DA-1F41-874A-58FF3CA42A43}"/>
              </a:ext>
            </a:extLst>
          </p:cNvPr>
          <p:cNvSpPr/>
          <p:nvPr/>
        </p:nvSpPr>
        <p:spPr>
          <a:xfrm>
            <a:off x="2733339" y="99342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764E06DB-3FFB-2144-8181-25E5261C0143}"/>
              </a:ext>
            </a:extLst>
          </p:cNvPr>
          <p:cNvSpPr txBox="1"/>
          <p:nvPr/>
        </p:nvSpPr>
        <p:spPr>
          <a:xfrm>
            <a:off x="2696795" y="12516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F873554E-B5B7-964E-8366-636FA837018E}"/>
              </a:ext>
            </a:extLst>
          </p:cNvPr>
          <p:cNvCxnSpPr>
            <a:stCxn id="265" idx="5"/>
            <a:endCxn id="267" idx="0"/>
          </p:cNvCxnSpPr>
          <p:nvPr/>
        </p:nvCxnSpPr>
        <p:spPr>
          <a:xfrm>
            <a:off x="2928460" y="1188544"/>
            <a:ext cx="198171" cy="4146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322073" y="872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stCxn id="75" idx="6"/>
            <a:endCxn id="265" idx="1"/>
          </p:cNvCxnSpPr>
          <p:nvPr/>
        </p:nvCxnSpPr>
        <p:spPr>
          <a:xfrm>
            <a:off x="2109397" y="730847"/>
            <a:ext cx="657420" cy="29605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1" name="TextBox 280">
            <a:extLst>
              <a:ext uri="{FF2B5EF4-FFF2-40B4-BE49-F238E27FC236}">
                <a16:creationId xmlns:a16="http://schemas.microsoft.com/office/drawing/2014/main" id="{6B25FDD9-66B1-074B-8787-FE0444A6C4B0}"/>
              </a:ext>
            </a:extLst>
          </p:cNvPr>
          <p:cNvSpPr txBox="1"/>
          <p:nvPr/>
        </p:nvSpPr>
        <p:spPr>
          <a:xfrm>
            <a:off x="5950881" y="273902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10</a:t>
            </a:r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8A85FCB1-E89D-5B4B-A182-F71A85133871}"/>
              </a:ext>
            </a:extLst>
          </p:cNvPr>
          <p:cNvSpPr txBox="1"/>
          <p:nvPr/>
        </p:nvSpPr>
        <p:spPr>
          <a:xfrm>
            <a:off x="2931142" y="1566883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11</a:t>
            </a:r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D99A8481-C9B9-7D41-BCDE-3F6E67442B6E}"/>
              </a:ext>
            </a:extLst>
          </p:cNvPr>
          <p:cNvSpPr txBox="1"/>
          <p:nvPr/>
        </p:nvSpPr>
        <p:spPr>
          <a:xfrm>
            <a:off x="7626535" y="161427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12</a:t>
            </a: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790F0E15-A970-454E-BA3B-547A29B18BAF}"/>
              </a:ext>
            </a:extLst>
          </p:cNvPr>
          <p:cNvSpPr txBox="1"/>
          <p:nvPr/>
        </p:nvSpPr>
        <p:spPr>
          <a:xfrm rot="19702993">
            <a:off x="659625" y="691175"/>
            <a:ext cx="11977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bananas$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12954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5</a:t>
            </a:r>
          </a:p>
        </p:txBody>
      </p:sp>
      <p:sp>
        <p:nvSpPr>
          <p:cNvPr id="277" name="TextBox 276">
            <a:extLst>
              <a:ext uri="{FF2B5EF4-FFF2-40B4-BE49-F238E27FC236}">
                <a16:creationId xmlns:a16="http://schemas.microsoft.com/office/drawing/2014/main" id="{C2566DB1-648B-764B-A495-15C7A0A7BDD2}"/>
              </a:ext>
            </a:extLst>
          </p:cNvPr>
          <p:cNvSpPr txBox="1"/>
          <p:nvPr/>
        </p:nvSpPr>
        <p:spPr>
          <a:xfrm rot="18381987">
            <a:off x="518842" y="1282835"/>
            <a:ext cx="14510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15240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3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1D94F26B-73F8-4D40-8301-F8ABD1292A1F}"/>
              </a:ext>
            </a:extLst>
          </p:cNvPr>
          <p:cNvSpPr txBox="1"/>
          <p:nvPr/>
        </p:nvSpPr>
        <p:spPr>
          <a:xfrm rot="19309126">
            <a:off x="1128528" y="1988300"/>
            <a:ext cx="14414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Optima" panose="02000503060000020004" pitchFamily="2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45533" y="2257524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</a:t>
            </a:r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FA74940D-BAE3-8843-9230-938A29629DBD}"/>
              </a:ext>
            </a:extLst>
          </p:cNvPr>
          <p:cNvSpPr txBox="1"/>
          <p:nvPr/>
        </p:nvSpPr>
        <p:spPr>
          <a:xfrm rot="19241148">
            <a:off x="2075919" y="2069114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7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9</a:t>
            </a:r>
          </a:p>
        </p:txBody>
      </p:sp>
      <p:sp>
        <p:nvSpPr>
          <p:cNvPr id="194" name="TextBox 193">
            <a:extLst>
              <a:ext uri="{FF2B5EF4-FFF2-40B4-BE49-F238E27FC236}">
                <a16:creationId xmlns:a16="http://schemas.microsoft.com/office/drawing/2014/main" id="{D0809ED6-1D4B-694F-88D9-418334656765}"/>
              </a:ext>
            </a:extLst>
          </p:cNvPr>
          <p:cNvSpPr txBox="1"/>
          <p:nvPr/>
        </p:nvSpPr>
        <p:spPr>
          <a:xfrm>
            <a:off x="2527513" y="5092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88D17ED2-A764-7443-B639-23F576554A2F}"/>
              </a:ext>
            </a:extLst>
          </p:cNvPr>
          <p:cNvCxnSpPr>
            <a:cxnSpLocks/>
          </p:cNvCxnSpPr>
          <p:nvPr/>
        </p:nvCxnSpPr>
        <p:spPr>
          <a:xfrm flipH="1">
            <a:off x="1521696" y="326590"/>
            <a:ext cx="1531750" cy="602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6" name="TextBox 195">
            <a:extLst>
              <a:ext uri="{FF2B5EF4-FFF2-40B4-BE49-F238E27FC236}">
                <a16:creationId xmlns:a16="http://schemas.microsoft.com/office/drawing/2014/main" id="{0CE66BA8-4432-D643-A3AD-973DC9A4A34E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97" name="Oval 196">
            <a:extLst>
              <a:ext uri="{FF2B5EF4-FFF2-40B4-BE49-F238E27FC236}">
                <a16:creationId xmlns:a16="http://schemas.microsoft.com/office/drawing/2014/main" id="{5A959E88-A64A-3342-8CD4-856F2CE930B7}"/>
              </a:ext>
            </a:extLst>
          </p:cNvPr>
          <p:cNvSpPr/>
          <p:nvPr/>
        </p:nvSpPr>
        <p:spPr>
          <a:xfrm>
            <a:off x="1455811" y="2622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98" name="TextBox 197">
            <a:extLst>
              <a:ext uri="{FF2B5EF4-FFF2-40B4-BE49-F238E27FC236}">
                <a16:creationId xmlns:a16="http://schemas.microsoft.com/office/drawing/2014/main" id="{500F97E6-E2E5-344E-9290-AF084EF2FC3D}"/>
              </a:ext>
            </a:extLst>
          </p:cNvPr>
          <p:cNvSpPr txBox="1"/>
          <p:nvPr/>
        </p:nvSpPr>
        <p:spPr>
          <a:xfrm>
            <a:off x="1378392" y="228600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13</a:t>
            </a:r>
          </a:p>
        </p:txBody>
      </p:sp>
    </p:spTree>
    <p:extLst>
      <p:ext uri="{BB962C8B-B14F-4D97-AF65-F5344CB8AC3E}">
        <p14:creationId xmlns:p14="http://schemas.microsoft.com/office/powerpoint/2010/main" val="3285449890"/>
      </p:ext>
    </p:extLst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94" name="Straight Connector 193">
            <a:extLst>
              <a:ext uri="{FF2B5EF4-FFF2-40B4-BE49-F238E27FC236}">
                <a16:creationId xmlns:a16="http://schemas.microsoft.com/office/drawing/2014/main" id="{302355EB-1E03-9741-B86D-5F12597226BE}"/>
              </a:ext>
            </a:extLst>
          </p:cNvPr>
          <p:cNvCxnSpPr/>
          <p:nvPr/>
        </p:nvCxnSpPr>
        <p:spPr>
          <a:xfrm>
            <a:off x="2075919" y="811669"/>
            <a:ext cx="494877" cy="93934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 dirty="0"/>
              <a:t>Bioinformatics Algorithms: An Active Learning Approach</a:t>
            </a:r>
            <a:r>
              <a:rPr lang="en-US" dirty="0"/>
              <a:t>.  © 2018 </a:t>
            </a:r>
            <a:r>
              <a:rPr lang="en-US" dirty="0" err="1"/>
              <a:t>Compeau</a:t>
            </a:r>
            <a:r>
              <a:rPr lang="en-US" dirty="0"/>
              <a:t> and </a:t>
            </a:r>
            <a:r>
              <a:rPr lang="en-US" dirty="0" err="1"/>
              <a:t>Pevzner</a:t>
            </a:r>
            <a:r>
              <a:rPr lang="en-US" dirty="0"/>
              <a:t>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0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cxnSpLocks/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cxnSpLocks/>
            <a:stCxn id="79" idx="3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F0FB156B-0FEA-214C-B325-BFF68048825F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5834D8-3E84-7941-8570-B872AAF555A7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80ED94-4E45-A449-B7D4-EA793821235B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EB0E298-1265-E549-861C-1447DA0B9DED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5D586A2-2016-6242-9A14-C79487C99B3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E29280A-971A-6349-9908-C497B5073C3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B85E2A-8DB8-C64F-86FA-DE7FCDCA5EA7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CEA38C7-C47C-EF47-97E0-5D6A2E8AB813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6A0A700A-36A2-5C4D-B02E-EB9A4DF02256}"/>
              </a:ext>
            </a:extLst>
          </p:cNvPr>
          <p:cNvCxnSpPr>
            <a:endCxn id="93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id="{B8744598-54AE-FA46-A7CB-16FEBD55EF1B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84D405E-D4E9-124C-B08B-09DF5FAC5418}"/>
              </a:ext>
            </a:extLst>
          </p:cNvPr>
          <p:cNvCxnSpPr>
            <a:stCxn id="93" idx="4"/>
            <a:endCxn id="95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79B955C-5BAB-9849-A3F5-F98590F9D7C5}"/>
              </a:ext>
            </a:extLst>
          </p:cNvPr>
          <p:cNvCxnSpPr>
            <a:stCxn id="95" idx="4"/>
            <a:endCxn id="98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val 97">
            <a:extLst>
              <a:ext uri="{FF2B5EF4-FFF2-40B4-BE49-F238E27FC236}">
                <a16:creationId xmlns:a16="http://schemas.microsoft.com/office/drawing/2014/main" id="{7C697300-9997-4C4E-A4EB-6A4F8E218648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E1E78C6A-0C5B-A645-A5BF-91DE6F42C471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92BC703-2B35-5945-B0EA-3282187FD27F}"/>
              </a:ext>
            </a:extLst>
          </p:cNvPr>
          <p:cNvCxnSpPr>
            <a:stCxn id="98" idx="4"/>
            <a:endCxn id="99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>
            <a:extLst>
              <a:ext uri="{FF2B5EF4-FFF2-40B4-BE49-F238E27FC236}">
                <a16:creationId xmlns:a16="http://schemas.microsoft.com/office/drawing/2014/main" id="{29FF1F1D-7077-D04C-989C-D7BD7375E9BB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B12C524-5B51-E744-9D40-5D75ED33C939}"/>
              </a:ext>
            </a:extLst>
          </p:cNvPr>
          <p:cNvCxnSpPr>
            <a:stCxn id="99" idx="4"/>
            <a:endCxn id="101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DEBAAF2A-214C-CD40-979E-C104F666A30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64EA81-A491-9D42-88C7-FB3A1A3A5204}"/>
              </a:ext>
            </a:extLst>
          </p:cNvPr>
          <p:cNvCxnSpPr>
            <a:endCxn id="103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CAE7D68B-7D3D-8E4E-8AC8-3CCA49E8846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2</a:t>
            </a: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8CEB8A3-E1F4-9E43-BF34-24421B04ED1E}"/>
              </a:ext>
            </a:extLst>
          </p:cNvPr>
          <p:cNvCxnSpPr>
            <a:endCxn id="106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D95C3EE5-77A5-C74B-959F-F61503C21BBA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6C89CFC-C4C0-E14A-ADDA-C43BE84B0062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41144C40-B711-E949-ACA7-BE22AA0352EB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stCxn id="115" idx="4"/>
            <a:endCxn id="116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04D2FC4-1481-8949-99D1-75DE32A55C16}"/>
              </a:ext>
            </a:extLst>
          </p:cNvPr>
          <p:cNvCxnSpPr>
            <a:stCxn id="116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0C5BA5E2-0892-7B46-B707-B19903FA2C06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46C913A-0A5C-2041-8F1B-F0B7D87BEFF1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F28F3889-31F2-3C42-9574-99A77B751426}"/>
              </a:ext>
            </a:extLst>
          </p:cNvPr>
          <p:cNvCxnSpPr>
            <a:stCxn id="120" idx="4"/>
            <a:endCxn id="92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cxnSpLocks/>
            <a:stCxn id="75" idx="3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TextBox 151">
            <a:extLst>
              <a:ext uri="{FF2B5EF4-FFF2-40B4-BE49-F238E27FC236}">
                <a16:creationId xmlns:a16="http://schemas.microsoft.com/office/drawing/2014/main" id="{20F7BD5C-C3D0-364A-A756-3BA59B2B76D1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33A9FF0A-9F7B-444E-910A-581BC79181DD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D7F2618-0636-8243-B489-923C6AACC909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66A46DFD-D0C6-3746-A887-EB10E5A48343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9D024F5-C229-974A-85BF-3EB5237478A0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9C408D67-4B65-174F-9FC1-87FCC4161A94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1DDE6840-359C-3747-9AFA-DFB0F1325B8C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3AEB85C8-45D0-9D43-8619-2DDD941E6563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9F71070D-CF69-E24C-8E78-111BC6CF1396}"/>
              </a:ext>
            </a:extLst>
          </p:cNvPr>
          <p:cNvCxnSpPr>
            <a:endCxn id="159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Oval 160">
            <a:extLst>
              <a:ext uri="{FF2B5EF4-FFF2-40B4-BE49-F238E27FC236}">
                <a16:creationId xmlns:a16="http://schemas.microsoft.com/office/drawing/2014/main" id="{CD8AA623-9B17-4C44-A314-E96DC001B219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42660FE3-4127-5A4F-8616-BFD1D6A603DE}"/>
              </a:ext>
            </a:extLst>
          </p:cNvPr>
          <p:cNvCxnSpPr>
            <a:stCxn id="159" idx="4"/>
            <a:endCxn id="161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F11882FA-A977-224E-B8AB-98E0E4D004AD}"/>
              </a:ext>
            </a:extLst>
          </p:cNvPr>
          <p:cNvCxnSpPr>
            <a:stCxn id="161" idx="4"/>
            <a:endCxn id="164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Oval 163">
            <a:extLst>
              <a:ext uri="{FF2B5EF4-FFF2-40B4-BE49-F238E27FC236}">
                <a16:creationId xmlns:a16="http://schemas.microsoft.com/office/drawing/2014/main" id="{5151B645-B1FA-4A4D-9E37-53A96FF93528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027F4397-FE18-9F4F-B3E6-07C599A66304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824962FF-3D62-8D4A-89E8-C808B06EDA56}"/>
              </a:ext>
            </a:extLst>
          </p:cNvPr>
          <p:cNvCxnSpPr>
            <a:stCxn id="164" idx="4"/>
            <a:endCxn id="165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Oval 166">
            <a:extLst>
              <a:ext uri="{FF2B5EF4-FFF2-40B4-BE49-F238E27FC236}">
                <a16:creationId xmlns:a16="http://schemas.microsoft.com/office/drawing/2014/main" id="{F2CDD4F5-A5EF-084D-BEC0-ECAF54A27ACE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50AD51E-C673-624E-9287-7C7649786421}"/>
              </a:ext>
            </a:extLst>
          </p:cNvPr>
          <p:cNvCxnSpPr>
            <a:stCxn id="165" idx="4"/>
            <a:endCxn id="167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Oval 168">
            <a:extLst>
              <a:ext uri="{FF2B5EF4-FFF2-40B4-BE49-F238E27FC236}">
                <a16:creationId xmlns:a16="http://schemas.microsoft.com/office/drawing/2014/main" id="{EA1572D3-6631-2A4A-BD73-15604EE5D379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27869A2C-D4D2-F440-B956-5FE7B9CB23C0}"/>
              </a:ext>
            </a:extLst>
          </p:cNvPr>
          <p:cNvCxnSpPr>
            <a:endCxn id="169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6AD0C6E2-8154-E940-96DF-2FEC48856C6F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4</a:t>
            </a:r>
          </a:p>
        </p:txBody>
      </p: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12BD899F-33DA-CD44-9264-C1A78479DE77}"/>
              </a:ext>
            </a:extLst>
          </p:cNvPr>
          <p:cNvCxnSpPr>
            <a:endCxn id="172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>
            <a:extLst>
              <a:ext uri="{FF2B5EF4-FFF2-40B4-BE49-F238E27FC236}">
                <a16:creationId xmlns:a16="http://schemas.microsoft.com/office/drawing/2014/main" id="{D1DBF96F-6EA9-D043-939B-9042CDFEDC06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FA6CD911-CB87-2043-9027-EACBC223B2E7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stCxn id="3" idx="4"/>
            <a:endCxn id="175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C7A2941-A065-F14C-82A8-4FA5EA767E19}"/>
              </a:ext>
            </a:extLst>
          </p:cNvPr>
          <p:cNvCxnSpPr>
            <a:stCxn id="175" idx="4"/>
            <a:endCxn id="179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TextBox 177">
            <a:extLst>
              <a:ext uri="{FF2B5EF4-FFF2-40B4-BE49-F238E27FC236}">
                <a16:creationId xmlns:a16="http://schemas.microsoft.com/office/drawing/2014/main" id="{449D8DF8-DCC9-8447-88FD-07C5E3E137B6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79" name="Oval 178">
            <a:extLst>
              <a:ext uri="{FF2B5EF4-FFF2-40B4-BE49-F238E27FC236}">
                <a16:creationId xmlns:a16="http://schemas.microsoft.com/office/drawing/2014/main" id="{539D3586-8900-514D-9CD4-CE5EDD4ED7FB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9127ADB1-D45B-D34A-B86C-A8BF01EB69B5}"/>
              </a:ext>
            </a:extLst>
          </p:cNvPr>
          <p:cNvCxnSpPr>
            <a:stCxn id="179" idx="4"/>
            <a:endCxn id="158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>
            <a:extLst>
              <a:ext uri="{FF2B5EF4-FFF2-40B4-BE49-F238E27FC236}">
                <a16:creationId xmlns:a16="http://schemas.microsoft.com/office/drawing/2014/main" id="{BE927778-8C0B-DF4F-AD28-07E66290D8BE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cxnSpLocks/>
            <a:stCxn id="75" idx="2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EF0D17A2-3923-7C49-B576-7FC8B2C8CCEF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0D13B896-9995-F141-B6B8-52C824DAEADB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A9D1E2D2-36D7-524A-8BFA-A1A9D5E77373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9EBAD28F-56E9-DA47-ABE0-9C0F1E6EA6B6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0479995B-9143-CA4F-919F-59C08F00ABEF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4F5FFC70-BE43-2D41-B71E-553110049B21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1" name="Oval 210">
            <a:extLst>
              <a:ext uri="{FF2B5EF4-FFF2-40B4-BE49-F238E27FC236}">
                <a16:creationId xmlns:a16="http://schemas.microsoft.com/office/drawing/2014/main" id="{62939CDC-7491-1145-A543-AA27404638B5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F8D1C12E-D24B-6E4C-88E1-DDE4E42363BA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3" name="Straight Connector 212">
            <a:extLst>
              <a:ext uri="{FF2B5EF4-FFF2-40B4-BE49-F238E27FC236}">
                <a16:creationId xmlns:a16="http://schemas.microsoft.com/office/drawing/2014/main" id="{E82AB79A-C090-8E42-9DF4-50D0FE969169}"/>
              </a:ext>
            </a:extLst>
          </p:cNvPr>
          <p:cNvCxnSpPr>
            <a:endCxn id="212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213">
            <a:extLst>
              <a:ext uri="{FF2B5EF4-FFF2-40B4-BE49-F238E27FC236}">
                <a16:creationId xmlns:a16="http://schemas.microsoft.com/office/drawing/2014/main" id="{7EA16CBF-0CB6-FC47-9C16-AA108F02E7D0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5" name="Straight Connector 214">
            <a:extLst>
              <a:ext uri="{FF2B5EF4-FFF2-40B4-BE49-F238E27FC236}">
                <a16:creationId xmlns:a16="http://schemas.microsoft.com/office/drawing/2014/main" id="{7DA1D841-8F7A-F04F-8690-793B05CF16EF}"/>
              </a:ext>
            </a:extLst>
          </p:cNvPr>
          <p:cNvCxnSpPr>
            <a:stCxn id="212" idx="4"/>
            <a:endCxn id="214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1BB6ECF5-4C32-614F-A07F-43AE0E5FC23B}"/>
              </a:ext>
            </a:extLst>
          </p:cNvPr>
          <p:cNvCxnSpPr>
            <a:stCxn id="214" idx="4"/>
            <a:endCxn id="217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Oval 216">
            <a:extLst>
              <a:ext uri="{FF2B5EF4-FFF2-40B4-BE49-F238E27FC236}">
                <a16:creationId xmlns:a16="http://schemas.microsoft.com/office/drawing/2014/main" id="{7AC3D51C-F64B-8343-8D2F-3DAE5D6D9587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8" name="Oval 217">
            <a:extLst>
              <a:ext uri="{FF2B5EF4-FFF2-40B4-BE49-F238E27FC236}">
                <a16:creationId xmlns:a16="http://schemas.microsoft.com/office/drawing/2014/main" id="{D3593D2D-296B-B148-ADBB-243A8AFC5949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45BC2AF3-BDD4-294D-B440-3FA37F58B6EE}"/>
              </a:ext>
            </a:extLst>
          </p:cNvPr>
          <p:cNvCxnSpPr>
            <a:stCxn id="217" idx="4"/>
            <a:endCxn id="218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Oval 219">
            <a:extLst>
              <a:ext uri="{FF2B5EF4-FFF2-40B4-BE49-F238E27FC236}">
                <a16:creationId xmlns:a16="http://schemas.microsoft.com/office/drawing/2014/main" id="{02ABFF81-62DE-A64E-81F3-49D7D2040FD1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ECC85A4F-F295-F049-88F8-EA3FE8322A8F}"/>
              </a:ext>
            </a:extLst>
          </p:cNvPr>
          <p:cNvCxnSpPr>
            <a:stCxn id="218" idx="4"/>
            <a:endCxn id="220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2" name="Oval 221">
            <a:extLst>
              <a:ext uri="{FF2B5EF4-FFF2-40B4-BE49-F238E27FC236}">
                <a16:creationId xmlns:a16="http://schemas.microsoft.com/office/drawing/2014/main" id="{D82A1DF4-31FD-C441-AD02-EC09268591DB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2F1DCCB1-1445-C140-99D7-4612A5C91602}"/>
              </a:ext>
            </a:extLst>
          </p:cNvPr>
          <p:cNvCxnSpPr>
            <a:endCxn id="222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>
            <a:extLst>
              <a:ext uri="{FF2B5EF4-FFF2-40B4-BE49-F238E27FC236}">
                <a16:creationId xmlns:a16="http://schemas.microsoft.com/office/drawing/2014/main" id="{05B020F5-2AAF-1F4A-8306-825AC9270B58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6</a:t>
            </a: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4C557D32-28D9-A547-A1AB-702793730355}"/>
              </a:ext>
            </a:extLst>
          </p:cNvPr>
          <p:cNvCxnSpPr>
            <a:endCxn id="225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TextBox 226">
            <a:extLst>
              <a:ext uri="{FF2B5EF4-FFF2-40B4-BE49-F238E27FC236}">
                <a16:creationId xmlns:a16="http://schemas.microsoft.com/office/drawing/2014/main" id="{479A8997-29F8-F449-B5AF-FEA38F26CF19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stCxn id="3" idx="4"/>
            <a:endCxn id="211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cxnSpLocks/>
            <a:stCxn id="79" idx="4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8</a:t>
            </a: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cxnSpLocks/>
            <a:stCxn id="79" idx="5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 rot="2820604">
            <a:off x="2849442" y="1854023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00" dirty="0">
              <a:solidFill>
                <a:schemeClr val="bg1"/>
              </a:solidFill>
              <a:latin typeface="Optima" panose="02000503060000020004" pitchFamily="2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cxnSpLocks/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5" name="Oval 264">
            <a:extLst>
              <a:ext uri="{FF2B5EF4-FFF2-40B4-BE49-F238E27FC236}">
                <a16:creationId xmlns:a16="http://schemas.microsoft.com/office/drawing/2014/main" id="{D24D816F-F2DA-1F41-874A-58FF3CA42A43}"/>
              </a:ext>
            </a:extLst>
          </p:cNvPr>
          <p:cNvSpPr/>
          <p:nvPr/>
        </p:nvSpPr>
        <p:spPr>
          <a:xfrm>
            <a:off x="2733339" y="99342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764E06DB-3FFB-2144-8181-25E5261C0143}"/>
              </a:ext>
            </a:extLst>
          </p:cNvPr>
          <p:cNvSpPr txBox="1"/>
          <p:nvPr/>
        </p:nvSpPr>
        <p:spPr>
          <a:xfrm>
            <a:off x="2696795" y="12516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F873554E-B5B7-964E-8366-636FA837018E}"/>
              </a:ext>
            </a:extLst>
          </p:cNvPr>
          <p:cNvCxnSpPr>
            <a:stCxn id="265" idx="5"/>
            <a:endCxn id="267" idx="0"/>
          </p:cNvCxnSpPr>
          <p:nvPr/>
        </p:nvCxnSpPr>
        <p:spPr>
          <a:xfrm>
            <a:off x="2928460" y="1188544"/>
            <a:ext cx="198171" cy="4146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322073" y="872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stCxn id="75" idx="6"/>
            <a:endCxn id="265" idx="1"/>
          </p:cNvCxnSpPr>
          <p:nvPr/>
        </p:nvCxnSpPr>
        <p:spPr>
          <a:xfrm>
            <a:off x="2109397" y="730847"/>
            <a:ext cx="657420" cy="29605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1" name="TextBox 280">
            <a:extLst>
              <a:ext uri="{FF2B5EF4-FFF2-40B4-BE49-F238E27FC236}">
                <a16:creationId xmlns:a16="http://schemas.microsoft.com/office/drawing/2014/main" id="{6B25FDD9-66B1-074B-8787-FE0444A6C4B0}"/>
              </a:ext>
            </a:extLst>
          </p:cNvPr>
          <p:cNvSpPr txBox="1"/>
          <p:nvPr/>
        </p:nvSpPr>
        <p:spPr>
          <a:xfrm>
            <a:off x="5950881" y="273902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10</a:t>
            </a:r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8A85FCB1-E89D-5B4B-A182-F71A85133871}"/>
              </a:ext>
            </a:extLst>
          </p:cNvPr>
          <p:cNvSpPr txBox="1"/>
          <p:nvPr/>
        </p:nvSpPr>
        <p:spPr>
          <a:xfrm>
            <a:off x="2931142" y="1566883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11</a:t>
            </a:r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D99A8481-C9B9-7D41-BCDE-3F6E67442B6E}"/>
              </a:ext>
            </a:extLst>
          </p:cNvPr>
          <p:cNvSpPr txBox="1"/>
          <p:nvPr/>
        </p:nvSpPr>
        <p:spPr>
          <a:xfrm>
            <a:off x="7626535" y="161427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12</a:t>
            </a: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790F0E15-A970-454E-BA3B-547A29B18BAF}"/>
              </a:ext>
            </a:extLst>
          </p:cNvPr>
          <p:cNvSpPr txBox="1"/>
          <p:nvPr/>
        </p:nvSpPr>
        <p:spPr>
          <a:xfrm rot="19702993">
            <a:off x="659625" y="691175"/>
            <a:ext cx="11977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bananas$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12954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5</a:t>
            </a:r>
          </a:p>
        </p:txBody>
      </p:sp>
      <p:sp>
        <p:nvSpPr>
          <p:cNvPr id="277" name="TextBox 276">
            <a:extLst>
              <a:ext uri="{FF2B5EF4-FFF2-40B4-BE49-F238E27FC236}">
                <a16:creationId xmlns:a16="http://schemas.microsoft.com/office/drawing/2014/main" id="{C2566DB1-648B-764B-A495-15C7A0A7BDD2}"/>
              </a:ext>
            </a:extLst>
          </p:cNvPr>
          <p:cNvSpPr txBox="1"/>
          <p:nvPr/>
        </p:nvSpPr>
        <p:spPr>
          <a:xfrm rot="18381987">
            <a:off x="518842" y="1282835"/>
            <a:ext cx="14510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15240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3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1D94F26B-73F8-4D40-8301-F8ABD1292A1F}"/>
              </a:ext>
            </a:extLst>
          </p:cNvPr>
          <p:cNvSpPr txBox="1"/>
          <p:nvPr/>
        </p:nvSpPr>
        <p:spPr>
          <a:xfrm rot="19309126">
            <a:off x="1128528" y="1988300"/>
            <a:ext cx="14414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Optima" panose="02000503060000020004" pitchFamily="2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45533" y="2257524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</a:t>
            </a:r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FA74940D-BAE3-8843-9230-938A29629DBD}"/>
              </a:ext>
            </a:extLst>
          </p:cNvPr>
          <p:cNvSpPr txBox="1"/>
          <p:nvPr/>
        </p:nvSpPr>
        <p:spPr>
          <a:xfrm rot="19241148">
            <a:off x="2075919" y="2069114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7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9</a:t>
            </a:r>
          </a:p>
        </p:txBody>
      </p:sp>
      <p:sp>
        <p:nvSpPr>
          <p:cNvPr id="195" name="TextBox 194">
            <a:extLst>
              <a:ext uri="{FF2B5EF4-FFF2-40B4-BE49-F238E27FC236}">
                <a16:creationId xmlns:a16="http://schemas.microsoft.com/office/drawing/2014/main" id="{B22E077B-522A-3D43-86E6-E8B82064BFF5}"/>
              </a:ext>
            </a:extLst>
          </p:cNvPr>
          <p:cNvSpPr txBox="1"/>
          <p:nvPr/>
        </p:nvSpPr>
        <p:spPr>
          <a:xfrm>
            <a:off x="1940290" y="1175008"/>
            <a:ext cx="4283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solidFill>
                  <a:schemeClr val="tx2"/>
                </a:solidFill>
                <a:latin typeface="Optima" panose="02000503060000020004" pitchFamily="2" charset="0"/>
              </a:rPr>
              <a:t>na</a:t>
            </a:r>
            <a:endParaRPr lang="en-US" dirty="0">
              <a:solidFill>
                <a:schemeClr val="tx2"/>
              </a:solidFill>
              <a:latin typeface="Optima" panose="02000503060000020004" pitchFamily="2" charset="0"/>
            </a:endParaRPr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01ED0DB3-9E9D-BA4B-B9C2-06003D9F7217}"/>
              </a:ext>
            </a:extLst>
          </p:cNvPr>
          <p:cNvSpPr txBox="1"/>
          <p:nvPr/>
        </p:nvSpPr>
        <p:spPr>
          <a:xfrm>
            <a:off x="2527513" y="5092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5AB7225A-C318-6A4F-979E-F5418D830201}"/>
              </a:ext>
            </a:extLst>
          </p:cNvPr>
          <p:cNvCxnSpPr>
            <a:cxnSpLocks/>
          </p:cNvCxnSpPr>
          <p:nvPr/>
        </p:nvCxnSpPr>
        <p:spPr>
          <a:xfrm flipH="1">
            <a:off x="1521696" y="326590"/>
            <a:ext cx="1531750" cy="602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3" name="TextBox 192">
            <a:extLst>
              <a:ext uri="{FF2B5EF4-FFF2-40B4-BE49-F238E27FC236}">
                <a16:creationId xmlns:a16="http://schemas.microsoft.com/office/drawing/2014/main" id="{EB401EF9-9446-5E4F-9C41-26FE2938AAAF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96" name="Oval 195">
            <a:extLst>
              <a:ext uri="{FF2B5EF4-FFF2-40B4-BE49-F238E27FC236}">
                <a16:creationId xmlns:a16="http://schemas.microsoft.com/office/drawing/2014/main" id="{C8A96A76-85A0-AD4E-B043-39D1B1B2B731}"/>
              </a:ext>
            </a:extLst>
          </p:cNvPr>
          <p:cNvSpPr/>
          <p:nvPr/>
        </p:nvSpPr>
        <p:spPr>
          <a:xfrm>
            <a:off x="1455811" y="2622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97" name="TextBox 196">
            <a:extLst>
              <a:ext uri="{FF2B5EF4-FFF2-40B4-BE49-F238E27FC236}">
                <a16:creationId xmlns:a16="http://schemas.microsoft.com/office/drawing/2014/main" id="{DD1413B1-2CB5-9A42-922D-0C4A2B949413}"/>
              </a:ext>
            </a:extLst>
          </p:cNvPr>
          <p:cNvSpPr txBox="1"/>
          <p:nvPr/>
        </p:nvSpPr>
        <p:spPr>
          <a:xfrm>
            <a:off x="1378392" y="228600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13</a:t>
            </a:r>
          </a:p>
        </p:txBody>
      </p:sp>
    </p:spTree>
    <p:extLst>
      <p:ext uri="{BB962C8B-B14F-4D97-AF65-F5344CB8AC3E}">
        <p14:creationId xmlns:p14="http://schemas.microsoft.com/office/powerpoint/2010/main" val="4254223815"/>
      </p:ext>
    </p:extLst>
  </p:cSld>
  <p:clrMapOvr>
    <a:masterClrMapping/>
  </p:clrMapOvr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94" name="Straight Connector 193">
            <a:extLst>
              <a:ext uri="{FF2B5EF4-FFF2-40B4-BE49-F238E27FC236}">
                <a16:creationId xmlns:a16="http://schemas.microsoft.com/office/drawing/2014/main" id="{302355EB-1E03-9741-B86D-5F12597226BE}"/>
              </a:ext>
            </a:extLst>
          </p:cNvPr>
          <p:cNvCxnSpPr/>
          <p:nvPr/>
        </p:nvCxnSpPr>
        <p:spPr>
          <a:xfrm>
            <a:off x="2075919" y="811669"/>
            <a:ext cx="494877" cy="93934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 dirty="0"/>
              <a:t>Bioinformatics Algorithms: An Active Learning Approach</a:t>
            </a:r>
            <a:r>
              <a:rPr lang="en-US" dirty="0"/>
              <a:t>.  © 2018 </a:t>
            </a:r>
            <a:r>
              <a:rPr lang="en-US" dirty="0" err="1"/>
              <a:t>Compeau</a:t>
            </a:r>
            <a:r>
              <a:rPr lang="en-US" dirty="0"/>
              <a:t> and </a:t>
            </a:r>
            <a:r>
              <a:rPr lang="en-US" dirty="0" err="1"/>
              <a:t>Pevzner</a:t>
            </a:r>
            <a:r>
              <a:rPr lang="en-US" dirty="0"/>
              <a:t>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0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cxnSpLocks/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cxnSpLocks/>
            <a:stCxn id="79" idx="3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F0FB156B-0FEA-214C-B325-BFF68048825F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5834D8-3E84-7941-8570-B872AAF555A7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80ED94-4E45-A449-B7D4-EA793821235B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EB0E298-1265-E549-861C-1447DA0B9DED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5D586A2-2016-6242-9A14-C79487C99B3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E29280A-971A-6349-9908-C497B5073C3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B85E2A-8DB8-C64F-86FA-DE7FCDCA5EA7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CEA38C7-C47C-EF47-97E0-5D6A2E8AB813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6A0A700A-36A2-5C4D-B02E-EB9A4DF02256}"/>
              </a:ext>
            </a:extLst>
          </p:cNvPr>
          <p:cNvCxnSpPr>
            <a:endCxn id="93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id="{B8744598-54AE-FA46-A7CB-16FEBD55EF1B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84D405E-D4E9-124C-B08B-09DF5FAC5418}"/>
              </a:ext>
            </a:extLst>
          </p:cNvPr>
          <p:cNvCxnSpPr>
            <a:stCxn id="93" idx="4"/>
            <a:endCxn id="95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79B955C-5BAB-9849-A3F5-F98590F9D7C5}"/>
              </a:ext>
            </a:extLst>
          </p:cNvPr>
          <p:cNvCxnSpPr>
            <a:stCxn id="95" idx="4"/>
            <a:endCxn id="98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val 97">
            <a:extLst>
              <a:ext uri="{FF2B5EF4-FFF2-40B4-BE49-F238E27FC236}">
                <a16:creationId xmlns:a16="http://schemas.microsoft.com/office/drawing/2014/main" id="{7C697300-9997-4C4E-A4EB-6A4F8E218648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E1E78C6A-0C5B-A645-A5BF-91DE6F42C471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92BC703-2B35-5945-B0EA-3282187FD27F}"/>
              </a:ext>
            </a:extLst>
          </p:cNvPr>
          <p:cNvCxnSpPr>
            <a:stCxn id="98" idx="4"/>
            <a:endCxn id="99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>
            <a:extLst>
              <a:ext uri="{FF2B5EF4-FFF2-40B4-BE49-F238E27FC236}">
                <a16:creationId xmlns:a16="http://schemas.microsoft.com/office/drawing/2014/main" id="{29FF1F1D-7077-D04C-989C-D7BD7375E9BB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B12C524-5B51-E744-9D40-5D75ED33C939}"/>
              </a:ext>
            </a:extLst>
          </p:cNvPr>
          <p:cNvCxnSpPr>
            <a:stCxn id="99" idx="4"/>
            <a:endCxn id="101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DEBAAF2A-214C-CD40-979E-C104F666A30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64EA81-A491-9D42-88C7-FB3A1A3A5204}"/>
              </a:ext>
            </a:extLst>
          </p:cNvPr>
          <p:cNvCxnSpPr>
            <a:endCxn id="103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CAE7D68B-7D3D-8E4E-8AC8-3CCA49E8846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2</a:t>
            </a: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8CEB8A3-E1F4-9E43-BF34-24421B04ED1E}"/>
              </a:ext>
            </a:extLst>
          </p:cNvPr>
          <p:cNvCxnSpPr>
            <a:endCxn id="106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D95C3EE5-77A5-C74B-959F-F61503C21BBA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6C89CFC-C4C0-E14A-ADDA-C43BE84B0062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41144C40-B711-E949-ACA7-BE22AA0352EB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stCxn id="115" idx="4"/>
            <a:endCxn id="116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04D2FC4-1481-8949-99D1-75DE32A55C16}"/>
              </a:ext>
            </a:extLst>
          </p:cNvPr>
          <p:cNvCxnSpPr>
            <a:stCxn id="116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0C5BA5E2-0892-7B46-B707-B19903FA2C06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46C913A-0A5C-2041-8F1B-F0B7D87BEFF1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F28F3889-31F2-3C42-9574-99A77B751426}"/>
              </a:ext>
            </a:extLst>
          </p:cNvPr>
          <p:cNvCxnSpPr>
            <a:stCxn id="120" idx="4"/>
            <a:endCxn id="92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cxnSpLocks/>
            <a:stCxn id="75" idx="3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TextBox 151">
            <a:extLst>
              <a:ext uri="{FF2B5EF4-FFF2-40B4-BE49-F238E27FC236}">
                <a16:creationId xmlns:a16="http://schemas.microsoft.com/office/drawing/2014/main" id="{20F7BD5C-C3D0-364A-A756-3BA59B2B76D1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33A9FF0A-9F7B-444E-910A-581BC79181DD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D7F2618-0636-8243-B489-923C6AACC909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66A46DFD-D0C6-3746-A887-EB10E5A48343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9D024F5-C229-974A-85BF-3EB5237478A0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9C408D67-4B65-174F-9FC1-87FCC4161A94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1DDE6840-359C-3747-9AFA-DFB0F1325B8C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3AEB85C8-45D0-9D43-8619-2DDD941E6563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9F71070D-CF69-E24C-8E78-111BC6CF1396}"/>
              </a:ext>
            </a:extLst>
          </p:cNvPr>
          <p:cNvCxnSpPr>
            <a:endCxn id="159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Oval 160">
            <a:extLst>
              <a:ext uri="{FF2B5EF4-FFF2-40B4-BE49-F238E27FC236}">
                <a16:creationId xmlns:a16="http://schemas.microsoft.com/office/drawing/2014/main" id="{CD8AA623-9B17-4C44-A314-E96DC001B219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42660FE3-4127-5A4F-8616-BFD1D6A603DE}"/>
              </a:ext>
            </a:extLst>
          </p:cNvPr>
          <p:cNvCxnSpPr>
            <a:stCxn id="159" idx="4"/>
            <a:endCxn id="161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F11882FA-A977-224E-B8AB-98E0E4D004AD}"/>
              </a:ext>
            </a:extLst>
          </p:cNvPr>
          <p:cNvCxnSpPr>
            <a:stCxn id="161" idx="4"/>
            <a:endCxn id="164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Oval 163">
            <a:extLst>
              <a:ext uri="{FF2B5EF4-FFF2-40B4-BE49-F238E27FC236}">
                <a16:creationId xmlns:a16="http://schemas.microsoft.com/office/drawing/2014/main" id="{5151B645-B1FA-4A4D-9E37-53A96FF93528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027F4397-FE18-9F4F-B3E6-07C599A66304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824962FF-3D62-8D4A-89E8-C808B06EDA56}"/>
              </a:ext>
            </a:extLst>
          </p:cNvPr>
          <p:cNvCxnSpPr>
            <a:stCxn id="164" idx="4"/>
            <a:endCxn id="165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Oval 166">
            <a:extLst>
              <a:ext uri="{FF2B5EF4-FFF2-40B4-BE49-F238E27FC236}">
                <a16:creationId xmlns:a16="http://schemas.microsoft.com/office/drawing/2014/main" id="{F2CDD4F5-A5EF-084D-BEC0-ECAF54A27ACE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50AD51E-C673-624E-9287-7C7649786421}"/>
              </a:ext>
            </a:extLst>
          </p:cNvPr>
          <p:cNvCxnSpPr>
            <a:stCxn id="165" idx="4"/>
            <a:endCxn id="167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Oval 168">
            <a:extLst>
              <a:ext uri="{FF2B5EF4-FFF2-40B4-BE49-F238E27FC236}">
                <a16:creationId xmlns:a16="http://schemas.microsoft.com/office/drawing/2014/main" id="{EA1572D3-6631-2A4A-BD73-15604EE5D379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27869A2C-D4D2-F440-B956-5FE7B9CB23C0}"/>
              </a:ext>
            </a:extLst>
          </p:cNvPr>
          <p:cNvCxnSpPr>
            <a:endCxn id="169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6AD0C6E2-8154-E940-96DF-2FEC48856C6F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4</a:t>
            </a:r>
          </a:p>
        </p:txBody>
      </p: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12BD899F-33DA-CD44-9264-C1A78479DE77}"/>
              </a:ext>
            </a:extLst>
          </p:cNvPr>
          <p:cNvCxnSpPr>
            <a:endCxn id="172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>
            <a:extLst>
              <a:ext uri="{FF2B5EF4-FFF2-40B4-BE49-F238E27FC236}">
                <a16:creationId xmlns:a16="http://schemas.microsoft.com/office/drawing/2014/main" id="{D1DBF96F-6EA9-D043-939B-9042CDFEDC06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FA6CD911-CB87-2043-9027-EACBC223B2E7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stCxn id="3" idx="4"/>
            <a:endCxn id="175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C7A2941-A065-F14C-82A8-4FA5EA767E19}"/>
              </a:ext>
            </a:extLst>
          </p:cNvPr>
          <p:cNvCxnSpPr>
            <a:stCxn id="175" idx="4"/>
            <a:endCxn id="179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TextBox 177">
            <a:extLst>
              <a:ext uri="{FF2B5EF4-FFF2-40B4-BE49-F238E27FC236}">
                <a16:creationId xmlns:a16="http://schemas.microsoft.com/office/drawing/2014/main" id="{449D8DF8-DCC9-8447-88FD-07C5E3E137B6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79" name="Oval 178">
            <a:extLst>
              <a:ext uri="{FF2B5EF4-FFF2-40B4-BE49-F238E27FC236}">
                <a16:creationId xmlns:a16="http://schemas.microsoft.com/office/drawing/2014/main" id="{539D3586-8900-514D-9CD4-CE5EDD4ED7FB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9127ADB1-D45B-D34A-B86C-A8BF01EB69B5}"/>
              </a:ext>
            </a:extLst>
          </p:cNvPr>
          <p:cNvCxnSpPr>
            <a:stCxn id="179" idx="4"/>
            <a:endCxn id="158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>
            <a:extLst>
              <a:ext uri="{FF2B5EF4-FFF2-40B4-BE49-F238E27FC236}">
                <a16:creationId xmlns:a16="http://schemas.microsoft.com/office/drawing/2014/main" id="{BE927778-8C0B-DF4F-AD28-07E66290D8BE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cxnSpLocks/>
            <a:stCxn id="75" idx="2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EF0D17A2-3923-7C49-B576-7FC8B2C8CCEF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0D13B896-9995-F141-B6B8-52C824DAEADB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A9D1E2D2-36D7-524A-8BFA-A1A9D5E77373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9EBAD28F-56E9-DA47-ABE0-9C0F1E6EA6B6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0479995B-9143-CA4F-919F-59C08F00ABEF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4F5FFC70-BE43-2D41-B71E-553110049B21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1" name="Oval 210">
            <a:extLst>
              <a:ext uri="{FF2B5EF4-FFF2-40B4-BE49-F238E27FC236}">
                <a16:creationId xmlns:a16="http://schemas.microsoft.com/office/drawing/2014/main" id="{62939CDC-7491-1145-A543-AA27404638B5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F8D1C12E-D24B-6E4C-88E1-DDE4E42363BA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3" name="Straight Connector 212">
            <a:extLst>
              <a:ext uri="{FF2B5EF4-FFF2-40B4-BE49-F238E27FC236}">
                <a16:creationId xmlns:a16="http://schemas.microsoft.com/office/drawing/2014/main" id="{E82AB79A-C090-8E42-9DF4-50D0FE969169}"/>
              </a:ext>
            </a:extLst>
          </p:cNvPr>
          <p:cNvCxnSpPr>
            <a:endCxn id="212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213">
            <a:extLst>
              <a:ext uri="{FF2B5EF4-FFF2-40B4-BE49-F238E27FC236}">
                <a16:creationId xmlns:a16="http://schemas.microsoft.com/office/drawing/2014/main" id="{7EA16CBF-0CB6-FC47-9C16-AA108F02E7D0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5" name="Straight Connector 214">
            <a:extLst>
              <a:ext uri="{FF2B5EF4-FFF2-40B4-BE49-F238E27FC236}">
                <a16:creationId xmlns:a16="http://schemas.microsoft.com/office/drawing/2014/main" id="{7DA1D841-8F7A-F04F-8690-793B05CF16EF}"/>
              </a:ext>
            </a:extLst>
          </p:cNvPr>
          <p:cNvCxnSpPr>
            <a:stCxn id="212" idx="4"/>
            <a:endCxn id="214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1BB6ECF5-4C32-614F-A07F-43AE0E5FC23B}"/>
              </a:ext>
            </a:extLst>
          </p:cNvPr>
          <p:cNvCxnSpPr>
            <a:stCxn id="214" idx="4"/>
            <a:endCxn id="217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Oval 216">
            <a:extLst>
              <a:ext uri="{FF2B5EF4-FFF2-40B4-BE49-F238E27FC236}">
                <a16:creationId xmlns:a16="http://schemas.microsoft.com/office/drawing/2014/main" id="{7AC3D51C-F64B-8343-8D2F-3DAE5D6D9587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8" name="Oval 217">
            <a:extLst>
              <a:ext uri="{FF2B5EF4-FFF2-40B4-BE49-F238E27FC236}">
                <a16:creationId xmlns:a16="http://schemas.microsoft.com/office/drawing/2014/main" id="{D3593D2D-296B-B148-ADBB-243A8AFC5949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45BC2AF3-BDD4-294D-B440-3FA37F58B6EE}"/>
              </a:ext>
            </a:extLst>
          </p:cNvPr>
          <p:cNvCxnSpPr>
            <a:stCxn id="217" idx="4"/>
            <a:endCxn id="218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Oval 219">
            <a:extLst>
              <a:ext uri="{FF2B5EF4-FFF2-40B4-BE49-F238E27FC236}">
                <a16:creationId xmlns:a16="http://schemas.microsoft.com/office/drawing/2014/main" id="{02ABFF81-62DE-A64E-81F3-49D7D2040FD1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ECC85A4F-F295-F049-88F8-EA3FE8322A8F}"/>
              </a:ext>
            </a:extLst>
          </p:cNvPr>
          <p:cNvCxnSpPr>
            <a:stCxn id="218" idx="4"/>
            <a:endCxn id="220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2" name="Oval 221">
            <a:extLst>
              <a:ext uri="{FF2B5EF4-FFF2-40B4-BE49-F238E27FC236}">
                <a16:creationId xmlns:a16="http://schemas.microsoft.com/office/drawing/2014/main" id="{D82A1DF4-31FD-C441-AD02-EC09268591DB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2F1DCCB1-1445-C140-99D7-4612A5C91602}"/>
              </a:ext>
            </a:extLst>
          </p:cNvPr>
          <p:cNvCxnSpPr>
            <a:endCxn id="222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>
            <a:extLst>
              <a:ext uri="{FF2B5EF4-FFF2-40B4-BE49-F238E27FC236}">
                <a16:creationId xmlns:a16="http://schemas.microsoft.com/office/drawing/2014/main" id="{05B020F5-2AAF-1F4A-8306-825AC9270B58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6</a:t>
            </a: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4C557D32-28D9-A547-A1AB-702793730355}"/>
              </a:ext>
            </a:extLst>
          </p:cNvPr>
          <p:cNvCxnSpPr>
            <a:endCxn id="225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TextBox 226">
            <a:extLst>
              <a:ext uri="{FF2B5EF4-FFF2-40B4-BE49-F238E27FC236}">
                <a16:creationId xmlns:a16="http://schemas.microsoft.com/office/drawing/2014/main" id="{479A8997-29F8-F449-B5AF-FEA38F26CF19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stCxn id="3" idx="4"/>
            <a:endCxn id="211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cxnSpLocks/>
            <a:stCxn id="79" idx="4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8</a:t>
            </a: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cxnSpLocks/>
            <a:stCxn id="79" idx="5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 rot="2820604">
            <a:off x="2849442" y="1854023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00" dirty="0">
              <a:solidFill>
                <a:schemeClr val="bg1"/>
              </a:solidFill>
              <a:latin typeface="Optima" panose="02000503060000020004" pitchFamily="2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cxnSpLocks/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5" name="Oval 264">
            <a:extLst>
              <a:ext uri="{FF2B5EF4-FFF2-40B4-BE49-F238E27FC236}">
                <a16:creationId xmlns:a16="http://schemas.microsoft.com/office/drawing/2014/main" id="{D24D816F-F2DA-1F41-874A-58FF3CA42A43}"/>
              </a:ext>
            </a:extLst>
          </p:cNvPr>
          <p:cNvSpPr/>
          <p:nvPr/>
        </p:nvSpPr>
        <p:spPr>
          <a:xfrm>
            <a:off x="2733339" y="993422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764E06DB-3FFB-2144-8181-25E5261C0143}"/>
              </a:ext>
            </a:extLst>
          </p:cNvPr>
          <p:cNvSpPr txBox="1"/>
          <p:nvPr/>
        </p:nvSpPr>
        <p:spPr>
          <a:xfrm>
            <a:off x="2696795" y="12516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F873554E-B5B7-964E-8366-636FA837018E}"/>
              </a:ext>
            </a:extLst>
          </p:cNvPr>
          <p:cNvCxnSpPr>
            <a:stCxn id="265" idx="5"/>
            <a:endCxn id="267" idx="0"/>
          </p:cNvCxnSpPr>
          <p:nvPr/>
        </p:nvCxnSpPr>
        <p:spPr>
          <a:xfrm>
            <a:off x="2928460" y="1188544"/>
            <a:ext cx="198171" cy="4146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322073" y="872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stCxn id="75" idx="6"/>
            <a:endCxn id="265" idx="1"/>
          </p:cNvCxnSpPr>
          <p:nvPr/>
        </p:nvCxnSpPr>
        <p:spPr>
          <a:xfrm>
            <a:off x="2109397" y="730847"/>
            <a:ext cx="657420" cy="29605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1" name="TextBox 280">
            <a:extLst>
              <a:ext uri="{FF2B5EF4-FFF2-40B4-BE49-F238E27FC236}">
                <a16:creationId xmlns:a16="http://schemas.microsoft.com/office/drawing/2014/main" id="{6B25FDD9-66B1-074B-8787-FE0444A6C4B0}"/>
              </a:ext>
            </a:extLst>
          </p:cNvPr>
          <p:cNvSpPr txBox="1"/>
          <p:nvPr/>
        </p:nvSpPr>
        <p:spPr>
          <a:xfrm>
            <a:off x="5950881" y="273902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10</a:t>
            </a:r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8A85FCB1-E89D-5B4B-A182-F71A85133871}"/>
              </a:ext>
            </a:extLst>
          </p:cNvPr>
          <p:cNvSpPr txBox="1"/>
          <p:nvPr/>
        </p:nvSpPr>
        <p:spPr>
          <a:xfrm>
            <a:off x="2931142" y="1566883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11</a:t>
            </a:r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D99A8481-C9B9-7D41-BCDE-3F6E67442B6E}"/>
              </a:ext>
            </a:extLst>
          </p:cNvPr>
          <p:cNvSpPr txBox="1"/>
          <p:nvPr/>
        </p:nvSpPr>
        <p:spPr>
          <a:xfrm>
            <a:off x="7626535" y="161427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12</a:t>
            </a: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790F0E15-A970-454E-BA3B-547A29B18BAF}"/>
              </a:ext>
            </a:extLst>
          </p:cNvPr>
          <p:cNvSpPr txBox="1"/>
          <p:nvPr/>
        </p:nvSpPr>
        <p:spPr>
          <a:xfrm rot="19702993">
            <a:off x="659625" y="691175"/>
            <a:ext cx="11977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bananas$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12954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5</a:t>
            </a:r>
          </a:p>
        </p:txBody>
      </p:sp>
      <p:sp>
        <p:nvSpPr>
          <p:cNvPr id="277" name="TextBox 276">
            <a:extLst>
              <a:ext uri="{FF2B5EF4-FFF2-40B4-BE49-F238E27FC236}">
                <a16:creationId xmlns:a16="http://schemas.microsoft.com/office/drawing/2014/main" id="{C2566DB1-648B-764B-A495-15C7A0A7BDD2}"/>
              </a:ext>
            </a:extLst>
          </p:cNvPr>
          <p:cNvSpPr txBox="1"/>
          <p:nvPr/>
        </p:nvSpPr>
        <p:spPr>
          <a:xfrm rot="18381987">
            <a:off x="518842" y="1282835"/>
            <a:ext cx="14510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15240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3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1D94F26B-73F8-4D40-8301-F8ABD1292A1F}"/>
              </a:ext>
            </a:extLst>
          </p:cNvPr>
          <p:cNvSpPr txBox="1"/>
          <p:nvPr/>
        </p:nvSpPr>
        <p:spPr>
          <a:xfrm rot="19309126">
            <a:off x="1128528" y="1988300"/>
            <a:ext cx="14414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Optima" panose="02000503060000020004" pitchFamily="2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45533" y="2257524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</a:t>
            </a:r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FA74940D-BAE3-8843-9230-938A29629DBD}"/>
              </a:ext>
            </a:extLst>
          </p:cNvPr>
          <p:cNvSpPr txBox="1"/>
          <p:nvPr/>
        </p:nvSpPr>
        <p:spPr>
          <a:xfrm rot="19241148">
            <a:off x="2075919" y="2069114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7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9</a:t>
            </a:r>
          </a:p>
        </p:txBody>
      </p:sp>
      <p:sp>
        <p:nvSpPr>
          <p:cNvPr id="195" name="TextBox 194">
            <a:extLst>
              <a:ext uri="{FF2B5EF4-FFF2-40B4-BE49-F238E27FC236}">
                <a16:creationId xmlns:a16="http://schemas.microsoft.com/office/drawing/2014/main" id="{B22E077B-522A-3D43-86E6-E8B82064BFF5}"/>
              </a:ext>
            </a:extLst>
          </p:cNvPr>
          <p:cNvSpPr txBox="1"/>
          <p:nvPr/>
        </p:nvSpPr>
        <p:spPr>
          <a:xfrm>
            <a:off x="1940290" y="1175008"/>
            <a:ext cx="4283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Optima" panose="02000503060000020004" pitchFamily="2" charset="0"/>
              </a:rPr>
              <a:t>na</a:t>
            </a:r>
            <a:endParaRPr lang="en-US" dirty="0">
              <a:latin typeface="Optima" panose="02000503060000020004" pitchFamily="2" charset="0"/>
            </a:endParaRPr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FDEE7E6C-4912-8948-BD18-D90D39D5311C}"/>
              </a:ext>
            </a:extLst>
          </p:cNvPr>
          <p:cNvSpPr txBox="1"/>
          <p:nvPr/>
        </p:nvSpPr>
        <p:spPr>
          <a:xfrm>
            <a:off x="2527513" y="5092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18C547D3-DE9F-0546-B3C0-95C1B837D7FE}"/>
              </a:ext>
            </a:extLst>
          </p:cNvPr>
          <p:cNvCxnSpPr>
            <a:cxnSpLocks/>
          </p:cNvCxnSpPr>
          <p:nvPr/>
        </p:nvCxnSpPr>
        <p:spPr>
          <a:xfrm flipH="1">
            <a:off x="1521696" y="326590"/>
            <a:ext cx="1531750" cy="602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3" name="TextBox 192">
            <a:extLst>
              <a:ext uri="{FF2B5EF4-FFF2-40B4-BE49-F238E27FC236}">
                <a16:creationId xmlns:a16="http://schemas.microsoft.com/office/drawing/2014/main" id="{FE403A10-3CA2-F14F-9061-B8DBF85FF399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96" name="Oval 195">
            <a:extLst>
              <a:ext uri="{FF2B5EF4-FFF2-40B4-BE49-F238E27FC236}">
                <a16:creationId xmlns:a16="http://schemas.microsoft.com/office/drawing/2014/main" id="{6F4749FA-2314-534B-BADF-7C8B881D14BA}"/>
              </a:ext>
            </a:extLst>
          </p:cNvPr>
          <p:cNvSpPr/>
          <p:nvPr/>
        </p:nvSpPr>
        <p:spPr>
          <a:xfrm>
            <a:off x="1455811" y="2622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97" name="TextBox 196">
            <a:extLst>
              <a:ext uri="{FF2B5EF4-FFF2-40B4-BE49-F238E27FC236}">
                <a16:creationId xmlns:a16="http://schemas.microsoft.com/office/drawing/2014/main" id="{44FF30EC-0595-274B-AA55-CF3A63B27C89}"/>
              </a:ext>
            </a:extLst>
          </p:cNvPr>
          <p:cNvSpPr txBox="1"/>
          <p:nvPr/>
        </p:nvSpPr>
        <p:spPr>
          <a:xfrm>
            <a:off x="1378392" y="228600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13</a:t>
            </a:r>
          </a:p>
        </p:txBody>
      </p:sp>
    </p:spTree>
    <p:extLst>
      <p:ext uri="{BB962C8B-B14F-4D97-AF65-F5344CB8AC3E}">
        <p14:creationId xmlns:p14="http://schemas.microsoft.com/office/powerpoint/2010/main" val="2163462450"/>
      </p:ext>
    </p:extLst>
  </p:cSld>
  <p:clrMapOvr>
    <a:masterClrMapping/>
  </p:clrMapOvr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94" name="Straight Connector 193">
            <a:extLst>
              <a:ext uri="{FF2B5EF4-FFF2-40B4-BE49-F238E27FC236}">
                <a16:creationId xmlns:a16="http://schemas.microsoft.com/office/drawing/2014/main" id="{302355EB-1E03-9741-B86D-5F12597226BE}"/>
              </a:ext>
            </a:extLst>
          </p:cNvPr>
          <p:cNvCxnSpPr/>
          <p:nvPr/>
        </p:nvCxnSpPr>
        <p:spPr>
          <a:xfrm>
            <a:off x="2075919" y="811669"/>
            <a:ext cx="494877" cy="93934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 dirty="0"/>
              <a:t>Bioinformatics Algorithms: An Active Learning Approach</a:t>
            </a:r>
            <a:r>
              <a:rPr lang="en-US" dirty="0"/>
              <a:t>.  © 2018 </a:t>
            </a:r>
            <a:r>
              <a:rPr lang="en-US" dirty="0" err="1"/>
              <a:t>Compeau</a:t>
            </a:r>
            <a:r>
              <a:rPr lang="en-US" dirty="0"/>
              <a:t> and </a:t>
            </a:r>
            <a:r>
              <a:rPr lang="en-US" dirty="0" err="1"/>
              <a:t>Pevzner</a:t>
            </a:r>
            <a:r>
              <a:rPr lang="en-US" dirty="0"/>
              <a:t>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0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cxnSpLocks/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cxnSpLocks/>
            <a:stCxn id="79" idx="3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F0FB156B-0FEA-214C-B325-BFF68048825F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5834D8-3E84-7941-8570-B872AAF555A7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80ED94-4E45-A449-B7D4-EA793821235B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EB0E298-1265-E549-861C-1447DA0B9DED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5D586A2-2016-6242-9A14-C79487C99B3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E29280A-971A-6349-9908-C497B5073C3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B85E2A-8DB8-C64F-86FA-DE7FCDCA5EA7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CEA38C7-C47C-EF47-97E0-5D6A2E8AB813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6A0A700A-36A2-5C4D-B02E-EB9A4DF02256}"/>
              </a:ext>
            </a:extLst>
          </p:cNvPr>
          <p:cNvCxnSpPr>
            <a:endCxn id="93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id="{B8744598-54AE-FA46-A7CB-16FEBD55EF1B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84D405E-D4E9-124C-B08B-09DF5FAC5418}"/>
              </a:ext>
            </a:extLst>
          </p:cNvPr>
          <p:cNvCxnSpPr>
            <a:stCxn id="93" idx="4"/>
            <a:endCxn id="95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79B955C-5BAB-9849-A3F5-F98590F9D7C5}"/>
              </a:ext>
            </a:extLst>
          </p:cNvPr>
          <p:cNvCxnSpPr>
            <a:stCxn id="95" idx="4"/>
            <a:endCxn id="98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val 97">
            <a:extLst>
              <a:ext uri="{FF2B5EF4-FFF2-40B4-BE49-F238E27FC236}">
                <a16:creationId xmlns:a16="http://schemas.microsoft.com/office/drawing/2014/main" id="{7C697300-9997-4C4E-A4EB-6A4F8E218648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E1E78C6A-0C5B-A645-A5BF-91DE6F42C471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92BC703-2B35-5945-B0EA-3282187FD27F}"/>
              </a:ext>
            </a:extLst>
          </p:cNvPr>
          <p:cNvCxnSpPr>
            <a:stCxn id="98" idx="4"/>
            <a:endCxn id="99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>
            <a:extLst>
              <a:ext uri="{FF2B5EF4-FFF2-40B4-BE49-F238E27FC236}">
                <a16:creationId xmlns:a16="http://schemas.microsoft.com/office/drawing/2014/main" id="{29FF1F1D-7077-D04C-989C-D7BD7375E9BB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B12C524-5B51-E744-9D40-5D75ED33C939}"/>
              </a:ext>
            </a:extLst>
          </p:cNvPr>
          <p:cNvCxnSpPr>
            <a:stCxn id="99" idx="4"/>
            <a:endCxn id="101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DEBAAF2A-214C-CD40-979E-C104F666A30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64EA81-A491-9D42-88C7-FB3A1A3A5204}"/>
              </a:ext>
            </a:extLst>
          </p:cNvPr>
          <p:cNvCxnSpPr>
            <a:endCxn id="103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CAE7D68B-7D3D-8E4E-8AC8-3CCA49E8846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2</a:t>
            </a: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8CEB8A3-E1F4-9E43-BF34-24421B04ED1E}"/>
              </a:ext>
            </a:extLst>
          </p:cNvPr>
          <p:cNvCxnSpPr>
            <a:endCxn id="106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D95C3EE5-77A5-C74B-959F-F61503C21BBA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6C89CFC-C4C0-E14A-ADDA-C43BE84B0062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41144C40-B711-E949-ACA7-BE22AA0352EB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stCxn id="115" idx="4"/>
            <a:endCxn id="116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04D2FC4-1481-8949-99D1-75DE32A55C16}"/>
              </a:ext>
            </a:extLst>
          </p:cNvPr>
          <p:cNvCxnSpPr>
            <a:stCxn id="116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0C5BA5E2-0892-7B46-B707-B19903FA2C06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46C913A-0A5C-2041-8F1B-F0B7D87BEFF1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F28F3889-31F2-3C42-9574-99A77B751426}"/>
              </a:ext>
            </a:extLst>
          </p:cNvPr>
          <p:cNvCxnSpPr>
            <a:stCxn id="120" idx="4"/>
            <a:endCxn id="92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cxnSpLocks/>
            <a:stCxn id="75" idx="3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TextBox 151">
            <a:extLst>
              <a:ext uri="{FF2B5EF4-FFF2-40B4-BE49-F238E27FC236}">
                <a16:creationId xmlns:a16="http://schemas.microsoft.com/office/drawing/2014/main" id="{20F7BD5C-C3D0-364A-A756-3BA59B2B76D1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33A9FF0A-9F7B-444E-910A-581BC79181DD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D7F2618-0636-8243-B489-923C6AACC909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66A46DFD-D0C6-3746-A887-EB10E5A48343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9D024F5-C229-974A-85BF-3EB5237478A0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9C408D67-4B65-174F-9FC1-87FCC4161A94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1DDE6840-359C-3747-9AFA-DFB0F1325B8C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3AEB85C8-45D0-9D43-8619-2DDD941E6563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9F71070D-CF69-E24C-8E78-111BC6CF1396}"/>
              </a:ext>
            </a:extLst>
          </p:cNvPr>
          <p:cNvCxnSpPr>
            <a:endCxn id="159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Oval 160">
            <a:extLst>
              <a:ext uri="{FF2B5EF4-FFF2-40B4-BE49-F238E27FC236}">
                <a16:creationId xmlns:a16="http://schemas.microsoft.com/office/drawing/2014/main" id="{CD8AA623-9B17-4C44-A314-E96DC001B219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42660FE3-4127-5A4F-8616-BFD1D6A603DE}"/>
              </a:ext>
            </a:extLst>
          </p:cNvPr>
          <p:cNvCxnSpPr>
            <a:stCxn id="159" idx="4"/>
            <a:endCxn id="161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F11882FA-A977-224E-B8AB-98E0E4D004AD}"/>
              </a:ext>
            </a:extLst>
          </p:cNvPr>
          <p:cNvCxnSpPr>
            <a:stCxn id="161" idx="4"/>
            <a:endCxn id="164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Oval 163">
            <a:extLst>
              <a:ext uri="{FF2B5EF4-FFF2-40B4-BE49-F238E27FC236}">
                <a16:creationId xmlns:a16="http://schemas.microsoft.com/office/drawing/2014/main" id="{5151B645-B1FA-4A4D-9E37-53A96FF93528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027F4397-FE18-9F4F-B3E6-07C599A66304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824962FF-3D62-8D4A-89E8-C808B06EDA56}"/>
              </a:ext>
            </a:extLst>
          </p:cNvPr>
          <p:cNvCxnSpPr>
            <a:stCxn id="164" idx="4"/>
            <a:endCxn id="165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Oval 166">
            <a:extLst>
              <a:ext uri="{FF2B5EF4-FFF2-40B4-BE49-F238E27FC236}">
                <a16:creationId xmlns:a16="http://schemas.microsoft.com/office/drawing/2014/main" id="{F2CDD4F5-A5EF-084D-BEC0-ECAF54A27ACE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50AD51E-C673-624E-9287-7C7649786421}"/>
              </a:ext>
            </a:extLst>
          </p:cNvPr>
          <p:cNvCxnSpPr>
            <a:stCxn id="165" idx="4"/>
            <a:endCxn id="167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Oval 168">
            <a:extLst>
              <a:ext uri="{FF2B5EF4-FFF2-40B4-BE49-F238E27FC236}">
                <a16:creationId xmlns:a16="http://schemas.microsoft.com/office/drawing/2014/main" id="{EA1572D3-6631-2A4A-BD73-15604EE5D379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27869A2C-D4D2-F440-B956-5FE7B9CB23C0}"/>
              </a:ext>
            </a:extLst>
          </p:cNvPr>
          <p:cNvCxnSpPr>
            <a:endCxn id="169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6AD0C6E2-8154-E940-96DF-2FEC48856C6F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4</a:t>
            </a:r>
          </a:p>
        </p:txBody>
      </p: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12BD899F-33DA-CD44-9264-C1A78479DE77}"/>
              </a:ext>
            </a:extLst>
          </p:cNvPr>
          <p:cNvCxnSpPr>
            <a:endCxn id="172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>
            <a:extLst>
              <a:ext uri="{FF2B5EF4-FFF2-40B4-BE49-F238E27FC236}">
                <a16:creationId xmlns:a16="http://schemas.microsoft.com/office/drawing/2014/main" id="{D1DBF96F-6EA9-D043-939B-9042CDFEDC06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FA6CD911-CB87-2043-9027-EACBC223B2E7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stCxn id="3" idx="4"/>
            <a:endCxn id="175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C7A2941-A065-F14C-82A8-4FA5EA767E19}"/>
              </a:ext>
            </a:extLst>
          </p:cNvPr>
          <p:cNvCxnSpPr>
            <a:stCxn id="175" idx="4"/>
            <a:endCxn id="179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TextBox 177">
            <a:extLst>
              <a:ext uri="{FF2B5EF4-FFF2-40B4-BE49-F238E27FC236}">
                <a16:creationId xmlns:a16="http://schemas.microsoft.com/office/drawing/2014/main" id="{449D8DF8-DCC9-8447-88FD-07C5E3E137B6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79" name="Oval 178">
            <a:extLst>
              <a:ext uri="{FF2B5EF4-FFF2-40B4-BE49-F238E27FC236}">
                <a16:creationId xmlns:a16="http://schemas.microsoft.com/office/drawing/2014/main" id="{539D3586-8900-514D-9CD4-CE5EDD4ED7FB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9127ADB1-D45B-D34A-B86C-A8BF01EB69B5}"/>
              </a:ext>
            </a:extLst>
          </p:cNvPr>
          <p:cNvCxnSpPr>
            <a:stCxn id="179" idx="4"/>
            <a:endCxn id="158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>
            <a:extLst>
              <a:ext uri="{FF2B5EF4-FFF2-40B4-BE49-F238E27FC236}">
                <a16:creationId xmlns:a16="http://schemas.microsoft.com/office/drawing/2014/main" id="{BE927778-8C0B-DF4F-AD28-07E66290D8BE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cxnSpLocks/>
            <a:stCxn id="75" idx="2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EF0D17A2-3923-7C49-B576-7FC8B2C8CCEF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0D13B896-9995-F141-B6B8-52C824DAEADB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A9D1E2D2-36D7-524A-8BFA-A1A9D5E77373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9EBAD28F-56E9-DA47-ABE0-9C0F1E6EA6B6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0479995B-9143-CA4F-919F-59C08F00ABEF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4F5FFC70-BE43-2D41-B71E-553110049B21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1" name="Oval 210">
            <a:extLst>
              <a:ext uri="{FF2B5EF4-FFF2-40B4-BE49-F238E27FC236}">
                <a16:creationId xmlns:a16="http://schemas.microsoft.com/office/drawing/2014/main" id="{62939CDC-7491-1145-A543-AA27404638B5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F8D1C12E-D24B-6E4C-88E1-DDE4E42363BA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3" name="Straight Connector 212">
            <a:extLst>
              <a:ext uri="{FF2B5EF4-FFF2-40B4-BE49-F238E27FC236}">
                <a16:creationId xmlns:a16="http://schemas.microsoft.com/office/drawing/2014/main" id="{E82AB79A-C090-8E42-9DF4-50D0FE969169}"/>
              </a:ext>
            </a:extLst>
          </p:cNvPr>
          <p:cNvCxnSpPr>
            <a:endCxn id="212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213">
            <a:extLst>
              <a:ext uri="{FF2B5EF4-FFF2-40B4-BE49-F238E27FC236}">
                <a16:creationId xmlns:a16="http://schemas.microsoft.com/office/drawing/2014/main" id="{7EA16CBF-0CB6-FC47-9C16-AA108F02E7D0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5" name="Straight Connector 214">
            <a:extLst>
              <a:ext uri="{FF2B5EF4-FFF2-40B4-BE49-F238E27FC236}">
                <a16:creationId xmlns:a16="http://schemas.microsoft.com/office/drawing/2014/main" id="{7DA1D841-8F7A-F04F-8690-793B05CF16EF}"/>
              </a:ext>
            </a:extLst>
          </p:cNvPr>
          <p:cNvCxnSpPr>
            <a:stCxn id="212" idx="4"/>
            <a:endCxn id="214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1BB6ECF5-4C32-614F-A07F-43AE0E5FC23B}"/>
              </a:ext>
            </a:extLst>
          </p:cNvPr>
          <p:cNvCxnSpPr>
            <a:stCxn id="214" idx="4"/>
            <a:endCxn id="217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Oval 216">
            <a:extLst>
              <a:ext uri="{FF2B5EF4-FFF2-40B4-BE49-F238E27FC236}">
                <a16:creationId xmlns:a16="http://schemas.microsoft.com/office/drawing/2014/main" id="{7AC3D51C-F64B-8343-8D2F-3DAE5D6D9587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8" name="Oval 217">
            <a:extLst>
              <a:ext uri="{FF2B5EF4-FFF2-40B4-BE49-F238E27FC236}">
                <a16:creationId xmlns:a16="http://schemas.microsoft.com/office/drawing/2014/main" id="{D3593D2D-296B-B148-ADBB-243A8AFC5949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45BC2AF3-BDD4-294D-B440-3FA37F58B6EE}"/>
              </a:ext>
            </a:extLst>
          </p:cNvPr>
          <p:cNvCxnSpPr>
            <a:stCxn id="217" idx="4"/>
            <a:endCxn id="218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Oval 219">
            <a:extLst>
              <a:ext uri="{FF2B5EF4-FFF2-40B4-BE49-F238E27FC236}">
                <a16:creationId xmlns:a16="http://schemas.microsoft.com/office/drawing/2014/main" id="{02ABFF81-62DE-A64E-81F3-49D7D2040FD1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ECC85A4F-F295-F049-88F8-EA3FE8322A8F}"/>
              </a:ext>
            </a:extLst>
          </p:cNvPr>
          <p:cNvCxnSpPr>
            <a:stCxn id="218" idx="4"/>
            <a:endCxn id="220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2" name="Oval 221">
            <a:extLst>
              <a:ext uri="{FF2B5EF4-FFF2-40B4-BE49-F238E27FC236}">
                <a16:creationId xmlns:a16="http://schemas.microsoft.com/office/drawing/2014/main" id="{D82A1DF4-31FD-C441-AD02-EC09268591DB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2F1DCCB1-1445-C140-99D7-4612A5C91602}"/>
              </a:ext>
            </a:extLst>
          </p:cNvPr>
          <p:cNvCxnSpPr>
            <a:endCxn id="222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>
            <a:extLst>
              <a:ext uri="{FF2B5EF4-FFF2-40B4-BE49-F238E27FC236}">
                <a16:creationId xmlns:a16="http://schemas.microsoft.com/office/drawing/2014/main" id="{05B020F5-2AAF-1F4A-8306-825AC9270B58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6</a:t>
            </a: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4C557D32-28D9-A547-A1AB-702793730355}"/>
              </a:ext>
            </a:extLst>
          </p:cNvPr>
          <p:cNvCxnSpPr>
            <a:endCxn id="225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TextBox 226">
            <a:extLst>
              <a:ext uri="{FF2B5EF4-FFF2-40B4-BE49-F238E27FC236}">
                <a16:creationId xmlns:a16="http://schemas.microsoft.com/office/drawing/2014/main" id="{479A8997-29F8-F449-B5AF-FEA38F26CF19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stCxn id="3" idx="4"/>
            <a:endCxn id="211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cxnSpLocks/>
            <a:stCxn id="79" idx="4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8</a:t>
            </a: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cxnSpLocks/>
            <a:stCxn id="79" idx="5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 rot="2820604">
            <a:off x="2849442" y="1854023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00" dirty="0">
              <a:solidFill>
                <a:schemeClr val="bg1"/>
              </a:solidFill>
              <a:latin typeface="Optima" panose="02000503060000020004" pitchFamily="2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cxnSpLocks/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533860" y="926068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cxnSpLocks/>
            <a:stCxn id="75" idx="6"/>
          </p:cNvCxnSpPr>
          <p:nvPr/>
        </p:nvCxnSpPr>
        <p:spPr>
          <a:xfrm>
            <a:off x="2109397" y="730847"/>
            <a:ext cx="903656" cy="909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1" name="TextBox 280">
            <a:extLst>
              <a:ext uri="{FF2B5EF4-FFF2-40B4-BE49-F238E27FC236}">
                <a16:creationId xmlns:a16="http://schemas.microsoft.com/office/drawing/2014/main" id="{6B25FDD9-66B1-074B-8787-FE0444A6C4B0}"/>
              </a:ext>
            </a:extLst>
          </p:cNvPr>
          <p:cNvSpPr txBox="1"/>
          <p:nvPr/>
        </p:nvSpPr>
        <p:spPr>
          <a:xfrm>
            <a:off x="5950881" y="273902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10</a:t>
            </a:r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8A85FCB1-E89D-5B4B-A182-F71A85133871}"/>
              </a:ext>
            </a:extLst>
          </p:cNvPr>
          <p:cNvSpPr txBox="1"/>
          <p:nvPr/>
        </p:nvSpPr>
        <p:spPr>
          <a:xfrm>
            <a:off x="2931142" y="1566883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11</a:t>
            </a:r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D99A8481-C9B9-7D41-BCDE-3F6E67442B6E}"/>
              </a:ext>
            </a:extLst>
          </p:cNvPr>
          <p:cNvSpPr txBox="1"/>
          <p:nvPr/>
        </p:nvSpPr>
        <p:spPr>
          <a:xfrm>
            <a:off x="7626535" y="161427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12</a:t>
            </a: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790F0E15-A970-454E-BA3B-547A29B18BAF}"/>
              </a:ext>
            </a:extLst>
          </p:cNvPr>
          <p:cNvSpPr txBox="1"/>
          <p:nvPr/>
        </p:nvSpPr>
        <p:spPr>
          <a:xfrm rot="19702993">
            <a:off x="659625" y="691175"/>
            <a:ext cx="11977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bananas$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12954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5</a:t>
            </a:r>
          </a:p>
        </p:txBody>
      </p:sp>
      <p:sp>
        <p:nvSpPr>
          <p:cNvPr id="277" name="TextBox 276">
            <a:extLst>
              <a:ext uri="{FF2B5EF4-FFF2-40B4-BE49-F238E27FC236}">
                <a16:creationId xmlns:a16="http://schemas.microsoft.com/office/drawing/2014/main" id="{C2566DB1-648B-764B-A495-15C7A0A7BDD2}"/>
              </a:ext>
            </a:extLst>
          </p:cNvPr>
          <p:cNvSpPr txBox="1"/>
          <p:nvPr/>
        </p:nvSpPr>
        <p:spPr>
          <a:xfrm rot="18381987">
            <a:off x="518842" y="1282835"/>
            <a:ext cx="14510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15240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3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1D94F26B-73F8-4D40-8301-F8ABD1292A1F}"/>
              </a:ext>
            </a:extLst>
          </p:cNvPr>
          <p:cNvSpPr txBox="1"/>
          <p:nvPr/>
        </p:nvSpPr>
        <p:spPr>
          <a:xfrm rot="19309126">
            <a:off x="1128528" y="1988300"/>
            <a:ext cx="14414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Optima" panose="02000503060000020004" pitchFamily="2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45533" y="2257524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</a:t>
            </a:r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FA74940D-BAE3-8843-9230-938A29629DBD}"/>
              </a:ext>
            </a:extLst>
          </p:cNvPr>
          <p:cNvSpPr txBox="1"/>
          <p:nvPr/>
        </p:nvSpPr>
        <p:spPr>
          <a:xfrm rot="19241148">
            <a:off x="2075919" y="2069114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7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9</a:t>
            </a:r>
          </a:p>
        </p:txBody>
      </p:sp>
      <p:sp>
        <p:nvSpPr>
          <p:cNvPr id="195" name="TextBox 194">
            <a:extLst>
              <a:ext uri="{FF2B5EF4-FFF2-40B4-BE49-F238E27FC236}">
                <a16:creationId xmlns:a16="http://schemas.microsoft.com/office/drawing/2014/main" id="{B22E077B-522A-3D43-86E6-E8B82064BFF5}"/>
              </a:ext>
            </a:extLst>
          </p:cNvPr>
          <p:cNvSpPr txBox="1"/>
          <p:nvPr/>
        </p:nvSpPr>
        <p:spPr>
          <a:xfrm>
            <a:off x="1940290" y="1175008"/>
            <a:ext cx="4283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Optima" panose="02000503060000020004" pitchFamily="2" charset="0"/>
              </a:rPr>
              <a:t>na</a:t>
            </a:r>
            <a:endParaRPr lang="en-US" dirty="0">
              <a:latin typeface="Optima" panose="02000503060000020004" pitchFamily="2" charset="0"/>
            </a:endParaRPr>
          </a:p>
        </p:txBody>
      </p:sp>
      <p:sp>
        <p:nvSpPr>
          <p:cNvPr id="188" name="TextBox 187">
            <a:extLst>
              <a:ext uri="{FF2B5EF4-FFF2-40B4-BE49-F238E27FC236}">
                <a16:creationId xmlns:a16="http://schemas.microsoft.com/office/drawing/2014/main" id="{4554D98E-6101-BA4A-A976-7EF683645A12}"/>
              </a:ext>
            </a:extLst>
          </p:cNvPr>
          <p:cNvSpPr txBox="1"/>
          <p:nvPr/>
        </p:nvSpPr>
        <p:spPr>
          <a:xfrm>
            <a:off x="2527513" y="5092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189" name="Straight Connector 188">
            <a:extLst>
              <a:ext uri="{FF2B5EF4-FFF2-40B4-BE49-F238E27FC236}">
                <a16:creationId xmlns:a16="http://schemas.microsoft.com/office/drawing/2014/main" id="{FE62FFCC-B9DB-BE48-96D7-D15D8080A422}"/>
              </a:ext>
            </a:extLst>
          </p:cNvPr>
          <p:cNvCxnSpPr>
            <a:cxnSpLocks/>
          </p:cNvCxnSpPr>
          <p:nvPr/>
        </p:nvCxnSpPr>
        <p:spPr>
          <a:xfrm flipH="1">
            <a:off x="1521696" y="326590"/>
            <a:ext cx="1531750" cy="602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TextBox 189">
            <a:extLst>
              <a:ext uri="{FF2B5EF4-FFF2-40B4-BE49-F238E27FC236}">
                <a16:creationId xmlns:a16="http://schemas.microsoft.com/office/drawing/2014/main" id="{1C713155-F2CD-7848-A21B-8152C9180E0A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91" name="Oval 190">
            <a:extLst>
              <a:ext uri="{FF2B5EF4-FFF2-40B4-BE49-F238E27FC236}">
                <a16:creationId xmlns:a16="http://schemas.microsoft.com/office/drawing/2014/main" id="{FF254037-C47D-7540-AFB3-1CCA4C68D12D}"/>
              </a:ext>
            </a:extLst>
          </p:cNvPr>
          <p:cNvSpPr/>
          <p:nvPr/>
        </p:nvSpPr>
        <p:spPr>
          <a:xfrm>
            <a:off x="1455811" y="2622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92" name="TextBox 191">
            <a:extLst>
              <a:ext uri="{FF2B5EF4-FFF2-40B4-BE49-F238E27FC236}">
                <a16:creationId xmlns:a16="http://schemas.microsoft.com/office/drawing/2014/main" id="{F50513F9-32F6-C846-A387-485B03585D50}"/>
              </a:ext>
            </a:extLst>
          </p:cNvPr>
          <p:cNvSpPr txBox="1"/>
          <p:nvPr/>
        </p:nvSpPr>
        <p:spPr>
          <a:xfrm>
            <a:off x="1378392" y="228600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13</a:t>
            </a:r>
          </a:p>
        </p:txBody>
      </p:sp>
    </p:spTree>
    <p:extLst>
      <p:ext uri="{BB962C8B-B14F-4D97-AF65-F5344CB8AC3E}">
        <p14:creationId xmlns:p14="http://schemas.microsoft.com/office/powerpoint/2010/main" val="1929600996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B12C566-8BFC-B849-807E-019C66AEAD3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Outline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FAAA8EE-430B-0749-A9A1-C1FF70DC6C6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600201"/>
            <a:ext cx="8382000" cy="4525963"/>
          </a:xfrm>
        </p:spPr>
        <p:txBody>
          <a:bodyPr>
            <a:normAutofit/>
          </a:bodyPr>
          <a:lstStyle/>
          <a:p>
            <a:pPr marL="285750" lvl="0" indent="-285750" fontAlgn="base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chemeClr val="bg1">
                    <a:lumMod val="50000"/>
                  </a:schemeClr>
                </a:solidFill>
                <a:latin typeface="Optima" panose="02000503060000020004" pitchFamily="2" charset="0"/>
                <a:ea typeface="Times New Roman" pitchFamily="18" charset="0"/>
                <a:cs typeface="Courier New" pitchFamily="49" charset="0"/>
              </a:rPr>
              <a:t>Introduction to Read Mapping</a:t>
            </a:r>
          </a:p>
          <a:p>
            <a:pPr marL="285750" lvl="0" indent="-285750" fontAlgn="base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chemeClr val="bg1">
                    <a:lumMod val="50000"/>
                  </a:schemeClr>
                </a:solidFill>
                <a:latin typeface="Optima" panose="02000503060000020004" pitchFamily="2" charset="0"/>
                <a:ea typeface="Times New Roman" pitchFamily="18" charset="0"/>
                <a:cs typeface="Courier New" pitchFamily="49" charset="0"/>
              </a:rPr>
              <a:t>Introduction to Multiple Pattern Matching</a:t>
            </a:r>
          </a:p>
          <a:p>
            <a:pPr marL="285750" lvl="0" indent="-28575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latin typeface="Optima" panose="02000503060000020004" pitchFamily="2" charset="0"/>
                <a:ea typeface="Times New Roman" pitchFamily="18" charset="0"/>
                <a:cs typeface="Gh"/>
              </a:rPr>
              <a:t>Herding Patterns into a </a:t>
            </a:r>
            <a:r>
              <a:rPr lang="en-US" altLang="en-US" dirty="0" err="1">
                <a:latin typeface="Optima" panose="02000503060000020004" pitchFamily="2" charset="0"/>
                <a:ea typeface="Times New Roman" pitchFamily="18" charset="0"/>
                <a:cs typeface="Gh"/>
              </a:rPr>
              <a:t>Trie</a:t>
            </a:r>
            <a:endParaRPr lang="en-US" altLang="en-US" dirty="0">
              <a:latin typeface="Optima" panose="02000503060000020004" pitchFamily="2" charset="0"/>
              <a:ea typeface="Times New Roman" pitchFamily="18" charset="0"/>
              <a:cs typeface="Gh"/>
            </a:endParaRPr>
          </a:p>
          <a:p>
            <a:pPr marL="285750" indent="-285750" eaLnBrk="0" hangingPunct="0">
              <a:lnSpc>
                <a:spcPct val="110000"/>
              </a:lnSpc>
            </a:pPr>
            <a:r>
              <a:rPr lang="en-US" altLang="en-US" dirty="0">
                <a:solidFill>
                  <a:schemeClr val="bg1">
                    <a:lumMod val="50000"/>
                  </a:schemeClr>
                </a:solidFill>
                <a:latin typeface="Optima" panose="02000503060000020004" pitchFamily="2" charset="0"/>
                <a:ea typeface="Times New Roman" pitchFamily="18" charset="0"/>
                <a:cs typeface="Gh"/>
              </a:rPr>
              <a:t>Preprocessing the Genome Instead</a:t>
            </a:r>
            <a:endParaRPr lang="en-US" altLang="en-US" dirty="0">
              <a:solidFill>
                <a:schemeClr val="bg1">
                  <a:lumMod val="50000"/>
                </a:schemeClr>
              </a:solidFill>
              <a:latin typeface="Optima" panose="02000503060000020004" pitchFamily="2" charset="0"/>
            </a:endParaRPr>
          </a:p>
          <a:p>
            <a:pPr marL="285750" lvl="0" indent="-28575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chemeClr val="bg1">
                    <a:lumMod val="50000"/>
                  </a:schemeClr>
                </a:solidFill>
                <a:latin typeface="Optima" panose="02000503060000020004" pitchFamily="2" charset="0"/>
                <a:ea typeface="Times New Roman" pitchFamily="18" charset="0"/>
                <a:cs typeface="Gh"/>
              </a:rPr>
              <a:t>Suffix Trees</a:t>
            </a:r>
          </a:p>
          <a:p>
            <a:pPr marL="285750" lvl="0" indent="-28575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chemeClr val="bg1">
                    <a:lumMod val="50000"/>
                  </a:schemeClr>
                </a:solidFill>
                <a:latin typeface="Optima" panose="02000503060000020004" pitchFamily="2" charset="0"/>
                <a:ea typeface="Times New Roman" pitchFamily="18" charset="0"/>
              </a:rPr>
              <a:t>Suffix Arrays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CD8FA34-57E0-4D40-A584-89B4348D618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29320681"/>
      </p:ext>
    </p:extLst>
  </p:cSld>
  <p:clrMapOvr>
    <a:masterClrMapping/>
  </p:clrMapOvr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94" name="Straight Connector 193">
            <a:extLst>
              <a:ext uri="{FF2B5EF4-FFF2-40B4-BE49-F238E27FC236}">
                <a16:creationId xmlns:a16="http://schemas.microsoft.com/office/drawing/2014/main" id="{302355EB-1E03-9741-B86D-5F12597226BE}"/>
              </a:ext>
            </a:extLst>
          </p:cNvPr>
          <p:cNvCxnSpPr/>
          <p:nvPr/>
        </p:nvCxnSpPr>
        <p:spPr>
          <a:xfrm>
            <a:off x="2075919" y="811669"/>
            <a:ext cx="494877" cy="93934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 dirty="0"/>
              <a:t>Bioinformatics Algorithms: An Active Learning Approach</a:t>
            </a:r>
            <a:r>
              <a:rPr lang="en-US" dirty="0"/>
              <a:t>.  © 2018 </a:t>
            </a:r>
            <a:r>
              <a:rPr lang="en-US" dirty="0" err="1"/>
              <a:t>Compeau</a:t>
            </a:r>
            <a:r>
              <a:rPr lang="en-US" dirty="0"/>
              <a:t> and </a:t>
            </a:r>
            <a:r>
              <a:rPr lang="en-US" dirty="0" err="1"/>
              <a:t>Pevzner</a:t>
            </a:r>
            <a:r>
              <a:rPr lang="en-US" dirty="0"/>
              <a:t>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0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cxnSpLocks/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cxnSpLocks/>
            <a:stCxn id="79" idx="3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F0FB156B-0FEA-214C-B325-BFF68048825F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5834D8-3E84-7941-8570-B872AAF555A7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80ED94-4E45-A449-B7D4-EA793821235B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EB0E298-1265-E549-861C-1447DA0B9DED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5D586A2-2016-6242-9A14-C79487C99B3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E29280A-971A-6349-9908-C497B5073C3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B85E2A-8DB8-C64F-86FA-DE7FCDCA5EA7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CEA38C7-C47C-EF47-97E0-5D6A2E8AB813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6A0A700A-36A2-5C4D-B02E-EB9A4DF02256}"/>
              </a:ext>
            </a:extLst>
          </p:cNvPr>
          <p:cNvCxnSpPr>
            <a:endCxn id="93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id="{B8744598-54AE-FA46-A7CB-16FEBD55EF1B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84D405E-D4E9-124C-B08B-09DF5FAC5418}"/>
              </a:ext>
            </a:extLst>
          </p:cNvPr>
          <p:cNvCxnSpPr>
            <a:stCxn id="93" idx="4"/>
            <a:endCxn id="95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79B955C-5BAB-9849-A3F5-F98590F9D7C5}"/>
              </a:ext>
            </a:extLst>
          </p:cNvPr>
          <p:cNvCxnSpPr>
            <a:stCxn id="95" idx="4"/>
            <a:endCxn id="98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val 97">
            <a:extLst>
              <a:ext uri="{FF2B5EF4-FFF2-40B4-BE49-F238E27FC236}">
                <a16:creationId xmlns:a16="http://schemas.microsoft.com/office/drawing/2014/main" id="{7C697300-9997-4C4E-A4EB-6A4F8E218648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E1E78C6A-0C5B-A645-A5BF-91DE6F42C471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92BC703-2B35-5945-B0EA-3282187FD27F}"/>
              </a:ext>
            </a:extLst>
          </p:cNvPr>
          <p:cNvCxnSpPr>
            <a:stCxn id="98" idx="4"/>
            <a:endCxn id="99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>
            <a:extLst>
              <a:ext uri="{FF2B5EF4-FFF2-40B4-BE49-F238E27FC236}">
                <a16:creationId xmlns:a16="http://schemas.microsoft.com/office/drawing/2014/main" id="{29FF1F1D-7077-D04C-989C-D7BD7375E9BB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B12C524-5B51-E744-9D40-5D75ED33C939}"/>
              </a:ext>
            </a:extLst>
          </p:cNvPr>
          <p:cNvCxnSpPr>
            <a:stCxn id="99" idx="4"/>
            <a:endCxn id="101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DEBAAF2A-214C-CD40-979E-C104F666A30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64EA81-A491-9D42-88C7-FB3A1A3A5204}"/>
              </a:ext>
            </a:extLst>
          </p:cNvPr>
          <p:cNvCxnSpPr>
            <a:endCxn id="103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CAE7D68B-7D3D-8E4E-8AC8-3CCA49E8846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2</a:t>
            </a: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8CEB8A3-E1F4-9E43-BF34-24421B04ED1E}"/>
              </a:ext>
            </a:extLst>
          </p:cNvPr>
          <p:cNvCxnSpPr>
            <a:endCxn id="106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D95C3EE5-77A5-C74B-959F-F61503C21BBA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6C89CFC-C4C0-E14A-ADDA-C43BE84B0062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41144C40-B711-E949-ACA7-BE22AA0352EB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stCxn id="115" idx="4"/>
            <a:endCxn id="116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04D2FC4-1481-8949-99D1-75DE32A55C16}"/>
              </a:ext>
            </a:extLst>
          </p:cNvPr>
          <p:cNvCxnSpPr>
            <a:stCxn id="116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0C5BA5E2-0892-7B46-B707-B19903FA2C06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46C913A-0A5C-2041-8F1B-F0B7D87BEFF1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F28F3889-31F2-3C42-9574-99A77B751426}"/>
              </a:ext>
            </a:extLst>
          </p:cNvPr>
          <p:cNvCxnSpPr>
            <a:stCxn id="120" idx="4"/>
            <a:endCxn id="92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cxnSpLocks/>
            <a:stCxn id="75" idx="3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TextBox 151">
            <a:extLst>
              <a:ext uri="{FF2B5EF4-FFF2-40B4-BE49-F238E27FC236}">
                <a16:creationId xmlns:a16="http://schemas.microsoft.com/office/drawing/2014/main" id="{20F7BD5C-C3D0-364A-A756-3BA59B2B76D1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33A9FF0A-9F7B-444E-910A-581BC79181DD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D7F2618-0636-8243-B489-923C6AACC909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66A46DFD-D0C6-3746-A887-EB10E5A48343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9D024F5-C229-974A-85BF-3EB5237478A0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9C408D67-4B65-174F-9FC1-87FCC4161A94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1DDE6840-359C-3747-9AFA-DFB0F1325B8C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3AEB85C8-45D0-9D43-8619-2DDD941E6563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9F71070D-CF69-E24C-8E78-111BC6CF1396}"/>
              </a:ext>
            </a:extLst>
          </p:cNvPr>
          <p:cNvCxnSpPr>
            <a:endCxn id="159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Oval 160">
            <a:extLst>
              <a:ext uri="{FF2B5EF4-FFF2-40B4-BE49-F238E27FC236}">
                <a16:creationId xmlns:a16="http://schemas.microsoft.com/office/drawing/2014/main" id="{CD8AA623-9B17-4C44-A314-E96DC001B219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42660FE3-4127-5A4F-8616-BFD1D6A603DE}"/>
              </a:ext>
            </a:extLst>
          </p:cNvPr>
          <p:cNvCxnSpPr>
            <a:stCxn id="159" idx="4"/>
            <a:endCxn id="161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F11882FA-A977-224E-B8AB-98E0E4D004AD}"/>
              </a:ext>
            </a:extLst>
          </p:cNvPr>
          <p:cNvCxnSpPr>
            <a:stCxn id="161" idx="4"/>
            <a:endCxn id="164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Oval 163">
            <a:extLst>
              <a:ext uri="{FF2B5EF4-FFF2-40B4-BE49-F238E27FC236}">
                <a16:creationId xmlns:a16="http://schemas.microsoft.com/office/drawing/2014/main" id="{5151B645-B1FA-4A4D-9E37-53A96FF93528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027F4397-FE18-9F4F-B3E6-07C599A66304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824962FF-3D62-8D4A-89E8-C808B06EDA56}"/>
              </a:ext>
            </a:extLst>
          </p:cNvPr>
          <p:cNvCxnSpPr>
            <a:stCxn id="164" idx="4"/>
            <a:endCxn id="165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Oval 166">
            <a:extLst>
              <a:ext uri="{FF2B5EF4-FFF2-40B4-BE49-F238E27FC236}">
                <a16:creationId xmlns:a16="http://schemas.microsoft.com/office/drawing/2014/main" id="{F2CDD4F5-A5EF-084D-BEC0-ECAF54A27ACE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50AD51E-C673-624E-9287-7C7649786421}"/>
              </a:ext>
            </a:extLst>
          </p:cNvPr>
          <p:cNvCxnSpPr>
            <a:stCxn id="165" idx="4"/>
            <a:endCxn id="167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Oval 168">
            <a:extLst>
              <a:ext uri="{FF2B5EF4-FFF2-40B4-BE49-F238E27FC236}">
                <a16:creationId xmlns:a16="http://schemas.microsoft.com/office/drawing/2014/main" id="{EA1572D3-6631-2A4A-BD73-15604EE5D379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27869A2C-D4D2-F440-B956-5FE7B9CB23C0}"/>
              </a:ext>
            </a:extLst>
          </p:cNvPr>
          <p:cNvCxnSpPr>
            <a:endCxn id="169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6AD0C6E2-8154-E940-96DF-2FEC48856C6F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4</a:t>
            </a:r>
          </a:p>
        </p:txBody>
      </p: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12BD899F-33DA-CD44-9264-C1A78479DE77}"/>
              </a:ext>
            </a:extLst>
          </p:cNvPr>
          <p:cNvCxnSpPr>
            <a:endCxn id="172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>
            <a:extLst>
              <a:ext uri="{FF2B5EF4-FFF2-40B4-BE49-F238E27FC236}">
                <a16:creationId xmlns:a16="http://schemas.microsoft.com/office/drawing/2014/main" id="{D1DBF96F-6EA9-D043-939B-9042CDFEDC06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FA6CD911-CB87-2043-9027-EACBC223B2E7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stCxn id="3" idx="4"/>
            <a:endCxn id="175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C7A2941-A065-F14C-82A8-4FA5EA767E19}"/>
              </a:ext>
            </a:extLst>
          </p:cNvPr>
          <p:cNvCxnSpPr>
            <a:stCxn id="175" idx="4"/>
            <a:endCxn id="179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TextBox 177">
            <a:extLst>
              <a:ext uri="{FF2B5EF4-FFF2-40B4-BE49-F238E27FC236}">
                <a16:creationId xmlns:a16="http://schemas.microsoft.com/office/drawing/2014/main" id="{449D8DF8-DCC9-8447-88FD-07C5E3E137B6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79" name="Oval 178">
            <a:extLst>
              <a:ext uri="{FF2B5EF4-FFF2-40B4-BE49-F238E27FC236}">
                <a16:creationId xmlns:a16="http://schemas.microsoft.com/office/drawing/2014/main" id="{539D3586-8900-514D-9CD4-CE5EDD4ED7FB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9127ADB1-D45B-D34A-B86C-A8BF01EB69B5}"/>
              </a:ext>
            </a:extLst>
          </p:cNvPr>
          <p:cNvCxnSpPr>
            <a:stCxn id="179" idx="4"/>
            <a:endCxn id="158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>
            <a:extLst>
              <a:ext uri="{FF2B5EF4-FFF2-40B4-BE49-F238E27FC236}">
                <a16:creationId xmlns:a16="http://schemas.microsoft.com/office/drawing/2014/main" id="{BE927778-8C0B-DF4F-AD28-07E66290D8BE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cxnSpLocks/>
            <a:stCxn id="75" idx="2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EF0D17A2-3923-7C49-B576-7FC8B2C8CCEF}"/>
              </a:ext>
            </a:extLst>
          </p:cNvPr>
          <p:cNvSpPr txBox="1"/>
          <p:nvPr/>
        </p:nvSpPr>
        <p:spPr>
          <a:xfrm>
            <a:off x="3428817" y="333718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0D13B896-9995-F141-B6B8-52C824DAEADB}"/>
              </a:ext>
            </a:extLst>
          </p:cNvPr>
          <p:cNvSpPr txBox="1"/>
          <p:nvPr/>
        </p:nvSpPr>
        <p:spPr>
          <a:xfrm>
            <a:off x="3440037" y="37953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A9D1E2D2-36D7-524A-8BFA-A1A9D5E77373}"/>
              </a:ext>
            </a:extLst>
          </p:cNvPr>
          <p:cNvSpPr txBox="1"/>
          <p:nvPr/>
        </p:nvSpPr>
        <p:spPr>
          <a:xfrm>
            <a:off x="3440037" y="29239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9EBAD28F-56E9-DA47-ABE0-9C0F1E6EA6B6}"/>
              </a:ext>
            </a:extLst>
          </p:cNvPr>
          <p:cNvSpPr txBox="1"/>
          <p:nvPr/>
        </p:nvSpPr>
        <p:spPr>
          <a:xfrm>
            <a:off x="3428817" y="246671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0479995B-9143-CA4F-919F-59C08F00ABEF}"/>
              </a:ext>
            </a:extLst>
          </p:cNvPr>
          <p:cNvSpPr txBox="1"/>
          <p:nvPr/>
        </p:nvSpPr>
        <p:spPr>
          <a:xfrm>
            <a:off x="3440037" y="19684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4F5FFC70-BE43-2D41-B71E-553110049B21}"/>
              </a:ext>
            </a:extLst>
          </p:cNvPr>
          <p:cNvSpPr txBox="1"/>
          <p:nvPr/>
        </p:nvSpPr>
        <p:spPr>
          <a:xfrm>
            <a:off x="3460877" y="4294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11" name="Oval 210">
            <a:extLst>
              <a:ext uri="{FF2B5EF4-FFF2-40B4-BE49-F238E27FC236}">
                <a16:creationId xmlns:a16="http://schemas.microsoft.com/office/drawing/2014/main" id="{62939CDC-7491-1145-A543-AA27404638B5}"/>
              </a:ext>
            </a:extLst>
          </p:cNvPr>
          <p:cNvSpPr/>
          <p:nvPr/>
        </p:nvSpPr>
        <p:spPr>
          <a:xfrm>
            <a:off x="3656164" y="1854199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F8D1C12E-D24B-6E4C-88E1-DDE4E42363BA}"/>
              </a:ext>
            </a:extLst>
          </p:cNvPr>
          <p:cNvSpPr/>
          <p:nvPr/>
        </p:nvSpPr>
        <p:spPr>
          <a:xfrm>
            <a:off x="3655114" y="2308485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3" name="Straight Connector 212">
            <a:extLst>
              <a:ext uri="{FF2B5EF4-FFF2-40B4-BE49-F238E27FC236}">
                <a16:creationId xmlns:a16="http://schemas.microsoft.com/office/drawing/2014/main" id="{E82AB79A-C090-8E42-9DF4-50D0FE969169}"/>
              </a:ext>
            </a:extLst>
          </p:cNvPr>
          <p:cNvCxnSpPr>
            <a:endCxn id="212" idx="0"/>
          </p:cNvCxnSpPr>
          <p:nvPr/>
        </p:nvCxnSpPr>
        <p:spPr>
          <a:xfrm>
            <a:off x="3767150" y="2104254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213">
            <a:extLst>
              <a:ext uri="{FF2B5EF4-FFF2-40B4-BE49-F238E27FC236}">
                <a16:creationId xmlns:a16="http://schemas.microsoft.com/office/drawing/2014/main" id="{7EA16CBF-0CB6-FC47-9C16-AA108F02E7D0}"/>
              </a:ext>
            </a:extLst>
          </p:cNvPr>
          <p:cNvSpPr/>
          <p:nvPr/>
        </p:nvSpPr>
        <p:spPr>
          <a:xfrm>
            <a:off x="3653982" y="2765685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5" name="Straight Connector 214">
            <a:extLst>
              <a:ext uri="{FF2B5EF4-FFF2-40B4-BE49-F238E27FC236}">
                <a16:creationId xmlns:a16="http://schemas.microsoft.com/office/drawing/2014/main" id="{7DA1D841-8F7A-F04F-8690-793B05CF16EF}"/>
              </a:ext>
            </a:extLst>
          </p:cNvPr>
          <p:cNvCxnSpPr>
            <a:stCxn id="212" idx="4"/>
            <a:endCxn id="214" idx="0"/>
          </p:cNvCxnSpPr>
          <p:nvPr/>
        </p:nvCxnSpPr>
        <p:spPr>
          <a:xfrm flipH="1">
            <a:off x="3768282" y="25370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1BB6ECF5-4C32-614F-A07F-43AE0E5FC23B}"/>
              </a:ext>
            </a:extLst>
          </p:cNvPr>
          <p:cNvCxnSpPr>
            <a:stCxn id="214" idx="4"/>
            <a:endCxn id="217" idx="0"/>
          </p:cNvCxnSpPr>
          <p:nvPr/>
        </p:nvCxnSpPr>
        <p:spPr>
          <a:xfrm>
            <a:off x="3768282" y="2994285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Oval 216">
            <a:extLst>
              <a:ext uri="{FF2B5EF4-FFF2-40B4-BE49-F238E27FC236}">
                <a16:creationId xmlns:a16="http://schemas.microsoft.com/office/drawing/2014/main" id="{7AC3D51C-F64B-8343-8D2F-3DAE5D6D9587}"/>
              </a:ext>
            </a:extLst>
          </p:cNvPr>
          <p:cNvSpPr/>
          <p:nvPr/>
        </p:nvSpPr>
        <p:spPr>
          <a:xfrm>
            <a:off x="3655154" y="3222885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8" name="Oval 217">
            <a:extLst>
              <a:ext uri="{FF2B5EF4-FFF2-40B4-BE49-F238E27FC236}">
                <a16:creationId xmlns:a16="http://schemas.microsoft.com/office/drawing/2014/main" id="{D3593D2D-296B-B148-ADBB-243A8AFC5949}"/>
              </a:ext>
            </a:extLst>
          </p:cNvPr>
          <p:cNvSpPr/>
          <p:nvPr/>
        </p:nvSpPr>
        <p:spPr>
          <a:xfrm>
            <a:off x="3657418" y="3680085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45BC2AF3-BDD4-294D-B440-3FA37F58B6EE}"/>
              </a:ext>
            </a:extLst>
          </p:cNvPr>
          <p:cNvCxnSpPr>
            <a:stCxn id="217" idx="4"/>
            <a:endCxn id="218" idx="0"/>
          </p:cNvCxnSpPr>
          <p:nvPr/>
        </p:nvCxnSpPr>
        <p:spPr>
          <a:xfrm>
            <a:off x="3769454" y="3451485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Oval 219">
            <a:extLst>
              <a:ext uri="{FF2B5EF4-FFF2-40B4-BE49-F238E27FC236}">
                <a16:creationId xmlns:a16="http://schemas.microsoft.com/office/drawing/2014/main" id="{02ABFF81-62DE-A64E-81F3-49D7D2040FD1}"/>
              </a:ext>
            </a:extLst>
          </p:cNvPr>
          <p:cNvSpPr/>
          <p:nvPr/>
        </p:nvSpPr>
        <p:spPr>
          <a:xfrm>
            <a:off x="3656286" y="4137285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ECC85A4F-F295-F049-88F8-EA3FE8322A8F}"/>
              </a:ext>
            </a:extLst>
          </p:cNvPr>
          <p:cNvCxnSpPr>
            <a:stCxn id="218" idx="4"/>
            <a:endCxn id="220" idx="0"/>
          </p:cNvCxnSpPr>
          <p:nvPr/>
        </p:nvCxnSpPr>
        <p:spPr>
          <a:xfrm flipH="1">
            <a:off x="3770586" y="390868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2" name="Oval 221">
            <a:extLst>
              <a:ext uri="{FF2B5EF4-FFF2-40B4-BE49-F238E27FC236}">
                <a16:creationId xmlns:a16="http://schemas.microsoft.com/office/drawing/2014/main" id="{D82A1DF4-31FD-C441-AD02-EC09268591DB}"/>
              </a:ext>
            </a:extLst>
          </p:cNvPr>
          <p:cNvSpPr/>
          <p:nvPr/>
        </p:nvSpPr>
        <p:spPr>
          <a:xfrm>
            <a:off x="3649738" y="4593752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2F1DCCB1-1445-C140-99D7-4612A5C91602}"/>
              </a:ext>
            </a:extLst>
          </p:cNvPr>
          <p:cNvCxnSpPr>
            <a:endCxn id="222" idx="0"/>
          </p:cNvCxnSpPr>
          <p:nvPr/>
        </p:nvCxnSpPr>
        <p:spPr>
          <a:xfrm flipH="1">
            <a:off x="3764038" y="436515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>
            <a:extLst>
              <a:ext uri="{FF2B5EF4-FFF2-40B4-BE49-F238E27FC236}">
                <a16:creationId xmlns:a16="http://schemas.microsoft.com/office/drawing/2014/main" id="{05B020F5-2AAF-1F4A-8306-825AC9270B58}"/>
              </a:ext>
            </a:extLst>
          </p:cNvPr>
          <p:cNvSpPr txBox="1"/>
          <p:nvPr/>
        </p:nvSpPr>
        <p:spPr>
          <a:xfrm>
            <a:off x="3433625" y="47302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38517" y="5029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6</a:t>
            </a: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4C557D32-28D9-A547-A1AB-702793730355}"/>
              </a:ext>
            </a:extLst>
          </p:cNvPr>
          <p:cNvCxnSpPr>
            <a:endCxn id="225" idx="0"/>
          </p:cNvCxnSpPr>
          <p:nvPr/>
        </p:nvCxnSpPr>
        <p:spPr>
          <a:xfrm flipH="1">
            <a:off x="3752817" y="480060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TextBox 226">
            <a:extLst>
              <a:ext uri="{FF2B5EF4-FFF2-40B4-BE49-F238E27FC236}">
                <a16:creationId xmlns:a16="http://schemas.microsoft.com/office/drawing/2014/main" id="{479A8997-29F8-F449-B5AF-FEA38F26CF19}"/>
              </a:ext>
            </a:extLst>
          </p:cNvPr>
          <p:cNvSpPr txBox="1"/>
          <p:nvPr/>
        </p:nvSpPr>
        <p:spPr>
          <a:xfrm>
            <a:off x="3227279" y="10909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stCxn id="3" idx="4"/>
            <a:endCxn id="211" idx="0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cxnSpLocks/>
            <a:stCxn id="79" idx="4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8</a:t>
            </a: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cxnSpLocks/>
            <a:stCxn id="79" idx="5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 rot="2820604">
            <a:off x="2849442" y="1854023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00" dirty="0">
              <a:solidFill>
                <a:schemeClr val="bg1"/>
              </a:solidFill>
              <a:latin typeface="Optima" panose="02000503060000020004" pitchFamily="2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cxnSpLocks/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533860" y="926068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cxnSpLocks/>
            <a:stCxn id="75" idx="6"/>
          </p:cNvCxnSpPr>
          <p:nvPr/>
        </p:nvCxnSpPr>
        <p:spPr>
          <a:xfrm>
            <a:off x="2109397" y="730847"/>
            <a:ext cx="903656" cy="909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1" name="TextBox 280">
            <a:extLst>
              <a:ext uri="{FF2B5EF4-FFF2-40B4-BE49-F238E27FC236}">
                <a16:creationId xmlns:a16="http://schemas.microsoft.com/office/drawing/2014/main" id="{6B25FDD9-66B1-074B-8787-FE0444A6C4B0}"/>
              </a:ext>
            </a:extLst>
          </p:cNvPr>
          <p:cNvSpPr txBox="1"/>
          <p:nvPr/>
        </p:nvSpPr>
        <p:spPr>
          <a:xfrm>
            <a:off x="5950881" y="273902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10</a:t>
            </a:r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8A85FCB1-E89D-5B4B-A182-F71A85133871}"/>
              </a:ext>
            </a:extLst>
          </p:cNvPr>
          <p:cNvSpPr txBox="1"/>
          <p:nvPr/>
        </p:nvSpPr>
        <p:spPr>
          <a:xfrm>
            <a:off x="2931142" y="1566883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11</a:t>
            </a:r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D99A8481-C9B9-7D41-BCDE-3F6E67442B6E}"/>
              </a:ext>
            </a:extLst>
          </p:cNvPr>
          <p:cNvSpPr txBox="1"/>
          <p:nvPr/>
        </p:nvSpPr>
        <p:spPr>
          <a:xfrm>
            <a:off x="7626535" y="161427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12</a:t>
            </a: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790F0E15-A970-454E-BA3B-547A29B18BAF}"/>
              </a:ext>
            </a:extLst>
          </p:cNvPr>
          <p:cNvSpPr txBox="1"/>
          <p:nvPr/>
        </p:nvSpPr>
        <p:spPr>
          <a:xfrm rot="19702993">
            <a:off x="659625" y="691175"/>
            <a:ext cx="11977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bananas$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12954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5</a:t>
            </a:r>
          </a:p>
        </p:txBody>
      </p:sp>
      <p:sp>
        <p:nvSpPr>
          <p:cNvPr id="277" name="TextBox 276">
            <a:extLst>
              <a:ext uri="{FF2B5EF4-FFF2-40B4-BE49-F238E27FC236}">
                <a16:creationId xmlns:a16="http://schemas.microsoft.com/office/drawing/2014/main" id="{C2566DB1-648B-764B-A495-15C7A0A7BDD2}"/>
              </a:ext>
            </a:extLst>
          </p:cNvPr>
          <p:cNvSpPr txBox="1"/>
          <p:nvPr/>
        </p:nvSpPr>
        <p:spPr>
          <a:xfrm rot="18381987">
            <a:off x="518842" y="1282835"/>
            <a:ext cx="14510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15240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3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1D94F26B-73F8-4D40-8301-F8ABD1292A1F}"/>
              </a:ext>
            </a:extLst>
          </p:cNvPr>
          <p:cNvSpPr txBox="1"/>
          <p:nvPr/>
        </p:nvSpPr>
        <p:spPr>
          <a:xfrm rot="19309126">
            <a:off x="1128528" y="1988300"/>
            <a:ext cx="14414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Optima" panose="02000503060000020004" pitchFamily="2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45533" y="2257524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</a:t>
            </a:r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FA74940D-BAE3-8843-9230-938A29629DBD}"/>
              </a:ext>
            </a:extLst>
          </p:cNvPr>
          <p:cNvSpPr txBox="1"/>
          <p:nvPr/>
        </p:nvSpPr>
        <p:spPr>
          <a:xfrm rot="19241148">
            <a:off x="2075919" y="2069114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7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9</a:t>
            </a:r>
          </a:p>
        </p:txBody>
      </p:sp>
      <p:sp>
        <p:nvSpPr>
          <p:cNvPr id="195" name="TextBox 194">
            <a:extLst>
              <a:ext uri="{FF2B5EF4-FFF2-40B4-BE49-F238E27FC236}">
                <a16:creationId xmlns:a16="http://schemas.microsoft.com/office/drawing/2014/main" id="{B22E077B-522A-3D43-86E6-E8B82064BFF5}"/>
              </a:ext>
            </a:extLst>
          </p:cNvPr>
          <p:cNvSpPr txBox="1"/>
          <p:nvPr/>
        </p:nvSpPr>
        <p:spPr>
          <a:xfrm>
            <a:off x="1940290" y="1175008"/>
            <a:ext cx="4283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Optima" panose="02000503060000020004" pitchFamily="2" charset="0"/>
              </a:rPr>
              <a:t>na</a:t>
            </a:r>
            <a:endParaRPr lang="en-US" dirty="0">
              <a:latin typeface="Optima" panose="02000503060000020004" pitchFamily="2" charset="0"/>
            </a:endParaRPr>
          </a:p>
        </p:txBody>
      </p:sp>
      <p:sp>
        <p:nvSpPr>
          <p:cNvPr id="188" name="TextBox 187">
            <a:extLst>
              <a:ext uri="{FF2B5EF4-FFF2-40B4-BE49-F238E27FC236}">
                <a16:creationId xmlns:a16="http://schemas.microsoft.com/office/drawing/2014/main" id="{F453759C-099F-B145-A583-FA5868139ABF}"/>
              </a:ext>
            </a:extLst>
          </p:cNvPr>
          <p:cNvSpPr txBox="1"/>
          <p:nvPr/>
        </p:nvSpPr>
        <p:spPr>
          <a:xfrm>
            <a:off x="2527513" y="5092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189" name="Straight Connector 188">
            <a:extLst>
              <a:ext uri="{FF2B5EF4-FFF2-40B4-BE49-F238E27FC236}">
                <a16:creationId xmlns:a16="http://schemas.microsoft.com/office/drawing/2014/main" id="{7F10132C-97FD-214D-81A3-B1A60C37753D}"/>
              </a:ext>
            </a:extLst>
          </p:cNvPr>
          <p:cNvCxnSpPr>
            <a:cxnSpLocks/>
          </p:cNvCxnSpPr>
          <p:nvPr/>
        </p:nvCxnSpPr>
        <p:spPr>
          <a:xfrm flipH="1">
            <a:off x="1521696" y="326590"/>
            <a:ext cx="1531750" cy="602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TextBox 189">
            <a:extLst>
              <a:ext uri="{FF2B5EF4-FFF2-40B4-BE49-F238E27FC236}">
                <a16:creationId xmlns:a16="http://schemas.microsoft.com/office/drawing/2014/main" id="{CA8BA888-CFC5-4141-A9C4-9B7F09C37111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91" name="Oval 190">
            <a:extLst>
              <a:ext uri="{FF2B5EF4-FFF2-40B4-BE49-F238E27FC236}">
                <a16:creationId xmlns:a16="http://schemas.microsoft.com/office/drawing/2014/main" id="{0B997A41-E7AE-AF4A-8169-DE0D3C9EDF88}"/>
              </a:ext>
            </a:extLst>
          </p:cNvPr>
          <p:cNvSpPr/>
          <p:nvPr/>
        </p:nvSpPr>
        <p:spPr>
          <a:xfrm>
            <a:off x="1455811" y="2622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92" name="TextBox 191">
            <a:extLst>
              <a:ext uri="{FF2B5EF4-FFF2-40B4-BE49-F238E27FC236}">
                <a16:creationId xmlns:a16="http://schemas.microsoft.com/office/drawing/2014/main" id="{0D627BF8-6112-F54B-A3D7-EDD9AB7D55C0}"/>
              </a:ext>
            </a:extLst>
          </p:cNvPr>
          <p:cNvSpPr txBox="1"/>
          <p:nvPr/>
        </p:nvSpPr>
        <p:spPr>
          <a:xfrm>
            <a:off x="1378392" y="228600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13</a:t>
            </a:r>
          </a:p>
        </p:txBody>
      </p:sp>
    </p:spTree>
    <p:extLst>
      <p:ext uri="{BB962C8B-B14F-4D97-AF65-F5344CB8AC3E}">
        <p14:creationId xmlns:p14="http://schemas.microsoft.com/office/powerpoint/2010/main" val="673732319"/>
      </p:ext>
    </p:extLst>
  </p:cSld>
  <p:clrMapOvr>
    <a:masterClrMapping/>
  </p:clrMapOvr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94" name="Straight Connector 193">
            <a:extLst>
              <a:ext uri="{FF2B5EF4-FFF2-40B4-BE49-F238E27FC236}">
                <a16:creationId xmlns:a16="http://schemas.microsoft.com/office/drawing/2014/main" id="{302355EB-1E03-9741-B86D-5F12597226BE}"/>
              </a:ext>
            </a:extLst>
          </p:cNvPr>
          <p:cNvCxnSpPr/>
          <p:nvPr/>
        </p:nvCxnSpPr>
        <p:spPr>
          <a:xfrm>
            <a:off x="2075919" y="811669"/>
            <a:ext cx="494877" cy="93934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 dirty="0"/>
              <a:t>Bioinformatics Algorithms: An Active Learning Approach</a:t>
            </a:r>
            <a:r>
              <a:rPr lang="en-US" dirty="0"/>
              <a:t>.  © 2018 </a:t>
            </a:r>
            <a:r>
              <a:rPr lang="en-US" dirty="0" err="1"/>
              <a:t>Compeau</a:t>
            </a:r>
            <a:r>
              <a:rPr lang="en-US" dirty="0"/>
              <a:t> and </a:t>
            </a:r>
            <a:r>
              <a:rPr lang="en-US" dirty="0" err="1"/>
              <a:t>Pevzner</a:t>
            </a:r>
            <a:r>
              <a:rPr lang="en-US" dirty="0"/>
              <a:t>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0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cxnSpLocks/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cxnSpLocks/>
            <a:stCxn id="79" idx="3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F0FB156B-0FEA-214C-B325-BFF68048825F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5834D8-3E84-7941-8570-B872AAF555A7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80ED94-4E45-A449-B7D4-EA793821235B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EB0E298-1265-E549-861C-1447DA0B9DED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5D586A2-2016-6242-9A14-C79487C99B3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E29280A-971A-6349-9908-C497B5073C3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B85E2A-8DB8-C64F-86FA-DE7FCDCA5EA7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CEA38C7-C47C-EF47-97E0-5D6A2E8AB813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6A0A700A-36A2-5C4D-B02E-EB9A4DF02256}"/>
              </a:ext>
            </a:extLst>
          </p:cNvPr>
          <p:cNvCxnSpPr>
            <a:endCxn id="93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id="{B8744598-54AE-FA46-A7CB-16FEBD55EF1B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84D405E-D4E9-124C-B08B-09DF5FAC5418}"/>
              </a:ext>
            </a:extLst>
          </p:cNvPr>
          <p:cNvCxnSpPr>
            <a:stCxn id="93" idx="4"/>
            <a:endCxn id="95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79B955C-5BAB-9849-A3F5-F98590F9D7C5}"/>
              </a:ext>
            </a:extLst>
          </p:cNvPr>
          <p:cNvCxnSpPr>
            <a:stCxn id="95" idx="4"/>
            <a:endCxn id="98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val 97">
            <a:extLst>
              <a:ext uri="{FF2B5EF4-FFF2-40B4-BE49-F238E27FC236}">
                <a16:creationId xmlns:a16="http://schemas.microsoft.com/office/drawing/2014/main" id="{7C697300-9997-4C4E-A4EB-6A4F8E218648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E1E78C6A-0C5B-A645-A5BF-91DE6F42C471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92BC703-2B35-5945-B0EA-3282187FD27F}"/>
              </a:ext>
            </a:extLst>
          </p:cNvPr>
          <p:cNvCxnSpPr>
            <a:stCxn id="98" idx="4"/>
            <a:endCxn id="99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>
            <a:extLst>
              <a:ext uri="{FF2B5EF4-FFF2-40B4-BE49-F238E27FC236}">
                <a16:creationId xmlns:a16="http://schemas.microsoft.com/office/drawing/2014/main" id="{29FF1F1D-7077-D04C-989C-D7BD7375E9BB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B12C524-5B51-E744-9D40-5D75ED33C939}"/>
              </a:ext>
            </a:extLst>
          </p:cNvPr>
          <p:cNvCxnSpPr>
            <a:stCxn id="99" idx="4"/>
            <a:endCxn id="101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DEBAAF2A-214C-CD40-979E-C104F666A30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64EA81-A491-9D42-88C7-FB3A1A3A5204}"/>
              </a:ext>
            </a:extLst>
          </p:cNvPr>
          <p:cNvCxnSpPr>
            <a:endCxn id="103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CAE7D68B-7D3D-8E4E-8AC8-3CCA49E8846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2</a:t>
            </a: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8CEB8A3-E1F4-9E43-BF34-24421B04ED1E}"/>
              </a:ext>
            </a:extLst>
          </p:cNvPr>
          <p:cNvCxnSpPr>
            <a:endCxn id="106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D95C3EE5-77A5-C74B-959F-F61503C21BBA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6C89CFC-C4C0-E14A-ADDA-C43BE84B0062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41144C40-B711-E949-ACA7-BE22AA0352EB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stCxn id="115" idx="4"/>
            <a:endCxn id="116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04D2FC4-1481-8949-99D1-75DE32A55C16}"/>
              </a:ext>
            </a:extLst>
          </p:cNvPr>
          <p:cNvCxnSpPr>
            <a:stCxn id="116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0C5BA5E2-0892-7B46-B707-B19903FA2C06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46C913A-0A5C-2041-8F1B-F0B7D87BEFF1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F28F3889-31F2-3C42-9574-99A77B751426}"/>
              </a:ext>
            </a:extLst>
          </p:cNvPr>
          <p:cNvCxnSpPr>
            <a:stCxn id="120" idx="4"/>
            <a:endCxn id="92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cxnSpLocks/>
            <a:stCxn id="75" idx="3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TextBox 151">
            <a:extLst>
              <a:ext uri="{FF2B5EF4-FFF2-40B4-BE49-F238E27FC236}">
                <a16:creationId xmlns:a16="http://schemas.microsoft.com/office/drawing/2014/main" id="{20F7BD5C-C3D0-364A-A756-3BA59B2B76D1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33A9FF0A-9F7B-444E-910A-581BC79181DD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D7F2618-0636-8243-B489-923C6AACC909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66A46DFD-D0C6-3746-A887-EB10E5A48343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9D024F5-C229-974A-85BF-3EB5237478A0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9C408D67-4B65-174F-9FC1-87FCC4161A94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1DDE6840-359C-3747-9AFA-DFB0F1325B8C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3AEB85C8-45D0-9D43-8619-2DDD941E6563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9F71070D-CF69-E24C-8E78-111BC6CF1396}"/>
              </a:ext>
            </a:extLst>
          </p:cNvPr>
          <p:cNvCxnSpPr>
            <a:endCxn id="159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Oval 160">
            <a:extLst>
              <a:ext uri="{FF2B5EF4-FFF2-40B4-BE49-F238E27FC236}">
                <a16:creationId xmlns:a16="http://schemas.microsoft.com/office/drawing/2014/main" id="{CD8AA623-9B17-4C44-A314-E96DC001B219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42660FE3-4127-5A4F-8616-BFD1D6A603DE}"/>
              </a:ext>
            </a:extLst>
          </p:cNvPr>
          <p:cNvCxnSpPr>
            <a:stCxn id="159" idx="4"/>
            <a:endCxn id="161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F11882FA-A977-224E-B8AB-98E0E4D004AD}"/>
              </a:ext>
            </a:extLst>
          </p:cNvPr>
          <p:cNvCxnSpPr>
            <a:stCxn id="161" idx="4"/>
            <a:endCxn id="164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Oval 163">
            <a:extLst>
              <a:ext uri="{FF2B5EF4-FFF2-40B4-BE49-F238E27FC236}">
                <a16:creationId xmlns:a16="http://schemas.microsoft.com/office/drawing/2014/main" id="{5151B645-B1FA-4A4D-9E37-53A96FF93528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027F4397-FE18-9F4F-B3E6-07C599A66304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824962FF-3D62-8D4A-89E8-C808B06EDA56}"/>
              </a:ext>
            </a:extLst>
          </p:cNvPr>
          <p:cNvCxnSpPr>
            <a:stCxn id="164" idx="4"/>
            <a:endCxn id="165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Oval 166">
            <a:extLst>
              <a:ext uri="{FF2B5EF4-FFF2-40B4-BE49-F238E27FC236}">
                <a16:creationId xmlns:a16="http://schemas.microsoft.com/office/drawing/2014/main" id="{F2CDD4F5-A5EF-084D-BEC0-ECAF54A27ACE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50AD51E-C673-624E-9287-7C7649786421}"/>
              </a:ext>
            </a:extLst>
          </p:cNvPr>
          <p:cNvCxnSpPr>
            <a:stCxn id="165" idx="4"/>
            <a:endCxn id="167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Oval 168">
            <a:extLst>
              <a:ext uri="{FF2B5EF4-FFF2-40B4-BE49-F238E27FC236}">
                <a16:creationId xmlns:a16="http://schemas.microsoft.com/office/drawing/2014/main" id="{EA1572D3-6631-2A4A-BD73-15604EE5D379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27869A2C-D4D2-F440-B956-5FE7B9CB23C0}"/>
              </a:ext>
            </a:extLst>
          </p:cNvPr>
          <p:cNvCxnSpPr>
            <a:endCxn id="169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6AD0C6E2-8154-E940-96DF-2FEC48856C6F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4</a:t>
            </a:r>
          </a:p>
        </p:txBody>
      </p: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12BD899F-33DA-CD44-9264-C1A78479DE77}"/>
              </a:ext>
            </a:extLst>
          </p:cNvPr>
          <p:cNvCxnSpPr>
            <a:endCxn id="172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>
            <a:extLst>
              <a:ext uri="{FF2B5EF4-FFF2-40B4-BE49-F238E27FC236}">
                <a16:creationId xmlns:a16="http://schemas.microsoft.com/office/drawing/2014/main" id="{D1DBF96F-6EA9-D043-939B-9042CDFEDC06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FA6CD911-CB87-2043-9027-EACBC223B2E7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stCxn id="3" idx="4"/>
            <a:endCxn id="175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C7A2941-A065-F14C-82A8-4FA5EA767E19}"/>
              </a:ext>
            </a:extLst>
          </p:cNvPr>
          <p:cNvCxnSpPr>
            <a:stCxn id="175" idx="4"/>
            <a:endCxn id="179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TextBox 177">
            <a:extLst>
              <a:ext uri="{FF2B5EF4-FFF2-40B4-BE49-F238E27FC236}">
                <a16:creationId xmlns:a16="http://schemas.microsoft.com/office/drawing/2014/main" id="{449D8DF8-DCC9-8447-88FD-07C5E3E137B6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79" name="Oval 178">
            <a:extLst>
              <a:ext uri="{FF2B5EF4-FFF2-40B4-BE49-F238E27FC236}">
                <a16:creationId xmlns:a16="http://schemas.microsoft.com/office/drawing/2014/main" id="{539D3586-8900-514D-9CD4-CE5EDD4ED7FB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9127ADB1-D45B-D34A-B86C-A8BF01EB69B5}"/>
              </a:ext>
            </a:extLst>
          </p:cNvPr>
          <p:cNvCxnSpPr>
            <a:stCxn id="179" idx="4"/>
            <a:endCxn id="158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>
            <a:extLst>
              <a:ext uri="{FF2B5EF4-FFF2-40B4-BE49-F238E27FC236}">
                <a16:creationId xmlns:a16="http://schemas.microsoft.com/office/drawing/2014/main" id="{BE927778-8C0B-DF4F-AD28-07E66290D8BE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cxnSpLocks/>
            <a:stCxn id="75" idx="2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cxnSpLocks/>
            <a:stCxn id="3" idx="4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cxnSpLocks/>
            <a:stCxn id="79" idx="4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8</a:t>
            </a: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cxnSpLocks/>
            <a:stCxn id="79" idx="5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 rot="2820604">
            <a:off x="2849442" y="1854023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00" dirty="0">
              <a:solidFill>
                <a:schemeClr val="bg1"/>
              </a:solidFill>
              <a:latin typeface="Optima" panose="02000503060000020004" pitchFamily="2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cxnSpLocks/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533860" y="926068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cxnSpLocks/>
            <a:stCxn id="75" idx="6"/>
          </p:cNvCxnSpPr>
          <p:nvPr/>
        </p:nvCxnSpPr>
        <p:spPr>
          <a:xfrm>
            <a:off x="2109397" y="730847"/>
            <a:ext cx="903656" cy="909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1" name="TextBox 280">
            <a:extLst>
              <a:ext uri="{FF2B5EF4-FFF2-40B4-BE49-F238E27FC236}">
                <a16:creationId xmlns:a16="http://schemas.microsoft.com/office/drawing/2014/main" id="{6B25FDD9-66B1-074B-8787-FE0444A6C4B0}"/>
              </a:ext>
            </a:extLst>
          </p:cNvPr>
          <p:cNvSpPr txBox="1"/>
          <p:nvPr/>
        </p:nvSpPr>
        <p:spPr>
          <a:xfrm>
            <a:off x="5950881" y="273902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10</a:t>
            </a:r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8A85FCB1-E89D-5B4B-A182-F71A85133871}"/>
              </a:ext>
            </a:extLst>
          </p:cNvPr>
          <p:cNvSpPr txBox="1"/>
          <p:nvPr/>
        </p:nvSpPr>
        <p:spPr>
          <a:xfrm>
            <a:off x="2931142" y="1566883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11</a:t>
            </a:r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D99A8481-C9B9-7D41-BCDE-3F6E67442B6E}"/>
              </a:ext>
            </a:extLst>
          </p:cNvPr>
          <p:cNvSpPr txBox="1"/>
          <p:nvPr/>
        </p:nvSpPr>
        <p:spPr>
          <a:xfrm>
            <a:off x="7626535" y="161427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12</a:t>
            </a: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790F0E15-A970-454E-BA3B-547A29B18BAF}"/>
              </a:ext>
            </a:extLst>
          </p:cNvPr>
          <p:cNvSpPr txBox="1"/>
          <p:nvPr/>
        </p:nvSpPr>
        <p:spPr>
          <a:xfrm rot="19702993">
            <a:off x="659625" y="691175"/>
            <a:ext cx="11977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bananas$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12954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5</a:t>
            </a:r>
          </a:p>
        </p:txBody>
      </p:sp>
      <p:sp>
        <p:nvSpPr>
          <p:cNvPr id="277" name="TextBox 276">
            <a:extLst>
              <a:ext uri="{FF2B5EF4-FFF2-40B4-BE49-F238E27FC236}">
                <a16:creationId xmlns:a16="http://schemas.microsoft.com/office/drawing/2014/main" id="{C2566DB1-648B-764B-A495-15C7A0A7BDD2}"/>
              </a:ext>
            </a:extLst>
          </p:cNvPr>
          <p:cNvSpPr txBox="1"/>
          <p:nvPr/>
        </p:nvSpPr>
        <p:spPr>
          <a:xfrm rot="18381987">
            <a:off x="518842" y="1282835"/>
            <a:ext cx="14510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15240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3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1D94F26B-73F8-4D40-8301-F8ABD1292A1F}"/>
              </a:ext>
            </a:extLst>
          </p:cNvPr>
          <p:cNvSpPr txBox="1"/>
          <p:nvPr/>
        </p:nvSpPr>
        <p:spPr>
          <a:xfrm rot="19309126">
            <a:off x="1128528" y="1988300"/>
            <a:ext cx="14414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Optima" panose="02000503060000020004" pitchFamily="2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45533" y="2257524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</a:t>
            </a:r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FA74940D-BAE3-8843-9230-938A29629DBD}"/>
              </a:ext>
            </a:extLst>
          </p:cNvPr>
          <p:cNvSpPr txBox="1"/>
          <p:nvPr/>
        </p:nvSpPr>
        <p:spPr>
          <a:xfrm rot="19241148">
            <a:off x="2075919" y="2069114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7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9</a:t>
            </a:r>
          </a:p>
        </p:txBody>
      </p:sp>
      <p:sp>
        <p:nvSpPr>
          <p:cNvPr id="195" name="TextBox 194">
            <a:extLst>
              <a:ext uri="{FF2B5EF4-FFF2-40B4-BE49-F238E27FC236}">
                <a16:creationId xmlns:a16="http://schemas.microsoft.com/office/drawing/2014/main" id="{B22E077B-522A-3D43-86E6-E8B82064BFF5}"/>
              </a:ext>
            </a:extLst>
          </p:cNvPr>
          <p:cNvSpPr txBox="1"/>
          <p:nvPr/>
        </p:nvSpPr>
        <p:spPr>
          <a:xfrm>
            <a:off x="1940290" y="1175008"/>
            <a:ext cx="4283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Optima" panose="02000503060000020004" pitchFamily="2" charset="0"/>
              </a:rPr>
              <a:t>na</a:t>
            </a:r>
            <a:endParaRPr lang="en-US" dirty="0">
              <a:latin typeface="Optima" panose="02000503060000020004" pitchFamily="2" charset="0"/>
            </a:endParaRP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57601" y="1828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6</a:t>
            </a: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3ABF8136-8EFF-C546-8ED3-1F5331D0D53F}"/>
              </a:ext>
            </a:extLst>
          </p:cNvPr>
          <p:cNvSpPr txBox="1"/>
          <p:nvPr/>
        </p:nvSpPr>
        <p:spPr>
          <a:xfrm rot="4167367">
            <a:off x="2887640" y="1134018"/>
            <a:ext cx="10711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banana$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F551A5A1-69E4-D443-A39F-BFB23BF861AA}"/>
              </a:ext>
            </a:extLst>
          </p:cNvPr>
          <p:cNvSpPr txBox="1"/>
          <p:nvPr/>
        </p:nvSpPr>
        <p:spPr>
          <a:xfrm>
            <a:off x="2527513" y="5092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183" name="Straight Connector 182">
            <a:extLst>
              <a:ext uri="{FF2B5EF4-FFF2-40B4-BE49-F238E27FC236}">
                <a16:creationId xmlns:a16="http://schemas.microsoft.com/office/drawing/2014/main" id="{3C4AFA4C-0034-0144-B260-4AADB4977009}"/>
              </a:ext>
            </a:extLst>
          </p:cNvPr>
          <p:cNvCxnSpPr>
            <a:cxnSpLocks/>
          </p:cNvCxnSpPr>
          <p:nvPr/>
        </p:nvCxnSpPr>
        <p:spPr>
          <a:xfrm flipH="1">
            <a:off x="1521696" y="326590"/>
            <a:ext cx="1531750" cy="602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4" name="TextBox 183">
            <a:extLst>
              <a:ext uri="{FF2B5EF4-FFF2-40B4-BE49-F238E27FC236}">
                <a16:creationId xmlns:a16="http://schemas.microsoft.com/office/drawing/2014/main" id="{F842567C-94EF-2C4F-BE76-A659BD9C254C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85" name="Oval 184">
            <a:extLst>
              <a:ext uri="{FF2B5EF4-FFF2-40B4-BE49-F238E27FC236}">
                <a16:creationId xmlns:a16="http://schemas.microsoft.com/office/drawing/2014/main" id="{12057CE0-7E87-174C-947B-04F7ECFB21F0}"/>
              </a:ext>
            </a:extLst>
          </p:cNvPr>
          <p:cNvSpPr/>
          <p:nvPr/>
        </p:nvSpPr>
        <p:spPr>
          <a:xfrm>
            <a:off x="1455811" y="2622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BDCB178C-B0FB-E643-9622-B43A044FAF1A}"/>
              </a:ext>
            </a:extLst>
          </p:cNvPr>
          <p:cNvSpPr txBox="1"/>
          <p:nvPr/>
        </p:nvSpPr>
        <p:spPr>
          <a:xfrm>
            <a:off x="1378392" y="228600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13</a:t>
            </a:r>
          </a:p>
        </p:txBody>
      </p:sp>
    </p:spTree>
    <p:extLst>
      <p:ext uri="{BB962C8B-B14F-4D97-AF65-F5344CB8AC3E}">
        <p14:creationId xmlns:p14="http://schemas.microsoft.com/office/powerpoint/2010/main" val="2933945523"/>
      </p:ext>
    </p:extLst>
  </p:cSld>
  <p:clrMapOvr>
    <a:masterClrMapping/>
  </p:clrMapOvr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94" name="Straight Connector 193">
            <a:extLst>
              <a:ext uri="{FF2B5EF4-FFF2-40B4-BE49-F238E27FC236}">
                <a16:creationId xmlns:a16="http://schemas.microsoft.com/office/drawing/2014/main" id="{302355EB-1E03-9741-B86D-5F12597226BE}"/>
              </a:ext>
            </a:extLst>
          </p:cNvPr>
          <p:cNvCxnSpPr/>
          <p:nvPr/>
        </p:nvCxnSpPr>
        <p:spPr>
          <a:xfrm>
            <a:off x="2075919" y="811669"/>
            <a:ext cx="494877" cy="93934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 dirty="0"/>
              <a:t>Bioinformatics Algorithms: An Active Learning Approach</a:t>
            </a:r>
            <a:r>
              <a:rPr lang="en-US" dirty="0"/>
              <a:t>.  © 2018 </a:t>
            </a:r>
            <a:r>
              <a:rPr lang="en-US" dirty="0" err="1"/>
              <a:t>Compeau</a:t>
            </a:r>
            <a:r>
              <a:rPr lang="en-US" dirty="0"/>
              <a:t> and </a:t>
            </a:r>
            <a:r>
              <a:rPr lang="en-US" dirty="0" err="1"/>
              <a:t>Pevzner</a:t>
            </a:r>
            <a:r>
              <a:rPr lang="en-US" dirty="0"/>
              <a:t>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0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cxnSpLocks/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cxnSpLocks/>
            <a:stCxn id="79" idx="3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F0FB156B-0FEA-214C-B325-BFF68048825F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5834D8-3E84-7941-8570-B872AAF555A7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80ED94-4E45-A449-B7D4-EA793821235B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EB0E298-1265-E549-861C-1447DA0B9DED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5D586A2-2016-6242-9A14-C79487C99B3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E29280A-971A-6349-9908-C497B5073C3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B85E2A-8DB8-C64F-86FA-DE7FCDCA5EA7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CEA38C7-C47C-EF47-97E0-5D6A2E8AB813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6A0A700A-36A2-5C4D-B02E-EB9A4DF02256}"/>
              </a:ext>
            </a:extLst>
          </p:cNvPr>
          <p:cNvCxnSpPr>
            <a:endCxn id="93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id="{B8744598-54AE-FA46-A7CB-16FEBD55EF1B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84D405E-D4E9-124C-B08B-09DF5FAC5418}"/>
              </a:ext>
            </a:extLst>
          </p:cNvPr>
          <p:cNvCxnSpPr>
            <a:stCxn id="93" idx="4"/>
            <a:endCxn id="95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79B955C-5BAB-9849-A3F5-F98590F9D7C5}"/>
              </a:ext>
            </a:extLst>
          </p:cNvPr>
          <p:cNvCxnSpPr>
            <a:stCxn id="95" idx="4"/>
            <a:endCxn id="98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val 97">
            <a:extLst>
              <a:ext uri="{FF2B5EF4-FFF2-40B4-BE49-F238E27FC236}">
                <a16:creationId xmlns:a16="http://schemas.microsoft.com/office/drawing/2014/main" id="{7C697300-9997-4C4E-A4EB-6A4F8E218648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E1E78C6A-0C5B-A645-A5BF-91DE6F42C471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92BC703-2B35-5945-B0EA-3282187FD27F}"/>
              </a:ext>
            </a:extLst>
          </p:cNvPr>
          <p:cNvCxnSpPr>
            <a:stCxn id="98" idx="4"/>
            <a:endCxn id="99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>
            <a:extLst>
              <a:ext uri="{FF2B5EF4-FFF2-40B4-BE49-F238E27FC236}">
                <a16:creationId xmlns:a16="http://schemas.microsoft.com/office/drawing/2014/main" id="{29FF1F1D-7077-D04C-989C-D7BD7375E9BB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B12C524-5B51-E744-9D40-5D75ED33C939}"/>
              </a:ext>
            </a:extLst>
          </p:cNvPr>
          <p:cNvCxnSpPr>
            <a:stCxn id="99" idx="4"/>
            <a:endCxn id="101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DEBAAF2A-214C-CD40-979E-C104F666A30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64EA81-A491-9D42-88C7-FB3A1A3A5204}"/>
              </a:ext>
            </a:extLst>
          </p:cNvPr>
          <p:cNvCxnSpPr>
            <a:endCxn id="103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CAE7D68B-7D3D-8E4E-8AC8-3CCA49E8846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2</a:t>
            </a: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8CEB8A3-E1F4-9E43-BF34-24421B04ED1E}"/>
              </a:ext>
            </a:extLst>
          </p:cNvPr>
          <p:cNvCxnSpPr>
            <a:endCxn id="106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D95C3EE5-77A5-C74B-959F-F61503C21BBA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6C89CFC-C4C0-E14A-ADDA-C43BE84B0062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41144C40-B711-E949-ACA7-BE22AA0352EB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stCxn id="115" idx="4"/>
            <a:endCxn id="116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04D2FC4-1481-8949-99D1-75DE32A55C16}"/>
              </a:ext>
            </a:extLst>
          </p:cNvPr>
          <p:cNvCxnSpPr>
            <a:stCxn id="116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0C5BA5E2-0892-7B46-B707-B19903FA2C06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46C913A-0A5C-2041-8F1B-F0B7D87BEFF1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F28F3889-31F2-3C42-9574-99A77B751426}"/>
              </a:ext>
            </a:extLst>
          </p:cNvPr>
          <p:cNvCxnSpPr>
            <a:stCxn id="120" idx="4"/>
            <a:endCxn id="92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cxnSpLocks/>
            <a:stCxn id="75" idx="3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TextBox 151">
            <a:extLst>
              <a:ext uri="{FF2B5EF4-FFF2-40B4-BE49-F238E27FC236}">
                <a16:creationId xmlns:a16="http://schemas.microsoft.com/office/drawing/2014/main" id="{20F7BD5C-C3D0-364A-A756-3BA59B2B76D1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33A9FF0A-9F7B-444E-910A-581BC79181DD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D7F2618-0636-8243-B489-923C6AACC909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66A46DFD-D0C6-3746-A887-EB10E5A48343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9D024F5-C229-974A-85BF-3EB5237478A0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9C408D67-4B65-174F-9FC1-87FCC4161A94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1DDE6840-359C-3747-9AFA-DFB0F1325B8C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3AEB85C8-45D0-9D43-8619-2DDD941E6563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9F71070D-CF69-E24C-8E78-111BC6CF1396}"/>
              </a:ext>
            </a:extLst>
          </p:cNvPr>
          <p:cNvCxnSpPr>
            <a:endCxn id="159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Oval 160">
            <a:extLst>
              <a:ext uri="{FF2B5EF4-FFF2-40B4-BE49-F238E27FC236}">
                <a16:creationId xmlns:a16="http://schemas.microsoft.com/office/drawing/2014/main" id="{CD8AA623-9B17-4C44-A314-E96DC001B219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42660FE3-4127-5A4F-8616-BFD1D6A603DE}"/>
              </a:ext>
            </a:extLst>
          </p:cNvPr>
          <p:cNvCxnSpPr>
            <a:stCxn id="159" idx="4"/>
            <a:endCxn id="161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F11882FA-A977-224E-B8AB-98E0E4D004AD}"/>
              </a:ext>
            </a:extLst>
          </p:cNvPr>
          <p:cNvCxnSpPr>
            <a:stCxn id="161" idx="4"/>
            <a:endCxn id="164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Oval 163">
            <a:extLst>
              <a:ext uri="{FF2B5EF4-FFF2-40B4-BE49-F238E27FC236}">
                <a16:creationId xmlns:a16="http://schemas.microsoft.com/office/drawing/2014/main" id="{5151B645-B1FA-4A4D-9E37-53A96FF93528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027F4397-FE18-9F4F-B3E6-07C599A66304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824962FF-3D62-8D4A-89E8-C808B06EDA56}"/>
              </a:ext>
            </a:extLst>
          </p:cNvPr>
          <p:cNvCxnSpPr>
            <a:stCxn id="164" idx="4"/>
            <a:endCxn id="165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Oval 166">
            <a:extLst>
              <a:ext uri="{FF2B5EF4-FFF2-40B4-BE49-F238E27FC236}">
                <a16:creationId xmlns:a16="http://schemas.microsoft.com/office/drawing/2014/main" id="{F2CDD4F5-A5EF-084D-BEC0-ECAF54A27ACE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50AD51E-C673-624E-9287-7C7649786421}"/>
              </a:ext>
            </a:extLst>
          </p:cNvPr>
          <p:cNvCxnSpPr>
            <a:stCxn id="165" idx="4"/>
            <a:endCxn id="167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Oval 168">
            <a:extLst>
              <a:ext uri="{FF2B5EF4-FFF2-40B4-BE49-F238E27FC236}">
                <a16:creationId xmlns:a16="http://schemas.microsoft.com/office/drawing/2014/main" id="{EA1572D3-6631-2A4A-BD73-15604EE5D379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27869A2C-D4D2-F440-B956-5FE7B9CB23C0}"/>
              </a:ext>
            </a:extLst>
          </p:cNvPr>
          <p:cNvCxnSpPr>
            <a:endCxn id="169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6AD0C6E2-8154-E940-96DF-2FEC48856C6F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4</a:t>
            </a:r>
          </a:p>
        </p:txBody>
      </p: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12BD899F-33DA-CD44-9264-C1A78479DE77}"/>
              </a:ext>
            </a:extLst>
          </p:cNvPr>
          <p:cNvCxnSpPr>
            <a:endCxn id="172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>
            <a:extLst>
              <a:ext uri="{FF2B5EF4-FFF2-40B4-BE49-F238E27FC236}">
                <a16:creationId xmlns:a16="http://schemas.microsoft.com/office/drawing/2014/main" id="{D1DBF96F-6EA9-D043-939B-9042CDFEDC06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FA6CD911-CB87-2043-9027-EACBC223B2E7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stCxn id="3" idx="4"/>
            <a:endCxn id="175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C7A2941-A065-F14C-82A8-4FA5EA767E19}"/>
              </a:ext>
            </a:extLst>
          </p:cNvPr>
          <p:cNvCxnSpPr>
            <a:stCxn id="175" idx="4"/>
            <a:endCxn id="179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TextBox 177">
            <a:extLst>
              <a:ext uri="{FF2B5EF4-FFF2-40B4-BE49-F238E27FC236}">
                <a16:creationId xmlns:a16="http://schemas.microsoft.com/office/drawing/2014/main" id="{449D8DF8-DCC9-8447-88FD-07C5E3E137B6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79" name="Oval 178">
            <a:extLst>
              <a:ext uri="{FF2B5EF4-FFF2-40B4-BE49-F238E27FC236}">
                <a16:creationId xmlns:a16="http://schemas.microsoft.com/office/drawing/2014/main" id="{539D3586-8900-514D-9CD4-CE5EDD4ED7FB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9127ADB1-D45B-D34A-B86C-A8BF01EB69B5}"/>
              </a:ext>
            </a:extLst>
          </p:cNvPr>
          <p:cNvCxnSpPr>
            <a:stCxn id="179" idx="4"/>
            <a:endCxn id="158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>
            <a:extLst>
              <a:ext uri="{FF2B5EF4-FFF2-40B4-BE49-F238E27FC236}">
                <a16:creationId xmlns:a16="http://schemas.microsoft.com/office/drawing/2014/main" id="{BE927778-8C0B-DF4F-AD28-07E66290D8BE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cxnSpLocks/>
            <a:stCxn id="75" idx="2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cxnSpLocks/>
            <a:stCxn id="3" idx="4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cxnSpLocks/>
            <a:stCxn id="79" idx="4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8</a:t>
            </a: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cxnSpLocks/>
            <a:stCxn id="79" idx="5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 rot="2820604">
            <a:off x="2849442" y="1854023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00" dirty="0">
              <a:solidFill>
                <a:schemeClr val="bg1"/>
              </a:solidFill>
              <a:latin typeface="Optima" panose="02000503060000020004" pitchFamily="2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cxnSpLocks/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533860" y="926068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cxnSpLocks/>
            <a:stCxn id="75" idx="6"/>
          </p:cNvCxnSpPr>
          <p:nvPr/>
        </p:nvCxnSpPr>
        <p:spPr>
          <a:xfrm>
            <a:off x="2109397" y="730847"/>
            <a:ext cx="903656" cy="909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1" name="TextBox 280">
            <a:extLst>
              <a:ext uri="{FF2B5EF4-FFF2-40B4-BE49-F238E27FC236}">
                <a16:creationId xmlns:a16="http://schemas.microsoft.com/office/drawing/2014/main" id="{6B25FDD9-66B1-074B-8787-FE0444A6C4B0}"/>
              </a:ext>
            </a:extLst>
          </p:cNvPr>
          <p:cNvSpPr txBox="1"/>
          <p:nvPr/>
        </p:nvSpPr>
        <p:spPr>
          <a:xfrm>
            <a:off x="5950881" y="273902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10</a:t>
            </a:r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8A85FCB1-E89D-5B4B-A182-F71A85133871}"/>
              </a:ext>
            </a:extLst>
          </p:cNvPr>
          <p:cNvSpPr txBox="1"/>
          <p:nvPr/>
        </p:nvSpPr>
        <p:spPr>
          <a:xfrm>
            <a:off x="2931142" y="1566883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11</a:t>
            </a:r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D99A8481-C9B9-7D41-BCDE-3F6E67442B6E}"/>
              </a:ext>
            </a:extLst>
          </p:cNvPr>
          <p:cNvSpPr txBox="1"/>
          <p:nvPr/>
        </p:nvSpPr>
        <p:spPr>
          <a:xfrm>
            <a:off x="7626535" y="161427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12</a:t>
            </a: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790F0E15-A970-454E-BA3B-547A29B18BAF}"/>
              </a:ext>
            </a:extLst>
          </p:cNvPr>
          <p:cNvSpPr txBox="1"/>
          <p:nvPr/>
        </p:nvSpPr>
        <p:spPr>
          <a:xfrm rot="19702993">
            <a:off x="659625" y="691175"/>
            <a:ext cx="11977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bananas$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12954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5</a:t>
            </a:r>
          </a:p>
        </p:txBody>
      </p:sp>
      <p:sp>
        <p:nvSpPr>
          <p:cNvPr id="277" name="TextBox 276">
            <a:extLst>
              <a:ext uri="{FF2B5EF4-FFF2-40B4-BE49-F238E27FC236}">
                <a16:creationId xmlns:a16="http://schemas.microsoft.com/office/drawing/2014/main" id="{C2566DB1-648B-764B-A495-15C7A0A7BDD2}"/>
              </a:ext>
            </a:extLst>
          </p:cNvPr>
          <p:cNvSpPr txBox="1"/>
          <p:nvPr/>
        </p:nvSpPr>
        <p:spPr>
          <a:xfrm rot="18381987">
            <a:off x="518842" y="1282835"/>
            <a:ext cx="14510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15240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3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1D94F26B-73F8-4D40-8301-F8ABD1292A1F}"/>
              </a:ext>
            </a:extLst>
          </p:cNvPr>
          <p:cNvSpPr txBox="1"/>
          <p:nvPr/>
        </p:nvSpPr>
        <p:spPr>
          <a:xfrm rot="19309126">
            <a:off x="1128528" y="1988300"/>
            <a:ext cx="14414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Optima" panose="02000503060000020004" pitchFamily="2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45533" y="2257524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</a:t>
            </a:r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FA74940D-BAE3-8843-9230-938A29629DBD}"/>
              </a:ext>
            </a:extLst>
          </p:cNvPr>
          <p:cNvSpPr txBox="1"/>
          <p:nvPr/>
        </p:nvSpPr>
        <p:spPr>
          <a:xfrm rot="19241148">
            <a:off x="2075919" y="2069114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7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9</a:t>
            </a:r>
          </a:p>
        </p:txBody>
      </p:sp>
      <p:sp>
        <p:nvSpPr>
          <p:cNvPr id="195" name="TextBox 194">
            <a:extLst>
              <a:ext uri="{FF2B5EF4-FFF2-40B4-BE49-F238E27FC236}">
                <a16:creationId xmlns:a16="http://schemas.microsoft.com/office/drawing/2014/main" id="{B22E077B-522A-3D43-86E6-E8B82064BFF5}"/>
              </a:ext>
            </a:extLst>
          </p:cNvPr>
          <p:cNvSpPr txBox="1"/>
          <p:nvPr/>
        </p:nvSpPr>
        <p:spPr>
          <a:xfrm>
            <a:off x="1940290" y="1175008"/>
            <a:ext cx="4283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Optima" panose="02000503060000020004" pitchFamily="2" charset="0"/>
              </a:rPr>
              <a:t>na</a:t>
            </a:r>
            <a:endParaRPr lang="en-US" dirty="0">
              <a:latin typeface="Optima" panose="02000503060000020004" pitchFamily="2" charset="0"/>
            </a:endParaRP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57601" y="1828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6</a:t>
            </a: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3ABF8136-8EFF-C546-8ED3-1F5331D0D53F}"/>
              </a:ext>
            </a:extLst>
          </p:cNvPr>
          <p:cNvSpPr txBox="1"/>
          <p:nvPr/>
        </p:nvSpPr>
        <p:spPr>
          <a:xfrm rot="4167367">
            <a:off x="2887640" y="1134018"/>
            <a:ext cx="10711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banana$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B8307AAB-AF7C-854E-9FA2-B1D98D1502EF}"/>
              </a:ext>
            </a:extLst>
          </p:cNvPr>
          <p:cNvSpPr txBox="1"/>
          <p:nvPr/>
        </p:nvSpPr>
        <p:spPr>
          <a:xfrm>
            <a:off x="2527513" y="5092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183" name="Straight Connector 182">
            <a:extLst>
              <a:ext uri="{FF2B5EF4-FFF2-40B4-BE49-F238E27FC236}">
                <a16:creationId xmlns:a16="http://schemas.microsoft.com/office/drawing/2014/main" id="{69C41778-BEC1-FF46-BCC3-3F99100E821B}"/>
              </a:ext>
            </a:extLst>
          </p:cNvPr>
          <p:cNvCxnSpPr>
            <a:cxnSpLocks/>
          </p:cNvCxnSpPr>
          <p:nvPr/>
        </p:nvCxnSpPr>
        <p:spPr>
          <a:xfrm flipH="1">
            <a:off x="1521696" y="326590"/>
            <a:ext cx="1531750" cy="602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4" name="TextBox 183">
            <a:extLst>
              <a:ext uri="{FF2B5EF4-FFF2-40B4-BE49-F238E27FC236}">
                <a16:creationId xmlns:a16="http://schemas.microsoft.com/office/drawing/2014/main" id="{9D1F9B06-9550-E14A-9CF4-11C6D831A972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85" name="Oval 184">
            <a:extLst>
              <a:ext uri="{FF2B5EF4-FFF2-40B4-BE49-F238E27FC236}">
                <a16:creationId xmlns:a16="http://schemas.microsoft.com/office/drawing/2014/main" id="{73FA0ABD-3934-3743-B791-C374533503A6}"/>
              </a:ext>
            </a:extLst>
          </p:cNvPr>
          <p:cNvSpPr/>
          <p:nvPr/>
        </p:nvSpPr>
        <p:spPr>
          <a:xfrm>
            <a:off x="1455811" y="2622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F9C42038-468D-1849-A1BC-22D8EF25A644}"/>
              </a:ext>
            </a:extLst>
          </p:cNvPr>
          <p:cNvSpPr txBox="1"/>
          <p:nvPr/>
        </p:nvSpPr>
        <p:spPr>
          <a:xfrm>
            <a:off x="1378392" y="228600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13</a:t>
            </a:r>
          </a:p>
        </p:txBody>
      </p:sp>
    </p:spTree>
    <p:extLst>
      <p:ext uri="{BB962C8B-B14F-4D97-AF65-F5344CB8AC3E}">
        <p14:creationId xmlns:p14="http://schemas.microsoft.com/office/powerpoint/2010/main" val="6531191"/>
      </p:ext>
    </p:extLst>
  </p:cSld>
  <p:clrMapOvr>
    <a:masterClrMapping/>
  </p:clrMapOvr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94" name="Straight Connector 193">
            <a:extLst>
              <a:ext uri="{FF2B5EF4-FFF2-40B4-BE49-F238E27FC236}">
                <a16:creationId xmlns:a16="http://schemas.microsoft.com/office/drawing/2014/main" id="{302355EB-1E03-9741-B86D-5F12597226BE}"/>
              </a:ext>
            </a:extLst>
          </p:cNvPr>
          <p:cNvCxnSpPr/>
          <p:nvPr/>
        </p:nvCxnSpPr>
        <p:spPr>
          <a:xfrm>
            <a:off x="2075919" y="811669"/>
            <a:ext cx="494877" cy="93934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 dirty="0"/>
              <a:t>Bioinformatics Algorithms: An Active Learning Approach</a:t>
            </a:r>
            <a:r>
              <a:rPr lang="en-US" dirty="0"/>
              <a:t>.  © 2018 </a:t>
            </a:r>
            <a:r>
              <a:rPr lang="en-US" dirty="0" err="1"/>
              <a:t>Compeau</a:t>
            </a:r>
            <a:r>
              <a:rPr lang="en-US" dirty="0"/>
              <a:t> and </a:t>
            </a:r>
            <a:r>
              <a:rPr lang="en-US" dirty="0" err="1"/>
              <a:t>Pevzner</a:t>
            </a:r>
            <a:r>
              <a:rPr lang="en-US" dirty="0"/>
              <a:t>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0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cxnSpLocks/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cxnSpLocks/>
            <a:stCxn id="79" idx="3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F0FB156B-0FEA-214C-B325-BFF68048825F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5834D8-3E84-7941-8570-B872AAF555A7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80ED94-4E45-A449-B7D4-EA793821235B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EB0E298-1265-E549-861C-1447DA0B9DED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5D586A2-2016-6242-9A14-C79487C99B3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E29280A-971A-6349-9908-C497B5073C3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B85E2A-8DB8-C64F-86FA-DE7FCDCA5EA7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CEA38C7-C47C-EF47-97E0-5D6A2E8AB813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6A0A700A-36A2-5C4D-B02E-EB9A4DF02256}"/>
              </a:ext>
            </a:extLst>
          </p:cNvPr>
          <p:cNvCxnSpPr>
            <a:endCxn id="93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id="{B8744598-54AE-FA46-A7CB-16FEBD55EF1B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84D405E-D4E9-124C-B08B-09DF5FAC5418}"/>
              </a:ext>
            </a:extLst>
          </p:cNvPr>
          <p:cNvCxnSpPr>
            <a:stCxn id="93" idx="4"/>
            <a:endCxn id="95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79B955C-5BAB-9849-A3F5-F98590F9D7C5}"/>
              </a:ext>
            </a:extLst>
          </p:cNvPr>
          <p:cNvCxnSpPr>
            <a:stCxn id="95" idx="4"/>
            <a:endCxn id="98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val 97">
            <a:extLst>
              <a:ext uri="{FF2B5EF4-FFF2-40B4-BE49-F238E27FC236}">
                <a16:creationId xmlns:a16="http://schemas.microsoft.com/office/drawing/2014/main" id="{7C697300-9997-4C4E-A4EB-6A4F8E218648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E1E78C6A-0C5B-A645-A5BF-91DE6F42C471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92BC703-2B35-5945-B0EA-3282187FD27F}"/>
              </a:ext>
            </a:extLst>
          </p:cNvPr>
          <p:cNvCxnSpPr>
            <a:stCxn id="98" idx="4"/>
            <a:endCxn id="99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>
            <a:extLst>
              <a:ext uri="{FF2B5EF4-FFF2-40B4-BE49-F238E27FC236}">
                <a16:creationId xmlns:a16="http://schemas.microsoft.com/office/drawing/2014/main" id="{29FF1F1D-7077-D04C-989C-D7BD7375E9BB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B12C524-5B51-E744-9D40-5D75ED33C939}"/>
              </a:ext>
            </a:extLst>
          </p:cNvPr>
          <p:cNvCxnSpPr>
            <a:stCxn id="99" idx="4"/>
            <a:endCxn id="101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DEBAAF2A-214C-CD40-979E-C104F666A30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64EA81-A491-9D42-88C7-FB3A1A3A5204}"/>
              </a:ext>
            </a:extLst>
          </p:cNvPr>
          <p:cNvCxnSpPr>
            <a:endCxn id="103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CAE7D68B-7D3D-8E4E-8AC8-3CCA49E8846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2</a:t>
            </a: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8CEB8A3-E1F4-9E43-BF34-24421B04ED1E}"/>
              </a:ext>
            </a:extLst>
          </p:cNvPr>
          <p:cNvCxnSpPr>
            <a:endCxn id="106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D95C3EE5-77A5-C74B-959F-F61503C21BBA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6C89CFC-C4C0-E14A-ADDA-C43BE84B0062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41144C40-B711-E949-ACA7-BE22AA0352EB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stCxn id="115" idx="4"/>
            <a:endCxn id="116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04D2FC4-1481-8949-99D1-75DE32A55C16}"/>
              </a:ext>
            </a:extLst>
          </p:cNvPr>
          <p:cNvCxnSpPr>
            <a:stCxn id="116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0C5BA5E2-0892-7B46-B707-B19903FA2C06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46C913A-0A5C-2041-8F1B-F0B7D87BEFF1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F28F3889-31F2-3C42-9574-99A77B751426}"/>
              </a:ext>
            </a:extLst>
          </p:cNvPr>
          <p:cNvCxnSpPr>
            <a:stCxn id="120" idx="4"/>
            <a:endCxn id="92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cxnSpLocks/>
            <a:stCxn id="75" idx="3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TextBox 151">
            <a:extLst>
              <a:ext uri="{FF2B5EF4-FFF2-40B4-BE49-F238E27FC236}">
                <a16:creationId xmlns:a16="http://schemas.microsoft.com/office/drawing/2014/main" id="{20F7BD5C-C3D0-364A-A756-3BA59B2B76D1}"/>
              </a:ext>
            </a:extLst>
          </p:cNvPr>
          <p:cNvSpPr txBox="1"/>
          <p:nvPr/>
        </p:nvSpPr>
        <p:spPr>
          <a:xfrm>
            <a:off x="4001824" y="44287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33A9FF0A-9F7B-444E-910A-581BC79181DD}"/>
              </a:ext>
            </a:extLst>
          </p:cNvPr>
          <p:cNvSpPr txBox="1"/>
          <p:nvPr/>
        </p:nvSpPr>
        <p:spPr>
          <a:xfrm>
            <a:off x="4001824" y="488694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D7F2618-0636-8243-B489-923C6AACC909}"/>
              </a:ext>
            </a:extLst>
          </p:cNvPr>
          <p:cNvSpPr txBox="1"/>
          <p:nvPr/>
        </p:nvSpPr>
        <p:spPr>
          <a:xfrm>
            <a:off x="4001824" y="40154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66A46DFD-D0C6-3746-A887-EB10E5A48343}"/>
              </a:ext>
            </a:extLst>
          </p:cNvPr>
          <p:cNvSpPr txBox="1"/>
          <p:nvPr/>
        </p:nvSpPr>
        <p:spPr>
          <a:xfrm>
            <a:off x="4001824" y="35582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9D024F5-C229-974A-85BF-3EB5237478A0}"/>
              </a:ext>
            </a:extLst>
          </p:cNvPr>
          <p:cNvSpPr txBox="1"/>
          <p:nvPr/>
        </p:nvSpPr>
        <p:spPr>
          <a:xfrm>
            <a:off x="4001824" y="30600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9C408D67-4B65-174F-9FC1-87FCC4161A94}"/>
              </a:ext>
            </a:extLst>
          </p:cNvPr>
          <p:cNvSpPr txBox="1"/>
          <p:nvPr/>
        </p:nvSpPr>
        <p:spPr>
          <a:xfrm>
            <a:off x="4001824" y="53863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1DDE6840-359C-3747-9AFA-DFB0F1325B8C}"/>
              </a:ext>
            </a:extLst>
          </p:cNvPr>
          <p:cNvSpPr/>
          <p:nvPr/>
        </p:nvSpPr>
        <p:spPr>
          <a:xfrm>
            <a:off x="4246193" y="2945760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3AEB85C8-45D0-9D43-8619-2DDD941E6563}"/>
              </a:ext>
            </a:extLst>
          </p:cNvPr>
          <p:cNvSpPr/>
          <p:nvPr/>
        </p:nvSpPr>
        <p:spPr>
          <a:xfrm>
            <a:off x="4245143" y="3400046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9F71070D-CF69-E24C-8E78-111BC6CF1396}"/>
              </a:ext>
            </a:extLst>
          </p:cNvPr>
          <p:cNvCxnSpPr>
            <a:endCxn id="159" idx="0"/>
          </p:cNvCxnSpPr>
          <p:nvPr/>
        </p:nvCxnSpPr>
        <p:spPr>
          <a:xfrm>
            <a:off x="4357179" y="3195815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Oval 160">
            <a:extLst>
              <a:ext uri="{FF2B5EF4-FFF2-40B4-BE49-F238E27FC236}">
                <a16:creationId xmlns:a16="http://schemas.microsoft.com/office/drawing/2014/main" id="{CD8AA623-9B17-4C44-A314-E96DC001B219}"/>
              </a:ext>
            </a:extLst>
          </p:cNvPr>
          <p:cNvSpPr/>
          <p:nvPr/>
        </p:nvSpPr>
        <p:spPr>
          <a:xfrm>
            <a:off x="4244011" y="3857246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42660FE3-4127-5A4F-8616-BFD1D6A603DE}"/>
              </a:ext>
            </a:extLst>
          </p:cNvPr>
          <p:cNvCxnSpPr>
            <a:stCxn id="159" idx="4"/>
            <a:endCxn id="161" idx="0"/>
          </p:cNvCxnSpPr>
          <p:nvPr/>
        </p:nvCxnSpPr>
        <p:spPr>
          <a:xfrm flipH="1">
            <a:off x="4358311" y="36286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F11882FA-A977-224E-B8AB-98E0E4D004AD}"/>
              </a:ext>
            </a:extLst>
          </p:cNvPr>
          <p:cNvCxnSpPr>
            <a:stCxn id="161" idx="4"/>
            <a:endCxn id="164" idx="0"/>
          </p:cNvCxnSpPr>
          <p:nvPr/>
        </p:nvCxnSpPr>
        <p:spPr>
          <a:xfrm>
            <a:off x="4358311" y="4085846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Oval 163">
            <a:extLst>
              <a:ext uri="{FF2B5EF4-FFF2-40B4-BE49-F238E27FC236}">
                <a16:creationId xmlns:a16="http://schemas.microsoft.com/office/drawing/2014/main" id="{5151B645-B1FA-4A4D-9E37-53A96FF93528}"/>
              </a:ext>
            </a:extLst>
          </p:cNvPr>
          <p:cNvSpPr/>
          <p:nvPr/>
        </p:nvSpPr>
        <p:spPr>
          <a:xfrm>
            <a:off x="4245183" y="4314446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027F4397-FE18-9F4F-B3E6-07C599A66304}"/>
              </a:ext>
            </a:extLst>
          </p:cNvPr>
          <p:cNvSpPr/>
          <p:nvPr/>
        </p:nvSpPr>
        <p:spPr>
          <a:xfrm>
            <a:off x="4247447" y="4771646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824962FF-3D62-8D4A-89E8-C808B06EDA56}"/>
              </a:ext>
            </a:extLst>
          </p:cNvPr>
          <p:cNvCxnSpPr>
            <a:stCxn id="164" idx="4"/>
            <a:endCxn id="165" idx="0"/>
          </p:cNvCxnSpPr>
          <p:nvPr/>
        </p:nvCxnSpPr>
        <p:spPr>
          <a:xfrm>
            <a:off x="4359483" y="4543046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Oval 166">
            <a:extLst>
              <a:ext uri="{FF2B5EF4-FFF2-40B4-BE49-F238E27FC236}">
                <a16:creationId xmlns:a16="http://schemas.microsoft.com/office/drawing/2014/main" id="{F2CDD4F5-A5EF-084D-BEC0-ECAF54A27ACE}"/>
              </a:ext>
            </a:extLst>
          </p:cNvPr>
          <p:cNvSpPr/>
          <p:nvPr/>
        </p:nvSpPr>
        <p:spPr>
          <a:xfrm>
            <a:off x="4246315" y="5228846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50AD51E-C673-624E-9287-7C7649786421}"/>
              </a:ext>
            </a:extLst>
          </p:cNvPr>
          <p:cNvCxnSpPr>
            <a:stCxn id="165" idx="4"/>
            <a:endCxn id="167" idx="0"/>
          </p:cNvCxnSpPr>
          <p:nvPr/>
        </p:nvCxnSpPr>
        <p:spPr>
          <a:xfrm flipH="1">
            <a:off x="4360615" y="5000246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Oval 168">
            <a:extLst>
              <a:ext uri="{FF2B5EF4-FFF2-40B4-BE49-F238E27FC236}">
                <a16:creationId xmlns:a16="http://schemas.microsoft.com/office/drawing/2014/main" id="{EA1572D3-6631-2A4A-BD73-15604EE5D379}"/>
              </a:ext>
            </a:extLst>
          </p:cNvPr>
          <p:cNvSpPr/>
          <p:nvPr/>
        </p:nvSpPr>
        <p:spPr>
          <a:xfrm>
            <a:off x="4239767" y="5685313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27869A2C-D4D2-F440-B956-5FE7B9CB23C0}"/>
              </a:ext>
            </a:extLst>
          </p:cNvPr>
          <p:cNvCxnSpPr>
            <a:endCxn id="169" idx="0"/>
          </p:cNvCxnSpPr>
          <p:nvPr/>
        </p:nvCxnSpPr>
        <p:spPr>
          <a:xfrm flipH="1">
            <a:off x="4354067" y="545671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6AD0C6E2-8154-E940-96DF-2FEC48856C6F}"/>
              </a:ext>
            </a:extLst>
          </p:cNvPr>
          <p:cNvSpPr txBox="1"/>
          <p:nvPr/>
        </p:nvSpPr>
        <p:spPr>
          <a:xfrm>
            <a:off x="4001824" y="582179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6120761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4</a:t>
            </a:r>
          </a:p>
        </p:txBody>
      </p: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12BD899F-33DA-CD44-9264-C1A78479DE77}"/>
              </a:ext>
            </a:extLst>
          </p:cNvPr>
          <p:cNvCxnSpPr>
            <a:endCxn id="172" idx="0"/>
          </p:cNvCxnSpPr>
          <p:nvPr/>
        </p:nvCxnSpPr>
        <p:spPr>
          <a:xfrm flipH="1">
            <a:off x="4342846" y="5892161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>
            <a:extLst>
              <a:ext uri="{FF2B5EF4-FFF2-40B4-BE49-F238E27FC236}">
                <a16:creationId xmlns:a16="http://schemas.microsoft.com/office/drawing/2014/main" id="{D1DBF96F-6EA9-D043-939B-9042CDFEDC06}"/>
              </a:ext>
            </a:extLst>
          </p:cNvPr>
          <p:cNvSpPr txBox="1"/>
          <p:nvPr/>
        </p:nvSpPr>
        <p:spPr>
          <a:xfrm>
            <a:off x="4001824" y="215154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FA6CD911-CB87-2043-9027-EACBC223B2E7}"/>
              </a:ext>
            </a:extLst>
          </p:cNvPr>
          <p:cNvSpPr/>
          <p:nvPr/>
        </p:nvSpPr>
        <p:spPr>
          <a:xfrm>
            <a:off x="4246881" y="1813372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stCxn id="3" idx="4"/>
            <a:endCxn id="175" idx="0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C7A2941-A065-F14C-82A8-4FA5EA767E19}"/>
              </a:ext>
            </a:extLst>
          </p:cNvPr>
          <p:cNvCxnSpPr>
            <a:stCxn id="175" idx="4"/>
            <a:endCxn id="179" idx="0"/>
          </p:cNvCxnSpPr>
          <p:nvPr/>
        </p:nvCxnSpPr>
        <p:spPr>
          <a:xfrm flipH="1">
            <a:off x="4355211" y="2041972"/>
            <a:ext cx="5970" cy="4430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TextBox 177">
            <a:extLst>
              <a:ext uri="{FF2B5EF4-FFF2-40B4-BE49-F238E27FC236}">
                <a16:creationId xmlns:a16="http://schemas.microsoft.com/office/drawing/2014/main" id="{449D8DF8-DCC9-8447-88FD-07C5E3E137B6}"/>
              </a:ext>
            </a:extLst>
          </p:cNvPr>
          <p:cNvSpPr txBox="1"/>
          <p:nvPr/>
        </p:nvSpPr>
        <p:spPr>
          <a:xfrm>
            <a:off x="4001824" y="266286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79" name="Oval 178">
            <a:extLst>
              <a:ext uri="{FF2B5EF4-FFF2-40B4-BE49-F238E27FC236}">
                <a16:creationId xmlns:a16="http://schemas.microsoft.com/office/drawing/2014/main" id="{539D3586-8900-514D-9CD4-CE5EDD4ED7FB}"/>
              </a:ext>
            </a:extLst>
          </p:cNvPr>
          <p:cNvSpPr/>
          <p:nvPr/>
        </p:nvSpPr>
        <p:spPr>
          <a:xfrm>
            <a:off x="4240911" y="2484976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9127ADB1-D45B-D34A-B86C-A8BF01EB69B5}"/>
              </a:ext>
            </a:extLst>
          </p:cNvPr>
          <p:cNvCxnSpPr>
            <a:stCxn id="179" idx="4"/>
            <a:endCxn id="158" idx="0"/>
          </p:cNvCxnSpPr>
          <p:nvPr/>
        </p:nvCxnSpPr>
        <p:spPr>
          <a:xfrm>
            <a:off x="4355211" y="2713576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>
            <a:extLst>
              <a:ext uri="{FF2B5EF4-FFF2-40B4-BE49-F238E27FC236}">
                <a16:creationId xmlns:a16="http://schemas.microsoft.com/office/drawing/2014/main" id="{BE927778-8C0B-DF4F-AD28-07E66290D8BE}"/>
              </a:ext>
            </a:extLst>
          </p:cNvPr>
          <p:cNvSpPr txBox="1"/>
          <p:nvPr/>
        </p:nvSpPr>
        <p:spPr>
          <a:xfrm>
            <a:off x="3682610" y="12468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cxnSpLocks/>
            <a:stCxn id="75" idx="2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cxnSpLocks/>
            <a:stCxn id="3" idx="4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cxnSpLocks/>
            <a:stCxn id="79" idx="4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8</a:t>
            </a: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cxnSpLocks/>
            <a:stCxn id="79" idx="5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 rot="2820604">
            <a:off x="2849442" y="1854023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00" dirty="0">
              <a:solidFill>
                <a:schemeClr val="bg1"/>
              </a:solidFill>
              <a:latin typeface="Optima" panose="02000503060000020004" pitchFamily="2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cxnSpLocks/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533860" y="926068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cxnSpLocks/>
            <a:stCxn id="75" idx="6"/>
          </p:cNvCxnSpPr>
          <p:nvPr/>
        </p:nvCxnSpPr>
        <p:spPr>
          <a:xfrm>
            <a:off x="2109397" y="730847"/>
            <a:ext cx="903656" cy="909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1" name="TextBox 280">
            <a:extLst>
              <a:ext uri="{FF2B5EF4-FFF2-40B4-BE49-F238E27FC236}">
                <a16:creationId xmlns:a16="http://schemas.microsoft.com/office/drawing/2014/main" id="{6B25FDD9-66B1-074B-8787-FE0444A6C4B0}"/>
              </a:ext>
            </a:extLst>
          </p:cNvPr>
          <p:cNvSpPr txBox="1"/>
          <p:nvPr/>
        </p:nvSpPr>
        <p:spPr>
          <a:xfrm>
            <a:off x="5950881" y="273902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10</a:t>
            </a:r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8A85FCB1-E89D-5B4B-A182-F71A85133871}"/>
              </a:ext>
            </a:extLst>
          </p:cNvPr>
          <p:cNvSpPr txBox="1"/>
          <p:nvPr/>
        </p:nvSpPr>
        <p:spPr>
          <a:xfrm>
            <a:off x="2931142" y="1566883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11</a:t>
            </a:r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D99A8481-C9B9-7D41-BCDE-3F6E67442B6E}"/>
              </a:ext>
            </a:extLst>
          </p:cNvPr>
          <p:cNvSpPr txBox="1"/>
          <p:nvPr/>
        </p:nvSpPr>
        <p:spPr>
          <a:xfrm>
            <a:off x="7626535" y="161427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12</a:t>
            </a: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790F0E15-A970-454E-BA3B-547A29B18BAF}"/>
              </a:ext>
            </a:extLst>
          </p:cNvPr>
          <p:cNvSpPr txBox="1"/>
          <p:nvPr/>
        </p:nvSpPr>
        <p:spPr>
          <a:xfrm rot="19702993">
            <a:off x="659625" y="691175"/>
            <a:ext cx="11977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bananas$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12954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5</a:t>
            </a:r>
          </a:p>
        </p:txBody>
      </p:sp>
      <p:sp>
        <p:nvSpPr>
          <p:cNvPr id="277" name="TextBox 276">
            <a:extLst>
              <a:ext uri="{FF2B5EF4-FFF2-40B4-BE49-F238E27FC236}">
                <a16:creationId xmlns:a16="http://schemas.microsoft.com/office/drawing/2014/main" id="{C2566DB1-648B-764B-A495-15C7A0A7BDD2}"/>
              </a:ext>
            </a:extLst>
          </p:cNvPr>
          <p:cNvSpPr txBox="1"/>
          <p:nvPr/>
        </p:nvSpPr>
        <p:spPr>
          <a:xfrm rot="18381987">
            <a:off x="518842" y="1282835"/>
            <a:ext cx="14510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15240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3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1D94F26B-73F8-4D40-8301-F8ABD1292A1F}"/>
              </a:ext>
            </a:extLst>
          </p:cNvPr>
          <p:cNvSpPr txBox="1"/>
          <p:nvPr/>
        </p:nvSpPr>
        <p:spPr>
          <a:xfrm rot="19309126">
            <a:off x="1128528" y="1988300"/>
            <a:ext cx="14414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Optima" panose="02000503060000020004" pitchFamily="2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45533" y="2257524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</a:t>
            </a:r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FA74940D-BAE3-8843-9230-938A29629DBD}"/>
              </a:ext>
            </a:extLst>
          </p:cNvPr>
          <p:cNvSpPr txBox="1"/>
          <p:nvPr/>
        </p:nvSpPr>
        <p:spPr>
          <a:xfrm rot="19241148">
            <a:off x="2075919" y="2069114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7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9</a:t>
            </a:r>
          </a:p>
        </p:txBody>
      </p:sp>
      <p:sp>
        <p:nvSpPr>
          <p:cNvPr id="195" name="TextBox 194">
            <a:extLst>
              <a:ext uri="{FF2B5EF4-FFF2-40B4-BE49-F238E27FC236}">
                <a16:creationId xmlns:a16="http://schemas.microsoft.com/office/drawing/2014/main" id="{B22E077B-522A-3D43-86E6-E8B82064BFF5}"/>
              </a:ext>
            </a:extLst>
          </p:cNvPr>
          <p:cNvSpPr txBox="1"/>
          <p:nvPr/>
        </p:nvSpPr>
        <p:spPr>
          <a:xfrm>
            <a:off x="1940290" y="1175008"/>
            <a:ext cx="4283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Optima" panose="02000503060000020004" pitchFamily="2" charset="0"/>
              </a:rPr>
              <a:t>na</a:t>
            </a:r>
            <a:endParaRPr lang="en-US" dirty="0">
              <a:latin typeface="Optima" panose="02000503060000020004" pitchFamily="2" charset="0"/>
            </a:endParaRP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57601" y="1828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6</a:t>
            </a: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3ABF8136-8EFF-C546-8ED3-1F5331D0D53F}"/>
              </a:ext>
            </a:extLst>
          </p:cNvPr>
          <p:cNvSpPr txBox="1"/>
          <p:nvPr/>
        </p:nvSpPr>
        <p:spPr>
          <a:xfrm rot="4167367">
            <a:off x="2887640" y="1134018"/>
            <a:ext cx="10711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banana$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9C89A09F-6ED2-C549-9D37-58F72470EC9D}"/>
              </a:ext>
            </a:extLst>
          </p:cNvPr>
          <p:cNvSpPr txBox="1"/>
          <p:nvPr/>
        </p:nvSpPr>
        <p:spPr>
          <a:xfrm>
            <a:off x="2527513" y="5092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183" name="Straight Connector 182">
            <a:extLst>
              <a:ext uri="{FF2B5EF4-FFF2-40B4-BE49-F238E27FC236}">
                <a16:creationId xmlns:a16="http://schemas.microsoft.com/office/drawing/2014/main" id="{CE31EAF0-206D-2A4E-8167-1C2FACFC3478}"/>
              </a:ext>
            </a:extLst>
          </p:cNvPr>
          <p:cNvCxnSpPr>
            <a:cxnSpLocks/>
          </p:cNvCxnSpPr>
          <p:nvPr/>
        </p:nvCxnSpPr>
        <p:spPr>
          <a:xfrm flipH="1">
            <a:off x="1521696" y="326590"/>
            <a:ext cx="1531750" cy="602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4" name="TextBox 183">
            <a:extLst>
              <a:ext uri="{FF2B5EF4-FFF2-40B4-BE49-F238E27FC236}">
                <a16:creationId xmlns:a16="http://schemas.microsoft.com/office/drawing/2014/main" id="{6B0F803B-7F24-D445-BF5A-6F8204BBADC3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85" name="Oval 184">
            <a:extLst>
              <a:ext uri="{FF2B5EF4-FFF2-40B4-BE49-F238E27FC236}">
                <a16:creationId xmlns:a16="http://schemas.microsoft.com/office/drawing/2014/main" id="{CF2807D5-E30D-EA4D-B2E6-61ABCD5FED47}"/>
              </a:ext>
            </a:extLst>
          </p:cNvPr>
          <p:cNvSpPr/>
          <p:nvPr/>
        </p:nvSpPr>
        <p:spPr>
          <a:xfrm>
            <a:off x="1455811" y="2622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9BB76BDD-4B85-3C43-AC2C-C9B2EC26F35D}"/>
              </a:ext>
            </a:extLst>
          </p:cNvPr>
          <p:cNvSpPr txBox="1"/>
          <p:nvPr/>
        </p:nvSpPr>
        <p:spPr>
          <a:xfrm>
            <a:off x="1378392" y="228600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13</a:t>
            </a:r>
          </a:p>
        </p:txBody>
      </p:sp>
    </p:spTree>
    <p:extLst>
      <p:ext uri="{BB962C8B-B14F-4D97-AF65-F5344CB8AC3E}">
        <p14:creationId xmlns:p14="http://schemas.microsoft.com/office/powerpoint/2010/main" val="582353754"/>
      </p:ext>
    </p:extLst>
  </p:cSld>
  <p:clrMapOvr>
    <a:masterClrMapping/>
  </p:clrMapOvr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94" name="Straight Connector 193">
            <a:extLst>
              <a:ext uri="{FF2B5EF4-FFF2-40B4-BE49-F238E27FC236}">
                <a16:creationId xmlns:a16="http://schemas.microsoft.com/office/drawing/2014/main" id="{302355EB-1E03-9741-B86D-5F12597226BE}"/>
              </a:ext>
            </a:extLst>
          </p:cNvPr>
          <p:cNvCxnSpPr/>
          <p:nvPr/>
        </p:nvCxnSpPr>
        <p:spPr>
          <a:xfrm>
            <a:off x="2075919" y="811669"/>
            <a:ext cx="494877" cy="93934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 dirty="0"/>
              <a:t>Bioinformatics Algorithms: An Active Learning Approach</a:t>
            </a:r>
            <a:r>
              <a:rPr lang="en-US" dirty="0"/>
              <a:t>.  © 2018 </a:t>
            </a:r>
            <a:r>
              <a:rPr lang="en-US" dirty="0" err="1"/>
              <a:t>Compeau</a:t>
            </a:r>
            <a:r>
              <a:rPr lang="en-US" dirty="0"/>
              <a:t> and </a:t>
            </a:r>
            <a:r>
              <a:rPr lang="en-US" dirty="0" err="1"/>
              <a:t>Pevzner</a:t>
            </a:r>
            <a:r>
              <a:rPr lang="en-US" dirty="0"/>
              <a:t>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0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cxnSpLocks/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cxnSpLocks/>
            <a:stCxn id="79" idx="3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F0FB156B-0FEA-214C-B325-BFF68048825F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5834D8-3E84-7941-8570-B872AAF555A7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80ED94-4E45-A449-B7D4-EA793821235B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EB0E298-1265-E549-861C-1447DA0B9DED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5D586A2-2016-6242-9A14-C79487C99B3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E29280A-971A-6349-9908-C497B5073C3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B85E2A-8DB8-C64F-86FA-DE7FCDCA5EA7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CEA38C7-C47C-EF47-97E0-5D6A2E8AB813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6A0A700A-36A2-5C4D-B02E-EB9A4DF02256}"/>
              </a:ext>
            </a:extLst>
          </p:cNvPr>
          <p:cNvCxnSpPr>
            <a:endCxn id="93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id="{B8744598-54AE-FA46-A7CB-16FEBD55EF1B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84D405E-D4E9-124C-B08B-09DF5FAC5418}"/>
              </a:ext>
            </a:extLst>
          </p:cNvPr>
          <p:cNvCxnSpPr>
            <a:stCxn id="93" idx="4"/>
            <a:endCxn id="95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79B955C-5BAB-9849-A3F5-F98590F9D7C5}"/>
              </a:ext>
            </a:extLst>
          </p:cNvPr>
          <p:cNvCxnSpPr>
            <a:stCxn id="95" idx="4"/>
            <a:endCxn id="98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val 97">
            <a:extLst>
              <a:ext uri="{FF2B5EF4-FFF2-40B4-BE49-F238E27FC236}">
                <a16:creationId xmlns:a16="http://schemas.microsoft.com/office/drawing/2014/main" id="{7C697300-9997-4C4E-A4EB-6A4F8E218648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E1E78C6A-0C5B-A645-A5BF-91DE6F42C471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92BC703-2B35-5945-B0EA-3282187FD27F}"/>
              </a:ext>
            </a:extLst>
          </p:cNvPr>
          <p:cNvCxnSpPr>
            <a:stCxn id="98" idx="4"/>
            <a:endCxn id="99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>
            <a:extLst>
              <a:ext uri="{FF2B5EF4-FFF2-40B4-BE49-F238E27FC236}">
                <a16:creationId xmlns:a16="http://schemas.microsoft.com/office/drawing/2014/main" id="{29FF1F1D-7077-D04C-989C-D7BD7375E9BB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B12C524-5B51-E744-9D40-5D75ED33C939}"/>
              </a:ext>
            </a:extLst>
          </p:cNvPr>
          <p:cNvCxnSpPr>
            <a:stCxn id="99" idx="4"/>
            <a:endCxn id="101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DEBAAF2A-214C-CD40-979E-C104F666A30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64EA81-A491-9D42-88C7-FB3A1A3A5204}"/>
              </a:ext>
            </a:extLst>
          </p:cNvPr>
          <p:cNvCxnSpPr>
            <a:endCxn id="103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CAE7D68B-7D3D-8E4E-8AC8-3CCA49E8846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2</a:t>
            </a: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8CEB8A3-E1F4-9E43-BF34-24421B04ED1E}"/>
              </a:ext>
            </a:extLst>
          </p:cNvPr>
          <p:cNvCxnSpPr>
            <a:endCxn id="106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D95C3EE5-77A5-C74B-959F-F61503C21BBA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6C89CFC-C4C0-E14A-ADDA-C43BE84B0062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41144C40-B711-E949-ACA7-BE22AA0352EB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stCxn id="115" idx="4"/>
            <a:endCxn id="116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04D2FC4-1481-8949-99D1-75DE32A55C16}"/>
              </a:ext>
            </a:extLst>
          </p:cNvPr>
          <p:cNvCxnSpPr>
            <a:stCxn id="116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0C5BA5E2-0892-7B46-B707-B19903FA2C06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46C913A-0A5C-2041-8F1B-F0B7D87BEFF1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F28F3889-31F2-3C42-9574-99A77B751426}"/>
              </a:ext>
            </a:extLst>
          </p:cNvPr>
          <p:cNvCxnSpPr>
            <a:stCxn id="120" idx="4"/>
            <a:endCxn id="92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cxnSpLocks/>
            <a:stCxn id="75" idx="3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cxnSpLocks/>
            <a:stCxn id="3" idx="4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cxnSpLocks/>
            <a:stCxn id="75" idx="2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cxnSpLocks/>
            <a:stCxn id="3" idx="4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cxnSpLocks/>
            <a:stCxn id="79" idx="4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8</a:t>
            </a: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cxnSpLocks/>
            <a:stCxn id="79" idx="5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 rot="2820604">
            <a:off x="2849442" y="1854023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00" dirty="0">
              <a:solidFill>
                <a:schemeClr val="bg1"/>
              </a:solidFill>
              <a:latin typeface="Optima" panose="02000503060000020004" pitchFamily="2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cxnSpLocks/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533860" y="926068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cxnSpLocks/>
            <a:stCxn id="75" idx="6"/>
          </p:cNvCxnSpPr>
          <p:nvPr/>
        </p:nvCxnSpPr>
        <p:spPr>
          <a:xfrm>
            <a:off x="2109397" y="730847"/>
            <a:ext cx="903656" cy="909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1" name="TextBox 280">
            <a:extLst>
              <a:ext uri="{FF2B5EF4-FFF2-40B4-BE49-F238E27FC236}">
                <a16:creationId xmlns:a16="http://schemas.microsoft.com/office/drawing/2014/main" id="{6B25FDD9-66B1-074B-8787-FE0444A6C4B0}"/>
              </a:ext>
            </a:extLst>
          </p:cNvPr>
          <p:cNvSpPr txBox="1"/>
          <p:nvPr/>
        </p:nvSpPr>
        <p:spPr>
          <a:xfrm>
            <a:off x="5950881" y="273902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10</a:t>
            </a:r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8A85FCB1-E89D-5B4B-A182-F71A85133871}"/>
              </a:ext>
            </a:extLst>
          </p:cNvPr>
          <p:cNvSpPr txBox="1"/>
          <p:nvPr/>
        </p:nvSpPr>
        <p:spPr>
          <a:xfrm>
            <a:off x="2931142" y="1566883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11</a:t>
            </a:r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D99A8481-C9B9-7D41-BCDE-3F6E67442B6E}"/>
              </a:ext>
            </a:extLst>
          </p:cNvPr>
          <p:cNvSpPr txBox="1"/>
          <p:nvPr/>
        </p:nvSpPr>
        <p:spPr>
          <a:xfrm>
            <a:off x="7626535" y="161427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12</a:t>
            </a: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790F0E15-A970-454E-BA3B-547A29B18BAF}"/>
              </a:ext>
            </a:extLst>
          </p:cNvPr>
          <p:cNvSpPr txBox="1"/>
          <p:nvPr/>
        </p:nvSpPr>
        <p:spPr>
          <a:xfrm rot="19702993">
            <a:off x="659625" y="691175"/>
            <a:ext cx="11977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bananas$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12954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5</a:t>
            </a:r>
          </a:p>
        </p:txBody>
      </p:sp>
      <p:sp>
        <p:nvSpPr>
          <p:cNvPr id="277" name="TextBox 276">
            <a:extLst>
              <a:ext uri="{FF2B5EF4-FFF2-40B4-BE49-F238E27FC236}">
                <a16:creationId xmlns:a16="http://schemas.microsoft.com/office/drawing/2014/main" id="{C2566DB1-648B-764B-A495-15C7A0A7BDD2}"/>
              </a:ext>
            </a:extLst>
          </p:cNvPr>
          <p:cNvSpPr txBox="1"/>
          <p:nvPr/>
        </p:nvSpPr>
        <p:spPr>
          <a:xfrm rot="18381987">
            <a:off x="518842" y="1282835"/>
            <a:ext cx="14510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15240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3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1D94F26B-73F8-4D40-8301-F8ABD1292A1F}"/>
              </a:ext>
            </a:extLst>
          </p:cNvPr>
          <p:cNvSpPr txBox="1"/>
          <p:nvPr/>
        </p:nvSpPr>
        <p:spPr>
          <a:xfrm rot="19309126">
            <a:off x="1128528" y="1988300"/>
            <a:ext cx="14414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Optima" panose="02000503060000020004" pitchFamily="2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45533" y="2257524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</a:t>
            </a:r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FA74940D-BAE3-8843-9230-938A29629DBD}"/>
              </a:ext>
            </a:extLst>
          </p:cNvPr>
          <p:cNvSpPr txBox="1"/>
          <p:nvPr/>
        </p:nvSpPr>
        <p:spPr>
          <a:xfrm rot="19241148">
            <a:off x="2075919" y="2069114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7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9</a:t>
            </a:r>
          </a:p>
        </p:txBody>
      </p:sp>
      <p:sp>
        <p:nvSpPr>
          <p:cNvPr id="195" name="TextBox 194">
            <a:extLst>
              <a:ext uri="{FF2B5EF4-FFF2-40B4-BE49-F238E27FC236}">
                <a16:creationId xmlns:a16="http://schemas.microsoft.com/office/drawing/2014/main" id="{B22E077B-522A-3D43-86E6-E8B82064BFF5}"/>
              </a:ext>
            </a:extLst>
          </p:cNvPr>
          <p:cNvSpPr txBox="1"/>
          <p:nvPr/>
        </p:nvSpPr>
        <p:spPr>
          <a:xfrm>
            <a:off x="1940290" y="1175008"/>
            <a:ext cx="4283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Optima" panose="02000503060000020004" pitchFamily="2" charset="0"/>
              </a:rPr>
              <a:t>na</a:t>
            </a:r>
            <a:endParaRPr lang="en-US" dirty="0">
              <a:latin typeface="Optima" panose="02000503060000020004" pitchFamily="2" charset="0"/>
            </a:endParaRP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57601" y="1828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6</a:t>
            </a: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3ABF8136-8EFF-C546-8ED3-1F5331D0D53F}"/>
              </a:ext>
            </a:extLst>
          </p:cNvPr>
          <p:cNvSpPr txBox="1"/>
          <p:nvPr/>
        </p:nvSpPr>
        <p:spPr>
          <a:xfrm rot="4167367">
            <a:off x="2887640" y="1134018"/>
            <a:ext cx="10711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banana$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FEBF324-C7C8-234F-BD69-2C10A7DB16CD}"/>
              </a:ext>
            </a:extLst>
          </p:cNvPr>
          <p:cNvSpPr txBox="1"/>
          <p:nvPr/>
        </p:nvSpPr>
        <p:spPr>
          <a:xfrm rot="3062246">
            <a:off x="3437333" y="1097003"/>
            <a:ext cx="14302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solidFill>
                  <a:schemeClr val="tx2"/>
                </a:solidFill>
                <a:latin typeface="Optima" panose="02000503060000020004" pitchFamily="2" charset="0"/>
              </a:rPr>
              <a:t>mabananas</a:t>
            </a:r>
            <a:r>
              <a:rPr lang="en-US" dirty="0">
                <a:solidFill>
                  <a:schemeClr val="tx2"/>
                </a:solidFill>
                <a:latin typeface="Optima" panose="02000503060000020004" pitchFamily="2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17526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4</a:t>
            </a:r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00B35931-23EF-4545-BE8A-97D088BB5EAD}"/>
              </a:ext>
            </a:extLst>
          </p:cNvPr>
          <p:cNvSpPr txBox="1"/>
          <p:nvPr/>
        </p:nvSpPr>
        <p:spPr>
          <a:xfrm>
            <a:off x="2527513" y="5092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F8C46FE8-7127-164A-A308-F9C5F2032E6D}"/>
              </a:ext>
            </a:extLst>
          </p:cNvPr>
          <p:cNvCxnSpPr>
            <a:cxnSpLocks/>
          </p:cNvCxnSpPr>
          <p:nvPr/>
        </p:nvCxnSpPr>
        <p:spPr>
          <a:xfrm flipH="1">
            <a:off x="1521696" y="326590"/>
            <a:ext cx="1531750" cy="602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3" name="TextBox 142">
            <a:extLst>
              <a:ext uri="{FF2B5EF4-FFF2-40B4-BE49-F238E27FC236}">
                <a16:creationId xmlns:a16="http://schemas.microsoft.com/office/drawing/2014/main" id="{DA0F66FB-3415-FE46-8D1C-139098AC7551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4" name="Oval 143">
            <a:extLst>
              <a:ext uri="{FF2B5EF4-FFF2-40B4-BE49-F238E27FC236}">
                <a16:creationId xmlns:a16="http://schemas.microsoft.com/office/drawing/2014/main" id="{1751CE0F-0007-6340-A1A8-C2FDC4609C82}"/>
              </a:ext>
            </a:extLst>
          </p:cNvPr>
          <p:cNvSpPr/>
          <p:nvPr/>
        </p:nvSpPr>
        <p:spPr>
          <a:xfrm>
            <a:off x="1455811" y="2622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45" name="TextBox 144">
            <a:extLst>
              <a:ext uri="{FF2B5EF4-FFF2-40B4-BE49-F238E27FC236}">
                <a16:creationId xmlns:a16="http://schemas.microsoft.com/office/drawing/2014/main" id="{63D6B7EC-5EE1-FC43-804E-C246C02515A5}"/>
              </a:ext>
            </a:extLst>
          </p:cNvPr>
          <p:cNvSpPr txBox="1"/>
          <p:nvPr/>
        </p:nvSpPr>
        <p:spPr>
          <a:xfrm>
            <a:off x="1378392" y="228600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13</a:t>
            </a:r>
          </a:p>
        </p:txBody>
      </p:sp>
    </p:spTree>
    <p:extLst>
      <p:ext uri="{BB962C8B-B14F-4D97-AF65-F5344CB8AC3E}">
        <p14:creationId xmlns:p14="http://schemas.microsoft.com/office/powerpoint/2010/main" val="3748084205"/>
      </p:ext>
    </p:extLst>
  </p:cSld>
  <p:clrMapOvr>
    <a:masterClrMapping/>
  </p:clrMapOvr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94" name="Straight Connector 193">
            <a:extLst>
              <a:ext uri="{FF2B5EF4-FFF2-40B4-BE49-F238E27FC236}">
                <a16:creationId xmlns:a16="http://schemas.microsoft.com/office/drawing/2014/main" id="{302355EB-1E03-9741-B86D-5F12597226BE}"/>
              </a:ext>
            </a:extLst>
          </p:cNvPr>
          <p:cNvCxnSpPr/>
          <p:nvPr/>
        </p:nvCxnSpPr>
        <p:spPr>
          <a:xfrm>
            <a:off x="2075919" y="811669"/>
            <a:ext cx="494877" cy="93934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 dirty="0"/>
              <a:t>Bioinformatics Algorithms: An Active Learning Approach</a:t>
            </a:r>
            <a:r>
              <a:rPr lang="en-US" dirty="0"/>
              <a:t>.  © 2018 </a:t>
            </a:r>
            <a:r>
              <a:rPr lang="en-US" dirty="0" err="1"/>
              <a:t>Compeau</a:t>
            </a:r>
            <a:r>
              <a:rPr lang="en-US" dirty="0"/>
              <a:t> and </a:t>
            </a:r>
            <a:r>
              <a:rPr lang="en-US" dirty="0" err="1"/>
              <a:t>Pevzner</a:t>
            </a:r>
            <a:r>
              <a:rPr lang="en-US" dirty="0"/>
              <a:t>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0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cxnSpLocks/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cxnSpLocks/>
            <a:stCxn id="79" idx="3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F0FB156B-0FEA-214C-B325-BFF68048825F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5834D8-3E84-7941-8570-B872AAF555A7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80ED94-4E45-A449-B7D4-EA793821235B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EB0E298-1265-E549-861C-1447DA0B9DED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5D586A2-2016-6242-9A14-C79487C99B3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E29280A-971A-6349-9908-C497B5073C3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B85E2A-8DB8-C64F-86FA-DE7FCDCA5EA7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CEA38C7-C47C-EF47-97E0-5D6A2E8AB813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6A0A700A-36A2-5C4D-B02E-EB9A4DF02256}"/>
              </a:ext>
            </a:extLst>
          </p:cNvPr>
          <p:cNvCxnSpPr>
            <a:endCxn id="93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id="{B8744598-54AE-FA46-A7CB-16FEBD55EF1B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84D405E-D4E9-124C-B08B-09DF5FAC5418}"/>
              </a:ext>
            </a:extLst>
          </p:cNvPr>
          <p:cNvCxnSpPr>
            <a:stCxn id="93" idx="4"/>
            <a:endCxn id="95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79B955C-5BAB-9849-A3F5-F98590F9D7C5}"/>
              </a:ext>
            </a:extLst>
          </p:cNvPr>
          <p:cNvCxnSpPr>
            <a:stCxn id="95" idx="4"/>
            <a:endCxn id="98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val 97">
            <a:extLst>
              <a:ext uri="{FF2B5EF4-FFF2-40B4-BE49-F238E27FC236}">
                <a16:creationId xmlns:a16="http://schemas.microsoft.com/office/drawing/2014/main" id="{7C697300-9997-4C4E-A4EB-6A4F8E218648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E1E78C6A-0C5B-A645-A5BF-91DE6F42C471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92BC703-2B35-5945-B0EA-3282187FD27F}"/>
              </a:ext>
            </a:extLst>
          </p:cNvPr>
          <p:cNvCxnSpPr>
            <a:stCxn id="98" idx="4"/>
            <a:endCxn id="99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>
            <a:extLst>
              <a:ext uri="{FF2B5EF4-FFF2-40B4-BE49-F238E27FC236}">
                <a16:creationId xmlns:a16="http://schemas.microsoft.com/office/drawing/2014/main" id="{29FF1F1D-7077-D04C-989C-D7BD7375E9BB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B12C524-5B51-E744-9D40-5D75ED33C939}"/>
              </a:ext>
            </a:extLst>
          </p:cNvPr>
          <p:cNvCxnSpPr>
            <a:stCxn id="99" idx="4"/>
            <a:endCxn id="101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DEBAAF2A-214C-CD40-979E-C104F666A30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64EA81-A491-9D42-88C7-FB3A1A3A5204}"/>
              </a:ext>
            </a:extLst>
          </p:cNvPr>
          <p:cNvCxnSpPr>
            <a:endCxn id="103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CAE7D68B-7D3D-8E4E-8AC8-3CCA49E8846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2</a:t>
            </a: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8CEB8A3-E1F4-9E43-BF34-24421B04ED1E}"/>
              </a:ext>
            </a:extLst>
          </p:cNvPr>
          <p:cNvCxnSpPr>
            <a:endCxn id="106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D95C3EE5-77A5-C74B-959F-F61503C21BBA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6C89CFC-C4C0-E14A-ADDA-C43BE84B0062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41144C40-B711-E949-ACA7-BE22AA0352EB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stCxn id="115" idx="4"/>
            <a:endCxn id="116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04D2FC4-1481-8949-99D1-75DE32A55C16}"/>
              </a:ext>
            </a:extLst>
          </p:cNvPr>
          <p:cNvCxnSpPr>
            <a:stCxn id="116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0C5BA5E2-0892-7B46-B707-B19903FA2C06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46C913A-0A5C-2041-8F1B-F0B7D87BEFF1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F28F3889-31F2-3C42-9574-99A77B751426}"/>
              </a:ext>
            </a:extLst>
          </p:cNvPr>
          <p:cNvCxnSpPr>
            <a:stCxn id="120" idx="4"/>
            <a:endCxn id="92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cxnSpLocks/>
            <a:stCxn id="75" idx="3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cxnSpLocks/>
            <a:stCxn id="3" idx="4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cxnSpLocks/>
            <a:stCxn id="75" idx="2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cxnSpLocks/>
            <a:stCxn id="3" idx="4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cxnSpLocks/>
            <a:stCxn id="79" idx="4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8</a:t>
            </a: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cxnSpLocks/>
            <a:stCxn id="79" idx="5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 rot="2820604">
            <a:off x="2849442" y="1854023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00" dirty="0">
              <a:solidFill>
                <a:schemeClr val="bg1"/>
              </a:solidFill>
              <a:latin typeface="Optima" panose="02000503060000020004" pitchFamily="2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cxnSpLocks/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533860" y="926068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cxnSpLocks/>
            <a:stCxn id="75" idx="6"/>
          </p:cNvCxnSpPr>
          <p:nvPr/>
        </p:nvCxnSpPr>
        <p:spPr>
          <a:xfrm>
            <a:off x="2109397" y="730847"/>
            <a:ext cx="903656" cy="909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1" name="TextBox 280">
            <a:extLst>
              <a:ext uri="{FF2B5EF4-FFF2-40B4-BE49-F238E27FC236}">
                <a16:creationId xmlns:a16="http://schemas.microsoft.com/office/drawing/2014/main" id="{6B25FDD9-66B1-074B-8787-FE0444A6C4B0}"/>
              </a:ext>
            </a:extLst>
          </p:cNvPr>
          <p:cNvSpPr txBox="1"/>
          <p:nvPr/>
        </p:nvSpPr>
        <p:spPr>
          <a:xfrm>
            <a:off x="5950881" y="273902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10</a:t>
            </a:r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8A85FCB1-E89D-5B4B-A182-F71A85133871}"/>
              </a:ext>
            </a:extLst>
          </p:cNvPr>
          <p:cNvSpPr txBox="1"/>
          <p:nvPr/>
        </p:nvSpPr>
        <p:spPr>
          <a:xfrm>
            <a:off x="2931142" y="1566883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11</a:t>
            </a:r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D99A8481-C9B9-7D41-BCDE-3F6E67442B6E}"/>
              </a:ext>
            </a:extLst>
          </p:cNvPr>
          <p:cNvSpPr txBox="1"/>
          <p:nvPr/>
        </p:nvSpPr>
        <p:spPr>
          <a:xfrm>
            <a:off x="7626535" y="161427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12</a:t>
            </a: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790F0E15-A970-454E-BA3B-547A29B18BAF}"/>
              </a:ext>
            </a:extLst>
          </p:cNvPr>
          <p:cNvSpPr txBox="1"/>
          <p:nvPr/>
        </p:nvSpPr>
        <p:spPr>
          <a:xfrm rot="19702993">
            <a:off x="659625" y="691175"/>
            <a:ext cx="11977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bananas$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12954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5</a:t>
            </a:r>
          </a:p>
        </p:txBody>
      </p:sp>
      <p:sp>
        <p:nvSpPr>
          <p:cNvPr id="277" name="TextBox 276">
            <a:extLst>
              <a:ext uri="{FF2B5EF4-FFF2-40B4-BE49-F238E27FC236}">
                <a16:creationId xmlns:a16="http://schemas.microsoft.com/office/drawing/2014/main" id="{C2566DB1-648B-764B-A495-15C7A0A7BDD2}"/>
              </a:ext>
            </a:extLst>
          </p:cNvPr>
          <p:cNvSpPr txBox="1"/>
          <p:nvPr/>
        </p:nvSpPr>
        <p:spPr>
          <a:xfrm rot="18381987">
            <a:off x="518842" y="1282835"/>
            <a:ext cx="14510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15240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3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1D94F26B-73F8-4D40-8301-F8ABD1292A1F}"/>
              </a:ext>
            </a:extLst>
          </p:cNvPr>
          <p:cNvSpPr txBox="1"/>
          <p:nvPr/>
        </p:nvSpPr>
        <p:spPr>
          <a:xfrm rot="19309126">
            <a:off x="1128528" y="1988300"/>
            <a:ext cx="14414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Optima" panose="02000503060000020004" pitchFamily="2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45533" y="2257524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</a:t>
            </a:r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FA74940D-BAE3-8843-9230-938A29629DBD}"/>
              </a:ext>
            </a:extLst>
          </p:cNvPr>
          <p:cNvSpPr txBox="1"/>
          <p:nvPr/>
        </p:nvSpPr>
        <p:spPr>
          <a:xfrm rot="19241148">
            <a:off x="2075919" y="2069114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7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9</a:t>
            </a:r>
          </a:p>
        </p:txBody>
      </p:sp>
      <p:sp>
        <p:nvSpPr>
          <p:cNvPr id="195" name="TextBox 194">
            <a:extLst>
              <a:ext uri="{FF2B5EF4-FFF2-40B4-BE49-F238E27FC236}">
                <a16:creationId xmlns:a16="http://schemas.microsoft.com/office/drawing/2014/main" id="{B22E077B-522A-3D43-86E6-E8B82064BFF5}"/>
              </a:ext>
            </a:extLst>
          </p:cNvPr>
          <p:cNvSpPr txBox="1"/>
          <p:nvPr/>
        </p:nvSpPr>
        <p:spPr>
          <a:xfrm>
            <a:off x="1940290" y="1175008"/>
            <a:ext cx="4283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Optima" panose="02000503060000020004" pitchFamily="2" charset="0"/>
              </a:rPr>
              <a:t>na</a:t>
            </a:r>
            <a:endParaRPr lang="en-US" dirty="0">
              <a:latin typeface="Optima" panose="02000503060000020004" pitchFamily="2" charset="0"/>
            </a:endParaRP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57601" y="1828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6</a:t>
            </a: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3ABF8136-8EFF-C546-8ED3-1F5331D0D53F}"/>
              </a:ext>
            </a:extLst>
          </p:cNvPr>
          <p:cNvSpPr txBox="1"/>
          <p:nvPr/>
        </p:nvSpPr>
        <p:spPr>
          <a:xfrm rot="4167367">
            <a:off x="2887640" y="1134018"/>
            <a:ext cx="10711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banana$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FEBF324-C7C8-234F-BD69-2C10A7DB16CD}"/>
              </a:ext>
            </a:extLst>
          </p:cNvPr>
          <p:cNvSpPr txBox="1"/>
          <p:nvPr/>
        </p:nvSpPr>
        <p:spPr>
          <a:xfrm rot="3062246">
            <a:off x="3437333" y="1097003"/>
            <a:ext cx="14302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Optima" panose="02000503060000020004" pitchFamily="2" charset="0"/>
              </a:rPr>
              <a:t>mabananas</a:t>
            </a:r>
            <a:r>
              <a:rPr lang="en-US" dirty="0">
                <a:latin typeface="Optima" panose="02000503060000020004" pitchFamily="2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17526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4</a:t>
            </a:r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30E30507-0E50-9644-86F7-883E23036309}"/>
              </a:ext>
            </a:extLst>
          </p:cNvPr>
          <p:cNvSpPr txBox="1"/>
          <p:nvPr/>
        </p:nvSpPr>
        <p:spPr>
          <a:xfrm>
            <a:off x="2527513" y="5092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5C4AB4F6-3776-964E-9B05-BD46716E2CE0}"/>
              </a:ext>
            </a:extLst>
          </p:cNvPr>
          <p:cNvCxnSpPr>
            <a:cxnSpLocks/>
          </p:cNvCxnSpPr>
          <p:nvPr/>
        </p:nvCxnSpPr>
        <p:spPr>
          <a:xfrm flipH="1">
            <a:off x="1521696" y="326590"/>
            <a:ext cx="1531750" cy="602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3" name="TextBox 142">
            <a:extLst>
              <a:ext uri="{FF2B5EF4-FFF2-40B4-BE49-F238E27FC236}">
                <a16:creationId xmlns:a16="http://schemas.microsoft.com/office/drawing/2014/main" id="{02F94EBB-C070-5D45-A023-B9D39174CA93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4" name="Oval 143">
            <a:extLst>
              <a:ext uri="{FF2B5EF4-FFF2-40B4-BE49-F238E27FC236}">
                <a16:creationId xmlns:a16="http://schemas.microsoft.com/office/drawing/2014/main" id="{1ACFC25B-9256-0D46-9519-F1EA4475C17D}"/>
              </a:ext>
            </a:extLst>
          </p:cNvPr>
          <p:cNvSpPr/>
          <p:nvPr/>
        </p:nvSpPr>
        <p:spPr>
          <a:xfrm>
            <a:off x="1455811" y="2622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45" name="TextBox 144">
            <a:extLst>
              <a:ext uri="{FF2B5EF4-FFF2-40B4-BE49-F238E27FC236}">
                <a16:creationId xmlns:a16="http://schemas.microsoft.com/office/drawing/2014/main" id="{53A2D8A3-4639-3847-8950-C34B49094156}"/>
              </a:ext>
            </a:extLst>
          </p:cNvPr>
          <p:cNvSpPr txBox="1"/>
          <p:nvPr/>
        </p:nvSpPr>
        <p:spPr>
          <a:xfrm>
            <a:off x="1378392" y="228600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13</a:t>
            </a:r>
          </a:p>
        </p:txBody>
      </p:sp>
    </p:spTree>
    <p:extLst>
      <p:ext uri="{BB962C8B-B14F-4D97-AF65-F5344CB8AC3E}">
        <p14:creationId xmlns:p14="http://schemas.microsoft.com/office/powerpoint/2010/main" val="3863918330"/>
      </p:ext>
    </p:extLst>
  </p:cSld>
  <p:clrMapOvr>
    <a:masterClrMapping/>
  </p:clrMapOvr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94" name="Straight Connector 193">
            <a:extLst>
              <a:ext uri="{FF2B5EF4-FFF2-40B4-BE49-F238E27FC236}">
                <a16:creationId xmlns:a16="http://schemas.microsoft.com/office/drawing/2014/main" id="{302355EB-1E03-9741-B86D-5F12597226BE}"/>
              </a:ext>
            </a:extLst>
          </p:cNvPr>
          <p:cNvCxnSpPr/>
          <p:nvPr/>
        </p:nvCxnSpPr>
        <p:spPr>
          <a:xfrm>
            <a:off x="2075919" y="811669"/>
            <a:ext cx="494877" cy="93934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 dirty="0"/>
              <a:t>Bioinformatics Algorithms: An Active Learning Approach</a:t>
            </a:r>
            <a:r>
              <a:rPr lang="en-US" dirty="0"/>
              <a:t>.  © 2018 </a:t>
            </a:r>
            <a:r>
              <a:rPr lang="en-US" dirty="0" err="1"/>
              <a:t>Compeau</a:t>
            </a:r>
            <a:r>
              <a:rPr lang="en-US" dirty="0"/>
              <a:t> and </a:t>
            </a:r>
            <a:r>
              <a:rPr lang="en-US" dirty="0" err="1"/>
              <a:t>Pevzner</a:t>
            </a:r>
            <a:r>
              <a:rPr lang="en-US" dirty="0"/>
              <a:t>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0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cxnSpLocks/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cxnSpLocks/>
            <a:stCxn id="79" idx="3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F0FB156B-0FEA-214C-B325-BFF68048825F}"/>
              </a:ext>
            </a:extLst>
          </p:cNvPr>
          <p:cNvSpPr txBox="1"/>
          <p:nvPr/>
        </p:nvSpPr>
        <p:spPr>
          <a:xfrm>
            <a:off x="4674054" y="473468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75834D8-3E84-7941-8570-B872AAF555A7}"/>
              </a:ext>
            </a:extLst>
          </p:cNvPr>
          <p:cNvSpPr txBox="1"/>
          <p:nvPr/>
        </p:nvSpPr>
        <p:spPr>
          <a:xfrm>
            <a:off x="4674054" y="51928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80ED94-4E45-A449-B7D4-EA793821235B}"/>
              </a:ext>
            </a:extLst>
          </p:cNvPr>
          <p:cNvSpPr txBox="1"/>
          <p:nvPr/>
        </p:nvSpPr>
        <p:spPr>
          <a:xfrm>
            <a:off x="4674054" y="43214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EB0E298-1265-E549-861C-1447DA0B9DED}"/>
              </a:ext>
            </a:extLst>
          </p:cNvPr>
          <p:cNvSpPr txBox="1"/>
          <p:nvPr/>
        </p:nvSpPr>
        <p:spPr>
          <a:xfrm>
            <a:off x="4674054" y="386422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5D586A2-2016-6242-9A14-C79487C99B35}"/>
              </a:ext>
            </a:extLst>
          </p:cNvPr>
          <p:cNvSpPr txBox="1"/>
          <p:nvPr/>
        </p:nvSpPr>
        <p:spPr>
          <a:xfrm>
            <a:off x="4674054" y="33660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E29280A-971A-6349-9908-C497B5073C3E}"/>
              </a:ext>
            </a:extLst>
          </p:cNvPr>
          <p:cNvSpPr txBox="1"/>
          <p:nvPr/>
        </p:nvSpPr>
        <p:spPr>
          <a:xfrm>
            <a:off x="4674054" y="569228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B85E2A-8DB8-C64F-86FA-DE7FCDCA5EA7}"/>
              </a:ext>
            </a:extLst>
          </p:cNvPr>
          <p:cNvSpPr/>
          <p:nvPr/>
        </p:nvSpPr>
        <p:spPr>
          <a:xfrm>
            <a:off x="4918423" y="3251701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CEA38C7-C47C-EF47-97E0-5D6A2E8AB813}"/>
              </a:ext>
            </a:extLst>
          </p:cNvPr>
          <p:cNvSpPr/>
          <p:nvPr/>
        </p:nvSpPr>
        <p:spPr>
          <a:xfrm>
            <a:off x="4917373" y="3705987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6A0A700A-36A2-5C4D-B02E-EB9A4DF02256}"/>
              </a:ext>
            </a:extLst>
          </p:cNvPr>
          <p:cNvCxnSpPr>
            <a:endCxn id="93" idx="0"/>
          </p:cNvCxnSpPr>
          <p:nvPr/>
        </p:nvCxnSpPr>
        <p:spPr>
          <a:xfrm>
            <a:off x="5029409" y="3501756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val 94">
            <a:extLst>
              <a:ext uri="{FF2B5EF4-FFF2-40B4-BE49-F238E27FC236}">
                <a16:creationId xmlns:a16="http://schemas.microsoft.com/office/drawing/2014/main" id="{B8744598-54AE-FA46-A7CB-16FEBD55EF1B}"/>
              </a:ext>
            </a:extLst>
          </p:cNvPr>
          <p:cNvSpPr/>
          <p:nvPr/>
        </p:nvSpPr>
        <p:spPr>
          <a:xfrm>
            <a:off x="4916241" y="4163187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84D405E-D4E9-124C-B08B-09DF5FAC5418}"/>
              </a:ext>
            </a:extLst>
          </p:cNvPr>
          <p:cNvCxnSpPr>
            <a:stCxn id="93" idx="4"/>
            <a:endCxn id="95" idx="0"/>
          </p:cNvCxnSpPr>
          <p:nvPr/>
        </p:nvCxnSpPr>
        <p:spPr>
          <a:xfrm flipH="1">
            <a:off x="5030541" y="39345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C79B955C-5BAB-9849-A3F5-F98590F9D7C5}"/>
              </a:ext>
            </a:extLst>
          </p:cNvPr>
          <p:cNvCxnSpPr>
            <a:stCxn id="95" idx="4"/>
            <a:endCxn id="98" idx="0"/>
          </p:cNvCxnSpPr>
          <p:nvPr/>
        </p:nvCxnSpPr>
        <p:spPr>
          <a:xfrm>
            <a:off x="5030541" y="4391787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val 97">
            <a:extLst>
              <a:ext uri="{FF2B5EF4-FFF2-40B4-BE49-F238E27FC236}">
                <a16:creationId xmlns:a16="http://schemas.microsoft.com/office/drawing/2014/main" id="{7C697300-9997-4C4E-A4EB-6A4F8E218648}"/>
              </a:ext>
            </a:extLst>
          </p:cNvPr>
          <p:cNvSpPr/>
          <p:nvPr/>
        </p:nvSpPr>
        <p:spPr>
          <a:xfrm>
            <a:off x="4917413" y="4620387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E1E78C6A-0C5B-A645-A5BF-91DE6F42C471}"/>
              </a:ext>
            </a:extLst>
          </p:cNvPr>
          <p:cNvSpPr/>
          <p:nvPr/>
        </p:nvSpPr>
        <p:spPr>
          <a:xfrm>
            <a:off x="4919677" y="5077587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92BC703-2B35-5945-B0EA-3282187FD27F}"/>
              </a:ext>
            </a:extLst>
          </p:cNvPr>
          <p:cNvCxnSpPr>
            <a:stCxn id="98" idx="4"/>
            <a:endCxn id="99" idx="0"/>
          </p:cNvCxnSpPr>
          <p:nvPr/>
        </p:nvCxnSpPr>
        <p:spPr>
          <a:xfrm>
            <a:off x="5031713" y="4848987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>
            <a:extLst>
              <a:ext uri="{FF2B5EF4-FFF2-40B4-BE49-F238E27FC236}">
                <a16:creationId xmlns:a16="http://schemas.microsoft.com/office/drawing/2014/main" id="{29FF1F1D-7077-D04C-989C-D7BD7375E9BB}"/>
              </a:ext>
            </a:extLst>
          </p:cNvPr>
          <p:cNvSpPr/>
          <p:nvPr/>
        </p:nvSpPr>
        <p:spPr>
          <a:xfrm>
            <a:off x="4918545" y="5534787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B12C524-5B51-E744-9D40-5D75ED33C939}"/>
              </a:ext>
            </a:extLst>
          </p:cNvPr>
          <p:cNvCxnSpPr>
            <a:stCxn id="99" idx="4"/>
            <a:endCxn id="101" idx="0"/>
          </p:cNvCxnSpPr>
          <p:nvPr/>
        </p:nvCxnSpPr>
        <p:spPr>
          <a:xfrm flipH="1">
            <a:off x="5032845" y="530618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DEBAAF2A-214C-CD40-979E-C104F666A302}"/>
              </a:ext>
            </a:extLst>
          </p:cNvPr>
          <p:cNvSpPr/>
          <p:nvPr/>
        </p:nvSpPr>
        <p:spPr>
          <a:xfrm>
            <a:off x="4911997" y="5991254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64EA81-A491-9D42-88C7-FB3A1A3A5204}"/>
              </a:ext>
            </a:extLst>
          </p:cNvPr>
          <p:cNvCxnSpPr>
            <a:endCxn id="103" idx="0"/>
          </p:cNvCxnSpPr>
          <p:nvPr/>
        </p:nvCxnSpPr>
        <p:spPr>
          <a:xfrm flipH="1">
            <a:off x="5026297" y="5762654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CAE7D68B-7D3D-8E4E-8AC8-3CCA49E88469}"/>
              </a:ext>
            </a:extLst>
          </p:cNvPr>
          <p:cNvSpPr txBox="1"/>
          <p:nvPr/>
        </p:nvSpPr>
        <p:spPr>
          <a:xfrm>
            <a:off x="4674054" y="61277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00776" y="6426702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2</a:t>
            </a: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8CEB8A3-E1F4-9E43-BF34-24421B04ED1E}"/>
              </a:ext>
            </a:extLst>
          </p:cNvPr>
          <p:cNvCxnSpPr>
            <a:endCxn id="106" idx="0"/>
          </p:cNvCxnSpPr>
          <p:nvPr/>
        </p:nvCxnSpPr>
        <p:spPr>
          <a:xfrm flipH="1">
            <a:off x="5015076" y="619810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D95C3EE5-77A5-C74B-959F-F61503C21BBA}"/>
              </a:ext>
            </a:extLst>
          </p:cNvPr>
          <p:cNvSpPr txBox="1"/>
          <p:nvPr/>
        </p:nvSpPr>
        <p:spPr>
          <a:xfrm>
            <a:off x="4876800" y="191266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6C89CFC-C4C0-E14A-ADDA-C43BE84B0062}"/>
              </a:ext>
            </a:extLst>
          </p:cNvPr>
          <p:cNvSpPr txBox="1"/>
          <p:nvPr/>
        </p:nvSpPr>
        <p:spPr>
          <a:xfrm>
            <a:off x="4674054" y="24574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41144C40-B711-E949-ACA7-BE22AA0352EB}"/>
              </a:ext>
            </a:extLst>
          </p:cNvPr>
          <p:cNvSpPr/>
          <p:nvPr/>
        </p:nvSpPr>
        <p:spPr>
          <a:xfrm>
            <a:off x="4918546" y="2342193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stCxn id="115" idx="4"/>
            <a:endCxn id="116" idx="0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04D2FC4-1481-8949-99D1-75DE32A55C16}"/>
              </a:ext>
            </a:extLst>
          </p:cNvPr>
          <p:cNvCxnSpPr>
            <a:stCxn id="116" idx="4"/>
          </p:cNvCxnSpPr>
          <p:nvPr/>
        </p:nvCxnSpPr>
        <p:spPr>
          <a:xfrm flipH="1">
            <a:off x="5031714" y="257079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0C5BA5E2-0892-7B46-B707-B19903FA2C06}"/>
              </a:ext>
            </a:extLst>
          </p:cNvPr>
          <p:cNvSpPr txBox="1"/>
          <p:nvPr/>
        </p:nvSpPr>
        <p:spPr>
          <a:xfrm>
            <a:off x="4674054" y="296880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46C913A-0A5C-2041-8F1B-F0B7D87BEFF1}"/>
              </a:ext>
            </a:extLst>
          </p:cNvPr>
          <p:cNvSpPr/>
          <p:nvPr/>
        </p:nvSpPr>
        <p:spPr>
          <a:xfrm>
            <a:off x="4913141" y="2790917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F28F3889-31F2-3C42-9574-99A77B751426}"/>
              </a:ext>
            </a:extLst>
          </p:cNvPr>
          <p:cNvCxnSpPr>
            <a:stCxn id="120" idx="4"/>
            <a:endCxn id="92" idx="0"/>
          </p:cNvCxnSpPr>
          <p:nvPr/>
        </p:nvCxnSpPr>
        <p:spPr>
          <a:xfrm>
            <a:off x="5027441" y="3019517"/>
            <a:ext cx="5282" cy="2321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cxnSpLocks/>
            <a:stCxn id="75" idx="3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cxnSpLocks/>
            <a:stCxn id="3" idx="4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cxnSpLocks/>
            <a:stCxn id="75" idx="2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cxnSpLocks/>
            <a:stCxn id="3" idx="4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cxnSpLocks/>
            <a:stCxn id="79" idx="4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8</a:t>
            </a: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cxnSpLocks/>
            <a:stCxn id="79" idx="5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 rot="2820604">
            <a:off x="2849442" y="1854023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00" dirty="0">
              <a:solidFill>
                <a:schemeClr val="bg1"/>
              </a:solidFill>
              <a:latin typeface="Optima" panose="02000503060000020004" pitchFamily="2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cxnSpLocks/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533860" y="926068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cxnSpLocks/>
            <a:stCxn id="75" idx="6"/>
          </p:cNvCxnSpPr>
          <p:nvPr/>
        </p:nvCxnSpPr>
        <p:spPr>
          <a:xfrm>
            <a:off x="2109397" y="730847"/>
            <a:ext cx="903656" cy="909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1" name="TextBox 280">
            <a:extLst>
              <a:ext uri="{FF2B5EF4-FFF2-40B4-BE49-F238E27FC236}">
                <a16:creationId xmlns:a16="http://schemas.microsoft.com/office/drawing/2014/main" id="{6B25FDD9-66B1-074B-8787-FE0444A6C4B0}"/>
              </a:ext>
            </a:extLst>
          </p:cNvPr>
          <p:cNvSpPr txBox="1"/>
          <p:nvPr/>
        </p:nvSpPr>
        <p:spPr>
          <a:xfrm>
            <a:off x="5950881" y="273902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10</a:t>
            </a:r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8A85FCB1-E89D-5B4B-A182-F71A85133871}"/>
              </a:ext>
            </a:extLst>
          </p:cNvPr>
          <p:cNvSpPr txBox="1"/>
          <p:nvPr/>
        </p:nvSpPr>
        <p:spPr>
          <a:xfrm>
            <a:off x="2931142" y="1566883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11</a:t>
            </a:r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D99A8481-C9B9-7D41-BCDE-3F6E67442B6E}"/>
              </a:ext>
            </a:extLst>
          </p:cNvPr>
          <p:cNvSpPr txBox="1"/>
          <p:nvPr/>
        </p:nvSpPr>
        <p:spPr>
          <a:xfrm>
            <a:off x="7626535" y="161427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12</a:t>
            </a: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790F0E15-A970-454E-BA3B-547A29B18BAF}"/>
              </a:ext>
            </a:extLst>
          </p:cNvPr>
          <p:cNvSpPr txBox="1"/>
          <p:nvPr/>
        </p:nvSpPr>
        <p:spPr>
          <a:xfrm rot="19702993">
            <a:off x="659625" y="691175"/>
            <a:ext cx="11977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bananas$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12954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5</a:t>
            </a:r>
          </a:p>
        </p:txBody>
      </p:sp>
      <p:sp>
        <p:nvSpPr>
          <p:cNvPr id="277" name="TextBox 276">
            <a:extLst>
              <a:ext uri="{FF2B5EF4-FFF2-40B4-BE49-F238E27FC236}">
                <a16:creationId xmlns:a16="http://schemas.microsoft.com/office/drawing/2014/main" id="{C2566DB1-648B-764B-A495-15C7A0A7BDD2}"/>
              </a:ext>
            </a:extLst>
          </p:cNvPr>
          <p:cNvSpPr txBox="1"/>
          <p:nvPr/>
        </p:nvSpPr>
        <p:spPr>
          <a:xfrm rot="18381987">
            <a:off x="518842" y="1282835"/>
            <a:ext cx="14510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15240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3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1D94F26B-73F8-4D40-8301-F8ABD1292A1F}"/>
              </a:ext>
            </a:extLst>
          </p:cNvPr>
          <p:cNvSpPr txBox="1"/>
          <p:nvPr/>
        </p:nvSpPr>
        <p:spPr>
          <a:xfrm rot="19309126">
            <a:off x="1128528" y="1988300"/>
            <a:ext cx="14414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Optima" panose="02000503060000020004" pitchFamily="2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45533" y="2257524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</a:t>
            </a:r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FA74940D-BAE3-8843-9230-938A29629DBD}"/>
              </a:ext>
            </a:extLst>
          </p:cNvPr>
          <p:cNvSpPr txBox="1"/>
          <p:nvPr/>
        </p:nvSpPr>
        <p:spPr>
          <a:xfrm rot="19241148">
            <a:off x="2075919" y="2069114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7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9</a:t>
            </a:r>
          </a:p>
        </p:txBody>
      </p:sp>
      <p:sp>
        <p:nvSpPr>
          <p:cNvPr id="195" name="TextBox 194">
            <a:extLst>
              <a:ext uri="{FF2B5EF4-FFF2-40B4-BE49-F238E27FC236}">
                <a16:creationId xmlns:a16="http://schemas.microsoft.com/office/drawing/2014/main" id="{B22E077B-522A-3D43-86E6-E8B82064BFF5}"/>
              </a:ext>
            </a:extLst>
          </p:cNvPr>
          <p:cNvSpPr txBox="1"/>
          <p:nvPr/>
        </p:nvSpPr>
        <p:spPr>
          <a:xfrm>
            <a:off x="1940290" y="1175008"/>
            <a:ext cx="4283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Optima" panose="02000503060000020004" pitchFamily="2" charset="0"/>
              </a:rPr>
              <a:t>na</a:t>
            </a:r>
            <a:endParaRPr lang="en-US" dirty="0">
              <a:latin typeface="Optima" panose="02000503060000020004" pitchFamily="2" charset="0"/>
            </a:endParaRP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57601" y="1828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6</a:t>
            </a: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3ABF8136-8EFF-C546-8ED3-1F5331D0D53F}"/>
              </a:ext>
            </a:extLst>
          </p:cNvPr>
          <p:cNvSpPr txBox="1"/>
          <p:nvPr/>
        </p:nvSpPr>
        <p:spPr>
          <a:xfrm rot="4167367">
            <a:off x="2887640" y="1134018"/>
            <a:ext cx="10711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banana$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FEBF324-C7C8-234F-BD69-2C10A7DB16CD}"/>
              </a:ext>
            </a:extLst>
          </p:cNvPr>
          <p:cNvSpPr txBox="1"/>
          <p:nvPr/>
        </p:nvSpPr>
        <p:spPr>
          <a:xfrm rot="3062246">
            <a:off x="3437333" y="1097003"/>
            <a:ext cx="14302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Optima" panose="02000503060000020004" pitchFamily="2" charset="0"/>
              </a:rPr>
              <a:t>mabananas</a:t>
            </a:r>
            <a:r>
              <a:rPr lang="en-US" dirty="0">
                <a:latin typeface="Optima" panose="02000503060000020004" pitchFamily="2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17526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4</a:t>
            </a:r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0DC12DF7-4B1E-5D4F-A66B-1D0250A40E90}"/>
              </a:ext>
            </a:extLst>
          </p:cNvPr>
          <p:cNvSpPr txBox="1"/>
          <p:nvPr/>
        </p:nvSpPr>
        <p:spPr>
          <a:xfrm>
            <a:off x="2527513" y="5092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1868C13F-3569-EF47-80B5-962F58FD8630}"/>
              </a:ext>
            </a:extLst>
          </p:cNvPr>
          <p:cNvCxnSpPr>
            <a:cxnSpLocks/>
          </p:cNvCxnSpPr>
          <p:nvPr/>
        </p:nvCxnSpPr>
        <p:spPr>
          <a:xfrm flipH="1">
            <a:off x="1521696" y="326590"/>
            <a:ext cx="1531750" cy="602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3" name="TextBox 142">
            <a:extLst>
              <a:ext uri="{FF2B5EF4-FFF2-40B4-BE49-F238E27FC236}">
                <a16:creationId xmlns:a16="http://schemas.microsoft.com/office/drawing/2014/main" id="{4E956D73-CFD2-2C4C-BAF2-5A9F0EEC2057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4" name="Oval 143">
            <a:extLst>
              <a:ext uri="{FF2B5EF4-FFF2-40B4-BE49-F238E27FC236}">
                <a16:creationId xmlns:a16="http://schemas.microsoft.com/office/drawing/2014/main" id="{64A51004-2C9D-904A-9E37-F743D672F378}"/>
              </a:ext>
            </a:extLst>
          </p:cNvPr>
          <p:cNvSpPr/>
          <p:nvPr/>
        </p:nvSpPr>
        <p:spPr>
          <a:xfrm>
            <a:off x="1455811" y="2622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45" name="TextBox 144">
            <a:extLst>
              <a:ext uri="{FF2B5EF4-FFF2-40B4-BE49-F238E27FC236}">
                <a16:creationId xmlns:a16="http://schemas.microsoft.com/office/drawing/2014/main" id="{6024595C-6784-9349-8E4C-2494640DEA66}"/>
              </a:ext>
            </a:extLst>
          </p:cNvPr>
          <p:cNvSpPr txBox="1"/>
          <p:nvPr/>
        </p:nvSpPr>
        <p:spPr>
          <a:xfrm>
            <a:off x="1378392" y="228600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13</a:t>
            </a:r>
          </a:p>
        </p:txBody>
      </p:sp>
    </p:spTree>
    <p:extLst>
      <p:ext uri="{BB962C8B-B14F-4D97-AF65-F5344CB8AC3E}">
        <p14:creationId xmlns:p14="http://schemas.microsoft.com/office/powerpoint/2010/main" val="2029871301"/>
      </p:ext>
    </p:extLst>
  </p:cSld>
  <p:clrMapOvr>
    <a:masterClrMapping/>
  </p:clrMapOvr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94" name="Straight Connector 193">
            <a:extLst>
              <a:ext uri="{FF2B5EF4-FFF2-40B4-BE49-F238E27FC236}">
                <a16:creationId xmlns:a16="http://schemas.microsoft.com/office/drawing/2014/main" id="{302355EB-1E03-9741-B86D-5F12597226BE}"/>
              </a:ext>
            </a:extLst>
          </p:cNvPr>
          <p:cNvCxnSpPr/>
          <p:nvPr/>
        </p:nvCxnSpPr>
        <p:spPr>
          <a:xfrm>
            <a:off x="2075919" y="811669"/>
            <a:ext cx="494877" cy="93934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 dirty="0"/>
              <a:t>Bioinformatics Algorithms: An Active Learning Approach</a:t>
            </a:r>
            <a:r>
              <a:rPr lang="en-US" dirty="0"/>
              <a:t>.  © 2018 </a:t>
            </a:r>
            <a:r>
              <a:rPr lang="en-US" dirty="0" err="1"/>
              <a:t>Compeau</a:t>
            </a:r>
            <a:r>
              <a:rPr lang="en-US" dirty="0"/>
              <a:t> and </a:t>
            </a:r>
            <a:r>
              <a:rPr lang="en-US" dirty="0" err="1"/>
              <a:t>Pevzner</a:t>
            </a:r>
            <a:r>
              <a:rPr lang="en-US" dirty="0"/>
              <a:t>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0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cxnSpLocks/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cxnSpLocks/>
            <a:stCxn id="79" idx="3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cxnSpLocks/>
            <a:stCxn id="115" idx="4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cxnSpLocks/>
            <a:stCxn id="75" idx="3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cxnSpLocks/>
            <a:stCxn id="3" idx="4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cxnSpLocks/>
            <a:stCxn id="75" idx="2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cxnSpLocks/>
            <a:stCxn id="3" idx="4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cxnSpLocks/>
            <a:stCxn id="79" idx="4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8</a:t>
            </a: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cxnSpLocks/>
            <a:stCxn id="79" idx="5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 rot="2820604">
            <a:off x="2849442" y="1854023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00" dirty="0">
              <a:solidFill>
                <a:schemeClr val="bg1"/>
              </a:solidFill>
              <a:latin typeface="Optima" panose="02000503060000020004" pitchFamily="2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cxnSpLocks/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533860" y="926068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cxnSpLocks/>
            <a:stCxn id="75" idx="6"/>
          </p:cNvCxnSpPr>
          <p:nvPr/>
        </p:nvCxnSpPr>
        <p:spPr>
          <a:xfrm>
            <a:off x="2109397" y="730847"/>
            <a:ext cx="903656" cy="909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1" name="TextBox 280">
            <a:extLst>
              <a:ext uri="{FF2B5EF4-FFF2-40B4-BE49-F238E27FC236}">
                <a16:creationId xmlns:a16="http://schemas.microsoft.com/office/drawing/2014/main" id="{6B25FDD9-66B1-074B-8787-FE0444A6C4B0}"/>
              </a:ext>
            </a:extLst>
          </p:cNvPr>
          <p:cNvSpPr txBox="1"/>
          <p:nvPr/>
        </p:nvSpPr>
        <p:spPr>
          <a:xfrm>
            <a:off x="5950881" y="273902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10</a:t>
            </a:r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8A85FCB1-E89D-5B4B-A182-F71A85133871}"/>
              </a:ext>
            </a:extLst>
          </p:cNvPr>
          <p:cNvSpPr txBox="1"/>
          <p:nvPr/>
        </p:nvSpPr>
        <p:spPr>
          <a:xfrm>
            <a:off x="2931142" y="1566883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11</a:t>
            </a:r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D99A8481-C9B9-7D41-BCDE-3F6E67442B6E}"/>
              </a:ext>
            </a:extLst>
          </p:cNvPr>
          <p:cNvSpPr txBox="1"/>
          <p:nvPr/>
        </p:nvSpPr>
        <p:spPr>
          <a:xfrm>
            <a:off x="7626535" y="161427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12</a:t>
            </a: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790F0E15-A970-454E-BA3B-547A29B18BAF}"/>
              </a:ext>
            </a:extLst>
          </p:cNvPr>
          <p:cNvSpPr txBox="1"/>
          <p:nvPr/>
        </p:nvSpPr>
        <p:spPr>
          <a:xfrm rot="19702993">
            <a:off x="659625" y="691175"/>
            <a:ext cx="11977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bananas$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12954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5</a:t>
            </a:r>
          </a:p>
        </p:txBody>
      </p:sp>
      <p:sp>
        <p:nvSpPr>
          <p:cNvPr id="277" name="TextBox 276">
            <a:extLst>
              <a:ext uri="{FF2B5EF4-FFF2-40B4-BE49-F238E27FC236}">
                <a16:creationId xmlns:a16="http://schemas.microsoft.com/office/drawing/2014/main" id="{C2566DB1-648B-764B-A495-15C7A0A7BDD2}"/>
              </a:ext>
            </a:extLst>
          </p:cNvPr>
          <p:cNvSpPr txBox="1"/>
          <p:nvPr/>
        </p:nvSpPr>
        <p:spPr>
          <a:xfrm rot="18381987">
            <a:off x="518842" y="1282835"/>
            <a:ext cx="14510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15240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3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1D94F26B-73F8-4D40-8301-F8ABD1292A1F}"/>
              </a:ext>
            </a:extLst>
          </p:cNvPr>
          <p:cNvSpPr txBox="1"/>
          <p:nvPr/>
        </p:nvSpPr>
        <p:spPr>
          <a:xfrm rot="19309126">
            <a:off x="1128528" y="1988300"/>
            <a:ext cx="14414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Optima" panose="02000503060000020004" pitchFamily="2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45533" y="2257524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</a:t>
            </a:r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FA74940D-BAE3-8843-9230-938A29629DBD}"/>
              </a:ext>
            </a:extLst>
          </p:cNvPr>
          <p:cNvSpPr txBox="1"/>
          <p:nvPr/>
        </p:nvSpPr>
        <p:spPr>
          <a:xfrm rot="19241148">
            <a:off x="2075919" y="2069114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7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9</a:t>
            </a:r>
          </a:p>
        </p:txBody>
      </p:sp>
      <p:sp>
        <p:nvSpPr>
          <p:cNvPr id="195" name="TextBox 194">
            <a:extLst>
              <a:ext uri="{FF2B5EF4-FFF2-40B4-BE49-F238E27FC236}">
                <a16:creationId xmlns:a16="http://schemas.microsoft.com/office/drawing/2014/main" id="{B22E077B-522A-3D43-86E6-E8B82064BFF5}"/>
              </a:ext>
            </a:extLst>
          </p:cNvPr>
          <p:cNvSpPr txBox="1"/>
          <p:nvPr/>
        </p:nvSpPr>
        <p:spPr>
          <a:xfrm>
            <a:off x="1940290" y="1175008"/>
            <a:ext cx="4283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Optima" panose="02000503060000020004" pitchFamily="2" charset="0"/>
              </a:rPr>
              <a:t>na</a:t>
            </a:r>
            <a:endParaRPr lang="en-US" dirty="0">
              <a:latin typeface="Optima" panose="02000503060000020004" pitchFamily="2" charset="0"/>
            </a:endParaRP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57601" y="1828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6</a:t>
            </a: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3ABF8136-8EFF-C546-8ED3-1F5331D0D53F}"/>
              </a:ext>
            </a:extLst>
          </p:cNvPr>
          <p:cNvSpPr txBox="1"/>
          <p:nvPr/>
        </p:nvSpPr>
        <p:spPr>
          <a:xfrm rot="4167367">
            <a:off x="2887640" y="1134018"/>
            <a:ext cx="10711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banana$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FEBF324-C7C8-234F-BD69-2C10A7DB16CD}"/>
              </a:ext>
            </a:extLst>
          </p:cNvPr>
          <p:cNvSpPr txBox="1"/>
          <p:nvPr/>
        </p:nvSpPr>
        <p:spPr>
          <a:xfrm rot="3062246">
            <a:off x="3437333" y="1097003"/>
            <a:ext cx="14302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Optima" panose="02000503060000020004" pitchFamily="2" charset="0"/>
              </a:rPr>
              <a:t>mabananas</a:t>
            </a:r>
            <a:r>
              <a:rPr lang="en-US" dirty="0">
                <a:latin typeface="Optima" panose="02000503060000020004" pitchFamily="2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17526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4</a:t>
            </a:r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F3A2AB0B-D8C6-7644-BAB5-8DC78D72B482}"/>
              </a:ext>
            </a:extLst>
          </p:cNvPr>
          <p:cNvSpPr txBox="1"/>
          <p:nvPr/>
        </p:nvSpPr>
        <p:spPr>
          <a:xfrm rot="19189991">
            <a:off x="4175351" y="2012533"/>
            <a:ext cx="14510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err="1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30581" y="2341191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2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5DCBC09C-2C35-EF4C-B971-ABEE255143A3}"/>
              </a:ext>
            </a:extLst>
          </p:cNvPr>
          <p:cNvSpPr txBox="1"/>
          <p:nvPr/>
        </p:nvSpPr>
        <p:spPr>
          <a:xfrm>
            <a:off x="2527513" y="5092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ACC3EF0D-9E48-5C41-8D08-219D4D96EE2E}"/>
              </a:ext>
            </a:extLst>
          </p:cNvPr>
          <p:cNvCxnSpPr>
            <a:cxnSpLocks/>
          </p:cNvCxnSpPr>
          <p:nvPr/>
        </p:nvCxnSpPr>
        <p:spPr>
          <a:xfrm flipH="1">
            <a:off x="1521696" y="326590"/>
            <a:ext cx="1531750" cy="602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8BA771FC-76E0-504B-BFD3-C44A1E1C9F62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75CBF073-1988-604D-B23C-F5E33030A59B}"/>
              </a:ext>
            </a:extLst>
          </p:cNvPr>
          <p:cNvSpPr/>
          <p:nvPr/>
        </p:nvSpPr>
        <p:spPr>
          <a:xfrm>
            <a:off x="1455811" y="2622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21" name="TextBox 120">
            <a:extLst>
              <a:ext uri="{FF2B5EF4-FFF2-40B4-BE49-F238E27FC236}">
                <a16:creationId xmlns:a16="http://schemas.microsoft.com/office/drawing/2014/main" id="{A2CEE8F4-D91F-3648-87E7-21419DD40217}"/>
              </a:ext>
            </a:extLst>
          </p:cNvPr>
          <p:cNvSpPr txBox="1"/>
          <p:nvPr/>
        </p:nvSpPr>
        <p:spPr>
          <a:xfrm>
            <a:off x="1378392" y="228600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13</a:t>
            </a:r>
          </a:p>
        </p:txBody>
      </p:sp>
    </p:spTree>
    <p:extLst>
      <p:ext uri="{BB962C8B-B14F-4D97-AF65-F5344CB8AC3E}">
        <p14:creationId xmlns:p14="http://schemas.microsoft.com/office/powerpoint/2010/main" val="4086413515"/>
      </p:ext>
    </p:extLst>
  </p:cSld>
  <p:clrMapOvr>
    <a:masterClrMapping/>
  </p:clrMapOvr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94" name="Straight Connector 193">
            <a:extLst>
              <a:ext uri="{FF2B5EF4-FFF2-40B4-BE49-F238E27FC236}">
                <a16:creationId xmlns:a16="http://schemas.microsoft.com/office/drawing/2014/main" id="{302355EB-1E03-9741-B86D-5F12597226BE}"/>
              </a:ext>
            </a:extLst>
          </p:cNvPr>
          <p:cNvCxnSpPr/>
          <p:nvPr/>
        </p:nvCxnSpPr>
        <p:spPr>
          <a:xfrm>
            <a:off x="2075919" y="811669"/>
            <a:ext cx="494877" cy="93934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 dirty="0"/>
              <a:t>Bioinformatics Algorithms: An Active Learning Approach</a:t>
            </a:r>
            <a:r>
              <a:rPr lang="en-US" dirty="0"/>
              <a:t>.  © 2018 </a:t>
            </a:r>
            <a:r>
              <a:rPr lang="en-US" dirty="0" err="1"/>
              <a:t>Compeau</a:t>
            </a:r>
            <a:r>
              <a:rPr lang="en-US" dirty="0"/>
              <a:t> and </a:t>
            </a:r>
            <a:r>
              <a:rPr lang="en-US" dirty="0" err="1"/>
              <a:t>Pevzner</a:t>
            </a:r>
            <a:r>
              <a:rPr lang="en-US" dirty="0"/>
              <a:t>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0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cxnSpLocks/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cxnSpLocks/>
            <a:stCxn id="79" idx="3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cxnSpLocks/>
            <a:stCxn id="115" idx="4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cxnSpLocks/>
            <a:stCxn id="75" idx="3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cxnSpLocks/>
            <a:stCxn id="3" idx="4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cxnSpLocks/>
            <a:stCxn id="75" idx="2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cxnSpLocks/>
            <a:stCxn id="3" idx="4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cxnSpLocks/>
            <a:stCxn id="79" idx="4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1" name="TextBox 240">
            <a:extLst>
              <a:ext uri="{FF2B5EF4-FFF2-40B4-BE49-F238E27FC236}">
                <a16:creationId xmlns:a16="http://schemas.microsoft.com/office/drawing/2014/main" id="{64661FE5-2370-C840-9C70-61522DE47692}"/>
              </a:ext>
            </a:extLst>
          </p:cNvPr>
          <p:cNvSpPr txBox="1"/>
          <p:nvPr/>
        </p:nvSpPr>
        <p:spPr>
          <a:xfrm>
            <a:off x="5266515" y="20283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C3A5F4A5-B6A0-BA42-BEA4-CC58D9B335F4}"/>
              </a:ext>
            </a:extLst>
          </p:cNvPr>
          <p:cNvSpPr txBox="1"/>
          <p:nvPr/>
        </p:nvSpPr>
        <p:spPr>
          <a:xfrm>
            <a:off x="5257617" y="24623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88024863-D91D-D843-94B9-8C9646FAC3DF}"/>
              </a:ext>
            </a:extLst>
          </p:cNvPr>
          <p:cNvSpPr txBox="1"/>
          <p:nvPr/>
        </p:nvSpPr>
        <p:spPr>
          <a:xfrm>
            <a:off x="5257617" y="29617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BB7B6C0A-B95C-4241-80DE-65370844EB37}"/>
              </a:ext>
            </a:extLst>
          </p:cNvPr>
          <p:cNvSpPr/>
          <p:nvPr/>
        </p:nvSpPr>
        <p:spPr>
          <a:xfrm>
            <a:off x="5503240" y="2347082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stCxn id="115" idx="4"/>
            <a:endCxn id="244" idx="0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Oval 245">
            <a:extLst>
              <a:ext uri="{FF2B5EF4-FFF2-40B4-BE49-F238E27FC236}">
                <a16:creationId xmlns:a16="http://schemas.microsoft.com/office/drawing/2014/main" id="{19CD4BF8-6042-BA4F-841F-039489BD0DF6}"/>
              </a:ext>
            </a:extLst>
          </p:cNvPr>
          <p:cNvSpPr/>
          <p:nvPr/>
        </p:nvSpPr>
        <p:spPr>
          <a:xfrm>
            <a:off x="5502108" y="2804282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76497E8-FA0A-9846-9DC3-B77984C57D87}"/>
              </a:ext>
            </a:extLst>
          </p:cNvPr>
          <p:cNvCxnSpPr>
            <a:stCxn id="244" idx="4"/>
            <a:endCxn id="246" idx="0"/>
          </p:cNvCxnSpPr>
          <p:nvPr/>
        </p:nvCxnSpPr>
        <p:spPr>
          <a:xfrm flipH="1">
            <a:off x="5616408" y="2575682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>
            <a:extLst>
              <a:ext uri="{FF2B5EF4-FFF2-40B4-BE49-F238E27FC236}">
                <a16:creationId xmlns:a16="http://schemas.microsoft.com/office/drawing/2014/main" id="{46B17867-5101-3B48-BD49-954755627893}"/>
              </a:ext>
            </a:extLst>
          </p:cNvPr>
          <p:cNvSpPr/>
          <p:nvPr/>
        </p:nvSpPr>
        <p:spPr>
          <a:xfrm>
            <a:off x="5495560" y="3260749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F31ED36-9526-CA45-B5DE-4630D6270C22}"/>
              </a:ext>
            </a:extLst>
          </p:cNvPr>
          <p:cNvCxnSpPr>
            <a:endCxn id="248" idx="0"/>
          </p:cNvCxnSpPr>
          <p:nvPr/>
        </p:nvCxnSpPr>
        <p:spPr>
          <a:xfrm flipH="1">
            <a:off x="5609860" y="3032149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>
            <a:extLst>
              <a:ext uri="{FF2B5EF4-FFF2-40B4-BE49-F238E27FC236}">
                <a16:creationId xmlns:a16="http://schemas.microsoft.com/office/drawing/2014/main" id="{8CD8F4CC-0544-8345-92E3-5946EE537F13}"/>
              </a:ext>
            </a:extLst>
          </p:cNvPr>
          <p:cNvSpPr txBox="1"/>
          <p:nvPr/>
        </p:nvSpPr>
        <p:spPr>
          <a:xfrm>
            <a:off x="5257617" y="33972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36961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8</a:t>
            </a: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923DAD-9B1B-EE45-AF00-AEE5FFDFD197}"/>
              </a:ext>
            </a:extLst>
          </p:cNvPr>
          <p:cNvCxnSpPr>
            <a:endCxn id="251" idx="0"/>
          </p:cNvCxnSpPr>
          <p:nvPr/>
        </p:nvCxnSpPr>
        <p:spPr>
          <a:xfrm flipH="1">
            <a:off x="5598639" y="3467597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cxnSpLocks/>
            <a:stCxn id="79" idx="5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 rot="2820604">
            <a:off x="2849442" y="1854023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00" dirty="0">
              <a:solidFill>
                <a:schemeClr val="bg1"/>
              </a:solidFill>
              <a:latin typeface="Optima" panose="02000503060000020004" pitchFamily="2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cxnSpLocks/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533860" y="926068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cxnSpLocks/>
            <a:stCxn id="75" idx="6"/>
          </p:cNvCxnSpPr>
          <p:nvPr/>
        </p:nvCxnSpPr>
        <p:spPr>
          <a:xfrm>
            <a:off x="2109397" y="730847"/>
            <a:ext cx="903656" cy="909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1" name="TextBox 280">
            <a:extLst>
              <a:ext uri="{FF2B5EF4-FFF2-40B4-BE49-F238E27FC236}">
                <a16:creationId xmlns:a16="http://schemas.microsoft.com/office/drawing/2014/main" id="{6B25FDD9-66B1-074B-8787-FE0444A6C4B0}"/>
              </a:ext>
            </a:extLst>
          </p:cNvPr>
          <p:cNvSpPr txBox="1"/>
          <p:nvPr/>
        </p:nvSpPr>
        <p:spPr>
          <a:xfrm>
            <a:off x="5950881" y="273902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10</a:t>
            </a:r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8A85FCB1-E89D-5B4B-A182-F71A85133871}"/>
              </a:ext>
            </a:extLst>
          </p:cNvPr>
          <p:cNvSpPr txBox="1"/>
          <p:nvPr/>
        </p:nvSpPr>
        <p:spPr>
          <a:xfrm>
            <a:off x="2931142" y="1566883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11</a:t>
            </a:r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D99A8481-C9B9-7D41-BCDE-3F6E67442B6E}"/>
              </a:ext>
            </a:extLst>
          </p:cNvPr>
          <p:cNvSpPr txBox="1"/>
          <p:nvPr/>
        </p:nvSpPr>
        <p:spPr>
          <a:xfrm>
            <a:off x="7626535" y="161427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12</a:t>
            </a: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790F0E15-A970-454E-BA3B-547A29B18BAF}"/>
              </a:ext>
            </a:extLst>
          </p:cNvPr>
          <p:cNvSpPr txBox="1"/>
          <p:nvPr/>
        </p:nvSpPr>
        <p:spPr>
          <a:xfrm rot="19702993">
            <a:off x="659625" y="691175"/>
            <a:ext cx="11977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bananas$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12954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5</a:t>
            </a:r>
          </a:p>
        </p:txBody>
      </p:sp>
      <p:sp>
        <p:nvSpPr>
          <p:cNvPr id="277" name="TextBox 276">
            <a:extLst>
              <a:ext uri="{FF2B5EF4-FFF2-40B4-BE49-F238E27FC236}">
                <a16:creationId xmlns:a16="http://schemas.microsoft.com/office/drawing/2014/main" id="{C2566DB1-648B-764B-A495-15C7A0A7BDD2}"/>
              </a:ext>
            </a:extLst>
          </p:cNvPr>
          <p:cNvSpPr txBox="1"/>
          <p:nvPr/>
        </p:nvSpPr>
        <p:spPr>
          <a:xfrm rot="18381987">
            <a:off x="518842" y="1282835"/>
            <a:ext cx="14510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15240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3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1D94F26B-73F8-4D40-8301-F8ABD1292A1F}"/>
              </a:ext>
            </a:extLst>
          </p:cNvPr>
          <p:cNvSpPr txBox="1"/>
          <p:nvPr/>
        </p:nvSpPr>
        <p:spPr>
          <a:xfrm rot="19309126">
            <a:off x="1128528" y="1988300"/>
            <a:ext cx="14414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Optima" panose="02000503060000020004" pitchFamily="2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45533" y="2257524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</a:t>
            </a:r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FA74940D-BAE3-8843-9230-938A29629DBD}"/>
              </a:ext>
            </a:extLst>
          </p:cNvPr>
          <p:cNvSpPr txBox="1"/>
          <p:nvPr/>
        </p:nvSpPr>
        <p:spPr>
          <a:xfrm rot="19241148">
            <a:off x="2075919" y="2069114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7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9</a:t>
            </a:r>
          </a:p>
        </p:txBody>
      </p:sp>
      <p:sp>
        <p:nvSpPr>
          <p:cNvPr id="195" name="TextBox 194">
            <a:extLst>
              <a:ext uri="{FF2B5EF4-FFF2-40B4-BE49-F238E27FC236}">
                <a16:creationId xmlns:a16="http://schemas.microsoft.com/office/drawing/2014/main" id="{B22E077B-522A-3D43-86E6-E8B82064BFF5}"/>
              </a:ext>
            </a:extLst>
          </p:cNvPr>
          <p:cNvSpPr txBox="1"/>
          <p:nvPr/>
        </p:nvSpPr>
        <p:spPr>
          <a:xfrm>
            <a:off x="1940290" y="1175008"/>
            <a:ext cx="4283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Optima" panose="02000503060000020004" pitchFamily="2" charset="0"/>
              </a:rPr>
              <a:t>na</a:t>
            </a:r>
            <a:endParaRPr lang="en-US" dirty="0">
              <a:latin typeface="Optima" panose="02000503060000020004" pitchFamily="2" charset="0"/>
            </a:endParaRP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57601" y="1828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6</a:t>
            </a: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3ABF8136-8EFF-C546-8ED3-1F5331D0D53F}"/>
              </a:ext>
            </a:extLst>
          </p:cNvPr>
          <p:cNvSpPr txBox="1"/>
          <p:nvPr/>
        </p:nvSpPr>
        <p:spPr>
          <a:xfrm rot="4167367">
            <a:off x="2887640" y="1134018"/>
            <a:ext cx="10711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banana$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FEBF324-C7C8-234F-BD69-2C10A7DB16CD}"/>
              </a:ext>
            </a:extLst>
          </p:cNvPr>
          <p:cNvSpPr txBox="1"/>
          <p:nvPr/>
        </p:nvSpPr>
        <p:spPr>
          <a:xfrm rot="3062246">
            <a:off x="3437333" y="1097003"/>
            <a:ext cx="14302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Optima" panose="02000503060000020004" pitchFamily="2" charset="0"/>
              </a:rPr>
              <a:t>mabananas</a:t>
            </a:r>
            <a:r>
              <a:rPr lang="en-US" dirty="0">
                <a:latin typeface="Optima" panose="02000503060000020004" pitchFamily="2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17526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4</a:t>
            </a:r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F3A2AB0B-D8C6-7644-BAB5-8DC78D72B482}"/>
              </a:ext>
            </a:extLst>
          </p:cNvPr>
          <p:cNvSpPr txBox="1"/>
          <p:nvPr/>
        </p:nvSpPr>
        <p:spPr>
          <a:xfrm rot="19189991">
            <a:off x="4175351" y="2012533"/>
            <a:ext cx="14510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30581" y="2341191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2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9F786B64-E080-2846-AEFC-960022DEDBCD}"/>
              </a:ext>
            </a:extLst>
          </p:cNvPr>
          <p:cNvSpPr txBox="1"/>
          <p:nvPr/>
        </p:nvSpPr>
        <p:spPr>
          <a:xfrm>
            <a:off x="2527513" y="5092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FFBB6A95-59BB-D541-BD03-83222D27FCCE}"/>
              </a:ext>
            </a:extLst>
          </p:cNvPr>
          <p:cNvCxnSpPr>
            <a:cxnSpLocks/>
          </p:cNvCxnSpPr>
          <p:nvPr/>
        </p:nvCxnSpPr>
        <p:spPr>
          <a:xfrm flipH="1">
            <a:off x="1521696" y="326590"/>
            <a:ext cx="1531750" cy="602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4DB57DB7-B93F-6647-99DB-EA47C77DFECE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8B8E6951-EEEA-9D47-A15D-7F346DE9544F}"/>
              </a:ext>
            </a:extLst>
          </p:cNvPr>
          <p:cNvSpPr/>
          <p:nvPr/>
        </p:nvSpPr>
        <p:spPr>
          <a:xfrm>
            <a:off x="1455811" y="2622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21" name="TextBox 120">
            <a:extLst>
              <a:ext uri="{FF2B5EF4-FFF2-40B4-BE49-F238E27FC236}">
                <a16:creationId xmlns:a16="http://schemas.microsoft.com/office/drawing/2014/main" id="{FA76AFC3-B742-6441-BC53-634F83F6DE53}"/>
              </a:ext>
            </a:extLst>
          </p:cNvPr>
          <p:cNvSpPr txBox="1"/>
          <p:nvPr/>
        </p:nvSpPr>
        <p:spPr>
          <a:xfrm>
            <a:off x="1378392" y="228600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13</a:t>
            </a:r>
          </a:p>
        </p:txBody>
      </p:sp>
    </p:spTree>
    <p:extLst>
      <p:ext uri="{BB962C8B-B14F-4D97-AF65-F5344CB8AC3E}">
        <p14:creationId xmlns:p14="http://schemas.microsoft.com/office/powerpoint/2010/main" val="608247119"/>
      </p:ext>
    </p:extLst>
  </p:cSld>
  <p:clrMapOvr>
    <a:masterClrMapping/>
  </p:clrMapOvr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94" name="Straight Connector 193">
            <a:extLst>
              <a:ext uri="{FF2B5EF4-FFF2-40B4-BE49-F238E27FC236}">
                <a16:creationId xmlns:a16="http://schemas.microsoft.com/office/drawing/2014/main" id="{302355EB-1E03-9741-B86D-5F12597226BE}"/>
              </a:ext>
            </a:extLst>
          </p:cNvPr>
          <p:cNvCxnSpPr/>
          <p:nvPr/>
        </p:nvCxnSpPr>
        <p:spPr>
          <a:xfrm>
            <a:off x="2075919" y="811669"/>
            <a:ext cx="494877" cy="93934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 dirty="0"/>
              <a:t>Bioinformatics Algorithms: An Active Learning Approach</a:t>
            </a:r>
            <a:r>
              <a:rPr lang="en-US" dirty="0"/>
              <a:t>.  © 2018 </a:t>
            </a:r>
            <a:r>
              <a:rPr lang="en-US" dirty="0" err="1"/>
              <a:t>Compeau</a:t>
            </a:r>
            <a:r>
              <a:rPr lang="en-US" dirty="0"/>
              <a:t> and </a:t>
            </a:r>
            <a:r>
              <a:rPr lang="en-US" dirty="0" err="1"/>
              <a:t>Pevzner</a:t>
            </a:r>
            <a:r>
              <a:rPr lang="en-US" dirty="0"/>
              <a:t>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0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cxnSpLocks/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cxnSpLocks/>
            <a:stCxn id="79" idx="3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cxnSpLocks/>
            <a:stCxn id="115" idx="4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cxnSpLocks/>
            <a:stCxn id="75" idx="3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cxnSpLocks/>
            <a:stCxn id="3" idx="4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cxnSpLocks/>
            <a:stCxn id="75" idx="2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cxnSpLocks/>
            <a:stCxn id="3" idx="4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cxnSpLocks/>
            <a:stCxn id="79" idx="4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cxnSpLocks/>
            <a:stCxn id="115" idx="4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cxnSpLocks/>
            <a:stCxn id="79" idx="5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 rot="2820604">
            <a:off x="2849442" y="1854023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00" dirty="0">
              <a:solidFill>
                <a:schemeClr val="bg1"/>
              </a:solidFill>
              <a:latin typeface="Optima" panose="02000503060000020004" pitchFamily="2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cxnSpLocks/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533860" y="926068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cxnSpLocks/>
            <a:stCxn id="75" idx="6"/>
          </p:cNvCxnSpPr>
          <p:nvPr/>
        </p:nvCxnSpPr>
        <p:spPr>
          <a:xfrm>
            <a:off x="2109397" y="730847"/>
            <a:ext cx="903656" cy="909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1" name="TextBox 280">
            <a:extLst>
              <a:ext uri="{FF2B5EF4-FFF2-40B4-BE49-F238E27FC236}">
                <a16:creationId xmlns:a16="http://schemas.microsoft.com/office/drawing/2014/main" id="{6B25FDD9-66B1-074B-8787-FE0444A6C4B0}"/>
              </a:ext>
            </a:extLst>
          </p:cNvPr>
          <p:cNvSpPr txBox="1"/>
          <p:nvPr/>
        </p:nvSpPr>
        <p:spPr>
          <a:xfrm>
            <a:off x="5950881" y="273902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10</a:t>
            </a:r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8A85FCB1-E89D-5B4B-A182-F71A85133871}"/>
              </a:ext>
            </a:extLst>
          </p:cNvPr>
          <p:cNvSpPr txBox="1"/>
          <p:nvPr/>
        </p:nvSpPr>
        <p:spPr>
          <a:xfrm>
            <a:off x="2931142" y="1566883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11</a:t>
            </a:r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D99A8481-C9B9-7D41-BCDE-3F6E67442B6E}"/>
              </a:ext>
            </a:extLst>
          </p:cNvPr>
          <p:cNvSpPr txBox="1"/>
          <p:nvPr/>
        </p:nvSpPr>
        <p:spPr>
          <a:xfrm>
            <a:off x="7626535" y="161427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12</a:t>
            </a: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790F0E15-A970-454E-BA3B-547A29B18BAF}"/>
              </a:ext>
            </a:extLst>
          </p:cNvPr>
          <p:cNvSpPr txBox="1"/>
          <p:nvPr/>
        </p:nvSpPr>
        <p:spPr>
          <a:xfrm rot="19702993">
            <a:off x="659625" y="691175"/>
            <a:ext cx="11977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bananas$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12954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5</a:t>
            </a:r>
          </a:p>
        </p:txBody>
      </p:sp>
      <p:sp>
        <p:nvSpPr>
          <p:cNvPr id="277" name="TextBox 276">
            <a:extLst>
              <a:ext uri="{FF2B5EF4-FFF2-40B4-BE49-F238E27FC236}">
                <a16:creationId xmlns:a16="http://schemas.microsoft.com/office/drawing/2014/main" id="{C2566DB1-648B-764B-A495-15C7A0A7BDD2}"/>
              </a:ext>
            </a:extLst>
          </p:cNvPr>
          <p:cNvSpPr txBox="1"/>
          <p:nvPr/>
        </p:nvSpPr>
        <p:spPr>
          <a:xfrm rot="18381987">
            <a:off x="518842" y="1282835"/>
            <a:ext cx="14510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15240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3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1D94F26B-73F8-4D40-8301-F8ABD1292A1F}"/>
              </a:ext>
            </a:extLst>
          </p:cNvPr>
          <p:cNvSpPr txBox="1"/>
          <p:nvPr/>
        </p:nvSpPr>
        <p:spPr>
          <a:xfrm rot="19309126">
            <a:off x="1128528" y="1988300"/>
            <a:ext cx="14414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Optima" panose="02000503060000020004" pitchFamily="2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45533" y="2257524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</a:t>
            </a:r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FA74940D-BAE3-8843-9230-938A29629DBD}"/>
              </a:ext>
            </a:extLst>
          </p:cNvPr>
          <p:cNvSpPr txBox="1"/>
          <p:nvPr/>
        </p:nvSpPr>
        <p:spPr>
          <a:xfrm rot="19241148">
            <a:off x="2075919" y="2069114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7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9</a:t>
            </a:r>
          </a:p>
        </p:txBody>
      </p:sp>
      <p:sp>
        <p:nvSpPr>
          <p:cNvPr id="195" name="TextBox 194">
            <a:extLst>
              <a:ext uri="{FF2B5EF4-FFF2-40B4-BE49-F238E27FC236}">
                <a16:creationId xmlns:a16="http://schemas.microsoft.com/office/drawing/2014/main" id="{B22E077B-522A-3D43-86E6-E8B82064BFF5}"/>
              </a:ext>
            </a:extLst>
          </p:cNvPr>
          <p:cNvSpPr txBox="1"/>
          <p:nvPr/>
        </p:nvSpPr>
        <p:spPr>
          <a:xfrm>
            <a:off x="1940290" y="1175008"/>
            <a:ext cx="4283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Optima" panose="02000503060000020004" pitchFamily="2" charset="0"/>
              </a:rPr>
              <a:t>na</a:t>
            </a:r>
            <a:endParaRPr lang="en-US" dirty="0">
              <a:latin typeface="Optima" panose="02000503060000020004" pitchFamily="2" charset="0"/>
            </a:endParaRP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57601" y="1828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6</a:t>
            </a: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3ABF8136-8EFF-C546-8ED3-1F5331D0D53F}"/>
              </a:ext>
            </a:extLst>
          </p:cNvPr>
          <p:cNvSpPr txBox="1"/>
          <p:nvPr/>
        </p:nvSpPr>
        <p:spPr>
          <a:xfrm rot="4167367">
            <a:off x="2887640" y="1134018"/>
            <a:ext cx="10711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banana$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FEBF324-C7C8-234F-BD69-2C10A7DB16CD}"/>
              </a:ext>
            </a:extLst>
          </p:cNvPr>
          <p:cNvSpPr txBox="1"/>
          <p:nvPr/>
        </p:nvSpPr>
        <p:spPr>
          <a:xfrm rot="3062246">
            <a:off x="3437333" y="1097003"/>
            <a:ext cx="14302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Optima" panose="02000503060000020004" pitchFamily="2" charset="0"/>
              </a:rPr>
              <a:t>mabananas</a:t>
            </a:r>
            <a:r>
              <a:rPr lang="en-US" dirty="0">
                <a:latin typeface="Optima" panose="02000503060000020004" pitchFamily="2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17526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4</a:t>
            </a:r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F3A2AB0B-D8C6-7644-BAB5-8DC78D72B482}"/>
              </a:ext>
            </a:extLst>
          </p:cNvPr>
          <p:cNvSpPr txBox="1"/>
          <p:nvPr/>
        </p:nvSpPr>
        <p:spPr>
          <a:xfrm rot="19189991">
            <a:off x="4175351" y="2012533"/>
            <a:ext cx="14510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30581" y="2341191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2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F85AB7E3-7D3A-3E4F-8BFE-512212407837}"/>
              </a:ext>
            </a:extLst>
          </p:cNvPr>
          <p:cNvSpPr txBox="1"/>
          <p:nvPr/>
        </p:nvSpPr>
        <p:spPr>
          <a:xfrm rot="19265983">
            <a:off x="5060662" y="2081079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err="1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8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C5B072B4-7832-B443-8B2F-68BAA1064100}"/>
              </a:ext>
            </a:extLst>
          </p:cNvPr>
          <p:cNvSpPr txBox="1"/>
          <p:nvPr/>
        </p:nvSpPr>
        <p:spPr>
          <a:xfrm>
            <a:off x="2527513" y="5092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105" name="Straight Connector 104">
            <a:extLst>
              <a:ext uri="{FF2B5EF4-FFF2-40B4-BE49-F238E27FC236}">
                <a16:creationId xmlns:a16="http://schemas.microsoft.com/office/drawing/2014/main" id="{330D0D5C-B6CB-A94F-A7D2-AE0F93D9D334}"/>
              </a:ext>
            </a:extLst>
          </p:cNvPr>
          <p:cNvCxnSpPr>
            <a:cxnSpLocks/>
          </p:cNvCxnSpPr>
          <p:nvPr/>
        </p:nvCxnSpPr>
        <p:spPr>
          <a:xfrm flipH="1">
            <a:off x="1521696" y="326590"/>
            <a:ext cx="1531750" cy="602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7" name="TextBox 106">
            <a:extLst>
              <a:ext uri="{FF2B5EF4-FFF2-40B4-BE49-F238E27FC236}">
                <a16:creationId xmlns:a16="http://schemas.microsoft.com/office/drawing/2014/main" id="{0A31C975-1AF0-CB47-B853-3D6CA1E54F3E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8" name="Oval 107">
            <a:extLst>
              <a:ext uri="{FF2B5EF4-FFF2-40B4-BE49-F238E27FC236}">
                <a16:creationId xmlns:a16="http://schemas.microsoft.com/office/drawing/2014/main" id="{B211DC99-9B72-5343-B279-020201AB2854}"/>
              </a:ext>
            </a:extLst>
          </p:cNvPr>
          <p:cNvSpPr/>
          <p:nvPr/>
        </p:nvSpPr>
        <p:spPr>
          <a:xfrm>
            <a:off x="1455811" y="2622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0FB6E856-554C-4449-8532-4F165A9E656F}"/>
              </a:ext>
            </a:extLst>
          </p:cNvPr>
          <p:cNvSpPr txBox="1"/>
          <p:nvPr/>
        </p:nvSpPr>
        <p:spPr>
          <a:xfrm>
            <a:off x="1378392" y="228600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13</a:t>
            </a:r>
          </a:p>
        </p:txBody>
      </p:sp>
    </p:spTree>
    <p:extLst>
      <p:ext uri="{BB962C8B-B14F-4D97-AF65-F5344CB8AC3E}">
        <p14:creationId xmlns:p14="http://schemas.microsoft.com/office/powerpoint/2010/main" val="511875574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FE2CF8A-C0B0-1341-BDDE-0739BDD9295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In Brute Force, Patterns Travel One at a Time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5557AC6-EEAC-F24B-911F-A5D9600834F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DAB6347-F614-584D-A93D-CBDC33AF8606}"/>
              </a:ext>
            </a:extLst>
          </p:cNvPr>
          <p:cNvSpPr txBox="1"/>
          <p:nvPr/>
        </p:nvSpPr>
        <p:spPr>
          <a:xfrm>
            <a:off x="228600" y="2438400"/>
            <a:ext cx="8686800" cy="369332"/>
          </a:xfrm>
          <a:prstGeom prst="rect">
            <a:avLst/>
          </a:prstGeom>
          <a:solidFill>
            <a:schemeClr val="accent1"/>
          </a:solidFill>
          <a:effectLst/>
        </p:spPr>
        <p:txBody>
          <a:bodyPr wrap="square" rtlCol="0">
            <a:spAutoFit/>
          </a:bodyPr>
          <a:lstStyle/>
          <a:p>
            <a:r>
              <a:rPr lang="en-US" altLang="en-US" dirty="0">
                <a:solidFill>
                  <a:srgbClr val="FFFFFF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CTGATGATGGACTACGCTACTACTGCTAGCTGTATTACGATCAGCTACCACATCGTAGCTAC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41D77C4-9E0A-2C47-BFA9-4A20929F46CF}"/>
              </a:ext>
            </a:extLst>
          </p:cNvPr>
          <p:cNvSpPr txBox="1"/>
          <p:nvPr/>
        </p:nvSpPr>
        <p:spPr>
          <a:xfrm>
            <a:off x="4038600" y="1920680"/>
            <a:ext cx="70692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i="1" dirty="0">
                <a:latin typeface="Optima" panose="02000503060000020004" pitchFamily="2" charset="0"/>
              </a:rPr>
              <a:t>Text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69FB492F-5EA8-5E48-A951-4D36B038CA61}"/>
              </a:ext>
            </a:extLst>
          </p:cNvPr>
          <p:cNvGrpSpPr/>
          <p:nvPr/>
        </p:nvGrpSpPr>
        <p:grpSpPr>
          <a:xfrm>
            <a:off x="152400" y="2971800"/>
            <a:ext cx="1150189" cy="609600"/>
            <a:chOff x="152400" y="2971800"/>
            <a:chExt cx="1150189" cy="609600"/>
          </a:xfrm>
        </p:grpSpPr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9983C164-0121-984C-9099-F5F5E8507CB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flipH="1">
              <a:off x="152400" y="2971800"/>
              <a:ext cx="1150189" cy="609600"/>
            </a:xfrm>
            <a:prstGeom prst="rect">
              <a:avLst/>
            </a:prstGeom>
          </p:spPr>
        </p:pic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5BBA09EE-C386-6F49-B637-1FBF8FCFBBAB}"/>
                </a:ext>
              </a:extLst>
            </p:cNvPr>
            <p:cNvSpPr txBox="1"/>
            <p:nvPr/>
          </p:nvSpPr>
          <p:spPr>
            <a:xfrm>
              <a:off x="337685" y="3124200"/>
              <a:ext cx="727187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300" dirty="0">
                  <a:solidFill>
                    <a:srgbClr val="FFFFFF"/>
                  </a:solidFill>
                  <a:latin typeface="Optima" panose="02000503060000020004" pitchFamily="2" charset="0"/>
                </a:rPr>
                <a:t>Pattern</a:t>
              </a:r>
              <a:r>
                <a:rPr lang="en-US" sz="1300" baseline="-25000" dirty="0">
                  <a:solidFill>
                    <a:srgbClr val="FFFFFF"/>
                  </a:solidFill>
                  <a:latin typeface="Optima" panose="02000503060000020004" pitchFamily="2" charset="0"/>
                </a:rPr>
                <a:t>1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C3A22E3C-5154-F14C-B1D8-E7B54933A78A}"/>
              </a:ext>
            </a:extLst>
          </p:cNvPr>
          <p:cNvGrpSpPr/>
          <p:nvPr/>
        </p:nvGrpSpPr>
        <p:grpSpPr>
          <a:xfrm>
            <a:off x="152400" y="3644120"/>
            <a:ext cx="1150189" cy="609600"/>
            <a:chOff x="152400" y="3644120"/>
            <a:chExt cx="1150189" cy="609600"/>
          </a:xfrm>
        </p:grpSpPr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F3C8D370-8365-7545-AF66-8754F6E2CB6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flipH="1">
              <a:off x="152400" y="3644120"/>
              <a:ext cx="1150189" cy="609600"/>
            </a:xfrm>
            <a:prstGeom prst="rect">
              <a:avLst/>
            </a:prstGeom>
          </p:spPr>
        </p:pic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BAEB3553-0B11-D14F-A8DF-803A6B2E38EF}"/>
                </a:ext>
              </a:extLst>
            </p:cNvPr>
            <p:cNvSpPr txBox="1"/>
            <p:nvPr/>
          </p:nvSpPr>
          <p:spPr>
            <a:xfrm>
              <a:off x="363900" y="3810000"/>
              <a:ext cx="727187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300" dirty="0">
                  <a:solidFill>
                    <a:srgbClr val="FFFFFF"/>
                  </a:solidFill>
                  <a:latin typeface="Optima" panose="02000503060000020004" pitchFamily="2" charset="0"/>
                </a:rPr>
                <a:t>Pattern</a:t>
              </a:r>
              <a:r>
                <a:rPr lang="en-US" sz="1300" baseline="-25000" dirty="0">
                  <a:solidFill>
                    <a:srgbClr val="FFFFFF"/>
                  </a:solidFill>
                  <a:latin typeface="Optima" panose="02000503060000020004" pitchFamily="2" charset="0"/>
                </a:rPr>
                <a:t>2</a:t>
              </a: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14EA714E-39CC-D740-9CB5-BC9FC1D9639F}"/>
              </a:ext>
            </a:extLst>
          </p:cNvPr>
          <p:cNvGrpSpPr/>
          <p:nvPr/>
        </p:nvGrpSpPr>
        <p:grpSpPr>
          <a:xfrm>
            <a:off x="152400" y="4343400"/>
            <a:ext cx="1150189" cy="609600"/>
            <a:chOff x="152400" y="4343400"/>
            <a:chExt cx="1150189" cy="609600"/>
          </a:xfrm>
        </p:grpSpPr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3AF3D04D-BF99-374E-84AF-AB572DD6E3E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flipH="1">
              <a:off x="152400" y="4343400"/>
              <a:ext cx="1150189" cy="609600"/>
            </a:xfrm>
            <a:prstGeom prst="rect">
              <a:avLst/>
            </a:prstGeom>
          </p:spPr>
        </p:pic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6AD7867D-2BB9-8845-94E9-E5988C3EF43B}"/>
                </a:ext>
              </a:extLst>
            </p:cNvPr>
            <p:cNvSpPr txBox="1"/>
            <p:nvPr/>
          </p:nvSpPr>
          <p:spPr>
            <a:xfrm>
              <a:off x="351173" y="4505800"/>
              <a:ext cx="727187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300" dirty="0">
                  <a:solidFill>
                    <a:srgbClr val="FFFFFF"/>
                  </a:solidFill>
                  <a:latin typeface="Optima" panose="02000503060000020004" pitchFamily="2" charset="0"/>
                </a:rPr>
                <a:t>Pattern</a:t>
              </a:r>
              <a:r>
                <a:rPr lang="en-US" sz="1300" baseline="-25000" dirty="0">
                  <a:solidFill>
                    <a:srgbClr val="FFFFFF"/>
                  </a:solidFill>
                  <a:latin typeface="Optima" panose="02000503060000020004" pitchFamily="2" charset="0"/>
                </a:rPr>
                <a:t>3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621EF7E4-CC9B-014A-A648-B446F5763506}"/>
              </a:ext>
            </a:extLst>
          </p:cNvPr>
          <p:cNvGrpSpPr/>
          <p:nvPr/>
        </p:nvGrpSpPr>
        <p:grpSpPr>
          <a:xfrm>
            <a:off x="152400" y="5029200"/>
            <a:ext cx="1150189" cy="609600"/>
            <a:chOff x="152400" y="5029200"/>
            <a:chExt cx="1150189" cy="609600"/>
          </a:xfrm>
        </p:grpSpPr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395CB9CE-15A1-A640-A7E3-AE21C8C43D9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flipH="1">
              <a:off x="152400" y="5029200"/>
              <a:ext cx="1150189" cy="609600"/>
            </a:xfrm>
            <a:prstGeom prst="rect">
              <a:avLst/>
            </a:prstGeom>
          </p:spPr>
        </p:pic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916C0213-82ED-6B42-872C-F6BFEE06F15A}"/>
                </a:ext>
              </a:extLst>
            </p:cNvPr>
            <p:cNvSpPr txBox="1"/>
            <p:nvPr/>
          </p:nvSpPr>
          <p:spPr>
            <a:xfrm>
              <a:off x="341173" y="5186600"/>
              <a:ext cx="727187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300" dirty="0">
                  <a:solidFill>
                    <a:srgbClr val="FFFFFF"/>
                  </a:solidFill>
                  <a:latin typeface="Optima" panose="02000503060000020004" pitchFamily="2" charset="0"/>
                </a:rPr>
                <a:t>Pattern</a:t>
              </a:r>
              <a:r>
                <a:rPr lang="en-US" sz="1300" baseline="-25000" dirty="0">
                  <a:solidFill>
                    <a:srgbClr val="FFFFFF"/>
                  </a:solidFill>
                  <a:latin typeface="Optima" panose="02000503060000020004" pitchFamily="2" charset="0"/>
                </a:rPr>
                <a:t>4</a:t>
              </a: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F5CEC7E3-0D71-3C44-931D-31967F58C80C}"/>
              </a:ext>
            </a:extLst>
          </p:cNvPr>
          <p:cNvGrpSpPr/>
          <p:nvPr/>
        </p:nvGrpSpPr>
        <p:grpSpPr>
          <a:xfrm>
            <a:off x="152400" y="5715000"/>
            <a:ext cx="1150189" cy="609600"/>
            <a:chOff x="152400" y="5715000"/>
            <a:chExt cx="1150189" cy="609600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D5C78D8B-E5BC-BD46-9146-3ACA8C57555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flipH="1">
              <a:off x="152400" y="5715000"/>
              <a:ext cx="1150189" cy="609600"/>
            </a:xfrm>
            <a:prstGeom prst="rect">
              <a:avLst/>
            </a:prstGeom>
          </p:spPr>
        </p:pic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11E46843-0376-0F40-8F3F-9D69A6646977}"/>
                </a:ext>
              </a:extLst>
            </p:cNvPr>
            <p:cNvSpPr txBox="1"/>
            <p:nvPr/>
          </p:nvSpPr>
          <p:spPr>
            <a:xfrm>
              <a:off x="346173" y="5877400"/>
              <a:ext cx="727187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300" dirty="0">
                  <a:solidFill>
                    <a:srgbClr val="FFFFFF"/>
                  </a:solidFill>
                  <a:latin typeface="Optima" panose="02000503060000020004" pitchFamily="2" charset="0"/>
                </a:rPr>
                <a:t>Pattern</a:t>
              </a:r>
              <a:r>
                <a:rPr lang="en-US" sz="1300" baseline="-25000" dirty="0">
                  <a:solidFill>
                    <a:srgbClr val="FFFFFF"/>
                  </a:solidFill>
                  <a:latin typeface="Optima" panose="02000503060000020004" pitchFamily="2" charset="0"/>
                </a:rPr>
                <a:t>5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0612127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67605E-6 3.31328E-6 L 0.83758 3.31328E-6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1879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67605E-6 5.83063E-7 L 0.83758 0.00185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1879" y="9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89E-6 -4.13697E-6 L 0.8421 -4.13697E-6 " pathEditMode="relative" ptsTypes="AA">
                                      <p:cBhvr>
                                        <p:cTn id="14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89E-6 2.1379E-6 L 0.8421 2.1379E-6 " pathEditMode="relative" ptsTypes="AA">
                                      <p:cBhvr>
                                        <p:cTn id="18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89E-6 -1.58723E-6 L 0.8421 -1.58723E-6 " pathEditMode="relative" ptsTypes="AA">
                                      <p:cBhvr>
                                        <p:cTn id="22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94" name="Straight Connector 193">
            <a:extLst>
              <a:ext uri="{FF2B5EF4-FFF2-40B4-BE49-F238E27FC236}">
                <a16:creationId xmlns:a16="http://schemas.microsoft.com/office/drawing/2014/main" id="{302355EB-1E03-9741-B86D-5F12597226BE}"/>
              </a:ext>
            </a:extLst>
          </p:cNvPr>
          <p:cNvCxnSpPr/>
          <p:nvPr/>
        </p:nvCxnSpPr>
        <p:spPr>
          <a:xfrm>
            <a:off x="2075919" y="811669"/>
            <a:ext cx="494877" cy="93934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 dirty="0"/>
              <a:t>Bioinformatics Algorithms: An Active Learning Approach</a:t>
            </a:r>
            <a:r>
              <a:rPr lang="en-US" dirty="0"/>
              <a:t>.  © 2018 </a:t>
            </a:r>
            <a:r>
              <a:rPr lang="en-US" dirty="0" err="1"/>
              <a:t>Compeau</a:t>
            </a:r>
            <a:r>
              <a:rPr lang="en-US" dirty="0"/>
              <a:t> and </a:t>
            </a:r>
            <a:r>
              <a:rPr lang="en-US" dirty="0" err="1"/>
              <a:t>Pevzner</a:t>
            </a:r>
            <a:r>
              <a:rPr lang="en-US" dirty="0"/>
              <a:t>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0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cxnSpLocks/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cxnSpLocks/>
            <a:stCxn id="79" idx="3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cxnSpLocks/>
            <a:stCxn id="115" idx="4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cxnSpLocks/>
            <a:stCxn id="75" idx="3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cxnSpLocks/>
            <a:stCxn id="3" idx="4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cxnSpLocks/>
            <a:stCxn id="75" idx="2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cxnSpLocks/>
            <a:stCxn id="3" idx="4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cxnSpLocks/>
            <a:stCxn id="79" idx="4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cxnSpLocks/>
            <a:stCxn id="115" idx="4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cxnSpLocks/>
            <a:stCxn id="79" idx="5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 rot="2820604">
            <a:off x="2849442" y="1854023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21090701-6F89-F944-8734-F5A2303BB3B1}"/>
              </a:ext>
            </a:extLst>
          </p:cNvPr>
          <p:cNvSpPr/>
          <p:nvPr/>
        </p:nvSpPr>
        <p:spPr>
          <a:xfrm>
            <a:off x="6055441" y="2338227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stCxn id="115" idx="4"/>
            <a:endCxn id="259" idx="0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2A4761F1-131B-2C47-B6F1-A98BD3F3E722}"/>
              </a:ext>
            </a:extLst>
          </p:cNvPr>
          <p:cNvSpPr txBox="1"/>
          <p:nvPr/>
        </p:nvSpPr>
        <p:spPr>
          <a:xfrm>
            <a:off x="5841314" y="24747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4220" y="2773675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00" dirty="0">
              <a:solidFill>
                <a:schemeClr val="bg1"/>
              </a:solidFill>
              <a:latin typeface="Optima" panose="02000503060000020004" pitchFamily="2" charset="0"/>
              <a:cs typeface="Consolas" panose="020B0609020204030204" pitchFamily="49" charset="0"/>
            </a:endParaRPr>
          </a:p>
        </p:txBody>
      </p: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EB668B0-2E7A-9049-9F88-10C53192632D}"/>
              </a:ext>
            </a:extLst>
          </p:cNvPr>
          <p:cNvCxnSpPr>
            <a:cxnSpLocks/>
            <a:endCxn id="262" idx="0"/>
          </p:cNvCxnSpPr>
          <p:nvPr/>
        </p:nvCxnSpPr>
        <p:spPr>
          <a:xfrm flipH="1">
            <a:off x="6158520" y="2545075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>
            <a:extLst>
              <a:ext uri="{FF2B5EF4-FFF2-40B4-BE49-F238E27FC236}">
                <a16:creationId xmlns:a16="http://schemas.microsoft.com/office/drawing/2014/main" id="{90E7D06B-F55F-7B4C-A20C-741D76BB1A69}"/>
              </a:ext>
            </a:extLst>
          </p:cNvPr>
          <p:cNvSpPr txBox="1"/>
          <p:nvPr/>
        </p:nvSpPr>
        <p:spPr>
          <a:xfrm>
            <a:off x="5712938" y="19937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533860" y="926068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cxnSpLocks/>
            <a:stCxn id="75" idx="6"/>
          </p:cNvCxnSpPr>
          <p:nvPr/>
        </p:nvCxnSpPr>
        <p:spPr>
          <a:xfrm>
            <a:off x="2109397" y="730847"/>
            <a:ext cx="903656" cy="909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1" name="TextBox 280">
            <a:extLst>
              <a:ext uri="{FF2B5EF4-FFF2-40B4-BE49-F238E27FC236}">
                <a16:creationId xmlns:a16="http://schemas.microsoft.com/office/drawing/2014/main" id="{6B25FDD9-66B1-074B-8787-FE0444A6C4B0}"/>
              </a:ext>
            </a:extLst>
          </p:cNvPr>
          <p:cNvSpPr txBox="1"/>
          <p:nvPr/>
        </p:nvSpPr>
        <p:spPr>
          <a:xfrm>
            <a:off x="5950881" y="273902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10</a:t>
            </a:r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8A85FCB1-E89D-5B4B-A182-F71A85133871}"/>
              </a:ext>
            </a:extLst>
          </p:cNvPr>
          <p:cNvSpPr txBox="1"/>
          <p:nvPr/>
        </p:nvSpPr>
        <p:spPr>
          <a:xfrm>
            <a:off x="2931142" y="1566883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11</a:t>
            </a:r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D99A8481-C9B9-7D41-BCDE-3F6E67442B6E}"/>
              </a:ext>
            </a:extLst>
          </p:cNvPr>
          <p:cNvSpPr txBox="1"/>
          <p:nvPr/>
        </p:nvSpPr>
        <p:spPr>
          <a:xfrm>
            <a:off x="7626535" y="161427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12</a:t>
            </a: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790F0E15-A970-454E-BA3B-547A29B18BAF}"/>
              </a:ext>
            </a:extLst>
          </p:cNvPr>
          <p:cNvSpPr txBox="1"/>
          <p:nvPr/>
        </p:nvSpPr>
        <p:spPr>
          <a:xfrm rot="19702993">
            <a:off x="659625" y="691175"/>
            <a:ext cx="11977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bananas$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12954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5</a:t>
            </a:r>
          </a:p>
        </p:txBody>
      </p:sp>
      <p:sp>
        <p:nvSpPr>
          <p:cNvPr id="277" name="TextBox 276">
            <a:extLst>
              <a:ext uri="{FF2B5EF4-FFF2-40B4-BE49-F238E27FC236}">
                <a16:creationId xmlns:a16="http://schemas.microsoft.com/office/drawing/2014/main" id="{C2566DB1-648B-764B-A495-15C7A0A7BDD2}"/>
              </a:ext>
            </a:extLst>
          </p:cNvPr>
          <p:cNvSpPr txBox="1"/>
          <p:nvPr/>
        </p:nvSpPr>
        <p:spPr>
          <a:xfrm rot="18381987">
            <a:off x="518842" y="1282835"/>
            <a:ext cx="14510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15240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3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1D94F26B-73F8-4D40-8301-F8ABD1292A1F}"/>
              </a:ext>
            </a:extLst>
          </p:cNvPr>
          <p:cNvSpPr txBox="1"/>
          <p:nvPr/>
        </p:nvSpPr>
        <p:spPr>
          <a:xfrm rot="19309126">
            <a:off x="1128528" y="1988300"/>
            <a:ext cx="14414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Optima" panose="02000503060000020004" pitchFamily="2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45533" y="2257524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</a:t>
            </a:r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FA74940D-BAE3-8843-9230-938A29629DBD}"/>
              </a:ext>
            </a:extLst>
          </p:cNvPr>
          <p:cNvSpPr txBox="1"/>
          <p:nvPr/>
        </p:nvSpPr>
        <p:spPr>
          <a:xfrm rot="19241148">
            <a:off x="2075919" y="2069114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7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9</a:t>
            </a:r>
          </a:p>
        </p:txBody>
      </p:sp>
      <p:sp>
        <p:nvSpPr>
          <p:cNvPr id="195" name="TextBox 194">
            <a:extLst>
              <a:ext uri="{FF2B5EF4-FFF2-40B4-BE49-F238E27FC236}">
                <a16:creationId xmlns:a16="http://schemas.microsoft.com/office/drawing/2014/main" id="{B22E077B-522A-3D43-86E6-E8B82064BFF5}"/>
              </a:ext>
            </a:extLst>
          </p:cNvPr>
          <p:cNvSpPr txBox="1"/>
          <p:nvPr/>
        </p:nvSpPr>
        <p:spPr>
          <a:xfrm>
            <a:off x="1940290" y="1175008"/>
            <a:ext cx="4283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Optima" panose="02000503060000020004" pitchFamily="2" charset="0"/>
              </a:rPr>
              <a:t>na</a:t>
            </a:r>
            <a:endParaRPr lang="en-US" dirty="0">
              <a:latin typeface="Optima" panose="02000503060000020004" pitchFamily="2" charset="0"/>
            </a:endParaRP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57601" y="1828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6</a:t>
            </a: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3ABF8136-8EFF-C546-8ED3-1F5331D0D53F}"/>
              </a:ext>
            </a:extLst>
          </p:cNvPr>
          <p:cNvSpPr txBox="1"/>
          <p:nvPr/>
        </p:nvSpPr>
        <p:spPr>
          <a:xfrm rot="4167367">
            <a:off x="2887640" y="1134018"/>
            <a:ext cx="10711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banana$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FEBF324-C7C8-234F-BD69-2C10A7DB16CD}"/>
              </a:ext>
            </a:extLst>
          </p:cNvPr>
          <p:cNvSpPr txBox="1"/>
          <p:nvPr/>
        </p:nvSpPr>
        <p:spPr>
          <a:xfrm rot="3062246">
            <a:off x="3437333" y="1097003"/>
            <a:ext cx="14302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Optima" panose="02000503060000020004" pitchFamily="2" charset="0"/>
              </a:rPr>
              <a:t>mabananas</a:t>
            </a:r>
            <a:r>
              <a:rPr lang="en-US" dirty="0">
                <a:latin typeface="Optima" panose="02000503060000020004" pitchFamily="2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17526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4</a:t>
            </a:r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F3A2AB0B-D8C6-7644-BAB5-8DC78D72B482}"/>
              </a:ext>
            </a:extLst>
          </p:cNvPr>
          <p:cNvSpPr txBox="1"/>
          <p:nvPr/>
        </p:nvSpPr>
        <p:spPr>
          <a:xfrm rot="19189991">
            <a:off x="4175351" y="2012533"/>
            <a:ext cx="14510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30581" y="2341191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2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F85AB7E3-7D3A-3E4F-8BFE-512212407837}"/>
              </a:ext>
            </a:extLst>
          </p:cNvPr>
          <p:cNvSpPr txBox="1"/>
          <p:nvPr/>
        </p:nvSpPr>
        <p:spPr>
          <a:xfrm rot="19265983">
            <a:off x="5060662" y="2081079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8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543590CD-48FD-1349-A04E-B846411E40A4}"/>
              </a:ext>
            </a:extLst>
          </p:cNvPr>
          <p:cNvSpPr txBox="1"/>
          <p:nvPr/>
        </p:nvSpPr>
        <p:spPr>
          <a:xfrm>
            <a:off x="2527513" y="5092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105" name="Straight Connector 104">
            <a:extLst>
              <a:ext uri="{FF2B5EF4-FFF2-40B4-BE49-F238E27FC236}">
                <a16:creationId xmlns:a16="http://schemas.microsoft.com/office/drawing/2014/main" id="{7B0D3573-EACB-6343-BCFD-03CDE36E630A}"/>
              </a:ext>
            </a:extLst>
          </p:cNvPr>
          <p:cNvCxnSpPr>
            <a:cxnSpLocks/>
          </p:cNvCxnSpPr>
          <p:nvPr/>
        </p:nvCxnSpPr>
        <p:spPr>
          <a:xfrm flipH="1">
            <a:off x="1521696" y="326590"/>
            <a:ext cx="1531750" cy="602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7" name="TextBox 106">
            <a:extLst>
              <a:ext uri="{FF2B5EF4-FFF2-40B4-BE49-F238E27FC236}">
                <a16:creationId xmlns:a16="http://schemas.microsoft.com/office/drawing/2014/main" id="{CE99F177-0774-4E44-A41F-3CE185E2B955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8" name="Oval 107">
            <a:extLst>
              <a:ext uri="{FF2B5EF4-FFF2-40B4-BE49-F238E27FC236}">
                <a16:creationId xmlns:a16="http://schemas.microsoft.com/office/drawing/2014/main" id="{23A44B84-ADA8-4546-BB4D-6DE5ADB4E1E7}"/>
              </a:ext>
            </a:extLst>
          </p:cNvPr>
          <p:cNvSpPr/>
          <p:nvPr/>
        </p:nvSpPr>
        <p:spPr>
          <a:xfrm>
            <a:off x="1455811" y="2622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641F009B-CE0F-9342-9588-1C3947827E5F}"/>
              </a:ext>
            </a:extLst>
          </p:cNvPr>
          <p:cNvSpPr txBox="1"/>
          <p:nvPr/>
        </p:nvSpPr>
        <p:spPr>
          <a:xfrm>
            <a:off x="1378392" y="228600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13</a:t>
            </a:r>
          </a:p>
        </p:txBody>
      </p:sp>
    </p:spTree>
    <p:extLst>
      <p:ext uri="{BB962C8B-B14F-4D97-AF65-F5344CB8AC3E}">
        <p14:creationId xmlns:p14="http://schemas.microsoft.com/office/powerpoint/2010/main" val="2541875811"/>
      </p:ext>
    </p:extLst>
  </p:cSld>
  <p:clrMapOvr>
    <a:masterClrMapping/>
  </p:clrMapOvr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94" name="Straight Connector 193">
            <a:extLst>
              <a:ext uri="{FF2B5EF4-FFF2-40B4-BE49-F238E27FC236}">
                <a16:creationId xmlns:a16="http://schemas.microsoft.com/office/drawing/2014/main" id="{302355EB-1E03-9741-B86D-5F12597226BE}"/>
              </a:ext>
            </a:extLst>
          </p:cNvPr>
          <p:cNvCxnSpPr/>
          <p:nvPr/>
        </p:nvCxnSpPr>
        <p:spPr>
          <a:xfrm>
            <a:off x="2075919" y="811669"/>
            <a:ext cx="494877" cy="93934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 dirty="0"/>
              <a:t>Bioinformatics Algorithms: An Active Learning Approach</a:t>
            </a:r>
            <a:r>
              <a:rPr lang="en-US" dirty="0"/>
              <a:t>.  © 2018 </a:t>
            </a:r>
            <a:r>
              <a:rPr lang="en-US" dirty="0" err="1"/>
              <a:t>Compeau</a:t>
            </a:r>
            <a:r>
              <a:rPr lang="en-US" dirty="0"/>
              <a:t> and </a:t>
            </a:r>
            <a:r>
              <a:rPr lang="en-US" dirty="0" err="1"/>
              <a:t>Pevzner</a:t>
            </a:r>
            <a:r>
              <a:rPr lang="en-US" dirty="0"/>
              <a:t>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0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cxnSpLocks/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cxnSpLocks/>
            <a:stCxn id="79" idx="3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cxnSpLocks/>
            <a:stCxn id="115" idx="4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cxnSpLocks/>
            <a:stCxn id="75" idx="3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cxnSpLocks/>
            <a:stCxn id="3" idx="4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cxnSpLocks/>
            <a:stCxn id="75" idx="2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cxnSpLocks/>
            <a:stCxn id="3" idx="4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cxnSpLocks/>
            <a:stCxn id="79" idx="4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cxnSpLocks/>
            <a:stCxn id="115" idx="4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cxnSpLocks/>
            <a:stCxn id="79" idx="5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 rot="2820604">
            <a:off x="2849442" y="1854023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cxnSpLocks/>
            <a:stCxn id="115" idx="4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533860" y="926068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cxnSpLocks/>
            <a:stCxn id="75" idx="6"/>
          </p:cNvCxnSpPr>
          <p:nvPr/>
        </p:nvCxnSpPr>
        <p:spPr>
          <a:xfrm>
            <a:off x="2109397" y="730847"/>
            <a:ext cx="903656" cy="909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0" name="TextBox 279">
            <a:extLst>
              <a:ext uri="{FF2B5EF4-FFF2-40B4-BE49-F238E27FC236}">
                <a16:creationId xmlns:a16="http://schemas.microsoft.com/office/drawing/2014/main" id="{8A85FCB1-E89D-5B4B-A182-F71A85133871}"/>
              </a:ext>
            </a:extLst>
          </p:cNvPr>
          <p:cNvSpPr txBox="1"/>
          <p:nvPr/>
        </p:nvSpPr>
        <p:spPr>
          <a:xfrm>
            <a:off x="2931142" y="1566883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11</a:t>
            </a:r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D99A8481-C9B9-7D41-BCDE-3F6E67442B6E}"/>
              </a:ext>
            </a:extLst>
          </p:cNvPr>
          <p:cNvSpPr txBox="1"/>
          <p:nvPr/>
        </p:nvSpPr>
        <p:spPr>
          <a:xfrm>
            <a:off x="7626535" y="161427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12</a:t>
            </a: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790F0E15-A970-454E-BA3B-547A29B18BAF}"/>
              </a:ext>
            </a:extLst>
          </p:cNvPr>
          <p:cNvSpPr txBox="1"/>
          <p:nvPr/>
        </p:nvSpPr>
        <p:spPr>
          <a:xfrm rot="19702993">
            <a:off x="659625" y="691175"/>
            <a:ext cx="11977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bananas$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12954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5</a:t>
            </a:r>
          </a:p>
        </p:txBody>
      </p:sp>
      <p:sp>
        <p:nvSpPr>
          <p:cNvPr id="277" name="TextBox 276">
            <a:extLst>
              <a:ext uri="{FF2B5EF4-FFF2-40B4-BE49-F238E27FC236}">
                <a16:creationId xmlns:a16="http://schemas.microsoft.com/office/drawing/2014/main" id="{C2566DB1-648B-764B-A495-15C7A0A7BDD2}"/>
              </a:ext>
            </a:extLst>
          </p:cNvPr>
          <p:cNvSpPr txBox="1"/>
          <p:nvPr/>
        </p:nvSpPr>
        <p:spPr>
          <a:xfrm rot="18381987">
            <a:off x="518842" y="1282835"/>
            <a:ext cx="14510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15240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3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1D94F26B-73F8-4D40-8301-F8ABD1292A1F}"/>
              </a:ext>
            </a:extLst>
          </p:cNvPr>
          <p:cNvSpPr txBox="1"/>
          <p:nvPr/>
        </p:nvSpPr>
        <p:spPr>
          <a:xfrm rot="19309126">
            <a:off x="1128528" y="1988300"/>
            <a:ext cx="14414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Optima" panose="02000503060000020004" pitchFamily="2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45533" y="2257524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</a:t>
            </a:r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FA74940D-BAE3-8843-9230-938A29629DBD}"/>
              </a:ext>
            </a:extLst>
          </p:cNvPr>
          <p:cNvSpPr txBox="1"/>
          <p:nvPr/>
        </p:nvSpPr>
        <p:spPr>
          <a:xfrm rot="19241148">
            <a:off x="2075919" y="2069114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7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9</a:t>
            </a:r>
          </a:p>
        </p:txBody>
      </p:sp>
      <p:sp>
        <p:nvSpPr>
          <p:cNvPr id="195" name="TextBox 194">
            <a:extLst>
              <a:ext uri="{FF2B5EF4-FFF2-40B4-BE49-F238E27FC236}">
                <a16:creationId xmlns:a16="http://schemas.microsoft.com/office/drawing/2014/main" id="{B22E077B-522A-3D43-86E6-E8B82064BFF5}"/>
              </a:ext>
            </a:extLst>
          </p:cNvPr>
          <p:cNvSpPr txBox="1"/>
          <p:nvPr/>
        </p:nvSpPr>
        <p:spPr>
          <a:xfrm>
            <a:off x="1940290" y="1175008"/>
            <a:ext cx="4283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Optima" panose="02000503060000020004" pitchFamily="2" charset="0"/>
              </a:rPr>
              <a:t>na</a:t>
            </a:r>
            <a:endParaRPr lang="en-US" dirty="0">
              <a:latin typeface="Optima" panose="02000503060000020004" pitchFamily="2" charset="0"/>
            </a:endParaRP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57601" y="1828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6</a:t>
            </a: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3ABF8136-8EFF-C546-8ED3-1F5331D0D53F}"/>
              </a:ext>
            </a:extLst>
          </p:cNvPr>
          <p:cNvSpPr txBox="1"/>
          <p:nvPr/>
        </p:nvSpPr>
        <p:spPr>
          <a:xfrm rot="4167367">
            <a:off x="2887640" y="1134018"/>
            <a:ext cx="10711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banana$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FEBF324-C7C8-234F-BD69-2C10A7DB16CD}"/>
              </a:ext>
            </a:extLst>
          </p:cNvPr>
          <p:cNvSpPr txBox="1"/>
          <p:nvPr/>
        </p:nvSpPr>
        <p:spPr>
          <a:xfrm rot="3062246">
            <a:off x="3437333" y="1097003"/>
            <a:ext cx="14302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Optima" panose="02000503060000020004" pitchFamily="2" charset="0"/>
              </a:rPr>
              <a:t>mabananas</a:t>
            </a:r>
            <a:r>
              <a:rPr lang="en-US" dirty="0">
                <a:latin typeface="Optima" panose="02000503060000020004" pitchFamily="2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17526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4</a:t>
            </a:r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F3A2AB0B-D8C6-7644-BAB5-8DC78D72B482}"/>
              </a:ext>
            </a:extLst>
          </p:cNvPr>
          <p:cNvSpPr txBox="1"/>
          <p:nvPr/>
        </p:nvSpPr>
        <p:spPr>
          <a:xfrm rot="19189991">
            <a:off x="4175351" y="2012533"/>
            <a:ext cx="14510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30581" y="2341191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2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F85AB7E3-7D3A-3E4F-8BFE-512212407837}"/>
              </a:ext>
            </a:extLst>
          </p:cNvPr>
          <p:cNvSpPr txBox="1"/>
          <p:nvPr/>
        </p:nvSpPr>
        <p:spPr>
          <a:xfrm rot="19265983">
            <a:off x="5060662" y="2081079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8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3798" y="2342494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00" dirty="0">
              <a:solidFill>
                <a:schemeClr val="bg1"/>
              </a:solidFill>
              <a:latin typeface="Optima" panose="02000503060000020004" pitchFamily="2" charset="0"/>
              <a:cs typeface="Consolas" panose="020B0609020204030204" pitchFamily="49" charset="0"/>
            </a:endParaRPr>
          </a:p>
        </p:txBody>
      </p:sp>
      <p:sp>
        <p:nvSpPr>
          <p:cNvPr id="281" name="TextBox 280">
            <a:extLst>
              <a:ext uri="{FF2B5EF4-FFF2-40B4-BE49-F238E27FC236}">
                <a16:creationId xmlns:a16="http://schemas.microsoft.com/office/drawing/2014/main" id="{6B25FDD9-66B1-074B-8787-FE0444A6C4B0}"/>
              </a:ext>
            </a:extLst>
          </p:cNvPr>
          <p:cNvSpPr txBox="1"/>
          <p:nvPr/>
        </p:nvSpPr>
        <p:spPr>
          <a:xfrm>
            <a:off x="5950459" y="2307844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10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6B7D3F8B-C341-434B-92B1-0F5C0AB9CB1D}"/>
              </a:ext>
            </a:extLst>
          </p:cNvPr>
          <p:cNvSpPr txBox="1"/>
          <p:nvPr/>
        </p:nvSpPr>
        <p:spPr>
          <a:xfrm rot="2475189">
            <a:off x="5778784" y="1835987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9B4ABCF7-245D-3747-83D6-7BB60D012E84}"/>
              </a:ext>
            </a:extLst>
          </p:cNvPr>
          <p:cNvSpPr txBox="1"/>
          <p:nvPr/>
        </p:nvSpPr>
        <p:spPr>
          <a:xfrm>
            <a:off x="2527513" y="5092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F65FF252-60A0-7A44-A2CD-4A797FA961CA}"/>
              </a:ext>
            </a:extLst>
          </p:cNvPr>
          <p:cNvCxnSpPr>
            <a:cxnSpLocks/>
          </p:cNvCxnSpPr>
          <p:nvPr/>
        </p:nvCxnSpPr>
        <p:spPr>
          <a:xfrm flipH="1">
            <a:off x="1521696" y="326590"/>
            <a:ext cx="1531750" cy="602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TextBox 102">
            <a:extLst>
              <a:ext uri="{FF2B5EF4-FFF2-40B4-BE49-F238E27FC236}">
                <a16:creationId xmlns:a16="http://schemas.microsoft.com/office/drawing/2014/main" id="{A74C2EA6-B168-2D49-B20C-3D44EC34FC4E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5" name="Oval 104">
            <a:extLst>
              <a:ext uri="{FF2B5EF4-FFF2-40B4-BE49-F238E27FC236}">
                <a16:creationId xmlns:a16="http://schemas.microsoft.com/office/drawing/2014/main" id="{6828726C-A351-8A4A-A825-EAB739270022}"/>
              </a:ext>
            </a:extLst>
          </p:cNvPr>
          <p:cNvSpPr/>
          <p:nvPr/>
        </p:nvSpPr>
        <p:spPr>
          <a:xfrm>
            <a:off x="1455811" y="2622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1588AEB1-92C8-3C47-81C4-DE05D7EE6436}"/>
              </a:ext>
            </a:extLst>
          </p:cNvPr>
          <p:cNvSpPr txBox="1"/>
          <p:nvPr/>
        </p:nvSpPr>
        <p:spPr>
          <a:xfrm>
            <a:off x="1378392" y="228600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13</a:t>
            </a:r>
          </a:p>
        </p:txBody>
      </p:sp>
    </p:spTree>
    <p:extLst>
      <p:ext uri="{BB962C8B-B14F-4D97-AF65-F5344CB8AC3E}">
        <p14:creationId xmlns:p14="http://schemas.microsoft.com/office/powerpoint/2010/main" val="4191642653"/>
      </p:ext>
    </p:extLst>
  </p:cSld>
  <p:clrMapOvr>
    <a:masterClrMapping/>
  </p:clrMapOvr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94" name="Straight Connector 193">
            <a:extLst>
              <a:ext uri="{FF2B5EF4-FFF2-40B4-BE49-F238E27FC236}">
                <a16:creationId xmlns:a16="http://schemas.microsoft.com/office/drawing/2014/main" id="{302355EB-1E03-9741-B86D-5F12597226BE}"/>
              </a:ext>
            </a:extLst>
          </p:cNvPr>
          <p:cNvCxnSpPr/>
          <p:nvPr/>
        </p:nvCxnSpPr>
        <p:spPr>
          <a:xfrm>
            <a:off x="2075919" y="811669"/>
            <a:ext cx="494877" cy="93934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 dirty="0"/>
              <a:t>Bioinformatics Algorithms: An Active Learning Approach</a:t>
            </a:r>
            <a:r>
              <a:rPr lang="en-US" dirty="0"/>
              <a:t>.  © 2018 </a:t>
            </a:r>
            <a:r>
              <a:rPr lang="en-US" dirty="0" err="1"/>
              <a:t>Compeau</a:t>
            </a:r>
            <a:r>
              <a:rPr lang="en-US" dirty="0"/>
              <a:t> and </a:t>
            </a:r>
            <a:r>
              <a:rPr lang="en-US" dirty="0" err="1"/>
              <a:t>Pevzner</a:t>
            </a:r>
            <a:r>
              <a:rPr lang="en-US" dirty="0"/>
              <a:t>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0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cxnSpLocks/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cxnSpLocks/>
            <a:stCxn id="79" idx="3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0" name="TextBox 109">
            <a:extLst>
              <a:ext uri="{FF2B5EF4-FFF2-40B4-BE49-F238E27FC236}">
                <a16:creationId xmlns:a16="http://schemas.microsoft.com/office/drawing/2014/main" id="{22013768-7DD8-634E-A48D-40712A56637B}"/>
              </a:ext>
            </a:extLst>
          </p:cNvPr>
          <p:cNvSpPr txBox="1"/>
          <p:nvPr/>
        </p:nvSpPr>
        <p:spPr>
          <a:xfrm>
            <a:off x="5015076" y="152241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2830438-448B-2E4F-BE90-1A0A648BAEEA}"/>
              </a:ext>
            </a:extLst>
          </p:cNvPr>
          <p:cNvSpPr txBox="1"/>
          <p:nvPr/>
        </p:nvSpPr>
        <p:spPr>
          <a:xfrm>
            <a:off x="4322799" y="10669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5AE38E3A-A722-1845-87AA-FF4C78620E99}"/>
              </a:ext>
            </a:extLst>
          </p:cNvPr>
          <p:cNvSpPr/>
          <p:nvPr/>
        </p:nvSpPr>
        <p:spPr>
          <a:xfrm>
            <a:off x="4959390" y="1293818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51A7D46-041F-1440-9D14-4F4917EBFEB6}"/>
              </a:ext>
            </a:extLst>
          </p:cNvPr>
          <p:cNvCxnSpPr>
            <a:stCxn id="3" idx="4"/>
            <a:endCxn id="112" idx="1"/>
          </p:cNvCxnSpPr>
          <p:nvPr/>
        </p:nvCxnSpPr>
        <p:spPr>
          <a:xfrm>
            <a:off x="3278036" y="517090"/>
            <a:ext cx="1714832" cy="81020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FC7AB1E5-6D87-7E4B-A42B-5B4603C78534}"/>
              </a:ext>
            </a:extLst>
          </p:cNvPr>
          <p:cNvCxnSpPr>
            <a:stCxn id="112" idx="5"/>
            <a:endCxn id="115" idx="1"/>
          </p:cNvCxnSpPr>
          <p:nvPr/>
        </p:nvCxnSpPr>
        <p:spPr>
          <a:xfrm>
            <a:off x="5154511" y="1488940"/>
            <a:ext cx="362738" cy="18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cxnSpLocks/>
            <a:stCxn id="115" idx="4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cxnSpLocks/>
            <a:stCxn id="75" idx="3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cxnSpLocks/>
            <a:stCxn id="3" idx="4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cxnSpLocks/>
            <a:stCxn id="75" idx="2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cxnSpLocks/>
            <a:stCxn id="3" idx="4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cxnSpLocks/>
            <a:stCxn id="79" idx="4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cxnSpLocks/>
            <a:stCxn id="115" idx="4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cxnSpLocks/>
            <a:stCxn id="79" idx="5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 rot="2820604">
            <a:off x="2849442" y="1854023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cxnSpLocks/>
            <a:stCxn id="115" idx="4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533860" y="926068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cxnSpLocks/>
            <a:stCxn id="75" idx="6"/>
          </p:cNvCxnSpPr>
          <p:nvPr/>
        </p:nvCxnSpPr>
        <p:spPr>
          <a:xfrm>
            <a:off x="2109397" y="730847"/>
            <a:ext cx="903656" cy="909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0" name="TextBox 279">
            <a:extLst>
              <a:ext uri="{FF2B5EF4-FFF2-40B4-BE49-F238E27FC236}">
                <a16:creationId xmlns:a16="http://schemas.microsoft.com/office/drawing/2014/main" id="{8A85FCB1-E89D-5B4B-A182-F71A85133871}"/>
              </a:ext>
            </a:extLst>
          </p:cNvPr>
          <p:cNvSpPr txBox="1"/>
          <p:nvPr/>
        </p:nvSpPr>
        <p:spPr>
          <a:xfrm>
            <a:off x="2931142" y="1566883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11</a:t>
            </a:r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D99A8481-C9B9-7D41-BCDE-3F6E67442B6E}"/>
              </a:ext>
            </a:extLst>
          </p:cNvPr>
          <p:cNvSpPr txBox="1"/>
          <p:nvPr/>
        </p:nvSpPr>
        <p:spPr>
          <a:xfrm>
            <a:off x="7626535" y="161427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12</a:t>
            </a: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790F0E15-A970-454E-BA3B-547A29B18BAF}"/>
              </a:ext>
            </a:extLst>
          </p:cNvPr>
          <p:cNvSpPr txBox="1"/>
          <p:nvPr/>
        </p:nvSpPr>
        <p:spPr>
          <a:xfrm rot="19702993">
            <a:off x="659625" y="691175"/>
            <a:ext cx="11977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bananas$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12954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5</a:t>
            </a:r>
          </a:p>
        </p:txBody>
      </p:sp>
      <p:sp>
        <p:nvSpPr>
          <p:cNvPr id="277" name="TextBox 276">
            <a:extLst>
              <a:ext uri="{FF2B5EF4-FFF2-40B4-BE49-F238E27FC236}">
                <a16:creationId xmlns:a16="http://schemas.microsoft.com/office/drawing/2014/main" id="{C2566DB1-648B-764B-A495-15C7A0A7BDD2}"/>
              </a:ext>
            </a:extLst>
          </p:cNvPr>
          <p:cNvSpPr txBox="1"/>
          <p:nvPr/>
        </p:nvSpPr>
        <p:spPr>
          <a:xfrm rot="18381987">
            <a:off x="518842" y="1282835"/>
            <a:ext cx="14510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15240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3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1D94F26B-73F8-4D40-8301-F8ABD1292A1F}"/>
              </a:ext>
            </a:extLst>
          </p:cNvPr>
          <p:cNvSpPr txBox="1"/>
          <p:nvPr/>
        </p:nvSpPr>
        <p:spPr>
          <a:xfrm rot="19309126">
            <a:off x="1128528" y="1988300"/>
            <a:ext cx="14414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Optima" panose="02000503060000020004" pitchFamily="2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45533" y="2257524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</a:t>
            </a:r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FA74940D-BAE3-8843-9230-938A29629DBD}"/>
              </a:ext>
            </a:extLst>
          </p:cNvPr>
          <p:cNvSpPr txBox="1"/>
          <p:nvPr/>
        </p:nvSpPr>
        <p:spPr>
          <a:xfrm rot="19241148">
            <a:off x="2075919" y="2069114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7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9</a:t>
            </a:r>
          </a:p>
        </p:txBody>
      </p:sp>
      <p:sp>
        <p:nvSpPr>
          <p:cNvPr id="195" name="TextBox 194">
            <a:extLst>
              <a:ext uri="{FF2B5EF4-FFF2-40B4-BE49-F238E27FC236}">
                <a16:creationId xmlns:a16="http://schemas.microsoft.com/office/drawing/2014/main" id="{B22E077B-522A-3D43-86E6-E8B82064BFF5}"/>
              </a:ext>
            </a:extLst>
          </p:cNvPr>
          <p:cNvSpPr txBox="1"/>
          <p:nvPr/>
        </p:nvSpPr>
        <p:spPr>
          <a:xfrm>
            <a:off x="1940290" y="1175008"/>
            <a:ext cx="4283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Optima" panose="02000503060000020004" pitchFamily="2" charset="0"/>
              </a:rPr>
              <a:t>na</a:t>
            </a:r>
            <a:endParaRPr lang="en-US" dirty="0">
              <a:latin typeface="Optima" panose="02000503060000020004" pitchFamily="2" charset="0"/>
            </a:endParaRP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57601" y="1828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6</a:t>
            </a: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3ABF8136-8EFF-C546-8ED3-1F5331D0D53F}"/>
              </a:ext>
            </a:extLst>
          </p:cNvPr>
          <p:cNvSpPr txBox="1"/>
          <p:nvPr/>
        </p:nvSpPr>
        <p:spPr>
          <a:xfrm rot="4167367">
            <a:off x="2887640" y="1134018"/>
            <a:ext cx="10711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banana$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FEBF324-C7C8-234F-BD69-2C10A7DB16CD}"/>
              </a:ext>
            </a:extLst>
          </p:cNvPr>
          <p:cNvSpPr txBox="1"/>
          <p:nvPr/>
        </p:nvSpPr>
        <p:spPr>
          <a:xfrm rot="3062246">
            <a:off x="3437333" y="1097003"/>
            <a:ext cx="14302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Optima" panose="02000503060000020004" pitchFamily="2" charset="0"/>
              </a:rPr>
              <a:t>mabananas</a:t>
            </a:r>
            <a:r>
              <a:rPr lang="en-US" dirty="0">
                <a:latin typeface="Optima" panose="02000503060000020004" pitchFamily="2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17526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4</a:t>
            </a:r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F3A2AB0B-D8C6-7644-BAB5-8DC78D72B482}"/>
              </a:ext>
            </a:extLst>
          </p:cNvPr>
          <p:cNvSpPr txBox="1"/>
          <p:nvPr/>
        </p:nvSpPr>
        <p:spPr>
          <a:xfrm rot="19189991">
            <a:off x="4175351" y="2012533"/>
            <a:ext cx="14510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30581" y="2341191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2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F85AB7E3-7D3A-3E4F-8BFE-512212407837}"/>
              </a:ext>
            </a:extLst>
          </p:cNvPr>
          <p:cNvSpPr txBox="1"/>
          <p:nvPr/>
        </p:nvSpPr>
        <p:spPr>
          <a:xfrm rot="19265983">
            <a:off x="5060662" y="2081079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8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3798" y="2342494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00" dirty="0">
              <a:solidFill>
                <a:schemeClr val="bg1"/>
              </a:solidFill>
              <a:latin typeface="Optima" panose="02000503060000020004" pitchFamily="2" charset="0"/>
              <a:cs typeface="Consolas" panose="020B0609020204030204" pitchFamily="49" charset="0"/>
            </a:endParaRPr>
          </a:p>
        </p:txBody>
      </p:sp>
      <p:sp>
        <p:nvSpPr>
          <p:cNvPr id="281" name="TextBox 280">
            <a:extLst>
              <a:ext uri="{FF2B5EF4-FFF2-40B4-BE49-F238E27FC236}">
                <a16:creationId xmlns:a16="http://schemas.microsoft.com/office/drawing/2014/main" id="{6B25FDD9-66B1-074B-8787-FE0444A6C4B0}"/>
              </a:ext>
            </a:extLst>
          </p:cNvPr>
          <p:cNvSpPr txBox="1"/>
          <p:nvPr/>
        </p:nvSpPr>
        <p:spPr>
          <a:xfrm>
            <a:off x="5950459" y="2307844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10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6B7D3F8B-C341-434B-92B1-0F5C0AB9CB1D}"/>
              </a:ext>
            </a:extLst>
          </p:cNvPr>
          <p:cNvSpPr txBox="1"/>
          <p:nvPr/>
        </p:nvSpPr>
        <p:spPr>
          <a:xfrm rot="2475189">
            <a:off x="5778784" y="1835987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57929545-299A-7946-8492-1118A5D95BC3}"/>
              </a:ext>
            </a:extLst>
          </p:cNvPr>
          <p:cNvSpPr txBox="1"/>
          <p:nvPr/>
        </p:nvSpPr>
        <p:spPr>
          <a:xfrm>
            <a:off x="2527513" y="5092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0333E5C7-8357-1847-A9EA-83CD9EDB9E41}"/>
              </a:ext>
            </a:extLst>
          </p:cNvPr>
          <p:cNvCxnSpPr>
            <a:cxnSpLocks/>
          </p:cNvCxnSpPr>
          <p:nvPr/>
        </p:nvCxnSpPr>
        <p:spPr>
          <a:xfrm flipH="1">
            <a:off x="1521696" y="326590"/>
            <a:ext cx="1531750" cy="602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TextBox 102">
            <a:extLst>
              <a:ext uri="{FF2B5EF4-FFF2-40B4-BE49-F238E27FC236}">
                <a16:creationId xmlns:a16="http://schemas.microsoft.com/office/drawing/2014/main" id="{E60823F2-51D6-8947-91C0-5028BA5BB3D4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5" name="Oval 104">
            <a:extLst>
              <a:ext uri="{FF2B5EF4-FFF2-40B4-BE49-F238E27FC236}">
                <a16:creationId xmlns:a16="http://schemas.microsoft.com/office/drawing/2014/main" id="{22FD8135-86E4-1748-93EC-73880F363D0B}"/>
              </a:ext>
            </a:extLst>
          </p:cNvPr>
          <p:cNvSpPr/>
          <p:nvPr/>
        </p:nvSpPr>
        <p:spPr>
          <a:xfrm>
            <a:off x="1455811" y="2622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5F8EC8C1-4A0D-7B4C-AAAC-C2124AB8DCAE}"/>
              </a:ext>
            </a:extLst>
          </p:cNvPr>
          <p:cNvSpPr txBox="1"/>
          <p:nvPr/>
        </p:nvSpPr>
        <p:spPr>
          <a:xfrm>
            <a:off x="1378392" y="228600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13</a:t>
            </a:r>
          </a:p>
        </p:txBody>
      </p:sp>
    </p:spTree>
    <p:extLst>
      <p:ext uri="{BB962C8B-B14F-4D97-AF65-F5344CB8AC3E}">
        <p14:creationId xmlns:p14="http://schemas.microsoft.com/office/powerpoint/2010/main" val="3669273285"/>
      </p:ext>
    </p:extLst>
  </p:cSld>
  <p:clrMapOvr>
    <a:masterClrMapping/>
  </p:clrMapOvr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449424D8-AB00-8341-81E3-216AC6597B9D}"/>
              </a:ext>
            </a:extLst>
          </p:cNvPr>
          <p:cNvCxnSpPr/>
          <p:nvPr/>
        </p:nvCxnSpPr>
        <p:spPr>
          <a:xfrm>
            <a:off x="3412740" y="461294"/>
            <a:ext cx="2104509" cy="12124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" name="Straight Connector 193">
            <a:extLst>
              <a:ext uri="{FF2B5EF4-FFF2-40B4-BE49-F238E27FC236}">
                <a16:creationId xmlns:a16="http://schemas.microsoft.com/office/drawing/2014/main" id="{302355EB-1E03-9741-B86D-5F12597226BE}"/>
              </a:ext>
            </a:extLst>
          </p:cNvPr>
          <p:cNvCxnSpPr/>
          <p:nvPr/>
        </p:nvCxnSpPr>
        <p:spPr>
          <a:xfrm>
            <a:off x="2075919" y="811669"/>
            <a:ext cx="494877" cy="93934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 dirty="0"/>
              <a:t>Bioinformatics Algorithms: An Active Learning Approach</a:t>
            </a:r>
            <a:r>
              <a:rPr lang="en-US" dirty="0"/>
              <a:t>.  © 2018 </a:t>
            </a:r>
            <a:r>
              <a:rPr lang="en-US" dirty="0" err="1"/>
              <a:t>Compeau</a:t>
            </a:r>
            <a:r>
              <a:rPr lang="en-US" dirty="0"/>
              <a:t> and </a:t>
            </a:r>
            <a:r>
              <a:rPr lang="en-US" dirty="0" err="1"/>
              <a:t>Pevzner</a:t>
            </a:r>
            <a:r>
              <a:rPr lang="en-US" dirty="0"/>
              <a:t>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0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cxnSpLocks/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cxnSpLocks/>
            <a:stCxn id="79" idx="3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cxnSpLocks/>
            <a:stCxn id="115" idx="4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cxnSpLocks/>
            <a:stCxn id="75" idx="3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cxnSpLocks/>
            <a:stCxn id="3" idx="4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cxnSpLocks/>
            <a:stCxn id="75" idx="2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cxnSpLocks/>
            <a:stCxn id="3" idx="4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cxnSpLocks/>
            <a:stCxn id="79" idx="4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cxnSpLocks/>
            <a:stCxn id="115" idx="4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cxnSpLocks/>
            <a:stCxn id="79" idx="5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 rot="2820604">
            <a:off x="2849442" y="1854023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cxnSpLocks/>
            <a:stCxn id="115" idx="4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533860" y="926068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cxnSpLocks/>
            <a:stCxn id="75" idx="6"/>
          </p:cNvCxnSpPr>
          <p:nvPr/>
        </p:nvCxnSpPr>
        <p:spPr>
          <a:xfrm>
            <a:off x="2109397" y="730847"/>
            <a:ext cx="903656" cy="909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0" name="TextBox 279">
            <a:extLst>
              <a:ext uri="{FF2B5EF4-FFF2-40B4-BE49-F238E27FC236}">
                <a16:creationId xmlns:a16="http://schemas.microsoft.com/office/drawing/2014/main" id="{8A85FCB1-E89D-5B4B-A182-F71A85133871}"/>
              </a:ext>
            </a:extLst>
          </p:cNvPr>
          <p:cNvSpPr txBox="1"/>
          <p:nvPr/>
        </p:nvSpPr>
        <p:spPr>
          <a:xfrm>
            <a:off x="2931142" y="1566883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11</a:t>
            </a:r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D99A8481-C9B9-7D41-BCDE-3F6E67442B6E}"/>
              </a:ext>
            </a:extLst>
          </p:cNvPr>
          <p:cNvSpPr txBox="1"/>
          <p:nvPr/>
        </p:nvSpPr>
        <p:spPr>
          <a:xfrm>
            <a:off x="7626535" y="161427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12</a:t>
            </a: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790F0E15-A970-454E-BA3B-547A29B18BAF}"/>
              </a:ext>
            </a:extLst>
          </p:cNvPr>
          <p:cNvSpPr txBox="1"/>
          <p:nvPr/>
        </p:nvSpPr>
        <p:spPr>
          <a:xfrm rot="19702993">
            <a:off x="659625" y="691175"/>
            <a:ext cx="11977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bananas$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12954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5</a:t>
            </a:r>
          </a:p>
        </p:txBody>
      </p:sp>
      <p:sp>
        <p:nvSpPr>
          <p:cNvPr id="277" name="TextBox 276">
            <a:extLst>
              <a:ext uri="{FF2B5EF4-FFF2-40B4-BE49-F238E27FC236}">
                <a16:creationId xmlns:a16="http://schemas.microsoft.com/office/drawing/2014/main" id="{C2566DB1-648B-764B-A495-15C7A0A7BDD2}"/>
              </a:ext>
            </a:extLst>
          </p:cNvPr>
          <p:cNvSpPr txBox="1"/>
          <p:nvPr/>
        </p:nvSpPr>
        <p:spPr>
          <a:xfrm rot="18381987">
            <a:off x="518842" y="1282835"/>
            <a:ext cx="14510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15240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3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1D94F26B-73F8-4D40-8301-F8ABD1292A1F}"/>
              </a:ext>
            </a:extLst>
          </p:cNvPr>
          <p:cNvSpPr txBox="1"/>
          <p:nvPr/>
        </p:nvSpPr>
        <p:spPr>
          <a:xfrm rot="19309126">
            <a:off x="1128528" y="1988300"/>
            <a:ext cx="14414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Optima" panose="02000503060000020004" pitchFamily="2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45533" y="2257524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</a:t>
            </a:r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FA74940D-BAE3-8843-9230-938A29629DBD}"/>
              </a:ext>
            </a:extLst>
          </p:cNvPr>
          <p:cNvSpPr txBox="1"/>
          <p:nvPr/>
        </p:nvSpPr>
        <p:spPr>
          <a:xfrm rot="19241148">
            <a:off x="2075919" y="2069114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7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9</a:t>
            </a:r>
          </a:p>
        </p:txBody>
      </p:sp>
      <p:sp>
        <p:nvSpPr>
          <p:cNvPr id="195" name="TextBox 194">
            <a:extLst>
              <a:ext uri="{FF2B5EF4-FFF2-40B4-BE49-F238E27FC236}">
                <a16:creationId xmlns:a16="http://schemas.microsoft.com/office/drawing/2014/main" id="{B22E077B-522A-3D43-86E6-E8B82064BFF5}"/>
              </a:ext>
            </a:extLst>
          </p:cNvPr>
          <p:cNvSpPr txBox="1"/>
          <p:nvPr/>
        </p:nvSpPr>
        <p:spPr>
          <a:xfrm>
            <a:off x="1940290" y="1175008"/>
            <a:ext cx="4283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Optima" panose="02000503060000020004" pitchFamily="2" charset="0"/>
              </a:rPr>
              <a:t>na</a:t>
            </a:r>
            <a:endParaRPr lang="en-US" dirty="0">
              <a:latin typeface="Optima" panose="02000503060000020004" pitchFamily="2" charset="0"/>
            </a:endParaRP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57601" y="1828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6</a:t>
            </a: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3ABF8136-8EFF-C546-8ED3-1F5331D0D53F}"/>
              </a:ext>
            </a:extLst>
          </p:cNvPr>
          <p:cNvSpPr txBox="1"/>
          <p:nvPr/>
        </p:nvSpPr>
        <p:spPr>
          <a:xfrm rot="4167367">
            <a:off x="2887640" y="1134018"/>
            <a:ext cx="10711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banana$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FEBF324-C7C8-234F-BD69-2C10A7DB16CD}"/>
              </a:ext>
            </a:extLst>
          </p:cNvPr>
          <p:cNvSpPr txBox="1"/>
          <p:nvPr/>
        </p:nvSpPr>
        <p:spPr>
          <a:xfrm rot="3062246">
            <a:off x="3437333" y="1097003"/>
            <a:ext cx="14302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Optima" panose="02000503060000020004" pitchFamily="2" charset="0"/>
              </a:rPr>
              <a:t>mabananas</a:t>
            </a:r>
            <a:r>
              <a:rPr lang="en-US" dirty="0">
                <a:latin typeface="Optima" panose="02000503060000020004" pitchFamily="2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17526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4</a:t>
            </a:r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F3A2AB0B-D8C6-7644-BAB5-8DC78D72B482}"/>
              </a:ext>
            </a:extLst>
          </p:cNvPr>
          <p:cNvSpPr txBox="1"/>
          <p:nvPr/>
        </p:nvSpPr>
        <p:spPr>
          <a:xfrm rot="19189991">
            <a:off x="4175351" y="2012533"/>
            <a:ext cx="14510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30581" y="2341191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2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F85AB7E3-7D3A-3E4F-8BFE-512212407837}"/>
              </a:ext>
            </a:extLst>
          </p:cNvPr>
          <p:cNvSpPr txBox="1"/>
          <p:nvPr/>
        </p:nvSpPr>
        <p:spPr>
          <a:xfrm rot="19265983">
            <a:off x="5060662" y="2081079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8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3798" y="2342494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00" dirty="0">
              <a:solidFill>
                <a:schemeClr val="bg1"/>
              </a:solidFill>
              <a:latin typeface="Optima" panose="02000503060000020004" pitchFamily="2" charset="0"/>
              <a:cs typeface="Consolas" panose="020B0609020204030204" pitchFamily="49" charset="0"/>
            </a:endParaRPr>
          </a:p>
        </p:txBody>
      </p:sp>
      <p:sp>
        <p:nvSpPr>
          <p:cNvPr id="281" name="TextBox 280">
            <a:extLst>
              <a:ext uri="{FF2B5EF4-FFF2-40B4-BE49-F238E27FC236}">
                <a16:creationId xmlns:a16="http://schemas.microsoft.com/office/drawing/2014/main" id="{6B25FDD9-66B1-074B-8787-FE0444A6C4B0}"/>
              </a:ext>
            </a:extLst>
          </p:cNvPr>
          <p:cNvSpPr txBox="1"/>
          <p:nvPr/>
        </p:nvSpPr>
        <p:spPr>
          <a:xfrm>
            <a:off x="5950459" y="2307844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10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6B7D3F8B-C341-434B-92B1-0F5C0AB9CB1D}"/>
              </a:ext>
            </a:extLst>
          </p:cNvPr>
          <p:cNvSpPr txBox="1"/>
          <p:nvPr/>
        </p:nvSpPr>
        <p:spPr>
          <a:xfrm rot="2475189">
            <a:off x="5778784" y="1835987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505564C2-C5A1-0B48-BFDA-96B89AEF284E}"/>
              </a:ext>
            </a:extLst>
          </p:cNvPr>
          <p:cNvSpPr txBox="1"/>
          <p:nvPr/>
        </p:nvSpPr>
        <p:spPr>
          <a:xfrm rot="1852132">
            <a:off x="4397934" y="1066946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err="1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</a:t>
            </a:r>
            <a:endParaRPr lang="en-US" b="1" dirty="0">
              <a:solidFill>
                <a:schemeClr val="tx2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CF182071-FDC6-0349-BB5F-15799F128E5E}"/>
              </a:ext>
            </a:extLst>
          </p:cNvPr>
          <p:cNvSpPr txBox="1"/>
          <p:nvPr/>
        </p:nvSpPr>
        <p:spPr>
          <a:xfrm>
            <a:off x="2527513" y="5092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99" name="Straight Connector 98">
            <a:extLst>
              <a:ext uri="{FF2B5EF4-FFF2-40B4-BE49-F238E27FC236}">
                <a16:creationId xmlns:a16="http://schemas.microsoft.com/office/drawing/2014/main" id="{C3951E83-B97E-9F47-AA41-57EFCA76FA6D}"/>
              </a:ext>
            </a:extLst>
          </p:cNvPr>
          <p:cNvCxnSpPr>
            <a:cxnSpLocks/>
          </p:cNvCxnSpPr>
          <p:nvPr/>
        </p:nvCxnSpPr>
        <p:spPr>
          <a:xfrm flipH="1">
            <a:off x="1521696" y="326590"/>
            <a:ext cx="1531750" cy="602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0" name="TextBox 99">
            <a:extLst>
              <a:ext uri="{FF2B5EF4-FFF2-40B4-BE49-F238E27FC236}">
                <a16:creationId xmlns:a16="http://schemas.microsoft.com/office/drawing/2014/main" id="{301FCD94-5DC3-7A44-98A3-E3BAB20B0D71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3" name="Oval 102">
            <a:extLst>
              <a:ext uri="{FF2B5EF4-FFF2-40B4-BE49-F238E27FC236}">
                <a16:creationId xmlns:a16="http://schemas.microsoft.com/office/drawing/2014/main" id="{FA127818-ADC0-C54F-B7CB-91478CE50856}"/>
              </a:ext>
            </a:extLst>
          </p:cNvPr>
          <p:cNvSpPr/>
          <p:nvPr/>
        </p:nvSpPr>
        <p:spPr>
          <a:xfrm>
            <a:off x="1455811" y="2622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71CC36DE-D563-1845-A061-0E6B0B13B08B}"/>
              </a:ext>
            </a:extLst>
          </p:cNvPr>
          <p:cNvSpPr txBox="1"/>
          <p:nvPr/>
        </p:nvSpPr>
        <p:spPr>
          <a:xfrm>
            <a:off x="1378392" y="228600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13</a:t>
            </a:r>
          </a:p>
        </p:txBody>
      </p:sp>
    </p:spTree>
    <p:extLst>
      <p:ext uri="{BB962C8B-B14F-4D97-AF65-F5344CB8AC3E}">
        <p14:creationId xmlns:p14="http://schemas.microsoft.com/office/powerpoint/2010/main" val="3597527558"/>
      </p:ext>
    </p:extLst>
  </p:cSld>
  <p:clrMapOvr>
    <a:masterClrMapping/>
  </p:clrMapOvr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449424D8-AB00-8341-81E3-216AC6597B9D}"/>
              </a:ext>
            </a:extLst>
          </p:cNvPr>
          <p:cNvCxnSpPr/>
          <p:nvPr/>
        </p:nvCxnSpPr>
        <p:spPr>
          <a:xfrm>
            <a:off x="3412740" y="461294"/>
            <a:ext cx="2104509" cy="12124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" name="Straight Connector 193">
            <a:extLst>
              <a:ext uri="{FF2B5EF4-FFF2-40B4-BE49-F238E27FC236}">
                <a16:creationId xmlns:a16="http://schemas.microsoft.com/office/drawing/2014/main" id="{302355EB-1E03-9741-B86D-5F12597226BE}"/>
              </a:ext>
            </a:extLst>
          </p:cNvPr>
          <p:cNvCxnSpPr/>
          <p:nvPr/>
        </p:nvCxnSpPr>
        <p:spPr>
          <a:xfrm>
            <a:off x="2075919" y="811669"/>
            <a:ext cx="494877" cy="93934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 dirty="0"/>
              <a:t>Bioinformatics Algorithms: An Active Learning Approach</a:t>
            </a:r>
            <a:r>
              <a:rPr lang="en-US" dirty="0"/>
              <a:t>.  © 2018 </a:t>
            </a:r>
            <a:r>
              <a:rPr lang="en-US" dirty="0" err="1"/>
              <a:t>Compeau</a:t>
            </a:r>
            <a:r>
              <a:rPr lang="en-US" dirty="0"/>
              <a:t> and </a:t>
            </a:r>
            <a:r>
              <a:rPr lang="en-US" dirty="0" err="1"/>
              <a:t>Pevzner</a:t>
            </a:r>
            <a:r>
              <a:rPr lang="en-US" dirty="0"/>
              <a:t>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74548-7C10-A845-86BA-5C548E648A16}"/>
              </a:ext>
            </a:extLst>
          </p:cNvPr>
          <p:cNvSpPr/>
          <p:nvPr/>
        </p:nvSpPr>
        <p:spPr>
          <a:xfrm>
            <a:off x="6797264" y="1754610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C29F26-EDBE-1D4D-BB7F-C89176A1F5E3}"/>
              </a:ext>
            </a:extLst>
          </p:cNvPr>
          <p:cNvSpPr txBox="1"/>
          <p:nvPr/>
        </p:nvSpPr>
        <p:spPr>
          <a:xfrm>
            <a:off x="6551506" y="46748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BB9DED-EC83-4541-8969-1A231535DE40}"/>
              </a:ext>
            </a:extLst>
          </p:cNvPr>
          <p:cNvSpPr txBox="1"/>
          <p:nvPr/>
        </p:nvSpPr>
        <p:spPr>
          <a:xfrm>
            <a:off x="6551506" y="513308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D7F757-AE3B-9647-B948-54A139C75330}"/>
              </a:ext>
            </a:extLst>
          </p:cNvPr>
          <p:cNvSpPr txBox="1"/>
          <p:nvPr/>
        </p:nvSpPr>
        <p:spPr>
          <a:xfrm>
            <a:off x="6551506" y="42336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7A829B-4B37-C34A-9412-AE556CB78AB9}"/>
              </a:ext>
            </a:extLst>
          </p:cNvPr>
          <p:cNvSpPr txBox="1"/>
          <p:nvPr/>
        </p:nvSpPr>
        <p:spPr>
          <a:xfrm>
            <a:off x="6551506" y="37739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65D72-5A49-4D4F-B174-EC74AFCE0C6B}"/>
              </a:ext>
            </a:extLst>
          </p:cNvPr>
          <p:cNvSpPr txBox="1"/>
          <p:nvPr/>
        </p:nvSpPr>
        <p:spPr>
          <a:xfrm>
            <a:off x="6551506" y="33062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349E7E-BB85-7644-89A6-76096746B996}"/>
              </a:ext>
            </a:extLst>
          </p:cNvPr>
          <p:cNvSpPr txBox="1"/>
          <p:nvPr/>
        </p:nvSpPr>
        <p:spPr>
          <a:xfrm>
            <a:off x="6551506" y="28268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67C98C-3A18-1A41-8E38-0C20CE899BA0}"/>
              </a:ext>
            </a:extLst>
          </p:cNvPr>
          <p:cNvSpPr txBox="1"/>
          <p:nvPr/>
        </p:nvSpPr>
        <p:spPr>
          <a:xfrm>
            <a:off x="6551506" y="559346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D6F08FA-70B4-2B46-92D1-228D152F011E}"/>
              </a:ext>
            </a:extLst>
          </p:cNvPr>
          <p:cNvCxnSpPr>
            <a:stCxn id="5" idx="4"/>
            <a:endCxn id="14" idx="0"/>
          </p:cNvCxnSpPr>
          <p:nvPr/>
        </p:nvCxnSpPr>
        <p:spPr>
          <a:xfrm>
            <a:off x="6911564" y="1983210"/>
            <a:ext cx="3620" cy="2363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6F60068-223B-B740-A802-3A6EDF1AB058}"/>
              </a:ext>
            </a:extLst>
          </p:cNvPr>
          <p:cNvSpPr/>
          <p:nvPr/>
        </p:nvSpPr>
        <p:spPr>
          <a:xfrm>
            <a:off x="6800884" y="2219530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4CAB96-F9F7-8240-8BAE-32135F30FC0B}"/>
              </a:ext>
            </a:extLst>
          </p:cNvPr>
          <p:cNvSpPr/>
          <p:nvPr/>
        </p:nvSpPr>
        <p:spPr>
          <a:xfrm>
            <a:off x="6800884" y="2704249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47C2212-AE05-8344-A072-097FBA830F7D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6915184" y="2448130"/>
            <a:ext cx="0" cy="2561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A1DB547-7210-F545-A927-AC7FFA2AFFC2}"/>
              </a:ext>
            </a:extLst>
          </p:cNvPr>
          <p:cNvSpPr/>
          <p:nvPr/>
        </p:nvSpPr>
        <p:spPr>
          <a:xfrm>
            <a:off x="6799447" y="3149587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455EB10-90F3-B643-8D92-E4707CE1A80F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 flipH="1">
            <a:off x="6913747" y="2932849"/>
            <a:ext cx="1437" cy="2167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C9E8650-F5CA-7946-B0DC-DA2E2C82CD2D}"/>
              </a:ext>
            </a:extLst>
          </p:cNvPr>
          <p:cNvSpPr/>
          <p:nvPr/>
        </p:nvSpPr>
        <p:spPr>
          <a:xfrm>
            <a:off x="6798397" y="3603873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A88F0-2907-B642-805F-8EB8A3735B15}"/>
              </a:ext>
            </a:extLst>
          </p:cNvPr>
          <p:cNvCxnSpPr>
            <a:endCxn id="19" idx="0"/>
          </p:cNvCxnSpPr>
          <p:nvPr/>
        </p:nvCxnSpPr>
        <p:spPr>
          <a:xfrm>
            <a:off x="6910433" y="3399642"/>
            <a:ext cx="2264" cy="20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EAE4640E-4B80-2847-94B5-202EB6A626C3}"/>
              </a:ext>
            </a:extLst>
          </p:cNvPr>
          <p:cNvSpPr/>
          <p:nvPr/>
        </p:nvSpPr>
        <p:spPr>
          <a:xfrm>
            <a:off x="6797265" y="4061073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9F15FE-53EE-254B-B50C-DE5FFA5A2EB1}"/>
              </a:ext>
            </a:extLst>
          </p:cNvPr>
          <p:cNvCxnSpPr>
            <a:stCxn id="19" idx="4"/>
            <a:endCxn id="21" idx="0"/>
          </p:cNvCxnSpPr>
          <p:nvPr/>
        </p:nvCxnSpPr>
        <p:spPr>
          <a:xfrm flipH="1">
            <a:off x="6911565" y="38324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BD38578-EF27-9042-8678-171FFE37C9D7}"/>
              </a:ext>
            </a:extLst>
          </p:cNvPr>
          <p:cNvCxnSpPr>
            <a:stCxn id="21" idx="4"/>
            <a:endCxn id="24" idx="0"/>
          </p:cNvCxnSpPr>
          <p:nvPr/>
        </p:nvCxnSpPr>
        <p:spPr>
          <a:xfrm>
            <a:off x="6911565" y="4289673"/>
            <a:ext cx="117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70C75F7F-9783-D447-A566-D2B039307425}"/>
              </a:ext>
            </a:extLst>
          </p:cNvPr>
          <p:cNvSpPr/>
          <p:nvPr/>
        </p:nvSpPr>
        <p:spPr>
          <a:xfrm>
            <a:off x="6798437" y="4518273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3511218-0850-FD4F-AEBD-8008C6E51017}"/>
              </a:ext>
            </a:extLst>
          </p:cNvPr>
          <p:cNvSpPr/>
          <p:nvPr/>
        </p:nvSpPr>
        <p:spPr>
          <a:xfrm>
            <a:off x="6800701" y="4975473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5E674F1-D3E4-3342-B073-0C8896219FAF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6912737" y="4746873"/>
            <a:ext cx="2264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8280C3CF-13EB-2148-8BDB-D4672198CBB8}"/>
              </a:ext>
            </a:extLst>
          </p:cNvPr>
          <p:cNvSpPr/>
          <p:nvPr/>
        </p:nvSpPr>
        <p:spPr>
          <a:xfrm>
            <a:off x="6799569" y="5432673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8E2ADE3-D3BA-9A4E-A365-24FF60B69F5A}"/>
              </a:ext>
            </a:extLst>
          </p:cNvPr>
          <p:cNvCxnSpPr>
            <a:stCxn id="25" idx="4"/>
            <a:endCxn id="27" idx="0"/>
          </p:cNvCxnSpPr>
          <p:nvPr/>
        </p:nvCxnSpPr>
        <p:spPr>
          <a:xfrm flipH="1">
            <a:off x="6913869" y="5204073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2413D1FE-4977-FF4D-850D-B8B922441544}"/>
              </a:ext>
            </a:extLst>
          </p:cNvPr>
          <p:cNvSpPr/>
          <p:nvPr/>
        </p:nvSpPr>
        <p:spPr>
          <a:xfrm>
            <a:off x="6793021" y="5889140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B7DFB2F-4D1B-CD4D-8861-6D7870A094AE}"/>
              </a:ext>
            </a:extLst>
          </p:cNvPr>
          <p:cNvCxnSpPr>
            <a:endCxn id="29" idx="0"/>
          </p:cNvCxnSpPr>
          <p:nvPr/>
        </p:nvCxnSpPr>
        <p:spPr>
          <a:xfrm flipH="1">
            <a:off x="6907321" y="5660540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9254CF7-79CC-1E49-A48C-F3313E5DFC71}"/>
              </a:ext>
            </a:extLst>
          </p:cNvPr>
          <p:cNvSpPr txBox="1"/>
          <p:nvPr/>
        </p:nvSpPr>
        <p:spPr>
          <a:xfrm>
            <a:off x="6474762" y="19050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C4BD57-487D-6049-93E8-7F72388A2833}"/>
              </a:ext>
            </a:extLst>
          </p:cNvPr>
          <p:cNvSpPr txBox="1"/>
          <p:nvPr/>
        </p:nvSpPr>
        <p:spPr>
          <a:xfrm>
            <a:off x="5862963" y="12046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F1FCDD-AEE3-1A49-AA58-1410EC760547}"/>
              </a:ext>
            </a:extLst>
          </p:cNvPr>
          <p:cNvSpPr txBox="1"/>
          <p:nvPr/>
        </p:nvSpPr>
        <p:spPr>
          <a:xfrm>
            <a:off x="5061306" y="86256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E2F4E0-F43D-7740-A094-9E8B173920BF}"/>
              </a:ext>
            </a:extLst>
          </p:cNvPr>
          <p:cNvSpPr txBox="1"/>
          <p:nvPr/>
        </p:nvSpPr>
        <p:spPr>
          <a:xfrm>
            <a:off x="6438540" y="157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4471538-E9DB-D444-AF24-085E7C57EC4B}"/>
              </a:ext>
            </a:extLst>
          </p:cNvPr>
          <p:cNvSpPr txBox="1"/>
          <p:nvPr/>
        </p:nvSpPr>
        <p:spPr>
          <a:xfrm>
            <a:off x="4166116" y="5975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72109A-E594-C741-ABC6-81814B344CEF}"/>
              </a:ext>
            </a:extLst>
          </p:cNvPr>
          <p:cNvSpPr txBox="1"/>
          <p:nvPr/>
        </p:nvSpPr>
        <p:spPr>
          <a:xfrm>
            <a:off x="6551506" y="603896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25A8397-DE1C-0641-A89B-D6B796E1FE7E}"/>
              </a:ext>
            </a:extLst>
          </p:cNvPr>
          <p:cNvSpPr/>
          <p:nvPr/>
        </p:nvSpPr>
        <p:spPr>
          <a:xfrm>
            <a:off x="6781800" y="6324588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0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F9E9472-E410-B04C-9F20-197256AEB363}"/>
              </a:ext>
            </a:extLst>
          </p:cNvPr>
          <p:cNvCxnSpPr>
            <a:cxnSpLocks/>
            <a:endCxn id="37" idx="0"/>
          </p:cNvCxnSpPr>
          <p:nvPr/>
        </p:nvCxnSpPr>
        <p:spPr>
          <a:xfrm flipH="1">
            <a:off x="6896100" y="6095988"/>
            <a:ext cx="1132" cy="228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>
            <a:extLst>
              <a:ext uri="{FF2B5EF4-FFF2-40B4-BE49-F238E27FC236}">
                <a16:creationId xmlns:a16="http://schemas.microsoft.com/office/drawing/2014/main" id="{6BB65C57-7A66-BA40-8743-55AC9E43BAE4}"/>
              </a:ext>
            </a:extLst>
          </p:cNvPr>
          <p:cNvSpPr/>
          <p:nvPr/>
        </p:nvSpPr>
        <p:spPr>
          <a:xfrm>
            <a:off x="6392939" y="1374640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10C351F-1E2B-0C46-B015-DD6DA6191216}"/>
              </a:ext>
            </a:extLst>
          </p:cNvPr>
          <p:cNvCxnSpPr>
            <a:stCxn id="39" idx="5"/>
            <a:endCxn id="5" idx="1"/>
          </p:cNvCxnSpPr>
          <p:nvPr/>
        </p:nvCxnSpPr>
        <p:spPr>
          <a:xfrm>
            <a:off x="6588060" y="1569762"/>
            <a:ext cx="242682" cy="2183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281DEE2-14CF-D04E-89C0-A262ECF9352F}"/>
              </a:ext>
            </a:extLst>
          </p:cNvPr>
          <p:cNvSpPr/>
          <p:nvPr/>
        </p:nvSpPr>
        <p:spPr>
          <a:xfrm>
            <a:off x="5552891" y="1003299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EB91C57-CF46-7B4E-ABB2-E1929B42D03F}"/>
              </a:ext>
            </a:extLst>
          </p:cNvPr>
          <p:cNvCxnSpPr>
            <a:stCxn id="41" idx="6"/>
            <a:endCxn id="39" idx="1"/>
          </p:cNvCxnSpPr>
          <p:nvPr/>
        </p:nvCxnSpPr>
        <p:spPr>
          <a:xfrm>
            <a:off x="5781490" y="1117599"/>
            <a:ext cx="644927" cy="2905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8BF526-70C3-8D4C-A4C6-A18D4197ED39}"/>
              </a:ext>
            </a:extLst>
          </p:cNvPr>
          <p:cNvSpPr/>
          <p:nvPr/>
        </p:nvSpPr>
        <p:spPr>
          <a:xfrm>
            <a:off x="4691078" y="738323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B53AB-F396-E848-9486-993B22C0098E}"/>
              </a:ext>
            </a:extLst>
          </p:cNvPr>
          <p:cNvCxnSpPr>
            <a:stCxn id="43" idx="6"/>
            <a:endCxn id="41" idx="1"/>
          </p:cNvCxnSpPr>
          <p:nvPr/>
        </p:nvCxnSpPr>
        <p:spPr>
          <a:xfrm>
            <a:off x="4919677" y="852623"/>
            <a:ext cx="666692" cy="1841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28078D0-2293-8443-B214-576DCED67521}"/>
              </a:ext>
            </a:extLst>
          </p:cNvPr>
          <p:cNvCxnSpPr>
            <a:stCxn id="3" idx="5"/>
            <a:endCxn id="43" idx="1"/>
          </p:cNvCxnSpPr>
          <p:nvPr/>
        </p:nvCxnSpPr>
        <p:spPr>
          <a:xfrm>
            <a:off x="3412740" y="461294"/>
            <a:ext cx="1311816" cy="31050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3566895-D747-974C-84FD-9AA343FCAD2F}"/>
              </a:ext>
            </a:extLst>
          </p:cNvPr>
          <p:cNvSpPr txBox="1"/>
          <p:nvPr/>
        </p:nvSpPr>
        <p:spPr>
          <a:xfrm>
            <a:off x="6551506" y="2369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cxnSpLocks/>
            <a:stCxn id="79" idx="3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cxnSpLocks/>
            <a:stCxn id="115" idx="4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cxnSpLocks/>
            <a:stCxn id="75" idx="3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cxnSpLocks/>
            <a:stCxn id="3" idx="4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cxnSpLocks/>
            <a:stCxn id="75" idx="2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cxnSpLocks/>
            <a:stCxn id="3" idx="4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cxnSpLocks/>
            <a:stCxn id="79" idx="4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cxnSpLocks/>
            <a:stCxn id="115" idx="4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cxnSpLocks/>
            <a:stCxn id="79" idx="5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 rot="2820604">
            <a:off x="2849442" y="1854023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cxnSpLocks/>
            <a:stCxn id="115" idx="4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533860" y="926068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cxnSpLocks/>
            <a:stCxn id="75" idx="6"/>
          </p:cNvCxnSpPr>
          <p:nvPr/>
        </p:nvCxnSpPr>
        <p:spPr>
          <a:xfrm>
            <a:off x="2109397" y="730847"/>
            <a:ext cx="903656" cy="909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0" name="TextBox 279">
            <a:extLst>
              <a:ext uri="{FF2B5EF4-FFF2-40B4-BE49-F238E27FC236}">
                <a16:creationId xmlns:a16="http://schemas.microsoft.com/office/drawing/2014/main" id="{8A85FCB1-E89D-5B4B-A182-F71A85133871}"/>
              </a:ext>
            </a:extLst>
          </p:cNvPr>
          <p:cNvSpPr txBox="1"/>
          <p:nvPr/>
        </p:nvSpPr>
        <p:spPr>
          <a:xfrm>
            <a:off x="2931142" y="1566883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11</a:t>
            </a:r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D99A8481-C9B9-7D41-BCDE-3F6E67442B6E}"/>
              </a:ext>
            </a:extLst>
          </p:cNvPr>
          <p:cNvSpPr txBox="1"/>
          <p:nvPr/>
        </p:nvSpPr>
        <p:spPr>
          <a:xfrm>
            <a:off x="7626535" y="161427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12</a:t>
            </a: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790F0E15-A970-454E-BA3B-547A29B18BAF}"/>
              </a:ext>
            </a:extLst>
          </p:cNvPr>
          <p:cNvSpPr txBox="1"/>
          <p:nvPr/>
        </p:nvSpPr>
        <p:spPr>
          <a:xfrm rot="19702993">
            <a:off x="659625" y="691175"/>
            <a:ext cx="11977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bananas$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12954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5</a:t>
            </a:r>
          </a:p>
        </p:txBody>
      </p:sp>
      <p:sp>
        <p:nvSpPr>
          <p:cNvPr id="277" name="TextBox 276">
            <a:extLst>
              <a:ext uri="{FF2B5EF4-FFF2-40B4-BE49-F238E27FC236}">
                <a16:creationId xmlns:a16="http://schemas.microsoft.com/office/drawing/2014/main" id="{C2566DB1-648B-764B-A495-15C7A0A7BDD2}"/>
              </a:ext>
            </a:extLst>
          </p:cNvPr>
          <p:cNvSpPr txBox="1"/>
          <p:nvPr/>
        </p:nvSpPr>
        <p:spPr>
          <a:xfrm rot="18381987">
            <a:off x="518842" y="1282835"/>
            <a:ext cx="14510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15240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3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1D94F26B-73F8-4D40-8301-F8ABD1292A1F}"/>
              </a:ext>
            </a:extLst>
          </p:cNvPr>
          <p:cNvSpPr txBox="1"/>
          <p:nvPr/>
        </p:nvSpPr>
        <p:spPr>
          <a:xfrm rot="19309126">
            <a:off x="1128528" y="1988300"/>
            <a:ext cx="14414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Optima" panose="02000503060000020004" pitchFamily="2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45533" y="2257524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</a:t>
            </a:r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FA74940D-BAE3-8843-9230-938A29629DBD}"/>
              </a:ext>
            </a:extLst>
          </p:cNvPr>
          <p:cNvSpPr txBox="1"/>
          <p:nvPr/>
        </p:nvSpPr>
        <p:spPr>
          <a:xfrm rot="19241148">
            <a:off x="2075919" y="2069114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7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9</a:t>
            </a:r>
          </a:p>
        </p:txBody>
      </p:sp>
      <p:sp>
        <p:nvSpPr>
          <p:cNvPr id="195" name="TextBox 194">
            <a:extLst>
              <a:ext uri="{FF2B5EF4-FFF2-40B4-BE49-F238E27FC236}">
                <a16:creationId xmlns:a16="http://schemas.microsoft.com/office/drawing/2014/main" id="{B22E077B-522A-3D43-86E6-E8B82064BFF5}"/>
              </a:ext>
            </a:extLst>
          </p:cNvPr>
          <p:cNvSpPr txBox="1"/>
          <p:nvPr/>
        </p:nvSpPr>
        <p:spPr>
          <a:xfrm>
            <a:off x="1940290" y="1175008"/>
            <a:ext cx="4283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Optima" panose="02000503060000020004" pitchFamily="2" charset="0"/>
              </a:rPr>
              <a:t>na</a:t>
            </a:r>
            <a:endParaRPr lang="en-US" dirty="0">
              <a:latin typeface="Optima" panose="02000503060000020004" pitchFamily="2" charset="0"/>
            </a:endParaRP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57601" y="1828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6</a:t>
            </a: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3ABF8136-8EFF-C546-8ED3-1F5331D0D53F}"/>
              </a:ext>
            </a:extLst>
          </p:cNvPr>
          <p:cNvSpPr txBox="1"/>
          <p:nvPr/>
        </p:nvSpPr>
        <p:spPr>
          <a:xfrm rot="4167367">
            <a:off x="2887640" y="1134018"/>
            <a:ext cx="10711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banana$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FEBF324-C7C8-234F-BD69-2C10A7DB16CD}"/>
              </a:ext>
            </a:extLst>
          </p:cNvPr>
          <p:cNvSpPr txBox="1"/>
          <p:nvPr/>
        </p:nvSpPr>
        <p:spPr>
          <a:xfrm rot="3062246">
            <a:off x="3437333" y="1097003"/>
            <a:ext cx="14302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Optima" panose="02000503060000020004" pitchFamily="2" charset="0"/>
              </a:rPr>
              <a:t>mabananas</a:t>
            </a:r>
            <a:r>
              <a:rPr lang="en-US" dirty="0">
                <a:latin typeface="Optima" panose="02000503060000020004" pitchFamily="2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17526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4</a:t>
            </a:r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F3A2AB0B-D8C6-7644-BAB5-8DC78D72B482}"/>
              </a:ext>
            </a:extLst>
          </p:cNvPr>
          <p:cNvSpPr txBox="1"/>
          <p:nvPr/>
        </p:nvSpPr>
        <p:spPr>
          <a:xfrm rot="19189991">
            <a:off x="4175351" y="2012533"/>
            <a:ext cx="14510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30581" y="2341191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2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F85AB7E3-7D3A-3E4F-8BFE-512212407837}"/>
              </a:ext>
            </a:extLst>
          </p:cNvPr>
          <p:cNvSpPr txBox="1"/>
          <p:nvPr/>
        </p:nvSpPr>
        <p:spPr>
          <a:xfrm rot="19265983">
            <a:off x="5060662" y="2081079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8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3798" y="2342494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00" dirty="0">
              <a:solidFill>
                <a:schemeClr val="bg1"/>
              </a:solidFill>
              <a:latin typeface="Optima" panose="02000503060000020004" pitchFamily="2" charset="0"/>
              <a:cs typeface="Consolas" panose="020B0609020204030204" pitchFamily="49" charset="0"/>
            </a:endParaRPr>
          </a:p>
        </p:txBody>
      </p:sp>
      <p:sp>
        <p:nvSpPr>
          <p:cNvPr id="281" name="TextBox 280">
            <a:extLst>
              <a:ext uri="{FF2B5EF4-FFF2-40B4-BE49-F238E27FC236}">
                <a16:creationId xmlns:a16="http://schemas.microsoft.com/office/drawing/2014/main" id="{6B25FDD9-66B1-074B-8787-FE0444A6C4B0}"/>
              </a:ext>
            </a:extLst>
          </p:cNvPr>
          <p:cNvSpPr txBox="1"/>
          <p:nvPr/>
        </p:nvSpPr>
        <p:spPr>
          <a:xfrm>
            <a:off x="5950459" y="2307844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10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6B7D3F8B-C341-434B-92B1-0F5C0AB9CB1D}"/>
              </a:ext>
            </a:extLst>
          </p:cNvPr>
          <p:cNvSpPr txBox="1"/>
          <p:nvPr/>
        </p:nvSpPr>
        <p:spPr>
          <a:xfrm rot="2475189">
            <a:off x="5778784" y="1835987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505564C2-C5A1-0B48-BFDA-96B89AEF284E}"/>
              </a:ext>
            </a:extLst>
          </p:cNvPr>
          <p:cNvSpPr txBox="1"/>
          <p:nvPr/>
        </p:nvSpPr>
        <p:spPr>
          <a:xfrm rot="1852132">
            <a:off x="4397934" y="1066946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na</a:t>
            </a:r>
            <a:endParaRPr lang="en-US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25DAA0A5-EAFF-5B4E-A884-2E733E819430}"/>
              </a:ext>
            </a:extLst>
          </p:cNvPr>
          <p:cNvSpPr txBox="1"/>
          <p:nvPr/>
        </p:nvSpPr>
        <p:spPr>
          <a:xfrm>
            <a:off x="2527513" y="5092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99" name="Straight Connector 98">
            <a:extLst>
              <a:ext uri="{FF2B5EF4-FFF2-40B4-BE49-F238E27FC236}">
                <a16:creationId xmlns:a16="http://schemas.microsoft.com/office/drawing/2014/main" id="{E502FD95-9E8D-0843-8834-9D812609F8A8}"/>
              </a:ext>
            </a:extLst>
          </p:cNvPr>
          <p:cNvCxnSpPr>
            <a:cxnSpLocks/>
          </p:cNvCxnSpPr>
          <p:nvPr/>
        </p:nvCxnSpPr>
        <p:spPr>
          <a:xfrm flipH="1">
            <a:off x="1521696" y="326590"/>
            <a:ext cx="1531750" cy="602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0" name="TextBox 99">
            <a:extLst>
              <a:ext uri="{FF2B5EF4-FFF2-40B4-BE49-F238E27FC236}">
                <a16:creationId xmlns:a16="http://schemas.microsoft.com/office/drawing/2014/main" id="{759C4E91-D898-8441-AE93-F11DF4CDB2EC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3" name="Oval 102">
            <a:extLst>
              <a:ext uri="{FF2B5EF4-FFF2-40B4-BE49-F238E27FC236}">
                <a16:creationId xmlns:a16="http://schemas.microsoft.com/office/drawing/2014/main" id="{902FC47F-A704-084F-91CF-E3340FF04872}"/>
              </a:ext>
            </a:extLst>
          </p:cNvPr>
          <p:cNvSpPr/>
          <p:nvPr/>
        </p:nvSpPr>
        <p:spPr>
          <a:xfrm>
            <a:off x="1455811" y="2622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B4021E2F-CA79-FC4A-89D5-7ED0CF120FEF}"/>
              </a:ext>
            </a:extLst>
          </p:cNvPr>
          <p:cNvSpPr txBox="1"/>
          <p:nvPr/>
        </p:nvSpPr>
        <p:spPr>
          <a:xfrm>
            <a:off x="1378392" y="228600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13</a:t>
            </a:r>
          </a:p>
        </p:txBody>
      </p:sp>
    </p:spTree>
    <p:extLst>
      <p:ext uri="{BB962C8B-B14F-4D97-AF65-F5344CB8AC3E}">
        <p14:creationId xmlns:p14="http://schemas.microsoft.com/office/powerpoint/2010/main" val="1724301905"/>
      </p:ext>
    </p:extLst>
  </p:cSld>
  <p:clrMapOvr>
    <a:masterClrMapping/>
  </p:clrMapOvr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449424D8-AB00-8341-81E3-216AC6597B9D}"/>
              </a:ext>
            </a:extLst>
          </p:cNvPr>
          <p:cNvCxnSpPr/>
          <p:nvPr/>
        </p:nvCxnSpPr>
        <p:spPr>
          <a:xfrm>
            <a:off x="3412740" y="461294"/>
            <a:ext cx="2104509" cy="12124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" name="Straight Connector 193">
            <a:extLst>
              <a:ext uri="{FF2B5EF4-FFF2-40B4-BE49-F238E27FC236}">
                <a16:creationId xmlns:a16="http://schemas.microsoft.com/office/drawing/2014/main" id="{302355EB-1E03-9741-B86D-5F12597226BE}"/>
              </a:ext>
            </a:extLst>
          </p:cNvPr>
          <p:cNvCxnSpPr/>
          <p:nvPr/>
        </p:nvCxnSpPr>
        <p:spPr>
          <a:xfrm>
            <a:off x="2075919" y="811669"/>
            <a:ext cx="494877" cy="93934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 dirty="0"/>
              <a:t>Bioinformatics Algorithms: An Active Learning Approach</a:t>
            </a:r>
            <a:r>
              <a:rPr lang="en-US" dirty="0"/>
              <a:t>.  © 2018 </a:t>
            </a:r>
            <a:r>
              <a:rPr lang="en-US" dirty="0" err="1"/>
              <a:t>Compeau</a:t>
            </a:r>
            <a:r>
              <a:rPr lang="en-US" dirty="0"/>
              <a:t> and </a:t>
            </a:r>
            <a:r>
              <a:rPr lang="en-US" dirty="0" err="1"/>
              <a:t>Pevzner</a:t>
            </a:r>
            <a:r>
              <a:rPr lang="en-US" dirty="0"/>
              <a:t>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cxnSpLocks/>
            <a:stCxn id="79" idx="3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cxnSpLocks/>
            <a:stCxn id="115" idx="4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cxnSpLocks/>
            <a:stCxn id="75" idx="3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cxnSpLocks/>
            <a:stCxn id="3" idx="4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cxnSpLocks/>
            <a:stCxn id="75" idx="2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cxnSpLocks/>
            <a:stCxn id="3" idx="4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cxnSpLocks/>
            <a:stCxn id="79" idx="4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cxnSpLocks/>
            <a:stCxn id="115" idx="4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cxnSpLocks/>
            <a:stCxn id="79" idx="5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 rot="2820604">
            <a:off x="2849442" y="1854023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cxnSpLocks/>
            <a:stCxn id="115" idx="4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533860" y="926068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cxnSpLocks/>
            <a:stCxn id="75" idx="6"/>
          </p:cNvCxnSpPr>
          <p:nvPr/>
        </p:nvCxnSpPr>
        <p:spPr>
          <a:xfrm>
            <a:off x="2109397" y="730847"/>
            <a:ext cx="903656" cy="909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0" name="TextBox 279">
            <a:extLst>
              <a:ext uri="{FF2B5EF4-FFF2-40B4-BE49-F238E27FC236}">
                <a16:creationId xmlns:a16="http://schemas.microsoft.com/office/drawing/2014/main" id="{8A85FCB1-E89D-5B4B-A182-F71A85133871}"/>
              </a:ext>
            </a:extLst>
          </p:cNvPr>
          <p:cNvSpPr txBox="1"/>
          <p:nvPr/>
        </p:nvSpPr>
        <p:spPr>
          <a:xfrm>
            <a:off x="2931142" y="1566883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11</a:t>
            </a:r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D99A8481-C9B9-7D41-BCDE-3F6E67442B6E}"/>
              </a:ext>
            </a:extLst>
          </p:cNvPr>
          <p:cNvSpPr txBox="1"/>
          <p:nvPr/>
        </p:nvSpPr>
        <p:spPr>
          <a:xfrm>
            <a:off x="7626535" y="161427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12</a:t>
            </a: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790F0E15-A970-454E-BA3B-547A29B18BAF}"/>
              </a:ext>
            </a:extLst>
          </p:cNvPr>
          <p:cNvSpPr txBox="1"/>
          <p:nvPr/>
        </p:nvSpPr>
        <p:spPr>
          <a:xfrm rot="19702993">
            <a:off x="659625" y="691175"/>
            <a:ext cx="11977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bananas$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12954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5</a:t>
            </a:r>
          </a:p>
        </p:txBody>
      </p:sp>
      <p:sp>
        <p:nvSpPr>
          <p:cNvPr id="277" name="TextBox 276">
            <a:extLst>
              <a:ext uri="{FF2B5EF4-FFF2-40B4-BE49-F238E27FC236}">
                <a16:creationId xmlns:a16="http://schemas.microsoft.com/office/drawing/2014/main" id="{C2566DB1-648B-764B-A495-15C7A0A7BDD2}"/>
              </a:ext>
            </a:extLst>
          </p:cNvPr>
          <p:cNvSpPr txBox="1"/>
          <p:nvPr/>
        </p:nvSpPr>
        <p:spPr>
          <a:xfrm rot="18381987">
            <a:off x="518842" y="1282835"/>
            <a:ext cx="14510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15240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3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1D94F26B-73F8-4D40-8301-F8ABD1292A1F}"/>
              </a:ext>
            </a:extLst>
          </p:cNvPr>
          <p:cNvSpPr txBox="1"/>
          <p:nvPr/>
        </p:nvSpPr>
        <p:spPr>
          <a:xfrm rot="19309126">
            <a:off x="1128528" y="1988300"/>
            <a:ext cx="14414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Optima" panose="02000503060000020004" pitchFamily="2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45533" y="2257524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</a:t>
            </a:r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FA74940D-BAE3-8843-9230-938A29629DBD}"/>
              </a:ext>
            </a:extLst>
          </p:cNvPr>
          <p:cNvSpPr txBox="1"/>
          <p:nvPr/>
        </p:nvSpPr>
        <p:spPr>
          <a:xfrm rot="19241148">
            <a:off x="2075919" y="2069114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7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9</a:t>
            </a:r>
          </a:p>
        </p:txBody>
      </p:sp>
      <p:sp>
        <p:nvSpPr>
          <p:cNvPr id="195" name="TextBox 194">
            <a:extLst>
              <a:ext uri="{FF2B5EF4-FFF2-40B4-BE49-F238E27FC236}">
                <a16:creationId xmlns:a16="http://schemas.microsoft.com/office/drawing/2014/main" id="{B22E077B-522A-3D43-86E6-E8B82064BFF5}"/>
              </a:ext>
            </a:extLst>
          </p:cNvPr>
          <p:cNvSpPr txBox="1"/>
          <p:nvPr/>
        </p:nvSpPr>
        <p:spPr>
          <a:xfrm>
            <a:off x="1940290" y="1175008"/>
            <a:ext cx="4283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Optima" panose="02000503060000020004" pitchFamily="2" charset="0"/>
              </a:rPr>
              <a:t>na</a:t>
            </a:r>
            <a:endParaRPr lang="en-US" dirty="0">
              <a:latin typeface="Optima" panose="02000503060000020004" pitchFamily="2" charset="0"/>
            </a:endParaRP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57601" y="1828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6</a:t>
            </a: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3ABF8136-8EFF-C546-8ED3-1F5331D0D53F}"/>
              </a:ext>
            </a:extLst>
          </p:cNvPr>
          <p:cNvSpPr txBox="1"/>
          <p:nvPr/>
        </p:nvSpPr>
        <p:spPr>
          <a:xfrm rot="4167367">
            <a:off x="2887640" y="1134018"/>
            <a:ext cx="10711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banana$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FEBF324-C7C8-234F-BD69-2C10A7DB16CD}"/>
              </a:ext>
            </a:extLst>
          </p:cNvPr>
          <p:cNvSpPr txBox="1"/>
          <p:nvPr/>
        </p:nvSpPr>
        <p:spPr>
          <a:xfrm rot="3062246">
            <a:off x="3437333" y="1097003"/>
            <a:ext cx="14302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Optima" panose="02000503060000020004" pitchFamily="2" charset="0"/>
              </a:rPr>
              <a:t>mabananas</a:t>
            </a:r>
            <a:r>
              <a:rPr lang="en-US" dirty="0">
                <a:latin typeface="Optima" panose="02000503060000020004" pitchFamily="2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17526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4</a:t>
            </a:r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F3A2AB0B-D8C6-7644-BAB5-8DC78D72B482}"/>
              </a:ext>
            </a:extLst>
          </p:cNvPr>
          <p:cNvSpPr txBox="1"/>
          <p:nvPr/>
        </p:nvSpPr>
        <p:spPr>
          <a:xfrm rot="19189991">
            <a:off x="4175351" y="2012533"/>
            <a:ext cx="14510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30581" y="2341191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2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F85AB7E3-7D3A-3E4F-8BFE-512212407837}"/>
              </a:ext>
            </a:extLst>
          </p:cNvPr>
          <p:cNvSpPr txBox="1"/>
          <p:nvPr/>
        </p:nvSpPr>
        <p:spPr>
          <a:xfrm rot="19265983">
            <a:off x="5060662" y="2081079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8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3798" y="2342494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00" dirty="0">
              <a:solidFill>
                <a:schemeClr val="bg1"/>
              </a:solidFill>
              <a:latin typeface="Optima" panose="02000503060000020004" pitchFamily="2" charset="0"/>
              <a:cs typeface="Consolas" panose="020B0609020204030204" pitchFamily="49" charset="0"/>
            </a:endParaRPr>
          </a:p>
        </p:txBody>
      </p:sp>
      <p:sp>
        <p:nvSpPr>
          <p:cNvPr id="281" name="TextBox 280">
            <a:extLst>
              <a:ext uri="{FF2B5EF4-FFF2-40B4-BE49-F238E27FC236}">
                <a16:creationId xmlns:a16="http://schemas.microsoft.com/office/drawing/2014/main" id="{6B25FDD9-66B1-074B-8787-FE0444A6C4B0}"/>
              </a:ext>
            </a:extLst>
          </p:cNvPr>
          <p:cNvSpPr txBox="1"/>
          <p:nvPr/>
        </p:nvSpPr>
        <p:spPr>
          <a:xfrm>
            <a:off x="5950459" y="2307844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10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6B7D3F8B-C341-434B-92B1-0F5C0AB9CB1D}"/>
              </a:ext>
            </a:extLst>
          </p:cNvPr>
          <p:cNvSpPr txBox="1"/>
          <p:nvPr/>
        </p:nvSpPr>
        <p:spPr>
          <a:xfrm rot="2475189">
            <a:off x="5778784" y="1835987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505564C2-C5A1-0B48-BFDA-96B89AEF284E}"/>
              </a:ext>
            </a:extLst>
          </p:cNvPr>
          <p:cNvSpPr txBox="1"/>
          <p:nvPr/>
        </p:nvSpPr>
        <p:spPr>
          <a:xfrm rot="1852132">
            <a:off x="4397934" y="1066946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na</a:t>
            </a:r>
            <a:endParaRPr lang="en-US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E57A048E-8167-3B43-B46C-BF57C937483B}"/>
              </a:ext>
            </a:extLst>
          </p:cNvPr>
          <p:cNvSpPr txBox="1"/>
          <p:nvPr/>
        </p:nvSpPr>
        <p:spPr>
          <a:xfrm rot="1309287">
            <a:off x="4406507" y="846509"/>
            <a:ext cx="195758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err="1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panamabananas</a:t>
            </a:r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cxnSp>
        <p:nvCxnSpPr>
          <p:cNvPr id="103" name="Straight Connector 102">
            <a:extLst>
              <a:ext uri="{FF2B5EF4-FFF2-40B4-BE49-F238E27FC236}">
                <a16:creationId xmlns:a16="http://schemas.microsoft.com/office/drawing/2014/main" id="{551A2F39-93EA-8F46-95FC-7812ADD1E4B9}"/>
              </a:ext>
            </a:extLst>
          </p:cNvPr>
          <p:cNvCxnSpPr/>
          <p:nvPr/>
        </p:nvCxnSpPr>
        <p:spPr>
          <a:xfrm>
            <a:off x="3412740" y="461294"/>
            <a:ext cx="3418002" cy="13267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Oval 104">
            <a:extLst>
              <a:ext uri="{FF2B5EF4-FFF2-40B4-BE49-F238E27FC236}">
                <a16:creationId xmlns:a16="http://schemas.microsoft.com/office/drawing/2014/main" id="{66A0DA79-9843-5841-8362-1518E5C86D4D}"/>
              </a:ext>
            </a:extLst>
          </p:cNvPr>
          <p:cNvSpPr/>
          <p:nvPr/>
        </p:nvSpPr>
        <p:spPr>
          <a:xfrm>
            <a:off x="6808512" y="1737902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0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48E3103C-F59C-0C40-849C-7F54D94A9C33}"/>
              </a:ext>
            </a:extLst>
          </p:cNvPr>
          <p:cNvSpPr txBox="1"/>
          <p:nvPr/>
        </p:nvSpPr>
        <p:spPr>
          <a:xfrm>
            <a:off x="2527513" y="5092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5B20EB9-51D4-7040-864F-78FD7B4BA49E}"/>
              </a:ext>
            </a:extLst>
          </p:cNvPr>
          <p:cNvCxnSpPr>
            <a:cxnSpLocks/>
          </p:cNvCxnSpPr>
          <p:nvPr/>
        </p:nvCxnSpPr>
        <p:spPr>
          <a:xfrm flipH="1">
            <a:off x="1521696" y="326590"/>
            <a:ext cx="1531750" cy="602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Box 60">
            <a:extLst>
              <a:ext uri="{FF2B5EF4-FFF2-40B4-BE49-F238E27FC236}">
                <a16:creationId xmlns:a16="http://schemas.microsoft.com/office/drawing/2014/main" id="{2F87F1FB-B27E-4D46-9C8A-238094D04A7E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6922919B-802E-6B40-91DB-239A26CAEC88}"/>
              </a:ext>
            </a:extLst>
          </p:cNvPr>
          <p:cNvSpPr/>
          <p:nvPr/>
        </p:nvSpPr>
        <p:spPr>
          <a:xfrm>
            <a:off x="1455811" y="2622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773E99B2-FA42-A341-AA38-80FEE54DDA95}"/>
              </a:ext>
            </a:extLst>
          </p:cNvPr>
          <p:cNvSpPr txBox="1"/>
          <p:nvPr/>
        </p:nvSpPr>
        <p:spPr>
          <a:xfrm>
            <a:off x="1378392" y="228600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13</a:t>
            </a:r>
          </a:p>
        </p:txBody>
      </p:sp>
    </p:spTree>
    <p:extLst>
      <p:ext uri="{BB962C8B-B14F-4D97-AF65-F5344CB8AC3E}">
        <p14:creationId xmlns:p14="http://schemas.microsoft.com/office/powerpoint/2010/main" val="1862104832"/>
      </p:ext>
    </p:extLst>
  </p:cSld>
  <p:clrMapOvr>
    <a:masterClrMapping/>
  </p:clrMapOvr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449424D8-AB00-8341-81E3-216AC6597B9D}"/>
              </a:ext>
            </a:extLst>
          </p:cNvPr>
          <p:cNvCxnSpPr/>
          <p:nvPr/>
        </p:nvCxnSpPr>
        <p:spPr>
          <a:xfrm>
            <a:off x="3412740" y="461294"/>
            <a:ext cx="2104509" cy="12124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" name="Straight Connector 193">
            <a:extLst>
              <a:ext uri="{FF2B5EF4-FFF2-40B4-BE49-F238E27FC236}">
                <a16:creationId xmlns:a16="http://schemas.microsoft.com/office/drawing/2014/main" id="{302355EB-1E03-9741-B86D-5F12597226BE}"/>
              </a:ext>
            </a:extLst>
          </p:cNvPr>
          <p:cNvCxnSpPr/>
          <p:nvPr/>
        </p:nvCxnSpPr>
        <p:spPr>
          <a:xfrm>
            <a:off x="2075919" y="811669"/>
            <a:ext cx="494877" cy="93934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 dirty="0"/>
              <a:t>Bioinformatics Algorithms: An Active Learning Approach</a:t>
            </a:r>
            <a:r>
              <a:rPr lang="en-US" dirty="0"/>
              <a:t>.  © 2018 </a:t>
            </a:r>
            <a:r>
              <a:rPr lang="en-US" dirty="0" err="1"/>
              <a:t>Compeau</a:t>
            </a:r>
            <a:r>
              <a:rPr lang="en-US" dirty="0"/>
              <a:t> and </a:t>
            </a:r>
            <a:r>
              <a:rPr lang="en-US" dirty="0" err="1"/>
              <a:t>Pevzner</a:t>
            </a:r>
            <a:r>
              <a:rPr lang="en-US" dirty="0"/>
              <a:t>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cxnSpLocks/>
            <a:stCxn id="79" idx="3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cxnSpLocks/>
            <a:stCxn id="115" idx="4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cxnSpLocks/>
            <a:stCxn id="75" idx="3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cxnSpLocks/>
            <a:stCxn id="3" idx="4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cxnSpLocks/>
            <a:stCxn id="75" idx="2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cxnSpLocks/>
            <a:stCxn id="3" idx="4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cxnSpLocks/>
            <a:stCxn id="79" idx="4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cxnSpLocks/>
            <a:stCxn id="115" idx="4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cxnSpLocks/>
            <a:stCxn id="79" idx="5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 rot="2820604">
            <a:off x="2849442" y="1854023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cxnSpLocks/>
            <a:stCxn id="115" idx="4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533860" y="926068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cxnSpLocks/>
            <a:stCxn id="75" idx="6"/>
          </p:cNvCxnSpPr>
          <p:nvPr/>
        </p:nvCxnSpPr>
        <p:spPr>
          <a:xfrm>
            <a:off x="2109397" y="730847"/>
            <a:ext cx="903656" cy="909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270">
            <a:extLst>
              <a:ext uri="{FF2B5EF4-FFF2-40B4-BE49-F238E27FC236}">
                <a16:creationId xmlns:a16="http://schemas.microsoft.com/office/drawing/2014/main" id="{C912FE66-9BDD-3244-AF13-94538028BEB1}"/>
              </a:ext>
            </a:extLst>
          </p:cNvPr>
          <p:cNvSpPr txBox="1"/>
          <p:nvPr/>
        </p:nvSpPr>
        <p:spPr>
          <a:xfrm>
            <a:off x="6164657" y="6974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8A4BCEA1-F270-DF4B-91C0-5719E6EDB058}"/>
              </a:ext>
            </a:extLst>
          </p:cNvPr>
          <p:cNvSpPr/>
          <p:nvPr/>
        </p:nvSpPr>
        <p:spPr>
          <a:xfrm>
            <a:off x="6846780" y="802334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endCxn id="272" idx="1"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1DA7CF3C-1951-9342-B25A-77768D83E68A}"/>
              </a:ext>
            </a:extLst>
          </p:cNvPr>
          <p:cNvSpPr txBox="1"/>
          <p:nvPr/>
        </p:nvSpPr>
        <p:spPr>
          <a:xfrm>
            <a:off x="7137707" y="12716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7705792" y="165620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822E0E7-C780-6840-84BE-C59640A3AAED}"/>
              </a:ext>
            </a:extLst>
          </p:cNvPr>
          <p:cNvCxnSpPr>
            <a:stCxn id="272" idx="5"/>
            <a:endCxn id="275" idx="1"/>
          </p:cNvCxnSpPr>
          <p:nvPr/>
        </p:nvCxnSpPr>
        <p:spPr>
          <a:xfrm>
            <a:off x="7041901" y="997456"/>
            <a:ext cx="697369" cy="6922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0" name="TextBox 279">
            <a:extLst>
              <a:ext uri="{FF2B5EF4-FFF2-40B4-BE49-F238E27FC236}">
                <a16:creationId xmlns:a16="http://schemas.microsoft.com/office/drawing/2014/main" id="{8A85FCB1-E89D-5B4B-A182-F71A85133871}"/>
              </a:ext>
            </a:extLst>
          </p:cNvPr>
          <p:cNvSpPr txBox="1"/>
          <p:nvPr/>
        </p:nvSpPr>
        <p:spPr>
          <a:xfrm>
            <a:off x="2931142" y="1566883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11</a:t>
            </a:r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D99A8481-C9B9-7D41-BCDE-3F6E67442B6E}"/>
              </a:ext>
            </a:extLst>
          </p:cNvPr>
          <p:cNvSpPr txBox="1"/>
          <p:nvPr/>
        </p:nvSpPr>
        <p:spPr>
          <a:xfrm>
            <a:off x="7626535" y="1614275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12</a:t>
            </a: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790F0E15-A970-454E-BA3B-547A29B18BAF}"/>
              </a:ext>
            </a:extLst>
          </p:cNvPr>
          <p:cNvSpPr txBox="1"/>
          <p:nvPr/>
        </p:nvSpPr>
        <p:spPr>
          <a:xfrm rot="19702993">
            <a:off x="659625" y="691175"/>
            <a:ext cx="11977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bananas$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12954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5</a:t>
            </a:r>
          </a:p>
        </p:txBody>
      </p:sp>
      <p:sp>
        <p:nvSpPr>
          <p:cNvPr id="277" name="TextBox 276">
            <a:extLst>
              <a:ext uri="{FF2B5EF4-FFF2-40B4-BE49-F238E27FC236}">
                <a16:creationId xmlns:a16="http://schemas.microsoft.com/office/drawing/2014/main" id="{C2566DB1-648B-764B-A495-15C7A0A7BDD2}"/>
              </a:ext>
            </a:extLst>
          </p:cNvPr>
          <p:cNvSpPr txBox="1"/>
          <p:nvPr/>
        </p:nvSpPr>
        <p:spPr>
          <a:xfrm rot="18381987">
            <a:off x="518842" y="1282835"/>
            <a:ext cx="14510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15240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3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1D94F26B-73F8-4D40-8301-F8ABD1292A1F}"/>
              </a:ext>
            </a:extLst>
          </p:cNvPr>
          <p:cNvSpPr txBox="1"/>
          <p:nvPr/>
        </p:nvSpPr>
        <p:spPr>
          <a:xfrm rot="19309126">
            <a:off x="1128528" y="1988300"/>
            <a:ext cx="14414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Optima" panose="02000503060000020004" pitchFamily="2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45533" y="2257524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</a:t>
            </a:r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FA74940D-BAE3-8843-9230-938A29629DBD}"/>
              </a:ext>
            </a:extLst>
          </p:cNvPr>
          <p:cNvSpPr txBox="1"/>
          <p:nvPr/>
        </p:nvSpPr>
        <p:spPr>
          <a:xfrm rot="19241148">
            <a:off x="2075919" y="2069114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7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9</a:t>
            </a:r>
          </a:p>
        </p:txBody>
      </p:sp>
      <p:sp>
        <p:nvSpPr>
          <p:cNvPr id="195" name="TextBox 194">
            <a:extLst>
              <a:ext uri="{FF2B5EF4-FFF2-40B4-BE49-F238E27FC236}">
                <a16:creationId xmlns:a16="http://schemas.microsoft.com/office/drawing/2014/main" id="{B22E077B-522A-3D43-86E6-E8B82064BFF5}"/>
              </a:ext>
            </a:extLst>
          </p:cNvPr>
          <p:cNvSpPr txBox="1"/>
          <p:nvPr/>
        </p:nvSpPr>
        <p:spPr>
          <a:xfrm>
            <a:off x="1940290" y="1175008"/>
            <a:ext cx="4283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Optima" panose="02000503060000020004" pitchFamily="2" charset="0"/>
              </a:rPr>
              <a:t>na</a:t>
            </a:r>
            <a:endParaRPr lang="en-US" dirty="0">
              <a:latin typeface="Optima" panose="02000503060000020004" pitchFamily="2" charset="0"/>
            </a:endParaRP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57601" y="1828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6</a:t>
            </a: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3ABF8136-8EFF-C546-8ED3-1F5331D0D53F}"/>
              </a:ext>
            </a:extLst>
          </p:cNvPr>
          <p:cNvSpPr txBox="1"/>
          <p:nvPr/>
        </p:nvSpPr>
        <p:spPr>
          <a:xfrm rot="4167367">
            <a:off x="2887640" y="1134018"/>
            <a:ext cx="10711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banana$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FEBF324-C7C8-234F-BD69-2C10A7DB16CD}"/>
              </a:ext>
            </a:extLst>
          </p:cNvPr>
          <p:cNvSpPr txBox="1"/>
          <p:nvPr/>
        </p:nvSpPr>
        <p:spPr>
          <a:xfrm rot="3062246">
            <a:off x="3437333" y="1097003"/>
            <a:ext cx="14302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Optima" panose="02000503060000020004" pitchFamily="2" charset="0"/>
              </a:rPr>
              <a:t>mabananas</a:t>
            </a:r>
            <a:r>
              <a:rPr lang="en-US" dirty="0">
                <a:latin typeface="Optima" panose="02000503060000020004" pitchFamily="2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17526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4</a:t>
            </a:r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F3A2AB0B-D8C6-7644-BAB5-8DC78D72B482}"/>
              </a:ext>
            </a:extLst>
          </p:cNvPr>
          <p:cNvSpPr txBox="1"/>
          <p:nvPr/>
        </p:nvSpPr>
        <p:spPr>
          <a:xfrm rot="19189991">
            <a:off x="4175351" y="2012533"/>
            <a:ext cx="14510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30581" y="2341191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2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F85AB7E3-7D3A-3E4F-8BFE-512212407837}"/>
              </a:ext>
            </a:extLst>
          </p:cNvPr>
          <p:cNvSpPr txBox="1"/>
          <p:nvPr/>
        </p:nvSpPr>
        <p:spPr>
          <a:xfrm rot="19265983">
            <a:off x="5060662" y="2081079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8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3798" y="2342494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00" dirty="0">
              <a:solidFill>
                <a:schemeClr val="bg1"/>
              </a:solidFill>
              <a:latin typeface="Optima" panose="02000503060000020004" pitchFamily="2" charset="0"/>
              <a:cs typeface="Consolas" panose="020B0609020204030204" pitchFamily="49" charset="0"/>
            </a:endParaRPr>
          </a:p>
        </p:txBody>
      </p:sp>
      <p:sp>
        <p:nvSpPr>
          <p:cNvPr id="281" name="TextBox 280">
            <a:extLst>
              <a:ext uri="{FF2B5EF4-FFF2-40B4-BE49-F238E27FC236}">
                <a16:creationId xmlns:a16="http://schemas.microsoft.com/office/drawing/2014/main" id="{6B25FDD9-66B1-074B-8787-FE0444A6C4B0}"/>
              </a:ext>
            </a:extLst>
          </p:cNvPr>
          <p:cNvSpPr txBox="1"/>
          <p:nvPr/>
        </p:nvSpPr>
        <p:spPr>
          <a:xfrm>
            <a:off x="5950459" y="2307844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10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6B7D3F8B-C341-434B-92B1-0F5C0AB9CB1D}"/>
              </a:ext>
            </a:extLst>
          </p:cNvPr>
          <p:cNvSpPr txBox="1"/>
          <p:nvPr/>
        </p:nvSpPr>
        <p:spPr>
          <a:xfrm rot="2475189">
            <a:off x="5778784" y="1835987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505564C2-C5A1-0B48-BFDA-96B89AEF284E}"/>
              </a:ext>
            </a:extLst>
          </p:cNvPr>
          <p:cNvSpPr txBox="1"/>
          <p:nvPr/>
        </p:nvSpPr>
        <p:spPr>
          <a:xfrm rot="1852132">
            <a:off x="4397934" y="1066946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na</a:t>
            </a:r>
            <a:endParaRPr lang="en-US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E57A048E-8167-3B43-B46C-BF57C937483B}"/>
              </a:ext>
            </a:extLst>
          </p:cNvPr>
          <p:cNvSpPr txBox="1"/>
          <p:nvPr/>
        </p:nvSpPr>
        <p:spPr>
          <a:xfrm rot="1309287">
            <a:off x="4406507" y="846509"/>
            <a:ext cx="195758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panamabananas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cxnSp>
        <p:nvCxnSpPr>
          <p:cNvPr id="103" name="Straight Connector 102">
            <a:extLst>
              <a:ext uri="{FF2B5EF4-FFF2-40B4-BE49-F238E27FC236}">
                <a16:creationId xmlns:a16="http://schemas.microsoft.com/office/drawing/2014/main" id="{551A2F39-93EA-8F46-95FC-7812ADD1E4B9}"/>
              </a:ext>
            </a:extLst>
          </p:cNvPr>
          <p:cNvCxnSpPr/>
          <p:nvPr/>
        </p:nvCxnSpPr>
        <p:spPr>
          <a:xfrm>
            <a:off x="3412740" y="461294"/>
            <a:ext cx="3418002" cy="13267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Oval 104">
            <a:extLst>
              <a:ext uri="{FF2B5EF4-FFF2-40B4-BE49-F238E27FC236}">
                <a16:creationId xmlns:a16="http://schemas.microsoft.com/office/drawing/2014/main" id="{66A0DA79-9843-5841-8362-1518E5C86D4D}"/>
              </a:ext>
            </a:extLst>
          </p:cNvPr>
          <p:cNvSpPr/>
          <p:nvPr/>
        </p:nvSpPr>
        <p:spPr>
          <a:xfrm>
            <a:off x="6808512" y="1737902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0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0F2F384-B088-9146-A7FF-CBF2095B25BD}"/>
              </a:ext>
            </a:extLst>
          </p:cNvPr>
          <p:cNvSpPr txBox="1"/>
          <p:nvPr/>
        </p:nvSpPr>
        <p:spPr>
          <a:xfrm>
            <a:off x="2527513" y="5092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FC2C8D4C-4794-A04D-BB73-8B4407ED9859}"/>
              </a:ext>
            </a:extLst>
          </p:cNvPr>
          <p:cNvCxnSpPr>
            <a:cxnSpLocks/>
          </p:cNvCxnSpPr>
          <p:nvPr/>
        </p:nvCxnSpPr>
        <p:spPr>
          <a:xfrm flipH="1">
            <a:off x="1521696" y="326590"/>
            <a:ext cx="1531750" cy="602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Box 60">
            <a:extLst>
              <a:ext uri="{FF2B5EF4-FFF2-40B4-BE49-F238E27FC236}">
                <a16:creationId xmlns:a16="http://schemas.microsoft.com/office/drawing/2014/main" id="{C337315A-2CB7-AB42-8CF5-DAB2EA6E19E5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B5885B7E-9CCD-2143-A724-42A06CBF9106}"/>
              </a:ext>
            </a:extLst>
          </p:cNvPr>
          <p:cNvSpPr/>
          <p:nvPr/>
        </p:nvSpPr>
        <p:spPr>
          <a:xfrm>
            <a:off x="1455811" y="2622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F6BAC892-EE75-B345-B06E-77B67C0E231E}"/>
              </a:ext>
            </a:extLst>
          </p:cNvPr>
          <p:cNvSpPr txBox="1"/>
          <p:nvPr/>
        </p:nvSpPr>
        <p:spPr>
          <a:xfrm>
            <a:off x="1378392" y="228600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13</a:t>
            </a:r>
          </a:p>
        </p:txBody>
      </p:sp>
    </p:spTree>
    <p:extLst>
      <p:ext uri="{BB962C8B-B14F-4D97-AF65-F5344CB8AC3E}">
        <p14:creationId xmlns:p14="http://schemas.microsoft.com/office/powerpoint/2010/main" val="2455555766"/>
      </p:ext>
    </p:extLst>
  </p:cSld>
  <p:clrMapOvr>
    <a:masterClrMapping/>
  </p:clrMapOvr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449424D8-AB00-8341-81E3-216AC6597B9D}"/>
              </a:ext>
            </a:extLst>
          </p:cNvPr>
          <p:cNvCxnSpPr/>
          <p:nvPr/>
        </p:nvCxnSpPr>
        <p:spPr>
          <a:xfrm>
            <a:off x="3412740" y="461294"/>
            <a:ext cx="2104509" cy="12124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" name="Straight Connector 193">
            <a:extLst>
              <a:ext uri="{FF2B5EF4-FFF2-40B4-BE49-F238E27FC236}">
                <a16:creationId xmlns:a16="http://schemas.microsoft.com/office/drawing/2014/main" id="{302355EB-1E03-9741-B86D-5F12597226BE}"/>
              </a:ext>
            </a:extLst>
          </p:cNvPr>
          <p:cNvCxnSpPr/>
          <p:nvPr/>
        </p:nvCxnSpPr>
        <p:spPr>
          <a:xfrm>
            <a:off x="2075919" y="811669"/>
            <a:ext cx="494877" cy="93934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 dirty="0"/>
              <a:t>Bioinformatics Algorithms: An Active Learning Approach</a:t>
            </a:r>
            <a:r>
              <a:rPr lang="en-US" dirty="0"/>
              <a:t>.  © 2018 </a:t>
            </a:r>
            <a:r>
              <a:rPr lang="en-US" dirty="0" err="1"/>
              <a:t>Compeau</a:t>
            </a:r>
            <a:r>
              <a:rPr lang="en-US" dirty="0"/>
              <a:t> and </a:t>
            </a:r>
            <a:r>
              <a:rPr lang="en-US" dirty="0" err="1"/>
              <a:t>Pevzner</a:t>
            </a:r>
            <a:r>
              <a:rPr lang="en-US" dirty="0"/>
              <a:t>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cxnSpLocks/>
            <a:stCxn id="79" idx="3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cxnSpLocks/>
            <a:stCxn id="115" idx="4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cxnSpLocks/>
            <a:stCxn id="75" idx="3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cxnSpLocks/>
            <a:stCxn id="3" idx="4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cxnSpLocks/>
            <a:stCxn id="75" idx="2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cxnSpLocks/>
            <a:stCxn id="3" idx="4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cxnSpLocks/>
            <a:stCxn id="79" idx="4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cxnSpLocks/>
            <a:stCxn id="115" idx="4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cxnSpLocks/>
            <a:stCxn id="79" idx="5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 rot="2820604">
            <a:off x="2849442" y="1854023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cxnSpLocks/>
            <a:stCxn id="115" idx="4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533860" y="926068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cxnSpLocks/>
            <a:stCxn id="75" idx="6"/>
          </p:cNvCxnSpPr>
          <p:nvPr/>
        </p:nvCxnSpPr>
        <p:spPr>
          <a:xfrm>
            <a:off x="2109397" y="730847"/>
            <a:ext cx="903656" cy="909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cxnSpLocks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6887769" y="761636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8A85FCB1-E89D-5B4B-A182-F71A85133871}"/>
              </a:ext>
            </a:extLst>
          </p:cNvPr>
          <p:cNvSpPr txBox="1"/>
          <p:nvPr/>
        </p:nvSpPr>
        <p:spPr>
          <a:xfrm>
            <a:off x="2931142" y="1566883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11</a:t>
            </a:r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D99A8481-C9B9-7D41-BCDE-3F6E67442B6E}"/>
              </a:ext>
            </a:extLst>
          </p:cNvPr>
          <p:cNvSpPr txBox="1"/>
          <p:nvPr/>
        </p:nvSpPr>
        <p:spPr>
          <a:xfrm>
            <a:off x="6808512" y="719704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12</a:t>
            </a: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790F0E15-A970-454E-BA3B-547A29B18BAF}"/>
              </a:ext>
            </a:extLst>
          </p:cNvPr>
          <p:cNvSpPr txBox="1"/>
          <p:nvPr/>
        </p:nvSpPr>
        <p:spPr>
          <a:xfrm rot="19702993">
            <a:off x="659625" y="691175"/>
            <a:ext cx="11977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bananas$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12954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5</a:t>
            </a:r>
          </a:p>
        </p:txBody>
      </p:sp>
      <p:sp>
        <p:nvSpPr>
          <p:cNvPr id="277" name="TextBox 276">
            <a:extLst>
              <a:ext uri="{FF2B5EF4-FFF2-40B4-BE49-F238E27FC236}">
                <a16:creationId xmlns:a16="http://schemas.microsoft.com/office/drawing/2014/main" id="{C2566DB1-648B-764B-A495-15C7A0A7BDD2}"/>
              </a:ext>
            </a:extLst>
          </p:cNvPr>
          <p:cNvSpPr txBox="1"/>
          <p:nvPr/>
        </p:nvSpPr>
        <p:spPr>
          <a:xfrm rot="18381987">
            <a:off x="518842" y="1282835"/>
            <a:ext cx="14510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15240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3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1D94F26B-73F8-4D40-8301-F8ABD1292A1F}"/>
              </a:ext>
            </a:extLst>
          </p:cNvPr>
          <p:cNvSpPr txBox="1"/>
          <p:nvPr/>
        </p:nvSpPr>
        <p:spPr>
          <a:xfrm rot="19309126">
            <a:off x="1128528" y="1988300"/>
            <a:ext cx="14414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Optima" panose="02000503060000020004" pitchFamily="2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45533" y="2257524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</a:t>
            </a:r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FA74940D-BAE3-8843-9230-938A29629DBD}"/>
              </a:ext>
            </a:extLst>
          </p:cNvPr>
          <p:cNvSpPr txBox="1"/>
          <p:nvPr/>
        </p:nvSpPr>
        <p:spPr>
          <a:xfrm rot="19241148">
            <a:off x="2075919" y="2069114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7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9</a:t>
            </a:r>
          </a:p>
        </p:txBody>
      </p:sp>
      <p:sp>
        <p:nvSpPr>
          <p:cNvPr id="195" name="TextBox 194">
            <a:extLst>
              <a:ext uri="{FF2B5EF4-FFF2-40B4-BE49-F238E27FC236}">
                <a16:creationId xmlns:a16="http://schemas.microsoft.com/office/drawing/2014/main" id="{B22E077B-522A-3D43-86E6-E8B82064BFF5}"/>
              </a:ext>
            </a:extLst>
          </p:cNvPr>
          <p:cNvSpPr txBox="1"/>
          <p:nvPr/>
        </p:nvSpPr>
        <p:spPr>
          <a:xfrm>
            <a:off x="1940290" y="1175008"/>
            <a:ext cx="4283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Optima" panose="02000503060000020004" pitchFamily="2" charset="0"/>
              </a:rPr>
              <a:t>na</a:t>
            </a:r>
            <a:endParaRPr lang="en-US" dirty="0">
              <a:latin typeface="Optima" panose="02000503060000020004" pitchFamily="2" charset="0"/>
            </a:endParaRP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57601" y="1828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6</a:t>
            </a: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3ABF8136-8EFF-C546-8ED3-1F5331D0D53F}"/>
              </a:ext>
            </a:extLst>
          </p:cNvPr>
          <p:cNvSpPr txBox="1"/>
          <p:nvPr/>
        </p:nvSpPr>
        <p:spPr>
          <a:xfrm rot="4167367">
            <a:off x="2887640" y="1134018"/>
            <a:ext cx="10711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banana$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FEBF324-C7C8-234F-BD69-2C10A7DB16CD}"/>
              </a:ext>
            </a:extLst>
          </p:cNvPr>
          <p:cNvSpPr txBox="1"/>
          <p:nvPr/>
        </p:nvSpPr>
        <p:spPr>
          <a:xfrm rot="3062246">
            <a:off x="3437333" y="1097003"/>
            <a:ext cx="14302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Optima" panose="02000503060000020004" pitchFamily="2" charset="0"/>
              </a:rPr>
              <a:t>mabananas</a:t>
            </a:r>
            <a:r>
              <a:rPr lang="en-US" dirty="0">
                <a:latin typeface="Optima" panose="02000503060000020004" pitchFamily="2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17526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4</a:t>
            </a:r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F3A2AB0B-D8C6-7644-BAB5-8DC78D72B482}"/>
              </a:ext>
            </a:extLst>
          </p:cNvPr>
          <p:cNvSpPr txBox="1"/>
          <p:nvPr/>
        </p:nvSpPr>
        <p:spPr>
          <a:xfrm rot="19189991">
            <a:off x="4175351" y="2012533"/>
            <a:ext cx="14510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30581" y="2341191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2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F85AB7E3-7D3A-3E4F-8BFE-512212407837}"/>
              </a:ext>
            </a:extLst>
          </p:cNvPr>
          <p:cNvSpPr txBox="1"/>
          <p:nvPr/>
        </p:nvSpPr>
        <p:spPr>
          <a:xfrm rot="19265983">
            <a:off x="5060662" y="2081079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8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3798" y="2342494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00" dirty="0">
              <a:solidFill>
                <a:schemeClr val="bg1"/>
              </a:solidFill>
              <a:latin typeface="Optima" panose="02000503060000020004" pitchFamily="2" charset="0"/>
              <a:cs typeface="Consolas" panose="020B0609020204030204" pitchFamily="49" charset="0"/>
            </a:endParaRPr>
          </a:p>
        </p:txBody>
      </p:sp>
      <p:sp>
        <p:nvSpPr>
          <p:cNvPr id="281" name="TextBox 280">
            <a:extLst>
              <a:ext uri="{FF2B5EF4-FFF2-40B4-BE49-F238E27FC236}">
                <a16:creationId xmlns:a16="http://schemas.microsoft.com/office/drawing/2014/main" id="{6B25FDD9-66B1-074B-8787-FE0444A6C4B0}"/>
              </a:ext>
            </a:extLst>
          </p:cNvPr>
          <p:cNvSpPr txBox="1"/>
          <p:nvPr/>
        </p:nvSpPr>
        <p:spPr>
          <a:xfrm>
            <a:off x="5950459" y="2307844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10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6B7D3F8B-C341-434B-92B1-0F5C0AB9CB1D}"/>
              </a:ext>
            </a:extLst>
          </p:cNvPr>
          <p:cNvSpPr txBox="1"/>
          <p:nvPr/>
        </p:nvSpPr>
        <p:spPr>
          <a:xfrm rot="2475189">
            <a:off x="5778784" y="1835987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505564C2-C5A1-0B48-BFDA-96B89AEF284E}"/>
              </a:ext>
            </a:extLst>
          </p:cNvPr>
          <p:cNvSpPr txBox="1"/>
          <p:nvPr/>
        </p:nvSpPr>
        <p:spPr>
          <a:xfrm rot="1852132">
            <a:off x="4397934" y="1066946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na</a:t>
            </a:r>
            <a:endParaRPr lang="en-US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E57A048E-8167-3B43-B46C-BF57C937483B}"/>
              </a:ext>
            </a:extLst>
          </p:cNvPr>
          <p:cNvSpPr txBox="1"/>
          <p:nvPr/>
        </p:nvSpPr>
        <p:spPr>
          <a:xfrm rot="1309287">
            <a:off x="4406507" y="846509"/>
            <a:ext cx="195758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panamabananas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cxnSp>
        <p:nvCxnSpPr>
          <p:cNvPr id="103" name="Straight Connector 102">
            <a:extLst>
              <a:ext uri="{FF2B5EF4-FFF2-40B4-BE49-F238E27FC236}">
                <a16:creationId xmlns:a16="http://schemas.microsoft.com/office/drawing/2014/main" id="{551A2F39-93EA-8F46-95FC-7812ADD1E4B9}"/>
              </a:ext>
            </a:extLst>
          </p:cNvPr>
          <p:cNvCxnSpPr/>
          <p:nvPr/>
        </p:nvCxnSpPr>
        <p:spPr>
          <a:xfrm>
            <a:off x="3412740" y="461294"/>
            <a:ext cx="3418002" cy="13267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Oval 104">
            <a:extLst>
              <a:ext uri="{FF2B5EF4-FFF2-40B4-BE49-F238E27FC236}">
                <a16:creationId xmlns:a16="http://schemas.microsoft.com/office/drawing/2014/main" id="{66A0DA79-9843-5841-8362-1518E5C86D4D}"/>
              </a:ext>
            </a:extLst>
          </p:cNvPr>
          <p:cNvSpPr/>
          <p:nvPr/>
        </p:nvSpPr>
        <p:spPr>
          <a:xfrm>
            <a:off x="6808512" y="1737902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0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DF78E51C-0EB0-614A-8448-F987029E866D}"/>
              </a:ext>
            </a:extLst>
          </p:cNvPr>
          <p:cNvSpPr txBox="1"/>
          <p:nvPr/>
        </p:nvSpPr>
        <p:spPr>
          <a:xfrm rot="725050">
            <a:off x="5646741" y="346550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2CC941E2-71DB-A249-88F9-B14AF6391E72}"/>
              </a:ext>
            </a:extLst>
          </p:cNvPr>
          <p:cNvSpPr txBox="1"/>
          <p:nvPr/>
        </p:nvSpPr>
        <p:spPr>
          <a:xfrm>
            <a:off x="2527513" y="5092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C83799A5-D474-9943-8505-63867472CB5A}"/>
              </a:ext>
            </a:extLst>
          </p:cNvPr>
          <p:cNvCxnSpPr>
            <a:cxnSpLocks/>
          </p:cNvCxnSpPr>
          <p:nvPr/>
        </p:nvCxnSpPr>
        <p:spPr>
          <a:xfrm flipH="1">
            <a:off x="1521696" y="326590"/>
            <a:ext cx="1531750" cy="602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Box 57">
            <a:extLst>
              <a:ext uri="{FF2B5EF4-FFF2-40B4-BE49-F238E27FC236}">
                <a16:creationId xmlns:a16="http://schemas.microsoft.com/office/drawing/2014/main" id="{0C8BF455-5225-0441-8ACD-0EEB9CF24719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A0A7A185-CDED-504B-A037-6E351CF73D08}"/>
              </a:ext>
            </a:extLst>
          </p:cNvPr>
          <p:cNvSpPr/>
          <p:nvPr/>
        </p:nvSpPr>
        <p:spPr>
          <a:xfrm>
            <a:off x="1455811" y="2622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DB8BFA27-1F25-7F40-A6CD-C608E900E515}"/>
              </a:ext>
            </a:extLst>
          </p:cNvPr>
          <p:cNvSpPr txBox="1"/>
          <p:nvPr/>
        </p:nvSpPr>
        <p:spPr>
          <a:xfrm>
            <a:off x="1378392" y="228600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13</a:t>
            </a:r>
          </a:p>
        </p:txBody>
      </p:sp>
    </p:spTree>
    <p:extLst>
      <p:ext uri="{BB962C8B-B14F-4D97-AF65-F5344CB8AC3E}">
        <p14:creationId xmlns:p14="http://schemas.microsoft.com/office/powerpoint/2010/main" val="1746863957"/>
      </p:ext>
    </p:extLst>
  </p:cSld>
  <p:clrMapOvr>
    <a:masterClrMapping/>
  </p:clrMapOvr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449424D8-AB00-8341-81E3-216AC6597B9D}"/>
              </a:ext>
            </a:extLst>
          </p:cNvPr>
          <p:cNvCxnSpPr/>
          <p:nvPr/>
        </p:nvCxnSpPr>
        <p:spPr>
          <a:xfrm>
            <a:off x="3412740" y="461294"/>
            <a:ext cx="2104509" cy="12124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" name="Straight Connector 193">
            <a:extLst>
              <a:ext uri="{FF2B5EF4-FFF2-40B4-BE49-F238E27FC236}">
                <a16:creationId xmlns:a16="http://schemas.microsoft.com/office/drawing/2014/main" id="{302355EB-1E03-9741-B86D-5F12597226BE}"/>
              </a:ext>
            </a:extLst>
          </p:cNvPr>
          <p:cNvCxnSpPr/>
          <p:nvPr/>
        </p:nvCxnSpPr>
        <p:spPr>
          <a:xfrm>
            <a:off x="2075919" y="811669"/>
            <a:ext cx="494877" cy="93934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 dirty="0"/>
              <a:t>Bioinformatics Algorithms: An Active Learning Approach</a:t>
            </a:r>
            <a:r>
              <a:rPr lang="en-US" dirty="0"/>
              <a:t>.  © 2018 </a:t>
            </a:r>
            <a:r>
              <a:rPr lang="en-US" dirty="0" err="1"/>
              <a:t>Compeau</a:t>
            </a:r>
            <a:r>
              <a:rPr lang="en-US" dirty="0"/>
              <a:t> and </a:t>
            </a:r>
            <a:r>
              <a:rPr lang="en-US" dirty="0" err="1"/>
              <a:t>Pevzner</a:t>
            </a:r>
            <a:r>
              <a:rPr lang="en-US" dirty="0"/>
              <a:t>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cxnSpLocks/>
            <a:stCxn id="79" idx="3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cxnSpLocks/>
            <a:stCxn id="115" idx="4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cxnSpLocks/>
            <a:stCxn id="75" idx="3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cxnSpLocks/>
            <a:stCxn id="3" idx="4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cxnSpLocks/>
            <a:stCxn id="75" idx="2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cxnSpLocks/>
            <a:stCxn id="3" idx="4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cxnSpLocks/>
            <a:stCxn id="79" idx="4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cxnSpLocks/>
            <a:stCxn id="115" idx="4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cxnSpLocks/>
            <a:stCxn id="79" idx="5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 rot="2820604">
            <a:off x="2849442" y="1854023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cxnSpLocks/>
            <a:stCxn id="115" idx="4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533860" y="926068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cxnSpLocks/>
            <a:stCxn id="75" idx="6"/>
          </p:cNvCxnSpPr>
          <p:nvPr/>
        </p:nvCxnSpPr>
        <p:spPr>
          <a:xfrm>
            <a:off x="2109397" y="730847"/>
            <a:ext cx="903656" cy="909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cxnSpLocks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6887769" y="761636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8A85FCB1-E89D-5B4B-A182-F71A85133871}"/>
              </a:ext>
            </a:extLst>
          </p:cNvPr>
          <p:cNvSpPr txBox="1"/>
          <p:nvPr/>
        </p:nvSpPr>
        <p:spPr>
          <a:xfrm>
            <a:off x="2931142" y="1566883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11</a:t>
            </a:r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D99A8481-C9B9-7D41-BCDE-3F6E67442B6E}"/>
              </a:ext>
            </a:extLst>
          </p:cNvPr>
          <p:cNvSpPr txBox="1"/>
          <p:nvPr/>
        </p:nvSpPr>
        <p:spPr>
          <a:xfrm>
            <a:off x="6808512" y="719704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12</a:t>
            </a: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790F0E15-A970-454E-BA3B-547A29B18BAF}"/>
              </a:ext>
            </a:extLst>
          </p:cNvPr>
          <p:cNvSpPr txBox="1"/>
          <p:nvPr/>
        </p:nvSpPr>
        <p:spPr>
          <a:xfrm rot="19702993">
            <a:off x="659625" y="691175"/>
            <a:ext cx="11977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bananas$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12954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5</a:t>
            </a:r>
          </a:p>
        </p:txBody>
      </p:sp>
      <p:sp>
        <p:nvSpPr>
          <p:cNvPr id="277" name="TextBox 276">
            <a:extLst>
              <a:ext uri="{FF2B5EF4-FFF2-40B4-BE49-F238E27FC236}">
                <a16:creationId xmlns:a16="http://schemas.microsoft.com/office/drawing/2014/main" id="{C2566DB1-648B-764B-A495-15C7A0A7BDD2}"/>
              </a:ext>
            </a:extLst>
          </p:cNvPr>
          <p:cNvSpPr txBox="1"/>
          <p:nvPr/>
        </p:nvSpPr>
        <p:spPr>
          <a:xfrm rot="18381987">
            <a:off x="518842" y="1282835"/>
            <a:ext cx="14510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15240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3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1D94F26B-73F8-4D40-8301-F8ABD1292A1F}"/>
              </a:ext>
            </a:extLst>
          </p:cNvPr>
          <p:cNvSpPr txBox="1"/>
          <p:nvPr/>
        </p:nvSpPr>
        <p:spPr>
          <a:xfrm rot="19309126">
            <a:off x="1128528" y="1988300"/>
            <a:ext cx="14414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Optima" panose="02000503060000020004" pitchFamily="2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45533" y="2257524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</a:t>
            </a:r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FA74940D-BAE3-8843-9230-938A29629DBD}"/>
              </a:ext>
            </a:extLst>
          </p:cNvPr>
          <p:cNvSpPr txBox="1"/>
          <p:nvPr/>
        </p:nvSpPr>
        <p:spPr>
          <a:xfrm rot="19241148">
            <a:off x="2075919" y="2069114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7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9</a:t>
            </a:r>
          </a:p>
        </p:txBody>
      </p:sp>
      <p:sp>
        <p:nvSpPr>
          <p:cNvPr id="195" name="TextBox 194">
            <a:extLst>
              <a:ext uri="{FF2B5EF4-FFF2-40B4-BE49-F238E27FC236}">
                <a16:creationId xmlns:a16="http://schemas.microsoft.com/office/drawing/2014/main" id="{B22E077B-522A-3D43-86E6-E8B82064BFF5}"/>
              </a:ext>
            </a:extLst>
          </p:cNvPr>
          <p:cNvSpPr txBox="1"/>
          <p:nvPr/>
        </p:nvSpPr>
        <p:spPr>
          <a:xfrm>
            <a:off x="1940290" y="1175008"/>
            <a:ext cx="4283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Optima" panose="02000503060000020004" pitchFamily="2" charset="0"/>
              </a:rPr>
              <a:t>na</a:t>
            </a:r>
            <a:endParaRPr lang="en-US" dirty="0">
              <a:latin typeface="Optima" panose="02000503060000020004" pitchFamily="2" charset="0"/>
            </a:endParaRP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57601" y="1828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6</a:t>
            </a: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3ABF8136-8EFF-C546-8ED3-1F5331D0D53F}"/>
              </a:ext>
            </a:extLst>
          </p:cNvPr>
          <p:cNvSpPr txBox="1"/>
          <p:nvPr/>
        </p:nvSpPr>
        <p:spPr>
          <a:xfrm rot="4167367">
            <a:off x="2887640" y="1134018"/>
            <a:ext cx="10711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banana$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FEBF324-C7C8-234F-BD69-2C10A7DB16CD}"/>
              </a:ext>
            </a:extLst>
          </p:cNvPr>
          <p:cNvSpPr txBox="1"/>
          <p:nvPr/>
        </p:nvSpPr>
        <p:spPr>
          <a:xfrm rot="3062246">
            <a:off x="3437333" y="1097003"/>
            <a:ext cx="14302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Optima" panose="02000503060000020004" pitchFamily="2" charset="0"/>
              </a:rPr>
              <a:t>mabananas</a:t>
            </a:r>
            <a:r>
              <a:rPr lang="en-US" dirty="0">
                <a:latin typeface="Optima" panose="02000503060000020004" pitchFamily="2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17526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4</a:t>
            </a:r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F3A2AB0B-D8C6-7644-BAB5-8DC78D72B482}"/>
              </a:ext>
            </a:extLst>
          </p:cNvPr>
          <p:cNvSpPr txBox="1"/>
          <p:nvPr/>
        </p:nvSpPr>
        <p:spPr>
          <a:xfrm rot="19189991">
            <a:off x="4175351" y="2012533"/>
            <a:ext cx="14510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30581" y="2341191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2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F85AB7E3-7D3A-3E4F-8BFE-512212407837}"/>
              </a:ext>
            </a:extLst>
          </p:cNvPr>
          <p:cNvSpPr txBox="1"/>
          <p:nvPr/>
        </p:nvSpPr>
        <p:spPr>
          <a:xfrm rot="19265983">
            <a:off x="5060662" y="2081079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8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3798" y="2342494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00" dirty="0">
              <a:solidFill>
                <a:schemeClr val="bg1"/>
              </a:solidFill>
              <a:latin typeface="Optima" panose="02000503060000020004" pitchFamily="2" charset="0"/>
              <a:cs typeface="Consolas" panose="020B0609020204030204" pitchFamily="49" charset="0"/>
            </a:endParaRPr>
          </a:p>
        </p:txBody>
      </p:sp>
      <p:sp>
        <p:nvSpPr>
          <p:cNvPr id="281" name="TextBox 280">
            <a:extLst>
              <a:ext uri="{FF2B5EF4-FFF2-40B4-BE49-F238E27FC236}">
                <a16:creationId xmlns:a16="http://schemas.microsoft.com/office/drawing/2014/main" id="{6B25FDD9-66B1-074B-8787-FE0444A6C4B0}"/>
              </a:ext>
            </a:extLst>
          </p:cNvPr>
          <p:cNvSpPr txBox="1"/>
          <p:nvPr/>
        </p:nvSpPr>
        <p:spPr>
          <a:xfrm>
            <a:off x="5950459" y="2307844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10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6B7D3F8B-C341-434B-92B1-0F5C0AB9CB1D}"/>
              </a:ext>
            </a:extLst>
          </p:cNvPr>
          <p:cNvSpPr txBox="1"/>
          <p:nvPr/>
        </p:nvSpPr>
        <p:spPr>
          <a:xfrm rot="2475189">
            <a:off x="5778784" y="1835987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505564C2-C5A1-0B48-BFDA-96B89AEF284E}"/>
              </a:ext>
            </a:extLst>
          </p:cNvPr>
          <p:cNvSpPr txBox="1"/>
          <p:nvPr/>
        </p:nvSpPr>
        <p:spPr>
          <a:xfrm rot="1852132">
            <a:off x="4397934" y="1066946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na</a:t>
            </a:r>
            <a:endParaRPr lang="en-US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E57A048E-8167-3B43-B46C-BF57C937483B}"/>
              </a:ext>
            </a:extLst>
          </p:cNvPr>
          <p:cNvSpPr txBox="1"/>
          <p:nvPr/>
        </p:nvSpPr>
        <p:spPr>
          <a:xfrm rot="1309287">
            <a:off x="4406507" y="846509"/>
            <a:ext cx="195758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panamabananas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cxnSp>
        <p:nvCxnSpPr>
          <p:cNvPr id="103" name="Straight Connector 102">
            <a:extLst>
              <a:ext uri="{FF2B5EF4-FFF2-40B4-BE49-F238E27FC236}">
                <a16:creationId xmlns:a16="http://schemas.microsoft.com/office/drawing/2014/main" id="{551A2F39-93EA-8F46-95FC-7812ADD1E4B9}"/>
              </a:ext>
            </a:extLst>
          </p:cNvPr>
          <p:cNvCxnSpPr/>
          <p:nvPr/>
        </p:nvCxnSpPr>
        <p:spPr>
          <a:xfrm>
            <a:off x="3412740" y="461294"/>
            <a:ext cx="3418002" cy="13267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Oval 104">
            <a:extLst>
              <a:ext uri="{FF2B5EF4-FFF2-40B4-BE49-F238E27FC236}">
                <a16:creationId xmlns:a16="http://schemas.microsoft.com/office/drawing/2014/main" id="{66A0DA79-9843-5841-8362-1518E5C86D4D}"/>
              </a:ext>
            </a:extLst>
          </p:cNvPr>
          <p:cNvSpPr/>
          <p:nvPr/>
        </p:nvSpPr>
        <p:spPr>
          <a:xfrm>
            <a:off x="6808512" y="1737902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0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DF78E51C-0EB0-614A-8448-F987029E866D}"/>
              </a:ext>
            </a:extLst>
          </p:cNvPr>
          <p:cNvSpPr txBox="1"/>
          <p:nvPr/>
        </p:nvSpPr>
        <p:spPr>
          <a:xfrm rot="725050">
            <a:off x="5646741" y="346550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1FA13012-A75C-204E-B574-2D4E5BA6962B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9683" t="6613" r="11476" b="12953"/>
          <a:stretch/>
        </p:blipFill>
        <p:spPr>
          <a:xfrm>
            <a:off x="2201502" y="3212958"/>
            <a:ext cx="2878075" cy="2953543"/>
          </a:xfrm>
          <a:prstGeom prst="rect">
            <a:avLst/>
          </a:prstGeom>
          <a:ln>
            <a:solidFill>
              <a:schemeClr val="tx1">
                <a:lumMod val="75000"/>
                <a:lumOff val="25000"/>
              </a:schemeClr>
            </a:solidFill>
          </a:ln>
        </p:spPr>
      </p:pic>
      <p:sp>
        <p:nvSpPr>
          <p:cNvPr id="7" name="Rounded Rectangular Callout 6">
            <a:extLst>
              <a:ext uri="{FF2B5EF4-FFF2-40B4-BE49-F238E27FC236}">
                <a16:creationId xmlns:a16="http://schemas.microsoft.com/office/drawing/2014/main" id="{68CC7476-2BA3-C240-80AB-E2F6971E91BD}"/>
              </a:ext>
            </a:extLst>
          </p:cNvPr>
          <p:cNvSpPr/>
          <p:nvPr/>
        </p:nvSpPr>
        <p:spPr>
          <a:xfrm>
            <a:off x="5681001" y="3024664"/>
            <a:ext cx="3177596" cy="993800"/>
          </a:xfrm>
          <a:prstGeom prst="wedgeRoundRectCallout">
            <a:avLst>
              <a:gd name="adj1" fmla="val -95128"/>
              <a:gd name="adj2" fmla="val 65846"/>
              <a:gd name="adj3" fmla="val 16667"/>
            </a:avLst>
          </a:prstGeom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i="1" dirty="0">
                <a:latin typeface="Optima" panose="02000503060000020004" pitchFamily="2" charset="0"/>
              </a:rPr>
              <a:t>Algorithm of the Year! </a:t>
            </a:r>
            <a:r>
              <a:rPr lang="en-US" sz="2800" dirty="0">
                <a:latin typeface="Optima" panose="02000503060000020004" pitchFamily="2" charset="0"/>
              </a:rPr>
              <a:t>(1973)</a:t>
            </a:r>
          </a:p>
        </p:txBody>
      </p:sp>
      <p:sp>
        <p:nvSpPr>
          <p:cNvPr id="62" name="Rounded Rectangular Callout 61">
            <a:extLst>
              <a:ext uri="{FF2B5EF4-FFF2-40B4-BE49-F238E27FC236}">
                <a16:creationId xmlns:a16="http://schemas.microsoft.com/office/drawing/2014/main" id="{BE1065C9-BA83-C046-8C33-DA9CB919A745}"/>
              </a:ext>
            </a:extLst>
          </p:cNvPr>
          <p:cNvSpPr/>
          <p:nvPr/>
        </p:nvSpPr>
        <p:spPr>
          <a:xfrm>
            <a:off x="512344" y="3305357"/>
            <a:ext cx="1883796" cy="638230"/>
          </a:xfrm>
          <a:prstGeom prst="wedgeRoundRectCallout">
            <a:avLst>
              <a:gd name="adj1" fmla="val 48900"/>
              <a:gd name="adj2" fmla="val 80902"/>
              <a:gd name="adj3" fmla="val 16667"/>
            </a:avLst>
          </a:prstGeom>
          <a:solidFill>
            <a:schemeClr val="accent4"/>
          </a:solidFill>
          <a:ln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i="1" dirty="0">
                <a:latin typeface="Optima" panose="02000503060000020004" pitchFamily="2" charset="0"/>
              </a:rPr>
              <a:t>No Kitten!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E2E0-A366-0A4D-A211-EE3D5684876C}"/>
              </a:ext>
            </a:extLst>
          </p:cNvPr>
          <p:cNvSpPr/>
          <p:nvPr/>
        </p:nvSpPr>
        <p:spPr>
          <a:xfrm>
            <a:off x="5247940" y="5748561"/>
            <a:ext cx="3736856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dirty="0">
                <a:latin typeface="Optima" panose="02000503060000020004" pitchFamily="2" charset="0"/>
              </a:rPr>
              <a:t>https://</a:t>
            </a:r>
            <a:r>
              <a:rPr lang="en-US" sz="1000" dirty="0" err="1">
                <a:latin typeface="Optima" panose="02000503060000020004" pitchFamily="2" charset="0"/>
              </a:rPr>
              <a:t>www.nytimes.com</a:t>
            </a:r>
            <a:r>
              <a:rPr lang="en-US" sz="1000" dirty="0">
                <a:latin typeface="Optima" panose="02000503060000020004" pitchFamily="2" charset="0"/>
              </a:rPr>
              <a:t>/2018/12/17/science/</a:t>
            </a:r>
            <a:r>
              <a:rPr lang="en-US" sz="1000" dirty="0" err="1">
                <a:latin typeface="Optima" panose="02000503060000020004" pitchFamily="2" charset="0"/>
              </a:rPr>
              <a:t>donald</a:t>
            </a:r>
            <a:r>
              <a:rPr lang="en-US" sz="1000" dirty="0">
                <a:latin typeface="Optima" panose="02000503060000020004" pitchFamily="2" charset="0"/>
              </a:rPr>
              <a:t>-</a:t>
            </a:r>
            <a:r>
              <a:rPr lang="en-US" sz="1000" dirty="0" err="1">
                <a:latin typeface="Optima" panose="02000503060000020004" pitchFamily="2" charset="0"/>
              </a:rPr>
              <a:t>knuth</a:t>
            </a:r>
            <a:r>
              <a:rPr lang="en-US" sz="1000" dirty="0">
                <a:latin typeface="Optima" panose="02000503060000020004" pitchFamily="2" charset="0"/>
              </a:rPr>
              <a:t>-computers-algorithms-</a:t>
            </a:r>
            <a:r>
              <a:rPr lang="en-US" sz="1000" dirty="0" err="1">
                <a:latin typeface="Optima" panose="02000503060000020004" pitchFamily="2" charset="0"/>
              </a:rPr>
              <a:t>programming.html</a:t>
            </a:r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13095480-4EE6-C143-92A2-1065C3FEE7D7}"/>
              </a:ext>
            </a:extLst>
          </p:cNvPr>
          <p:cNvSpPr txBox="1"/>
          <p:nvPr/>
        </p:nvSpPr>
        <p:spPr>
          <a:xfrm>
            <a:off x="2527513" y="5092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3EBAFF6D-D445-0D42-A0B6-512D49AF9FAE}"/>
              </a:ext>
            </a:extLst>
          </p:cNvPr>
          <p:cNvCxnSpPr>
            <a:cxnSpLocks/>
          </p:cNvCxnSpPr>
          <p:nvPr/>
        </p:nvCxnSpPr>
        <p:spPr>
          <a:xfrm flipH="1">
            <a:off x="1521696" y="326590"/>
            <a:ext cx="1531750" cy="602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TextBox 62">
            <a:extLst>
              <a:ext uri="{FF2B5EF4-FFF2-40B4-BE49-F238E27FC236}">
                <a16:creationId xmlns:a16="http://schemas.microsoft.com/office/drawing/2014/main" id="{6392DA60-4FF6-A947-BD65-C6C112272A0F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E8EB9DA7-C2F4-A44E-9E26-E24C04229A70}"/>
              </a:ext>
            </a:extLst>
          </p:cNvPr>
          <p:cNvSpPr/>
          <p:nvPr/>
        </p:nvSpPr>
        <p:spPr>
          <a:xfrm>
            <a:off x="1455811" y="2622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21063501-1A9A-F64B-9ACE-E89E991B59A8}"/>
              </a:ext>
            </a:extLst>
          </p:cNvPr>
          <p:cNvSpPr txBox="1"/>
          <p:nvPr/>
        </p:nvSpPr>
        <p:spPr>
          <a:xfrm>
            <a:off x="1378392" y="228600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13</a:t>
            </a:r>
          </a:p>
        </p:txBody>
      </p:sp>
    </p:spTree>
    <p:extLst>
      <p:ext uri="{BB962C8B-B14F-4D97-AF65-F5344CB8AC3E}">
        <p14:creationId xmlns:p14="http://schemas.microsoft.com/office/powerpoint/2010/main" val="3294310527"/>
      </p:ext>
    </p:extLst>
  </p:cSld>
  <p:clrMapOvr>
    <a:masterClrMapping/>
  </p:clrMapOvr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FB118099-964E-634D-85EF-B6249BA72AF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E447891E-473C-6849-B50C-9943D383459C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2358" t="23631" r="46987" b="54566"/>
          <a:stretch/>
        </p:blipFill>
        <p:spPr>
          <a:xfrm>
            <a:off x="0" y="19050"/>
            <a:ext cx="12677078" cy="6838950"/>
          </a:xfrm>
          <a:prstGeom prst="rect">
            <a:avLst/>
          </a:prstGeom>
          <a:ln>
            <a:solidFill>
              <a:schemeClr val="tx1">
                <a:lumMod val="75000"/>
                <a:lumOff val="25000"/>
              </a:schemeClr>
            </a:solidFill>
          </a:ln>
        </p:spPr>
      </p:pic>
    </p:spTree>
    <p:extLst>
      <p:ext uri="{BB962C8B-B14F-4D97-AF65-F5344CB8AC3E}">
        <p14:creationId xmlns:p14="http://schemas.microsoft.com/office/powerpoint/2010/main" val="3636529597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76200"/>
            <a:ext cx="8686800" cy="1143000"/>
          </a:xfrm>
        </p:spPr>
        <p:txBody>
          <a:bodyPr>
            <a:normAutofit fontScale="90000"/>
          </a:bodyPr>
          <a:lstStyle/>
          <a:p>
            <a:r>
              <a:rPr lang="en-US" dirty="0"/>
              <a:t>Idea: Organize Patterns and Make a Single Pass Down the Reference Genome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/>
          <a:srcRect t="10000" b="10000"/>
          <a:stretch>
            <a:fillRect/>
          </a:stretch>
        </p:blipFill>
        <p:spPr>
          <a:xfrm>
            <a:off x="-1" y="3124200"/>
            <a:ext cx="2801471" cy="1905000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228600" y="2438400"/>
            <a:ext cx="8686800" cy="369332"/>
          </a:xfrm>
          <a:prstGeom prst="rect">
            <a:avLst/>
          </a:prstGeom>
          <a:solidFill>
            <a:schemeClr val="accent1"/>
          </a:solidFill>
          <a:effectLst/>
        </p:spPr>
        <p:txBody>
          <a:bodyPr wrap="square" rtlCol="0">
            <a:spAutoFit/>
          </a:bodyPr>
          <a:lstStyle/>
          <a:p>
            <a:r>
              <a:rPr lang="en-US" altLang="en-US" dirty="0">
                <a:solidFill>
                  <a:srgbClr val="FFFFFF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CTGATGATGGACTACGCTACTACTGCTAGCTGTATTACGATCAGCTACCACATCGTAGCTAC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4038600" y="1920680"/>
            <a:ext cx="70692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i="1" dirty="0">
                <a:latin typeface="Optima" panose="02000503060000020004" pitchFamily="2" charset="0"/>
              </a:rPr>
              <a:t>Text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B476D7EE-DE98-8740-892B-6BAC45319EA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590800" y="6356350"/>
            <a:ext cx="3962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ct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latin typeface="Optima" panose="02000503060000020004" pitchFamily="2" charset="0"/>
              </a:rPr>
              <a:t>Bioinformatics Algorithms: An Active Learning Approach. Copyright 2018 </a:t>
            </a:r>
            <a:r>
              <a:rPr lang="en-US" dirty="0" err="1">
                <a:latin typeface="Optima" panose="02000503060000020004" pitchFamily="2" charset="0"/>
              </a:rPr>
              <a:t>Compeau</a:t>
            </a:r>
            <a:r>
              <a:rPr lang="en-US" dirty="0">
                <a:latin typeface="Optima" panose="02000503060000020004" pitchFamily="2" charset="0"/>
              </a:rPr>
              <a:t> and </a:t>
            </a:r>
            <a:r>
              <a:rPr lang="en-US" dirty="0" err="1">
                <a:latin typeface="Optima" panose="02000503060000020004" pitchFamily="2" charset="0"/>
              </a:rPr>
              <a:t>Pevzner</a:t>
            </a:r>
            <a:r>
              <a:rPr lang="en-US" dirty="0">
                <a:latin typeface="Optima" panose="02000503060000020004" pitchFamily="2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5814184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1313E-6 4.63392E-6 L 0.66377 -0.00557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3189" y="-2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449424D8-AB00-8341-81E3-216AC6597B9D}"/>
              </a:ext>
            </a:extLst>
          </p:cNvPr>
          <p:cNvCxnSpPr/>
          <p:nvPr/>
        </p:nvCxnSpPr>
        <p:spPr>
          <a:xfrm>
            <a:off x="3412740" y="461294"/>
            <a:ext cx="2104509" cy="12124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" name="Straight Connector 193">
            <a:extLst>
              <a:ext uri="{FF2B5EF4-FFF2-40B4-BE49-F238E27FC236}">
                <a16:creationId xmlns:a16="http://schemas.microsoft.com/office/drawing/2014/main" id="{302355EB-1E03-9741-B86D-5F12597226BE}"/>
              </a:ext>
            </a:extLst>
          </p:cNvPr>
          <p:cNvCxnSpPr/>
          <p:nvPr/>
        </p:nvCxnSpPr>
        <p:spPr>
          <a:xfrm>
            <a:off x="2075919" y="811669"/>
            <a:ext cx="494877" cy="93934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 dirty="0"/>
              <a:t>Bioinformatics Algorithms: An Active Learning Approach</a:t>
            </a:r>
            <a:r>
              <a:rPr lang="en-US" dirty="0"/>
              <a:t>.  © 2018 </a:t>
            </a:r>
            <a:r>
              <a:rPr lang="en-US" dirty="0" err="1"/>
              <a:t>Compeau</a:t>
            </a:r>
            <a:r>
              <a:rPr lang="en-US" dirty="0"/>
              <a:t> and </a:t>
            </a:r>
            <a:r>
              <a:rPr lang="en-US" dirty="0" err="1"/>
              <a:t>Pevzner</a:t>
            </a:r>
            <a:r>
              <a:rPr lang="en-US" dirty="0"/>
              <a:t>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cxnSpLocks/>
            <a:stCxn id="79" idx="3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cxnSpLocks/>
            <a:stCxn id="115" idx="4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cxnSpLocks/>
            <a:stCxn id="75" idx="3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cxnSpLocks/>
            <a:stCxn id="3" idx="4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cxnSpLocks/>
            <a:stCxn id="75" idx="2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cxnSpLocks/>
            <a:stCxn id="3" idx="4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cxnSpLocks/>
            <a:stCxn id="79" idx="4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cxnSpLocks/>
            <a:stCxn id="115" idx="4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cxnSpLocks/>
            <a:stCxn id="79" idx="5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 rot="2820604">
            <a:off x="2849442" y="1854023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cxnSpLocks/>
            <a:stCxn id="115" idx="4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533860" y="926068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cxnSpLocks/>
            <a:stCxn id="75" idx="6"/>
          </p:cNvCxnSpPr>
          <p:nvPr/>
        </p:nvCxnSpPr>
        <p:spPr>
          <a:xfrm>
            <a:off x="2109397" y="730847"/>
            <a:ext cx="903656" cy="909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cxnSpLocks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6887769" y="761636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8A85FCB1-E89D-5B4B-A182-F71A85133871}"/>
              </a:ext>
            </a:extLst>
          </p:cNvPr>
          <p:cNvSpPr txBox="1"/>
          <p:nvPr/>
        </p:nvSpPr>
        <p:spPr>
          <a:xfrm>
            <a:off x="2931142" y="1566883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11</a:t>
            </a:r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D99A8481-C9B9-7D41-BCDE-3F6E67442B6E}"/>
              </a:ext>
            </a:extLst>
          </p:cNvPr>
          <p:cNvSpPr txBox="1"/>
          <p:nvPr/>
        </p:nvSpPr>
        <p:spPr>
          <a:xfrm>
            <a:off x="6808512" y="719704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12</a:t>
            </a: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790F0E15-A970-454E-BA3B-547A29B18BAF}"/>
              </a:ext>
            </a:extLst>
          </p:cNvPr>
          <p:cNvSpPr txBox="1"/>
          <p:nvPr/>
        </p:nvSpPr>
        <p:spPr>
          <a:xfrm rot="19702993">
            <a:off x="659625" y="691175"/>
            <a:ext cx="11977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bananas$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12954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5</a:t>
            </a:r>
          </a:p>
        </p:txBody>
      </p:sp>
      <p:sp>
        <p:nvSpPr>
          <p:cNvPr id="277" name="TextBox 276">
            <a:extLst>
              <a:ext uri="{FF2B5EF4-FFF2-40B4-BE49-F238E27FC236}">
                <a16:creationId xmlns:a16="http://schemas.microsoft.com/office/drawing/2014/main" id="{C2566DB1-648B-764B-A495-15C7A0A7BDD2}"/>
              </a:ext>
            </a:extLst>
          </p:cNvPr>
          <p:cNvSpPr txBox="1"/>
          <p:nvPr/>
        </p:nvSpPr>
        <p:spPr>
          <a:xfrm rot="18381987">
            <a:off x="518842" y="1282835"/>
            <a:ext cx="14510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15240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3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1D94F26B-73F8-4D40-8301-F8ABD1292A1F}"/>
              </a:ext>
            </a:extLst>
          </p:cNvPr>
          <p:cNvSpPr txBox="1"/>
          <p:nvPr/>
        </p:nvSpPr>
        <p:spPr>
          <a:xfrm rot="19309126">
            <a:off x="1128528" y="1988300"/>
            <a:ext cx="14414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Optima" panose="02000503060000020004" pitchFamily="2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45533" y="2257524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</a:t>
            </a:r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FA74940D-BAE3-8843-9230-938A29629DBD}"/>
              </a:ext>
            </a:extLst>
          </p:cNvPr>
          <p:cNvSpPr txBox="1"/>
          <p:nvPr/>
        </p:nvSpPr>
        <p:spPr>
          <a:xfrm rot="19241148">
            <a:off x="2075919" y="2069114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7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9</a:t>
            </a:r>
          </a:p>
        </p:txBody>
      </p:sp>
      <p:sp>
        <p:nvSpPr>
          <p:cNvPr id="195" name="TextBox 194">
            <a:extLst>
              <a:ext uri="{FF2B5EF4-FFF2-40B4-BE49-F238E27FC236}">
                <a16:creationId xmlns:a16="http://schemas.microsoft.com/office/drawing/2014/main" id="{B22E077B-522A-3D43-86E6-E8B82064BFF5}"/>
              </a:ext>
            </a:extLst>
          </p:cNvPr>
          <p:cNvSpPr txBox="1"/>
          <p:nvPr/>
        </p:nvSpPr>
        <p:spPr>
          <a:xfrm>
            <a:off x="1940290" y="1175008"/>
            <a:ext cx="4283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Optima" panose="02000503060000020004" pitchFamily="2" charset="0"/>
              </a:rPr>
              <a:t>na</a:t>
            </a:r>
            <a:endParaRPr lang="en-US" dirty="0">
              <a:latin typeface="Optima" panose="02000503060000020004" pitchFamily="2" charset="0"/>
            </a:endParaRP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57601" y="1828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6</a:t>
            </a: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3ABF8136-8EFF-C546-8ED3-1F5331D0D53F}"/>
              </a:ext>
            </a:extLst>
          </p:cNvPr>
          <p:cNvSpPr txBox="1"/>
          <p:nvPr/>
        </p:nvSpPr>
        <p:spPr>
          <a:xfrm rot="4167367">
            <a:off x="2887640" y="1134018"/>
            <a:ext cx="10711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banana$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FEBF324-C7C8-234F-BD69-2C10A7DB16CD}"/>
              </a:ext>
            </a:extLst>
          </p:cNvPr>
          <p:cNvSpPr txBox="1"/>
          <p:nvPr/>
        </p:nvSpPr>
        <p:spPr>
          <a:xfrm rot="3062246">
            <a:off x="3437333" y="1097003"/>
            <a:ext cx="14302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Optima" panose="02000503060000020004" pitchFamily="2" charset="0"/>
              </a:rPr>
              <a:t>mabananas</a:t>
            </a:r>
            <a:r>
              <a:rPr lang="en-US" dirty="0">
                <a:latin typeface="Optima" panose="02000503060000020004" pitchFamily="2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17526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4</a:t>
            </a:r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F3A2AB0B-D8C6-7644-BAB5-8DC78D72B482}"/>
              </a:ext>
            </a:extLst>
          </p:cNvPr>
          <p:cNvSpPr txBox="1"/>
          <p:nvPr/>
        </p:nvSpPr>
        <p:spPr>
          <a:xfrm rot="19189991">
            <a:off x="4175351" y="2012533"/>
            <a:ext cx="14510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30581" y="2341191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2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F85AB7E3-7D3A-3E4F-8BFE-512212407837}"/>
              </a:ext>
            </a:extLst>
          </p:cNvPr>
          <p:cNvSpPr txBox="1"/>
          <p:nvPr/>
        </p:nvSpPr>
        <p:spPr>
          <a:xfrm rot="19265983">
            <a:off x="5060662" y="2081079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8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3798" y="2342494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00" dirty="0">
              <a:solidFill>
                <a:schemeClr val="bg1"/>
              </a:solidFill>
              <a:latin typeface="Optima" panose="02000503060000020004" pitchFamily="2" charset="0"/>
              <a:cs typeface="Consolas" panose="020B0609020204030204" pitchFamily="49" charset="0"/>
            </a:endParaRPr>
          </a:p>
        </p:txBody>
      </p:sp>
      <p:sp>
        <p:nvSpPr>
          <p:cNvPr id="281" name="TextBox 280">
            <a:extLst>
              <a:ext uri="{FF2B5EF4-FFF2-40B4-BE49-F238E27FC236}">
                <a16:creationId xmlns:a16="http://schemas.microsoft.com/office/drawing/2014/main" id="{6B25FDD9-66B1-074B-8787-FE0444A6C4B0}"/>
              </a:ext>
            </a:extLst>
          </p:cNvPr>
          <p:cNvSpPr txBox="1"/>
          <p:nvPr/>
        </p:nvSpPr>
        <p:spPr>
          <a:xfrm>
            <a:off x="5950459" y="2307844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10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6B7D3F8B-C341-434B-92B1-0F5C0AB9CB1D}"/>
              </a:ext>
            </a:extLst>
          </p:cNvPr>
          <p:cNvSpPr txBox="1"/>
          <p:nvPr/>
        </p:nvSpPr>
        <p:spPr>
          <a:xfrm rot="2475189">
            <a:off x="5778784" y="1835987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505564C2-C5A1-0B48-BFDA-96B89AEF284E}"/>
              </a:ext>
            </a:extLst>
          </p:cNvPr>
          <p:cNvSpPr txBox="1"/>
          <p:nvPr/>
        </p:nvSpPr>
        <p:spPr>
          <a:xfrm rot="1852132">
            <a:off x="4397934" y="1066946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na</a:t>
            </a:r>
            <a:endParaRPr lang="en-US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E57A048E-8167-3B43-B46C-BF57C937483B}"/>
              </a:ext>
            </a:extLst>
          </p:cNvPr>
          <p:cNvSpPr txBox="1"/>
          <p:nvPr/>
        </p:nvSpPr>
        <p:spPr>
          <a:xfrm rot="1309287">
            <a:off x="4406507" y="846509"/>
            <a:ext cx="195758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panamabananas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cxnSp>
        <p:nvCxnSpPr>
          <p:cNvPr id="103" name="Straight Connector 102">
            <a:extLst>
              <a:ext uri="{FF2B5EF4-FFF2-40B4-BE49-F238E27FC236}">
                <a16:creationId xmlns:a16="http://schemas.microsoft.com/office/drawing/2014/main" id="{551A2F39-93EA-8F46-95FC-7812ADD1E4B9}"/>
              </a:ext>
            </a:extLst>
          </p:cNvPr>
          <p:cNvCxnSpPr/>
          <p:nvPr/>
        </p:nvCxnSpPr>
        <p:spPr>
          <a:xfrm>
            <a:off x="3412740" y="461294"/>
            <a:ext cx="3418002" cy="13267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Oval 104">
            <a:extLst>
              <a:ext uri="{FF2B5EF4-FFF2-40B4-BE49-F238E27FC236}">
                <a16:creationId xmlns:a16="http://schemas.microsoft.com/office/drawing/2014/main" id="{66A0DA79-9843-5841-8362-1518E5C86D4D}"/>
              </a:ext>
            </a:extLst>
          </p:cNvPr>
          <p:cNvSpPr/>
          <p:nvPr/>
        </p:nvSpPr>
        <p:spPr>
          <a:xfrm>
            <a:off x="6808512" y="1737902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0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DF78E51C-0EB0-614A-8448-F987029E866D}"/>
              </a:ext>
            </a:extLst>
          </p:cNvPr>
          <p:cNvSpPr txBox="1"/>
          <p:nvPr/>
        </p:nvSpPr>
        <p:spPr>
          <a:xfrm rot="725050">
            <a:off x="5646741" y="346550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sp>
        <p:nvSpPr>
          <p:cNvPr id="58" name="Content Placeholder 3">
            <a:extLst>
              <a:ext uri="{FF2B5EF4-FFF2-40B4-BE49-F238E27FC236}">
                <a16:creationId xmlns:a16="http://schemas.microsoft.com/office/drawing/2014/main" id="{5D2DC184-B41E-2242-942A-83188FE83BBD}"/>
              </a:ext>
            </a:extLst>
          </p:cNvPr>
          <p:cNvSpPr txBox="1">
            <a:spLocks/>
          </p:cNvSpPr>
          <p:nvPr/>
        </p:nvSpPr>
        <p:spPr>
          <a:xfrm>
            <a:off x="607722" y="3179649"/>
            <a:ext cx="8155278" cy="1544751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4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b="1" dirty="0">
                <a:solidFill>
                  <a:schemeClr val="accent4"/>
                </a:solidFill>
              </a:rPr>
              <a:t>Exercise: </a:t>
            </a:r>
            <a:r>
              <a:rPr lang="en-US" sz="2800" dirty="0"/>
              <a:t>Prove that the suffix tree of </a:t>
            </a:r>
            <a:r>
              <a:rPr lang="en-US" sz="2800" i="1" dirty="0"/>
              <a:t>Text</a:t>
            </a:r>
            <a:r>
              <a:rPr lang="en-US" sz="2800" dirty="0"/>
              <a:t> has:</a:t>
            </a:r>
          </a:p>
          <a:p>
            <a:pPr marL="514350" indent="-514350">
              <a:buFont typeface="+mj-lt"/>
              <a:buAutoNum type="arabicPeriod"/>
            </a:pPr>
            <a:r>
              <a:rPr lang="en-US" sz="2800" dirty="0"/>
              <a:t>exactly |</a:t>
            </a:r>
            <a:r>
              <a:rPr lang="en-US" sz="2800" i="1" dirty="0"/>
              <a:t>Text</a:t>
            </a:r>
            <a:r>
              <a:rPr lang="en-US" sz="2800" dirty="0"/>
              <a:t>| + 1 leaves (degree 1)</a:t>
            </a:r>
          </a:p>
          <a:p>
            <a:pPr marL="514350" indent="-514350">
              <a:buFont typeface="+mj-lt"/>
              <a:buAutoNum type="arabicPeriod"/>
            </a:pPr>
            <a:r>
              <a:rPr lang="en-US" sz="2800" dirty="0"/>
              <a:t>at most |</a:t>
            </a:r>
            <a:r>
              <a:rPr lang="en-US" sz="2800" i="1" dirty="0"/>
              <a:t>Text</a:t>
            </a:r>
            <a:r>
              <a:rPr lang="en-US" sz="2800" dirty="0"/>
              <a:t>| + 1 internal nodes (larger degree).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FDC19E59-FB22-1C4C-B86E-BA359A8FC4D1}"/>
              </a:ext>
            </a:extLst>
          </p:cNvPr>
          <p:cNvSpPr txBox="1"/>
          <p:nvPr/>
        </p:nvSpPr>
        <p:spPr>
          <a:xfrm>
            <a:off x="2527513" y="5092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ED6A686F-B2EE-2C4F-A6B7-66E5244E9689}"/>
              </a:ext>
            </a:extLst>
          </p:cNvPr>
          <p:cNvCxnSpPr>
            <a:cxnSpLocks/>
          </p:cNvCxnSpPr>
          <p:nvPr/>
        </p:nvCxnSpPr>
        <p:spPr>
          <a:xfrm flipH="1">
            <a:off x="1521696" y="326590"/>
            <a:ext cx="1531750" cy="602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Box 60">
            <a:extLst>
              <a:ext uri="{FF2B5EF4-FFF2-40B4-BE49-F238E27FC236}">
                <a16:creationId xmlns:a16="http://schemas.microsoft.com/office/drawing/2014/main" id="{A570607C-ECB6-1243-B594-226692091131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F11582A0-3A0E-9242-845A-7DE5739AF699}"/>
              </a:ext>
            </a:extLst>
          </p:cNvPr>
          <p:cNvSpPr/>
          <p:nvPr/>
        </p:nvSpPr>
        <p:spPr>
          <a:xfrm>
            <a:off x="1455811" y="2622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B73A5A18-CED5-3840-A06E-47D031F2EE4B}"/>
              </a:ext>
            </a:extLst>
          </p:cNvPr>
          <p:cNvSpPr txBox="1"/>
          <p:nvPr/>
        </p:nvSpPr>
        <p:spPr>
          <a:xfrm>
            <a:off x="1378392" y="228600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13</a:t>
            </a:r>
          </a:p>
        </p:txBody>
      </p:sp>
    </p:spTree>
    <p:extLst>
      <p:ext uri="{BB962C8B-B14F-4D97-AF65-F5344CB8AC3E}">
        <p14:creationId xmlns:p14="http://schemas.microsoft.com/office/powerpoint/2010/main" val="1345274477"/>
      </p:ext>
    </p:extLst>
  </p:cSld>
  <p:clrMapOvr>
    <a:masterClrMapping/>
  </p:clrMapOvr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449424D8-AB00-8341-81E3-216AC6597B9D}"/>
              </a:ext>
            </a:extLst>
          </p:cNvPr>
          <p:cNvCxnSpPr/>
          <p:nvPr/>
        </p:nvCxnSpPr>
        <p:spPr>
          <a:xfrm>
            <a:off x="3412740" y="461294"/>
            <a:ext cx="2104509" cy="12124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" name="Straight Connector 193">
            <a:extLst>
              <a:ext uri="{FF2B5EF4-FFF2-40B4-BE49-F238E27FC236}">
                <a16:creationId xmlns:a16="http://schemas.microsoft.com/office/drawing/2014/main" id="{302355EB-1E03-9741-B86D-5F12597226BE}"/>
              </a:ext>
            </a:extLst>
          </p:cNvPr>
          <p:cNvCxnSpPr/>
          <p:nvPr/>
        </p:nvCxnSpPr>
        <p:spPr>
          <a:xfrm>
            <a:off x="2075919" y="811669"/>
            <a:ext cx="494877" cy="93934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 dirty="0"/>
              <a:t>Bioinformatics Algorithms: An Active Learning Approach</a:t>
            </a:r>
            <a:r>
              <a:rPr lang="en-US" dirty="0"/>
              <a:t>.  © 2018 </a:t>
            </a:r>
            <a:r>
              <a:rPr lang="en-US" dirty="0" err="1"/>
              <a:t>Compeau</a:t>
            </a:r>
            <a:r>
              <a:rPr lang="en-US" dirty="0"/>
              <a:t> and </a:t>
            </a:r>
            <a:r>
              <a:rPr lang="en-US" dirty="0" err="1"/>
              <a:t>Pevzner</a:t>
            </a:r>
            <a:r>
              <a:rPr lang="en-US" dirty="0"/>
              <a:t>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cxnSpLocks/>
            <a:stCxn id="79" idx="3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cxnSpLocks/>
            <a:stCxn id="115" idx="4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cxnSpLocks/>
            <a:stCxn id="75" idx="3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cxnSpLocks/>
            <a:stCxn id="3" idx="4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cxnSpLocks/>
            <a:stCxn id="75" idx="2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cxnSpLocks/>
            <a:stCxn id="3" idx="4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cxnSpLocks/>
            <a:stCxn id="79" idx="4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cxnSpLocks/>
            <a:stCxn id="115" idx="4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cxnSpLocks/>
            <a:stCxn id="79" idx="5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 rot="2820604">
            <a:off x="2849442" y="1854023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cxnSpLocks/>
            <a:stCxn id="115" idx="4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533860" y="926068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cxnSpLocks/>
            <a:stCxn id="75" idx="6"/>
          </p:cNvCxnSpPr>
          <p:nvPr/>
        </p:nvCxnSpPr>
        <p:spPr>
          <a:xfrm>
            <a:off x="2109397" y="730847"/>
            <a:ext cx="903656" cy="909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cxnSpLocks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6887769" y="761636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8A85FCB1-E89D-5B4B-A182-F71A85133871}"/>
              </a:ext>
            </a:extLst>
          </p:cNvPr>
          <p:cNvSpPr txBox="1"/>
          <p:nvPr/>
        </p:nvSpPr>
        <p:spPr>
          <a:xfrm>
            <a:off x="2931142" y="1566883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11</a:t>
            </a:r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D99A8481-C9B9-7D41-BCDE-3F6E67442B6E}"/>
              </a:ext>
            </a:extLst>
          </p:cNvPr>
          <p:cNvSpPr txBox="1"/>
          <p:nvPr/>
        </p:nvSpPr>
        <p:spPr>
          <a:xfrm>
            <a:off x="6808512" y="719704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12</a:t>
            </a: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790F0E15-A970-454E-BA3B-547A29B18BAF}"/>
              </a:ext>
            </a:extLst>
          </p:cNvPr>
          <p:cNvSpPr txBox="1"/>
          <p:nvPr/>
        </p:nvSpPr>
        <p:spPr>
          <a:xfrm rot="19702993">
            <a:off x="659625" y="691175"/>
            <a:ext cx="11977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bananas$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12954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5</a:t>
            </a:r>
          </a:p>
        </p:txBody>
      </p:sp>
      <p:sp>
        <p:nvSpPr>
          <p:cNvPr id="277" name="TextBox 276">
            <a:extLst>
              <a:ext uri="{FF2B5EF4-FFF2-40B4-BE49-F238E27FC236}">
                <a16:creationId xmlns:a16="http://schemas.microsoft.com/office/drawing/2014/main" id="{C2566DB1-648B-764B-A495-15C7A0A7BDD2}"/>
              </a:ext>
            </a:extLst>
          </p:cNvPr>
          <p:cNvSpPr txBox="1"/>
          <p:nvPr/>
        </p:nvSpPr>
        <p:spPr>
          <a:xfrm rot="18381987">
            <a:off x="518842" y="1282835"/>
            <a:ext cx="14510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15240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3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1D94F26B-73F8-4D40-8301-F8ABD1292A1F}"/>
              </a:ext>
            </a:extLst>
          </p:cNvPr>
          <p:cNvSpPr txBox="1"/>
          <p:nvPr/>
        </p:nvSpPr>
        <p:spPr>
          <a:xfrm rot="19309126">
            <a:off x="1128528" y="1988300"/>
            <a:ext cx="14414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Optima" panose="02000503060000020004" pitchFamily="2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45533" y="2257524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</a:t>
            </a:r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FA74940D-BAE3-8843-9230-938A29629DBD}"/>
              </a:ext>
            </a:extLst>
          </p:cNvPr>
          <p:cNvSpPr txBox="1"/>
          <p:nvPr/>
        </p:nvSpPr>
        <p:spPr>
          <a:xfrm rot="19241148">
            <a:off x="2075919" y="2069114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7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9</a:t>
            </a:r>
          </a:p>
        </p:txBody>
      </p:sp>
      <p:sp>
        <p:nvSpPr>
          <p:cNvPr id="195" name="TextBox 194">
            <a:extLst>
              <a:ext uri="{FF2B5EF4-FFF2-40B4-BE49-F238E27FC236}">
                <a16:creationId xmlns:a16="http://schemas.microsoft.com/office/drawing/2014/main" id="{B22E077B-522A-3D43-86E6-E8B82064BFF5}"/>
              </a:ext>
            </a:extLst>
          </p:cNvPr>
          <p:cNvSpPr txBox="1"/>
          <p:nvPr/>
        </p:nvSpPr>
        <p:spPr>
          <a:xfrm>
            <a:off x="1940290" y="1175008"/>
            <a:ext cx="4283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Optima" panose="02000503060000020004" pitchFamily="2" charset="0"/>
              </a:rPr>
              <a:t>na</a:t>
            </a:r>
            <a:endParaRPr lang="en-US" dirty="0">
              <a:latin typeface="Optima" panose="02000503060000020004" pitchFamily="2" charset="0"/>
            </a:endParaRP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57601" y="1828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6</a:t>
            </a: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3ABF8136-8EFF-C546-8ED3-1F5331D0D53F}"/>
              </a:ext>
            </a:extLst>
          </p:cNvPr>
          <p:cNvSpPr txBox="1"/>
          <p:nvPr/>
        </p:nvSpPr>
        <p:spPr>
          <a:xfrm rot="4167367">
            <a:off x="2887640" y="1134018"/>
            <a:ext cx="10711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banana$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FEBF324-C7C8-234F-BD69-2C10A7DB16CD}"/>
              </a:ext>
            </a:extLst>
          </p:cNvPr>
          <p:cNvSpPr txBox="1"/>
          <p:nvPr/>
        </p:nvSpPr>
        <p:spPr>
          <a:xfrm rot="3062246">
            <a:off x="3437333" y="1097003"/>
            <a:ext cx="14302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Optima" panose="02000503060000020004" pitchFamily="2" charset="0"/>
              </a:rPr>
              <a:t>mabananas</a:t>
            </a:r>
            <a:r>
              <a:rPr lang="en-US" dirty="0">
                <a:latin typeface="Optima" panose="02000503060000020004" pitchFamily="2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17526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4</a:t>
            </a:r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F3A2AB0B-D8C6-7644-BAB5-8DC78D72B482}"/>
              </a:ext>
            </a:extLst>
          </p:cNvPr>
          <p:cNvSpPr txBox="1"/>
          <p:nvPr/>
        </p:nvSpPr>
        <p:spPr>
          <a:xfrm rot="19189991">
            <a:off x="4175351" y="2012533"/>
            <a:ext cx="14510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30581" y="2341191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2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F85AB7E3-7D3A-3E4F-8BFE-512212407837}"/>
              </a:ext>
            </a:extLst>
          </p:cNvPr>
          <p:cNvSpPr txBox="1"/>
          <p:nvPr/>
        </p:nvSpPr>
        <p:spPr>
          <a:xfrm rot="19265983">
            <a:off x="5060662" y="2081079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8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3798" y="2342494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00" dirty="0">
              <a:solidFill>
                <a:schemeClr val="bg1"/>
              </a:solidFill>
              <a:latin typeface="Optima" panose="02000503060000020004" pitchFamily="2" charset="0"/>
              <a:cs typeface="Consolas" panose="020B0609020204030204" pitchFamily="49" charset="0"/>
            </a:endParaRPr>
          </a:p>
        </p:txBody>
      </p:sp>
      <p:sp>
        <p:nvSpPr>
          <p:cNvPr id="281" name="TextBox 280">
            <a:extLst>
              <a:ext uri="{FF2B5EF4-FFF2-40B4-BE49-F238E27FC236}">
                <a16:creationId xmlns:a16="http://schemas.microsoft.com/office/drawing/2014/main" id="{6B25FDD9-66B1-074B-8787-FE0444A6C4B0}"/>
              </a:ext>
            </a:extLst>
          </p:cNvPr>
          <p:cNvSpPr txBox="1"/>
          <p:nvPr/>
        </p:nvSpPr>
        <p:spPr>
          <a:xfrm>
            <a:off x="5950459" y="2307844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10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6B7D3F8B-C341-434B-92B1-0F5C0AB9CB1D}"/>
              </a:ext>
            </a:extLst>
          </p:cNvPr>
          <p:cNvSpPr txBox="1"/>
          <p:nvPr/>
        </p:nvSpPr>
        <p:spPr>
          <a:xfrm rot="2475189">
            <a:off x="5778784" y="1835987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505564C2-C5A1-0B48-BFDA-96B89AEF284E}"/>
              </a:ext>
            </a:extLst>
          </p:cNvPr>
          <p:cNvSpPr txBox="1"/>
          <p:nvPr/>
        </p:nvSpPr>
        <p:spPr>
          <a:xfrm rot="1852132">
            <a:off x="4397934" y="1066946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na</a:t>
            </a:r>
            <a:endParaRPr lang="en-US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E57A048E-8167-3B43-B46C-BF57C937483B}"/>
              </a:ext>
            </a:extLst>
          </p:cNvPr>
          <p:cNvSpPr txBox="1"/>
          <p:nvPr/>
        </p:nvSpPr>
        <p:spPr>
          <a:xfrm rot="1309287">
            <a:off x="4406507" y="846509"/>
            <a:ext cx="195758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panamabananas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cxnSp>
        <p:nvCxnSpPr>
          <p:cNvPr id="103" name="Straight Connector 102">
            <a:extLst>
              <a:ext uri="{FF2B5EF4-FFF2-40B4-BE49-F238E27FC236}">
                <a16:creationId xmlns:a16="http://schemas.microsoft.com/office/drawing/2014/main" id="{551A2F39-93EA-8F46-95FC-7812ADD1E4B9}"/>
              </a:ext>
            </a:extLst>
          </p:cNvPr>
          <p:cNvCxnSpPr/>
          <p:nvPr/>
        </p:nvCxnSpPr>
        <p:spPr>
          <a:xfrm>
            <a:off x="3412740" y="461294"/>
            <a:ext cx="3418002" cy="13267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Oval 104">
            <a:extLst>
              <a:ext uri="{FF2B5EF4-FFF2-40B4-BE49-F238E27FC236}">
                <a16:creationId xmlns:a16="http://schemas.microsoft.com/office/drawing/2014/main" id="{66A0DA79-9843-5841-8362-1518E5C86D4D}"/>
              </a:ext>
            </a:extLst>
          </p:cNvPr>
          <p:cNvSpPr/>
          <p:nvPr/>
        </p:nvSpPr>
        <p:spPr>
          <a:xfrm>
            <a:off x="6808512" y="1737902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0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DF78E51C-0EB0-614A-8448-F987029E866D}"/>
              </a:ext>
            </a:extLst>
          </p:cNvPr>
          <p:cNvSpPr txBox="1"/>
          <p:nvPr/>
        </p:nvSpPr>
        <p:spPr>
          <a:xfrm rot="725050">
            <a:off x="5646741" y="346550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sp>
        <p:nvSpPr>
          <p:cNvPr id="58" name="Content Placeholder 3">
            <a:extLst>
              <a:ext uri="{FF2B5EF4-FFF2-40B4-BE49-F238E27FC236}">
                <a16:creationId xmlns:a16="http://schemas.microsoft.com/office/drawing/2014/main" id="{2D5AB555-6891-0543-AC80-D20FA9F75096}"/>
              </a:ext>
            </a:extLst>
          </p:cNvPr>
          <p:cNvSpPr txBox="1">
            <a:spLocks/>
          </p:cNvSpPr>
          <p:nvPr/>
        </p:nvSpPr>
        <p:spPr>
          <a:xfrm>
            <a:off x="607722" y="4971822"/>
            <a:ext cx="7914382" cy="1369088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b="1" dirty="0">
                <a:solidFill>
                  <a:schemeClr val="bg2"/>
                </a:solidFill>
              </a:rPr>
              <a:t>Answer: </a:t>
            </a:r>
            <a:r>
              <a:rPr lang="en-US" sz="2800" dirty="0"/>
              <a:t>Part 1 is easy because each leaf corresponds to a suffix of </a:t>
            </a:r>
            <a:r>
              <a:rPr lang="en-US" sz="2800" i="1" dirty="0"/>
              <a:t>Text</a:t>
            </a:r>
            <a:r>
              <a:rPr lang="en-US" sz="2800" dirty="0"/>
              <a:t>, and there are |</a:t>
            </a:r>
            <a:r>
              <a:rPr lang="en-US" sz="2800" i="1" dirty="0"/>
              <a:t>Text</a:t>
            </a:r>
            <a:r>
              <a:rPr lang="en-US" sz="2800" dirty="0"/>
              <a:t>| + 1 suffixes. For Part 2, we’ll need some math ...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166EBDAB-4C18-3041-A9A7-61465A64F220}"/>
              </a:ext>
            </a:extLst>
          </p:cNvPr>
          <p:cNvSpPr txBox="1"/>
          <p:nvPr/>
        </p:nvSpPr>
        <p:spPr>
          <a:xfrm>
            <a:off x="2527513" y="5092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C0DFDF9F-B085-2C44-8537-3DF1EB3DAD68}"/>
              </a:ext>
            </a:extLst>
          </p:cNvPr>
          <p:cNvCxnSpPr>
            <a:cxnSpLocks/>
          </p:cNvCxnSpPr>
          <p:nvPr/>
        </p:nvCxnSpPr>
        <p:spPr>
          <a:xfrm flipH="1">
            <a:off x="1521696" y="326590"/>
            <a:ext cx="1531750" cy="602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TextBox 61">
            <a:extLst>
              <a:ext uri="{FF2B5EF4-FFF2-40B4-BE49-F238E27FC236}">
                <a16:creationId xmlns:a16="http://schemas.microsoft.com/office/drawing/2014/main" id="{C940C866-684F-4E4A-AA2A-C18AC07B956B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89212255-731A-2E42-8982-2B04055E8A2E}"/>
              </a:ext>
            </a:extLst>
          </p:cNvPr>
          <p:cNvSpPr/>
          <p:nvPr/>
        </p:nvSpPr>
        <p:spPr>
          <a:xfrm>
            <a:off x="1455811" y="2622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27CE6365-D6DC-9F4F-94CF-72CBE164A8D2}"/>
              </a:ext>
            </a:extLst>
          </p:cNvPr>
          <p:cNvSpPr txBox="1"/>
          <p:nvPr/>
        </p:nvSpPr>
        <p:spPr>
          <a:xfrm>
            <a:off x="1378392" y="228600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13</a:t>
            </a:r>
          </a:p>
        </p:txBody>
      </p:sp>
      <p:sp>
        <p:nvSpPr>
          <p:cNvPr id="65" name="Content Placeholder 3">
            <a:extLst>
              <a:ext uri="{FF2B5EF4-FFF2-40B4-BE49-F238E27FC236}">
                <a16:creationId xmlns:a16="http://schemas.microsoft.com/office/drawing/2014/main" id="{2A2AD706-0FE2-2947-B1A6-6713E96A993D}"/>
              </a:ext>
            </a:extLst>
          </p:cNvPr>
          <p:cNvSpPr txBox="1">
            <a:spLocks/>
          </p:cNvSpPr>
          <p:nvPr/>
        </p:nvSpPr>
        <p:spPr>
          <a:xfrm>
            <a:off x="607722" y="3179649"/>
            <a:ext cx="8155278" cy="1544751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4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b="1" dirty="0">
                <a:solidFill>
                  <a:schemeClr val="accent4"/>
                </a:solidFill>
              </a:rPr>
              <a:t>Exercise: </a:t>
            </a:r>
            <a:r>
              <a:rPr lang="en-US" sz="2800" dirty="0"/>
              <a:t>Prove that the suffix tree of </a:t>
            </a:r>
            <a:r>
              <a:rPr lang="en-US" sz="2800" i="1" dirty="0"/>
              <a:t>Text</a:t>
            </a:r>
            <a:r>
              <a:rPr lang="en-US" sz="2800" dirty="0"/>
              <a:t> has:</a:t>
            </a:r>
          </a:p>
          <a:p>
            <a:pPr marL="514350" indent="-514350">
              <a:buFont typeface="+mj-lt"/>
              <a:buAutoNum type="arabicPeriod"/>
            </a:pPr>
            <a:r>
              <a:rPr lang="en-US" sz="2800" dirty="0"/>
              <a:t>exactly |</a:t>
            </a:r>
            <a:r>
              <a:rPr lang="en-US" sz="2800" i="1" dirty="0"/>
              <a:t>Text</a:t>
            </a:r>
            <a:r>
              <a:rPr lang="en-US" sz="2800" dirty="0"/>
              <a:t>| + 1 leaves (degree 1)</a:t>
            </a:r>
          </a:p>
          <a:p>
            <a:pPr marL="514350" indent="-514350">
              <a:buFont typeface="+mj-lt"/>
              <a:buAutoNum type="arabicPeriod"/>
            </a:pPr>
            <a:r>
              <a:rPr lang="en-US" sz="2800" dirty="0"/>
              <a:t>at most |</a:t>
            </a:r>
            <a:r>
              <a:rPr lang="en-US" sz="2800" i="1" dirty="0"/>
              <a:t>Text</a:t>
            </a:r>
            <a:r>
              <a:rPr lang="en-US" sz="2800" dirty="0"/>
              <a:t>| + 1 internal nodes (larger degree).</a:t>
            </a:r>
          </a:p>
        </p:txBody>
      </p:sp>
    </p:spTree>
    <p:extLst>
      <p:ext uri="{BB962C8B-B14F-4D97-AF65-F5344CB8AC3E}">
        <p14:creationId xmlns:p14="http://schemas.microsoft.com/office/powerpoint/2010/main" val="3466160632"/>
      </p:ext>
    </p:extLst>
  </p:cSld>
  <p:clrMapOvr>
    <a:masterClrMapping/>
  </p:clrMapOvr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449424D8-AB00-8341-81E3-216AC6597B9D}"/>
              </a:ext>
            </a:extLst>
          </p:cNvPr>
          <p:cNvCxnSpPr/>
          <p:nvPr/>
        </p:nvCxnSpPr>
        <p:spPr>
          <a:xfrm>
            <a:off x="3412740" y="461294"/>
            <a:ext cx="2104509" cy="12124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" name="Straight Connector 193">
            <a:extLst>
              <a:ext uri="{FF2B5EF4-FFF2-40B4-BE49-F238E27FC236}">
                <a16:creationId xmlns:a16="http://schemas.microsoft.com/office/drawing/2014/main" id="{302355EB-1E03-9741-B86D-5F12597226BE}"/>
              </a:ext>
            </a:extLst>
          </p:cNvPr>
          <p:cNvCxnSpPr/>
          <p:nvPr/>
        </p:nvCxnSpPr>
        <p:spPr>
          <a:xfrm>
            <a:off x="2075919" y="811669"/>
            <a:ext cx="494877" cy="93934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 dirty="0"/>
              <a:t>Bioinformatics Algorithms: An Active Learning Approach</a:t>
            </a:r>
            <a:r>
              <a:rPr lang="en-US" dirty="0"/>
              <a:t>.  © 2018 </a:t>
            </a:r>
            <a:r>
              <a:rPr lang="en-US" dirty="0" err="1"/>
              <a:t>Compeau</a:t>
            </a:r>
            <a:r>
              <a:rPr lang="en-US" dirty="0"/>
              <a:t> and </a:t>
            </a:r>
            <a:r>
              <a:rPr lang="en-US" dirty="0" err="1"/>
              <a:t>Pevzner</a:t>
            </a:r>
            <a:r>
              <a:rPr lang="en-US" dirty="0"/>
              <a:t>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cxnSpLocks/>
            <a:stCxn id="79" idx="3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cxnSpLocks/>
            <a:stCxn id="115" idx="4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cxnSpLocks/>
            <a:stCxn id="75" idx="3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cxnSpLocks/>
            <a:stCxn id="3" idx="4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cxnSpLocks/>
            <a:stCxn id="75" idx="2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cxnSpLocks/>
            <a:stCxn id="3" idx="4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cxnSpLocks/>
            <a:stCxn id="79" idx="4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cxnSpLocks/>
            <a:stCxn id="115" idx="4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cxnSpLocks/>
            <a:stCxn id="79" idx="5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 rot="2820604">
            <a:off x="2849442" y="1854023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cxnSpLocks/>
            <a:stCxn id="115" idx="4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533860" y="926068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cxnSpLocks/>
            <a:stCxn id="75" idx="6"/>
          </p:cNvCxnSpPr>
          <p:nvPr/>
        </p:nvCxnSpPr>
        <p:spPr>
          <a:xfrm>
            <a:off x="2109397" y="730847"/>
            <a:ext cx="903656" cy="909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cxnSpLocks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6887769" y="761636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8A85FCB1-E89D-5B4B-A182-F71A85133871}"/>
              </a:ext>
            </a:extLst>
          </p:cNvPr>
          <p:cNvSpPr txBox="1"/>
          <p:nvPr/>
        </p:nvSpPr>
        <p:spPr>
          <a:xfrm>
            <a:off x="2931142" y="1566883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11</a:t>
            </a:r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D99A8481-C9B9-7D41-BCDE-3F6E67442B6E}"/>
              </a:ext>
            </a:extLst>
          </p:cNvPr>
          <p:cNvSpPr txBox="1"/>
          <p:nvPr/>
        </p:nvSpPr>
        <p:spPr>
          <a:xfrm>
            <a:off x="6808512" y="719704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12</a:t>
            </a: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790F0E15-A970-454E-BA3B-547A29B18BAF}"/>
              </a:ext>
            </a:extLst>
          </p:cNvPr>
          <p:cNvSpPr txBox="1"/>
          <p:nvPr/>
        </p:nvSpPr>
        <p:spPr>
          <a:xfrm rot="19702993">
            <a:off x="659625" y="691175"/>
            <a:ext cx="11977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bananas$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12954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5</a:t>
            </a:r>
          </a:p>
        </p:txBody>
      </p:sp>
      <p:sp>
        <p:nvSpPr>
          <p:cNvPr id="277" name="TextBox 276">
            <a:extLst>
              <a:ext uri="{FF2B5EF4-FFF2-40B4-BE49-F238E27FC236}">
                <a16:creationId xmlns:a16="http://schemas.microsoft.com/office/drawing/2014/main" id="{C2566DB1-648B-764B-A495-15C7A0A7BDD2}"/>
              </a:ext>
            </a:extLst>
          </p:cNvPr>
          <p:cNvSpPr txBox="1"/>
          <p:nvPr/>
        </p:nvSpPr>
        <p:spPr>
          <a:xfrm rot="18381987">
            <a:off x="518842" y="1282835"/>
            <a:ext cx="14510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15240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3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1D94F26B-73F8-4D40-8301-F8ABD1292A1F}"/>
              </a:ext>
            </a:extLst>
          </p:cNvPr>
          <p:cNvSpPr txBox="1"/>
          <p:nvPr/>
        </p:nvSpPr>
        <p:spPr>
          <a:xfrm rot="19309126">
            <a:off x="1128528" y="1988300"/>
            <a:ext cx="14414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Optima" panose="02000503060000020004" pitchFamily="2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45533" y="2257524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</a:t>
            </a:r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FA74940D-BAE3-8843-9230-938A29629DBD}"/>
              </a:ext>
            </a:extLst>
          </p:cNvPr>
          <p:cNvSpPr txBox="1"/>
          <p:nvPr/>
        </p:nvSpPr>
        <p:spPr>
          <a:xfrm rot="19241148">
            <a:off x="2075919" y="2069114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7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9</a:t>
            </a:r>
          </a:p>
        </p:txBody>
      </p:sp>
      <p:sp>
        <p:nvSpPr>
          <p:cNvPr id="195" name="TextBox 194">
            <a:extLst>
              <a:ext uri="{FF2B5EF4-FFF2-40B4-BE49-F238E27FC236}">
                <a16:creationId xmlns:a16="http://schemas.microsoft.com/office/drawing/2014/main" id="{B22E077B-522A-3D43-86E6-E8B82064BFF5}"/>
              </a:ext>
            </a:extLst>
          </p:cNvPr>
          <p:cNvSpPr txBox="1"/>
          <p:nvPr/>
        </p:nvSpPr>
        <p:spPr>
          <a:xfrm>
            <a:off x="1940290" y="1175008"/>
            <a:ext cx="4283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Optima" panose="02000503060000020004" pitchFamily="2" charset="0"/>
              </a:rPr>
              <a:t>na</a:t>
            </a:r>
            <a:endParaRPr lang="en-US" dirty="0">
              <a:latin typeface="Optima" panose="02000503060000020004" pitchFamily="2" charset="0"/>
            </a:endParaRP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57601" y="1828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6</a:t>
            </a: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3ABF8136-8EFF-C546-8ED3-1F5331D0D53F}"/>
              </a:ext>
            </a:extLst>
          </p:cNvPr>
          <p:cNvSpPr txBox="1"/>
          <p:nvPr/>
        </p:nvSpPr>
        <p:spPr>
          <a:xfrm rot="4167367">
            <a:off x="2887640" y="1134018"/>
            <a:ext cx="10711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banana$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FEBF324-C7C8-234F-BD69-2C10A7DB16CD}"/>
              </a:ext>
            </a:extLst>
          </p:cNvPr>
          <p:cNvSpPr txBox="1"/>
          <p:nvPr/>
        </p:nvSpPr>
        <p:spPr>
          <a:xfrm rot="3062246">
            <a:off x="3437333" y="1097003"/>
            <a:ext cx="14302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Optima" panose="02000503060000020004" pitchFamily="2" charset="0"/>
              </a:rPr>
              <a:t>mabananas</a:t>
            </a:r>
            <a:r>
              <a:rPr lang="en-US" dirty="0">
                <a:latin typeface="Optima" panose="02000503060000020004" pitchFamily="2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17526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4</a:t>
            </a:r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F3A2AB0B-D8C6-7644-BAB5-8DC78D72B482}"/>
              </a:ext>
            </a:extLst>
          </p:cNvPr>
          <p:cNvSpPr txBox="1"/>
          <p:nvPr/>
        </p:nvSpPr>
        <p:spPr>
          <a:xfrm rot="19189991">
            <a:off x="4175351" y="2012533"/>
            <a:ext cx="14510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30581" y="2341191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2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F85AB7E3-7D3A-3E4F-8BFE-512212407837}"/>
              </a:ext>
            </a:extLst>
          </p:cNvPr>
          <p:cNvSpPr txBox="1"/>
          <p:nvPr/>
        </p:nvSpPr>
        <p:spPr>
          <a:xfrm rot="19265983">
            <a:off x="5060662" y="2081079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8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3798" y="2342494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00" dirty="0">
              <a:solidFill>
                <a:schemeClr val="bg1"/>
              </a:solidFill>
              <a:latin typeface="Optima" panose="02000503060000020004" pitchFamily="2" charset="0"/>
              <a:cs typeface="Consolas" panose="020B0609020204030204" pitchFamily="49" charset="0"/>
            </a:endParaRPr>
          </a:p>
        </p:txBody>
      </p:sp>
      <p:sp>
        <p:nvSpPr>
          <p:cNvPr id="281" name="TextBox 280">
            <a:extLst>
              <a:ext uri="{FF2B5EF4-FFF2-40B4-BE49-F238E27FC236}">
                <a16:creationId xmlns:a16="http://schemas.microsoft.com/office/drawing/2014/main" id="{6B25FDD9-66B1-074B-8787-FE0444A6C4B0}"/>
              </a:ext>
            </a:extLst>
          </p:cNvPr>
          <p:cNvSpPr txBox="1"/>
          <p:nvPr/>
        </p:nvSpPr>
        <p:spPr>
          <a:xfrm>
            <a:off x="5950459" y="2307844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10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6B7D3F8B-C341-434B-92B1-0F5C0AB9CB1D}"/>
              </a:ext>
            </a:extLst>
          </p:cNvPr>
          <p:cNvSpPr txBox="1"/>
          <p:nvPr/>
        </p:nvSpPr>
        <p:spPr>
          <a:xfrm rot="2475189">
            <a:off x="5778784" y="1835987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505564C2-C5A1-0B48-BFDA-96B89AEF284E}"/>
              </a:ext>
            </a:extLst>
          </p:cNvPr>
          <p:cNvSpPr txBox="1"/>
          <p:nvPr/>
        </p:nvSpPr>
        <p:spPr>
          <a:xfrm rot="1852132">
            <a:off x="4397934" y="1066946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na</a:t>
            </a:r>
            <a:endParaRPr lang="en-US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E57A048E-8167-3B43-B46C-BF57C937483B}"/>
              </a:ext>
            </a:extLst>
          </p:cNvPr>
          <p:cNvSpPr txBox="1"/>
          <p:nvPr/>
        </p:nvSpPr>
        <p:spPr>
          <a:xfrm rot="1309287">
            <a:off x="4406507" y="846509"/>
            <a:ext cx="195758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panamabananas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cxnSp>
        <p:nvCxnSpPr>
          <p:cNvPr id="103" name="Straight Connector 102">
            <a:extLst>
              <a:ext uri="{FF2B5EF4-FFF2-40B4-BE49-F238E27FC236}">
                <a16:creationId xmlns:a16="http://schemas.microsoft.com/office/drawing/2014/main" id="{551A2F39-93EA-8F46-95FC-7812ADD1E4B9}"/>
              </a:ext>
            </a:extLst>
          </p:cNvPr>
          <p:cNvCxnSpPr/>
          <p:nvPr/>
        </p:nvCxnSpPr>
        <p:spPr>
          <a:xfrm>
            <a:off x="3412740" y="461294"/>
            <a:ext cx="3418002" cy="13267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Oval 104">
            <a:extLst>
              <a:ext uri="{FF2B5EF4-FFF2-40B4-BE49-F238E27FC236}">
                <a16:creationId xmlns:a16="http://schemas.microsoft.com/office/drawing/2014/main" id="{66A0DA79-9843-5841-8362-1518E5C86D4D}"/>
              </a:ext>
            </a:extLst>
          </p:cNvPr>
          <p:cNvSpPr/>
          <p:nvPr/>
        </p:nvSpPr>
        <p:spPr>
          <a:xfrm>
            <a:off x="6808512" y="1737902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0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DF78E51C-0EB0-614A-8448-F987029E866D}"/>
              </a:ext>
            </a:extLst>
          </p:cNvPr>
          <p:cNvSpPr txBox="1"/>
          <p:nvPr/>
        </p:nvSpPr>
        <p:spPr>
          <a:xfrm rot="725050">
            <a:off x="5646741" y="346550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sp>
        <p:nvSpPr>
          <p:cNvPr id="58" name="Content Placeholder 3">
            <a:extLst>
              <a:ext uri="{FF2B5EF4-FFF2-40B4-BE49-F238E27FC236}">
                <a16:creationId xmlns:a16="http://schemas.microsoft.com/office/drawing/2014/main" id="{2D5AB555-6891-0543-AC80-D20FA9F75096}"/>
              </a:ext>
            </a:extLst>
          </p:cNvPr>
          <p:cNvSpPr txBox="1">
            <a:spLocks/>
          </p:cNvSpPr>
          <p:nvPr/>
        </p:nvSpPr>
        <p:spPr>
          <a:xfrm>
            <a:off x="607722" y="4971822"/>
            <a:ext cx="7914382" cy="1369088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accent2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dirty="0"/>
              <a:t>Thus, the suffix tree only takes O(|</a:t>
            </a:r>
            <a:r>
              <a:rPr lang="en-US" sz="2800" i="1" dirty="0"/>
              <a:t>Text</a:t>
            </a:r>
            <a:r>
              <a:rPr lang="en-US" sz="2800" dirty="0"/>
              <a:t>|) space. (It is also possible to construct the suffix tree in just O(|</a:t>
            </a:r>
            <a:r>
              <a:rPr lang="en-US" sz="2800" i="1" dirty="0"/>
              <a:t>Text</a:t>
            </a:r>
            <a:r>
              <a:rPr lang="en-US" sz="2800" dirty="0"/>
              <a:t>|) time; that’s a story for another day.)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FB33C7F3-A9E0-7E4E-ACAC-6A4D0E2A445C}"/>
              </a:ext>
            </a:extLst>
          </p:cNvPr>
          <p:cNvSpPr txBox="1"/>
          <p:nvPr/>
        </p:nvSpPr>
        <p:spPr>
          <a:xfrm>
            <a:off x="2527513" y="5092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EBCB6AB9-59E6-1B4D-B93E-CA6B40D30F88}"/>
              </a:ext>
            </a:extLst>
          </p:cNvPr>
          <p:cNvCxnSpPr>
            <a:cxnSpLocks/>
          </p:cNvCxnSpPr>
          <p:nvPr/>
        </p:nvCxnSpPr>
        <p:spPr>
          <a:xfrm flipH="1">
            <a:off x="1521696" y="326590"/>
            <a:ext cx="1531750" cy="602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TextBox 61">
            <a:extLst>
              <a:ext uri="{FF2B5EF4-FFF2-40B4-BE49-F238E27FC236}">
                <a16:creationId xmlns:a16="http://schemas.microsoft.com/office/drawing/2014/main" id="{582AB314-5A11-284D-A504-8071EA435419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A2279059-C20B-2845-AABD-90B95AB93430}"/>
              </a:ext>
            </a:extLst>
          </p:cNvPr>
          <p:cNvSpPr/>
          <p:nvPr/>
        </p:nvSpPr>
        <p:spPr>
          <a:xfrm>
            <a:off x="1455811" y="2622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00E5126D-F989-0B44-BDBE-9D37B96912F4}"/>
              </a:ext>
            </a:extLst>
          </p:cNvPr>
          <p:cNvSpPr txBox="1"/>
          <p:nvPr/>
        </p:nvSpPr>
        <p:spPr>
          <a:xfrm>
            <a:off x="1378392" y="228600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13</a:t>
            </a:r>
          </a:p>
        </p:txBody>
      </p:sp>
      <p:sp>
        <p:nvSpPr>
          <p:cNvPr id="65" name="Content Placeholder 3">
            <a:extLst>
              <a:ext uri="{FF2B5EF4-FFF2-40B4-BE49-F238E27FC236}">
                <a16:creationId xmlns:a16="http://schemas.microsoft.com/office/drawing/2014/main" id="{AB8C3DB7-48DB-184E-A9BF-DE409C244891}"/>
              </a:ext>
            </a:extLst>
          </p:cNvPr>
          <p:cNvSpPr txBox="1">
            <a:spLocks/>
          </p:cNvSpPr>
          <p:nvPr/>
        </p:nvSpPr>
        <p:spPr>
          <a:xfrm>
            <a:off x="607722" y="3179649"/>
            <a:ext cx="8155278" cy="1544751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4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b="1" dirty="0">
                <a:solidFill>
                  <a:schemeClr val="accent4"/>
                </a:solidFill>
              </a:rPr>
              <a:t>Exercise: </a:t>
            </a:r>
            <a:r>
              <a:rPr lang="en-US" sz="2800" dirty="0"/>
              <a:t>Prove that the suffix tree of </a:t>
            </a:r>
            <a:r>
              <a:rPr lang="en-US" sz="2800" i="1" dirty="0"/>
              <a:t>Text</a:t>
            </a:r>
            <a:r>
              <a:rPr lang="en-US" sz="2800" dirty="0"/>
              <a:t> has:</a:t>
            </a:r>
          </a:p>
          <a:p>
            <a:pPr marL="514350" indent="-514350">
              <a:buFont typeface="+mj-lt"/>
              <a:buAutoNum type="arabicPeriod"/>
            </a:pPr>
            <a:r>
              <a:rPr lang="en-US" sz="2800" dirty="0"/>
              <a:t>exactly |</a:t>
            </a:r>
            <a:r>
              <a:rPr lang="en-US" sz="2800" i="1" dirty="0"/>
              <a:t>Text</a:t>
            </a:r>
            <a:r>
              <a:rPr lang="en-US" sz="2800" dirty="0"/>
              <a:t>| + 1 leaves (degree 1)</a:t>
            </a:r>
          </a:p>
          <a:p>
            <a:pPr marL="514350" indent="-514350">
              <a:buFont typeface="+mj-lt"/>
              <a:buAutoNum type="arabicPeriod"/>
            </a:pPr>
            <a:r>
              <a:rPr lang="en-US" sz="2800" dirty="0"/>
              <a:t>at most |</a:t>
            </a:r>
            <a:r>
              <a:rPr lang="en-US" sz="2800" i="1" dirty="0"/>
              <a:t>Text</a:t>
            </a:r>
            <a:r>
              <a:rPr lang="en-US" sz="2800" dirty="0"/>
              <a:t>| + 1 internal nodes (larger degree).</a:t>
            </a:r>
          </a:p>
        </p:txBody>
      </p:sp>
    </p:spTree>
    <p:extLst>
      <p:ext uri="{BB962C8B-B14F-4D97-AF65-F5344CB8AC3E}">
        <p14:creationId xmlns:p14="http://schemas.microsoft.com/office/powerpoint/2010/main" val="1650608188"/>
      </p:ext>
    </p:extLst>
  </p:cSld>
  <p:clrMapOvr>
    <a:masterClrMapping/>
  </p:clrMapOvr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449424D8-AB00-8341-81E3-216AC6597B9D}"/>
              </a:ext>
            </a:extLst>
          </p:cNvPr>
          <p:cNvCxnSpPr/>
          <p:nvPr/>
        </p:nvCxnSpPr>
        <p:spPr>
          <a:xfrm>
            <a:off x="3412740" y="461294"/>
            <a:ext cx="2104509" cy="12124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" name="Straight Connector 193">
            <a:extLst>
              <a:ext uri="{FF2B5EF4-FFF2-40B4-BE49-F238E27FC236}">
                <a16:creationId xmlns:a16="http://schemas.microsoft.com/office/drawing/2014/main" id="{302355EB-1E03-9741-B86D-5F12597226BE}"/>
              </a:ext>
            </a:extLst>
          </p:cNvPr>
          <p:cNvCxnSpPr/>
          <p:nvPr/>
        </p:nvCxnSpPr>
        <p:spPr>
          <a:xfrm>
            <a:off x="2075919" y="811669"/>
            <a:ext cx="494877" cy="93934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 dirty="0"/>
              <a:t>Bioinformatics Algorithms: An Active Learning Approach</a:t>
            </a:r>
            <a:r>
              <a:rPr lang="en-US" dirty="0"/>
              <a:t>.  © 2018 </a:t>
            </a:r>
            <a:r>
              <a:rPr lang="en-US" dirty="0" err="1"/>
              <a:t>Compeau</a:t>
            </a:r>
            <a:r>
              <a:rPr lang="en-US" dirty="0"/>
              <a:t> and </a:t>
            </a:r>
            <a:r>
              <a:rPr lang="en-US" dirty="0" err="1"/>
              <a:t>Pevzner</a:t>
            </a:r>
            <a:r>
              <a:rPr lang="en-US" dirty="0"/>
              <a:t>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cxnSpLocks/>
            <a:stCxn id="79" idx="3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cxnSpLocks/>
            <a:stCxn id="115" idx="4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cxnSpLocks/>
            <a:stCxn id="75" idx="3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cxnSpLocks/>
            <a:stCxn id="3" idx="4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cxnSpLocks/>
            <a:stCxn id="75" idx="2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cxnSpLocks/>
            <a:stCxn id="3" idx="4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cxnSpLocks/>
            <a:stCxn id="79" idx="4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cxnSpLocks/>
            <a:stCxn id="115" idx="4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cxnSpLocks/>
            <a:stCxn id="79" idx="5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 rot="2820604">
            <a:off x="2849442" y="1854023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cxnSpLocks/>
            <a:stCxn id="115" idx="4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533860" y="926068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cxnSpLocks/>
            <a:stCxn id="75" idx="6"/>
          </p:cNvCxnSpPr>
          <p:nvPr/>
        </p:nvCxnSpPr>
        <p:spPr>
          <a:xfrm>
            <a:off x="2109397" y="730847"/>
            <a:ext cx="903656" cy="909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cxnSpLocks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6887769" y="761636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8A85FCB1-E89D-5B4B-A182-F71A85133871}"/>
              </a:ext>
            </a:extLst>
          </p:cNvPr>
          <p:cNvSpPr txBox="1"/>
          <p:nvPr/>
        </p:nvSpPr>
        <p:spPr>
          <a:xfrm>
            <a:off x="2931142" y="1566883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11</a:t>
            </a:r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D99A8481-C9B9-7D41-BCDE-3F6E67442B6E}"/>
              </a:ext>
            </a:extLst>
          </p:cNvPr>
          <p:cNvSpPr txBox="1"/>
          <p:nvPr/>
        </p:nvSpPr>
        <p:spPr>
          <a:xfrm>
            <a:off x="6808512" y="719704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12</a:t>
            </a: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790F0E15-A970-454E-BA3B-547A29B18BAF}"/>
              </a:ext>
            </a:extLst>
          </p:cNvPr>
          <p:cNvSpPr txBox="1"/>
          <p:nvPr/>
        </p:nvSpPr>
        <p:spPr>
          <a:xfrm rot="19702993">
            <a:off x="659625" y="691175"/>
            <a:ext cx="11977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bananas$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12954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5</a:t>
            </a:r>
          </a:p>
        </p:txBody>
      </p:sp>
      <p:sp>
        <p:nvSpPr>
          <p:cNvPr id="277" name="TextBox 276">
            <a:extLst>
              <a:ext uri="{FF2B5EF4-FFF2-40B4-BE49-F238E27FC236}">
                <a16:creationId xmlns:a16="http://schemas.microsoft.com/office/drawing/2014/main" id="{C2566DB1-648B-764B-A495-15C7A0A7BDD2}"/>
              </a:ext>
            </a:extLst>
          </p:cNvPr>
          <p:cNvSpPr txBox="1"/>
          <p:nvPr/>
        </p:nvSpPr>
        <p:spPr>
          <a:xfrm rot="18381987">
            <a:off x="518842" y="1282835"/>
            <a:ext cx="14510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15240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3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1D94F26B-73F8-4D40-8301-F8ABD1292A1F}"/>
              </a:ext>
            </a:extLst>
          </p:cNvPr>
          <p:cNvSpPr txBox="1"/>
          <p:nvPr/>
        </p:nvSpPr>
        <p:spPr>
          <a:xfrm rot="19309126">
            <a:off x="1128528" y="1988300"/>
            <a:ext cx="14414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Optima" panose="02000503060000020004" pitchFamily="2" charset="0"/>
              </a:rPr>
              <a:t>$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45533" y="2257524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</a:t>
            </a:r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FA74940D-BAE3-8843-9230-938A29629DBD}"/>
              </a:ext>
            </a:extLst>
          </p:cNvPr>
          <p:cNvSpPr txBox="1"/>
          <p:nvPr/>
        </p:nvSpPr>
        <p:spPr>
          <a:xfrm rot="19241148">
            <a:off x="2075919" y="2069114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7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9</a:t>
            </a:r>
          </a:p>
        </p:txBody>
      </p:sp>
      <p:sp>
        <p:nvSpPr>
          <p:cNvPr id="195" name="TextBox 194">
            <a:extLst>
              <a:ext uri="{FF2B5EF4-FFF2-40B4-BE49-F238E27FC236}">
                <a16:creationId xmlns:a16="http://schemas.microsoft.com/office/drawing/2014/main" id="{B22E077B-522A-3D43-86E6-E8B82064BFF5}"/>
              </a:ext>
            </a:extLst>
          </p:cNvPr>
          <p:cNvSpPr txBox="1"/>
          <p:nvPr/>
        </p:nvSpPr>
        <p:spPr>
          <a:xfrm>
            <a:off x="1940290" y="1175008"/>
            <a:ext cx="4283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Optima" panose="02000503060000020004" pitchFamily="2" charset="0"/>
              </a:rPr>
              <a:t>na</a:t>
            </a:r>
            <a:endParaRPr lang="en-US" dirty="0">
              <a:latin typeface="Optima" panose="02000503060000020004" pitchFamily="2" charset="0"/>
            </a:endParaRP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57601" y="1828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6</a:t>
            </a: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3ABF8136-8EFF-C546-8ED3-1F5331D0D53F}"/>
              </a:ext>
            </a:extLst>
          </p:cNvPr>
          <p:cNvSpPr txBox="1"/>
          <p:nvPr/>
        </p:nvSpPr>
        <p:spPr>
          <a:xfrm rot="4167367">
            <a:off x="2887640" y="1134018"/>
            <a:ext cx="10711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banana$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FEBF324-C7C8-234F-BD69-2C10A7DB16CD}"/>
              </a:ext>
            </a:extLst>
          </p:cNvPr>
          <p:cNvSpPr txBox="1"/>
          <p:nvPr/>
        </p:nvSpPr>
        <p:spPr>
          <a:xfrm rot="3062246">
            <a:off x="3437333" y="1097003"/>
            <a:ext cx="14302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Optima" panose="02000503060000020004" pitchFamily="2" charset="0"/>
              </a:rPr>
              <a:t>mabananas</a:t>
            </a:r>
            <a:r>
              <a:rPr lang="en-US" dirty="0">
                <a:latin typeface="Optima" panose="02000503060000020004" pitchFamily="2" charset="0"/>
              </a:rPr>
              <a:t>$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17526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4</a:t>
            </a:r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F3A2AB0B-D8C6-7644-BAB5-8DC78D72B482}"/>
              </a:ext>
            </a:extLst>
          </p:cNvPr>
          <p:cNvSpPr txBox="1"/>
          <p:nvPr/>
        </p:nvSpPr>
        <p:spPr>
          <a:xfrm rot="19189991">
            <a:off x="4175351" y="2012533"/>
            <a:ext cx="14510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30581" y="2341191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2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F85AB7E3-7D3A-3E4F-8BFE-512212407837}"/>
              </a:ext>
            </a:extLst>
          </p:cNvPr>
          <p:cNvSpPr txBox="1"/>
          <p:nvPr/>
        </p:nvSpPr>
        <p:spPr>
          <a:xfrm rot="19265983">
            <a:off x="5060662" y="2081079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8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3798" y="2342494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00" dirty="0">
              <a:solidFill>
                <a:schemeClr val="bg1"/>
              </a:solidFill>
              <a:latin typeface="Optima" panose="02000503060000020004" pitchFamily="2" charset="0"/>
              <a:cs typeface="Consolas" panose="020B0609020204030204" pitchFamily="49" charset="0"/>
            </a:endParaRPr>
          </a:p>
        </p:txBody>
      </p:sp>
      <p:sp>
        <p:nvSpPr>
          <p:cNvPr id="281" name="TextBox 280">
            <a:extLst>
              <a:ext uri="{FF2B5EF4-FFF2-40B4-BE49-F238E27FC236}">
                <a16:creationId xmlns:a16="http://schemas.microsoft.com/office/drawing/2014/main" id="{6B25FDD9-66B1-074B-8787-FE0444A6C4B0}"/>
              </a:ext>
            </a:extLst>
          </p:cNvPr>
          <p:cNvSpPr txBox="1"/>
          <p:nvPr/>
        </p:nvSpPr>
        <p:spPr>
          <a:xfrm>
            <a:off x="5950459" y="2307844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10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6B7D3F8B-C341-434B-92B1-0F5C0AB9CB1D}"/>
              </a:ext>
            </a:extLst>
          </p:cNvPr>
          <p:cNvSpPr txBox="1"/>
          <p:nvPr/>
        </p:nvSpPr>
        <p:spPr>
          <a:xfrm rot="2475189">
            <a:off x="5778784" y="1835987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505564C2-C5A1-0B48-BFDA-96B89AEF284E}"/>
              </a:ext>
            </a:extLst>
          </p:cNvPr>
          <p:cNvSpPr txBox="1"/>
          <p:nvPr/>
        </p:nvSpPr>
        <p:spPr>
          <a:xfrm rot="1852132">
            <a:off x="4397934" y="1066946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na</a:t>
            </a:r>
            <a:endParaRPr lang="en-US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E57A048E-8167-3B43-B46C-BF57C937483B}"/>
              </a:ext>
            </a:extLst>
          </p:cNvPr>
          <p:cNvSpPr txBox="1"/>
          <p:nvPr/>
        </p:nvSpPr>
        <p:spPr>
          <a:xfrm rot="1309287">
            <a:off x="4406507" y="846509"/>
            <a:ext cx="195758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latin typeface="Consolas" panose="020B0609020204030204" pitchFamily="49" charset="0"/>
                <a:cs typeface="Consolas" panose="020B0609020204030204" pitchFamily="49" charset="0"/>
              </a:rPr>
              <a:t>panamabananas</a:t>
            </a:r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cxnSp>
        <p:nvCxnSpPr>
          <p:cNvPr id="103" name="Straight Connector 102">
            <a:extLst>
              <a:ext uri="{FF2B5EF4-FFF2-40B4-BE49-F238E27FC236}">
                <a16:creationId xmlns:a16="http://schemas.microsoft.com/office/drawing/2014/main" id="{551A2F39-93EA-8F46-95FC-7812ADD1E4B9}"/>
              </a:ext>
            </a:extLst>
          </p:cNvPr>
          <p:cNvCxnSpPr/>
          <p:nvPr/>
        </p:nvCxnSpPr>
        <p:spPr>
          <a:xfrm>
            <a:off x="3412740" y="461294"/>
            <a:ext cx="3418002" cy="13267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Oval 104">
            <a:extLst>
              <a:ext uri="{FF2B5EF4-FFF2-40B4-BE49-F238E27FC236}">
                <a16:creationId xmlns:a16="http://schemas.microsoft.com/office/drawing/2014/main" id="{66A0DA79-9843-5841-8362-1518E5C86D4D}"/>
              </a:ext>
            </a:extLst>
          </p:cNvPr>
          <p:cNvSpPr/>
          <p:nvPr/>
        </p:nvSpPr>
        <p:spPr>
          <a:xfrm>
            <a:off x="6808512" y="1737902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0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DF78E51C-0EB0-614A-8448-F987029E866D}"/>
              </a:ext>
            </a:extLst>
          </p:cNvPr>
          <p:cNvSpPr txBox="1"/>
          <p:nvPr/>
        </p:nvSpPr>
        <p:spPr>
          <a:xfrm rot="725050">
            <a:off x="5646741" y="346550"/>
            <a:ext cx="437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s$</a:t>
            </a:r>
          </a:p>
        </p:txBody>
      </p:sp>
      <p:sp>
        <p:nvSpPr>
          <p:cNvPr id="57" name="Content Placeholder 3">
            <a:extLst>
              <a:ext uri="{FF2B5EF4-FFF2-40B4-BE49-F238E27FC236}">
                <a16:creationId xmlns:a16="http://schemas.microsoft.com/office/drawing/2014/main" id="{420D1BF0-0ADD-2349-9913-2EB628E5DD0B}"/>
              </a:ext>
            </a:extLst>
          </p:cNvPr>
          <p:cNvSpPr txBox="1">
            <a:spLocks/>
          </p:cNvSpPr>
          <p:nvPr/>
        </p:nvSpPr>
        <p:spPr>
          <a:xfrm>
            <a:off x="607722" y="3179649"/>
            <a:ext cx="7914382" cy="1408561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b="1" dirty="0">
                <a:solidFill>
                  <a:schemeClr val="tx2"/>
                </a:solidFill>
              </a:rPr>
              <a:t>Checkpoint: </a:t>
            </a:r>
            <a:r>
              <a:rPr lang="en-US" sz="2800" dirty="0"/>
              <a:t>But wait ... we are still storing all the suffixes! So why are suffix trees more memory efficient than suffix tries?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0D60E0AF-AFB5-9B40-B9BD-01B2E6D7486F}"/>
              </a:ext>
            </a:extLst>
          </p:cNvPr>
          <p:cNvSpPr txBox="1"/>
          <p:nvPr/>
        </p:nvSpPr>
        <p:spPr>
          <a:xfrm>
            <a:off x="2527513" y="5092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1061579E-3A8F-D442-8F5B-E1438528B815}"/>
              </a:ext>
            </a:extLst>
          </p:cNvPr>
          <p:cNvCxnSpPr>
            <a:cxnSpLocks/>
          </p:cNvCxnSpPr>
          <p:nvPr/>
        </p:nvCxnSpPr>
        <p:spPr>
          <a:xfrm flipH="1">
            <a:off x="1521696" y="326590"/>
            <a:ext cx="1531750" cy="602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Box 60">
            <a:extLst>
              <a:ext uri="{FF2B5EF4-FFF2-40B4-BE49-F238E27FC236}">
                <a16:creationId xmlns:a16="http://schemas.microsoft.com/office/drawing/2014/main" id="{03DD5543-36D9-FB4A-8368-B313728DCEE1}"/>
              </a:ext>
            </a:extLst>
          </p:cNvPr>
          <p:cNvSpPr txBox="1"/>
          <p:nvPr/>
        </p:nvSpPr>
        <p:spPr>
          <a:xfrm>
            <a:off x="2279716" y="4831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EB519E03-CD7F-4C47-BCBA-954101E5A61C}"/>
              </a:ext>
            </a:extLst>
          </p:cNvPr>
          <p:cNvSpPr/>
          <p:nvPr/>
        </p:nvSpPr>
        <p:spPr>
          <a:xfrm>
            <a:off x="1455811" y="2622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68497751-2979-5942-BFDE-3897BEB19987}"/>
              </a:ext>
            </a:extLst>
          </p:cNvPr>
          <p:cNvSpPr txBox="1"/>
          <p:nvPr/>
        </p:nvSpPr>
        <p:spPr>
          <a:xfrm>
            <a:off x="1378392" y="228600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13</a:t>
            </a:r>
          </a:p>
        </p:txBody>
      </p:sp>
    </p:spTree>
    <p:extLst>
      <p:ext uri="{BB962C8B-B14F-4D97-AF65-F5344CB8AC3E}">
        <p14:creationId xmlns:p14="http://schemas.microsoft.com/office/powerpoint/2010/main" val="3344298897"/>
      </p:ext>
    </p:extLst>
  </p:cSld>
  <p:clrMapOvr>
    <a:masterClrMapping/>
  </p:clrMapOvr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449424D8-AB00-8341-81E3-216AC6597B9D}"/>
              </a:ext>
            </a:extLst>
          </p:cNvPr>
          <p:cNvCxnSpPr/>
          <p:nvPr/>
        </p:nvCxnSpPr>
        <p:spPr>
          <a:xfrm>
            <a:off x="3412740" y="461294"/>
            <a:ext cx="2104509" cy="12124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" name="Straight Connector 193">
            <a:extLst>
              <a:ext uri="{FF2B5EF4-FFF2-40B4-BE49-F238E27FC236}">
                <a16:creationId xmlns:a16="http://schemas.microsoft.com/office/drawing/2014/main" id="{302355EB-1E03-9741-B86D-5F12597226BE}"/>
              </a:ext>
            </a:extLst>
          </p:cNvPr>
          <p:cNvCxnSpPr/>
          <p:nvPr/>
        </p:nvCxnSpPr>
        <p:spPr>
          <a:xfrm>
            <a:off x="2075919" y="811669"/>
            <a:ext cx="494877" cy="93934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C8022D3-C0C1-CC43-BC2A-70BD54968F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 dirty="0"/>
              <a:t>Bioinformatics Algorithms: An Active Learning Approach</a:t>
            </a:r>
            <a:r>
              <a:rPr lang="en-US" dirty="0"/>
              <a:t>.  © 2018 </a:t>
            </a:r>
            <a:r>
              <a:rPr lang="en-US" dirty="0" err="1"/>
              <a:t>Compeau</a:t>
            </a:r>
            <a:r>
              <a:rPr lang="en-US" dirty="0"/>
              <a:t> and </a:t>
            </a:r>
            <a:r>
              <a:rPr lang="en-US" dirty="0" err="1"/>
              <a:t>Pevzner</a:t>
            </a:r>
            <a:r>
              <a:rPr lang="en-US" dirty="0"/>
              <a:t>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ED4D825-404A-974C-AC1A-6DB071617F6B}"/>
              </a:ext>
            </a:extLst>
          </p:cNvPr>
          <p:cNvSpPr/>
          <p:nvPr/>
        </p:nvSpPr>
        <p:spPr>
          <a:xfrm>
            <a:off x="3087536" y="136090"/>
            <a:ext cx="381000" cy="381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F28AE-3EF4-1047-A3AC-0219E2D567E6}"/>
              </a:ext>
            </a:extLst>
          </p:cNvPr>
          <p:cNvSpPr txBox="1"/>
          <p:nvPr/>
        </p:nvSpPr>
        <p:spPr>
          <a:xfrm>
            <a:off x="3053446" y="199632"/>
            <a:ext cx="49931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Optima" panose="02000503060000020004" pitchFamily="2" charset="0"/>
              </a:rPr>
              <a:t>Root</a:t>
            </a:r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373FCCF-B12F-D647-98D5-CC22C2C81228}"/>
              </a:ext>
            </a:extLst>
          </p:cNvPr>
          <p:cNvCxnSpPr>
            <a:endCxn id="75" idx="7"/>
          </p:cNvCxnSpPr>
          <p:nvPr/>
        </p:nvCxnSpPr>
        <p:spPr>
          <a:xfrm flipH="1">
            <a:off x="2075919" y="453548"/>
            <a:ext cx="1037061" cy="1964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Oval 74">
            <a:extLst>
              <a:ext uri="{FF2B5EF4-FFF2-40B4-BE49-F238E27FC236}">
                <a16:creationId xmlns:a16="http://schemas.microsoft.com/office/drawing/2014/main" id="{F82D4881-9FDD-104A-B880-55A2C32EFC49}"/>
              </a:ext>
            </a:extLst>
          </p:cNvPr>
          <p:cNvSpPr/>
          <p:nvPr/>
        </p:nvSpPr>
        <p:spPr>
          <a:xfrm>
            <a:off x="1880798" y="61654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9" name="Oval 78">
            <a:extLst>
              <a:ext uri="{FF2B5EF4-FFF2-40B4-BE49-F238E27FC236}">
                <a16:creationId xmlns:a16="http://schemas.microsoft.com/office/drawing/2014/main" id="{1B548169-7B56-F240-8CA8-B02E38D2A64E}"/>
              </a:ext>
            </a:extLst>
          </p:cNvPr>
          <p:cNvSpPr/>
          <p:nvPr/>
        </p:nvSpPr>
        <p:spPr>
          <a:xfrm>
            <a:off x="2537318" y="171754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B35FF2C-F780-0441-8C90-DFC0E5A82D26}"/>
              </a:ext>
            </a:extLst>
          </p:cNvPr>
          <p:cNvCxnSpPr>
            <a:cxnSpLocks/>
            <a:stCxn id="79" idx="3"/>
          </p:cNvCxnSpPr>
          <p:nvPr/>
        </p:nvCxnSpPr>
        <p:spPr>
          <a:xfrm flipH="1">
            <a:off x="2058616" y="1912662"/>
            <a:ext cx="512180" cy="4036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Oval 114">
            <a:extLst>
              <a:ext uri="{FF2B5EF4-FFF2-40B4-BE49-F238E27FC236}">
                <a16:creationId xmlns:a16="http://schemas.microsoft.com/office/drawing/2014/main" id="{36C33043-411B-7B49-AC23-D727DEF7FF81}"/>
              </a:ext>
            </a:extLst>
          </p:cNvPr>
          <p:cNvSpPr/>
          <p:nvPr/>
        </p:nvSpPr>
        <p:spPr>
          <a:xfrm>
            <a:off x="5483771" y="1640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5F62C03B-10F0-6E45-8684-EF102CF5E722}"/>
              </a:ext>
            </a:extLst>
          </p:cNvPr>
          <p:cNvCxnSpPr>
            <a:cxnSpLocks/>
            <a:stCxn id="115" idx="4"/>
          </p:cNvCxnSpPr>
          <p:nvPr/>
        </p:nvCxnSpPr>
        <p:spPr>
          <a:xfrm flipH="1">
            <a:off x="5032846" y="1868910"/>
            <a:ext cx="565225" cy="4732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0C3DA46-D1B2-E94B-BA99-640A0C1BEA5D}"/>
              </a:ext>
            </a:extLst>
          </p:cNvPr>
          <p:cNvCxnSpPr>
            <a:cxnSpLocks/>
            <a:stCxn id="75" idx="3"/>
          </p:cNvCxnSpPr>
          <p:nvPr/>
        </p:nvCxnSpPr>
        <p:spPr>
          <a:xfrm flipH="1">
            <a:off x="1408570" y="811669"/>
            <a:ext cx="505706" cy="7426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3813BEC-1683-4A48-B525-304527C52AA5}"/>
              </a:ext>
            </a:extLst>
          </p:cNvPr>
          <p:cNvCxnSpPr>
            <a:cxnSpLocks/>
            <a:stCxn id="3" idx="4"/>
          </p:cNvCxnSpPr>
          <p:nvPr/>
        </p:nvCxnSpPr>
        <p:spPr>
          <a:xfrm>
            <a:off x="3278036" y="517090"/>
            <a:ext cx="1083145" cy="1296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57AFE50-199F-044C-A0D3-B7B193F20133}"/>
              </a:ext>
            </a:extLst>
          </p:cNvPr>
          <p:cNvCxnSpPr>
            <a:cxnSpLocks/>
            <a:stCxn id="75" idx="2"/>
          </p:cNvCxnSpPr>
          <p:nvPr/>
        </p:nvCxnSpPr>
        <p:spPr>
          <a:xfrm flipH="1">
            <a:off x="815208" y="730847"/>
            <a:ext cx="1065590" cy="6198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B0CDC98-9EC6-DF4D-92C3-D06A9DC4E537}"/>
              </a:ext>
            </a:extLst>
          </p:cNvPr>
          <p:cNvCxnSpPr>
            <a:cxnSpLocks/>
            <a:stCxn id="3" idx="4"/>
          </p:cNvCxnSpPr>
          <p:nvPr/>
        </p:nvCxnSpPr>
        <p:spPr>
          <a:xfrm>
            <a:off x="3278036" y="517090"/>
            <a:ext cx="492428" cy="13371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C68EB68-5E9B-CF4E-A0E4-B4255581FE15}"/>
              </a:ext>
            </a:extLst>
          </p:cNvPr>
          <p:cNvCxnSpPr>
            <a:cxnSpLocks/>
            <a:stCxn id="79" idx="4"/>
          </p:cNvCxnSpPr>
          <p:nvPr/>
        </p:nvCxnSpPr>
        <p:spPr>
          <a:xfrm flipH="1">
            <a:off x="2645923" y="1946140"/>
            <a:ext cx="5695" cy="420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E0C85D1-F5CD-4A49-994C-B6ACB489154B}"/>
              </a:ext>
            </a:extLst>
          </p:cNvPr>
          <p:cNvCxnSpPr>
            <a:cxnSpLocks/>
            <a:stCxn id="115" idx="4"/>
          </p:cNvCxnSpPr>
          <p:nvPr/>
        </p:nvCxnSpPr>
        <p:spPr>
          <a:xfrm>
            <a:off x="5598071" y="1868910"/>
            <a:ext cx="19469" cy="4781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2723399-8C33-4A4D-91F0-517FAB0E7C9F}"/>
              </a:ext>
            </a:extLst>
          </p:cNvPr>
          <p:cNvCxnSpPr>
            <a:cxnSpLocks/>
            <a:stCxn id="79" idx="5"/>
          </p:cNvCxnSpPr>
          <p:nvPr/>
        </p:nvCxnSpPr>
        <p:spPr>
          <a:xfrm>
            <a:off x="2732439" y="1912662"/>
            <a:ext cx="506062" cy="43105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TextBox 257">
            <a:extLst>
              <a:ext uri="{FF2B5EF4-FFF2-40B4-BE49-F238E27FC236}">
                <a16:creationId xmlns:a16="http://schemas.microsoft.com/office/drawing/2014/main" id="{E7A5C2EF-FDF6-C24F-AF50-EFBCAAC4D725}"/>
              </a:ext>
            </a:extLst>
          </p:cNvPr>
          <p:cNvSpPr txBox="1"/>
          <p:nvPr/>
        </p:nvSpPr>
        <p:spPr>
          <a:xfrm rot="2820604">
            <a:off x="2722805" y="1854023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12,2</a:t>
            </a:r>
          </a:p>
        </p:txBody>
      </p: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BE52AB-23D1-0C4D-B888-41A8D886D111}"/>
              </a:ext>
            </a:extLst>
          </p:cNvPr>
          <p:cNvCxnSpPr>
            <a:cxnSpLocks/>
            <a:stCxn id="115" idx="4"/>
          </p:cNvCxnSpPr>
          <p:nvPr/>
        </p:nvCxnSpPr>
        <p:spPr>
          <a:xfrm>
            <a:off x="5598071" y="1868910"/>
            <a:ext cx="571670" cy="469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7" name="Oval 266">
            <a:extLst>
              <a:ext uri="{FF2B5EF4-FFF2-40B4-BE49-F238E27FC236}">
                <a16:creationId xmlns:a16="http://schemas.microsoft.com/office/drawing/2014/main" id="{C6CD722A-91D7-3A4D-9359-A94B38ED97EA}"/>
              </a:ext>
            </a:extLst>
          </p:cNvPr>
          <p:cNvSpPr/>
          <p:nvPr/>
        </p:nvSpPr>
        <p:spPr>
          <a:xfrm>
            <a:off x="3012331" y="160324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69" name="TextBox 268">
            <a:extLst>
              <a:ext uri="{FF2B5EF4-FFF2-40B4-BE49-F238E27FC236}">
                <a16:creationId xmlns:a16="http://schemas.microsoft.com/office/drawing/2014/main" id="{2FA9371E-B5D7-734D-8F1F-82E7813B7D69}"/>
              </a:ext>
            </a:extLst>
          </p:cNvPr>
          <p:cNvSpPr txBox="1"/>
          <p:nvPr/>
        </p:nvSpPr>
        <p:spPr>
          <a:xfrm>
            <a:off x="2533860" y="926068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12,2</a:t>
            </a: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3276CA3-F47E-BD47-A9C6-A211D0CB1919}"/>
              </a:ext>
            </a:extLst>
          </p:cNvPr>
          <p:cNvCxnSpPr>
            <a:cxnSpLocks/>
            <a:stCxn id="75" idx="6"/>
          </p:cNvCxnSpPr>
          <p:nvPr/>
        </p:nvCxnSpPr>
        <p:spPr>
          <a:xfrm>
            <a:off x="2109397" y="730847"/>
            <a:ext cx="903656" cy="909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2050E97-4235-7049-9C9E-9051803D4F26}"/>
              </a:ext>
            </a:extLst>
          </p:cNvPr>
          <p:cNvCxnSpPr>
            <a:cxnSpLocks/>
          </p:cNvCxnSpPr>
          <p:nvPr/>
        </p:nvCxnSpPr>
        <p:spPr>
          <a:xfrm>
            <a:off x="3460877" y="395844"/>
            <a:ext cx="3419381" cy="4399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5" name="Oval 274">
            <a:extLst>
              <a:ext uri="{FF2B5EF4-FFF2-40B4-BE49-F238E27FC236}">
                <a16:creationId xmlns:a16="http://schemas.microsoft.com/office/drawing/2014/main" id="{86F79497-9FC2-AF4E-8BBD-42FE1B8FDB07}"/>
              </a:ext>
            </a:extLst>
          </p:cNvPr>
          <p:cNvSpPr/>
          <p:nvPr/>
        </p:nvSpPr>
        <p:spPr>
          <a:xfrm>
            <a:off x="6887769" y="761636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8A85FCB1-E89D-5B4B-A182-F71A85133871}"/>
              </a:ext>
            </a:extLst>
          </p:cNvPr>
          <p:cNvSpPr txBox="1"/>
          <p:nvPr/>
        </p:nvSpPr>
        <p:spPr>
          <a:xfrm>
            <a:off x="2931142" y="1566883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11</a:t>
            </a:r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D99A8481-C9B9-7D41-BCDE-3F6E67442B6E}"/>
              </a:ext>
            </a:extLst>
          </p:cNvPr>
          <p:cNvSpPr txBox="1"/>
          <p:nvPr/>
        </p:nvSpPr>
        <p:spPr>
          <a:xfrm>
            <a:off x="6808512" y="719704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12</a:t>
            </a: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790F0E15-A970-454E-BA3B-547A29B18BAF}"/>
              </a:ext>
            </a:extLst>
          </p:cNvPr>
          <p:cNvSpPr txBox="1"/>
          <p:nvPr/>
        </p:nvSpPr>
        <p:spPr>
          <a:xfrm rot="19702993">
            <a:off x="976218" y="691175"/>
            <a:ext cx="56457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6,8</a:t>
            </a:r>
          </a:p>
        </p:txBody>
      </p:sp>
      <p:sp>
        <p:nvSpPr>
          <p:cNvPr id="201" name="Oval 200">
            <a:extLst>
              <a:ext uri="{FF2B5EF4-FFF2-40B4-BE49-F238E27FC236}">
                <a16:creationId xmlns:a16="http://schemas.microsoft.com/office/drawing/2014/main" id="{E561DD53-14BD-D040-9451-AAAAD02BD2B2}"/>
              </a:ext>
            </a:extLst>
          </p:cNvPr>
          <p:cNvSpPr/>
          <p:nvPr/>
        </p:nvSpPr>
        <p:spPr>
          <a:xfrm>
            <a:off x="607722" y="12954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5</a:t>
            </a:r>
          </a:p>
        </p:txBody>
      </p:sp>
      <p:sp>
        <p:nvSpPr>
          <p:cNvPr id="277" name="TextBox 276">
            <a:extLst>
              <a:ext uri="{FF2B5EF4-FFF2-40B4-BE49-F238E27FC236}">
                <a16:creationId xmlns:a16="http://schemas.microsoft.com/office/drawing/2014/main" id="{C2566DB1-648B-764B-A495-15C7A0A7BDD2}"/>
              </a:ext>
            </a:extLst>
          </p:cNvPr>
          <p:cNvSpPr txBox="1"/>
          <p:nvPr/>
        </p:nvSpPr>
        <p:spPr>
          <a:xfrm rot="18381987">
            <a:off x="898754" y="1282835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4,10</a:t>
            </a: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2023F557-D632-6340-A0C6-1EC709030572}"/>
              </a:ext>
            </a:extLst>
          </p:cNvPr>
          <p:cNvSpPr/>
          <p:nvPr/>
        </p:nvSpPr>
        <p:spPr>
          <a:xfrm>
            <a:off x="1276500" y="15240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3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1D94F26B-73F8-4D40-8301-F8ABD1292A1F}"/>
              </a:ext>
            </a:extLst>
          </p:cNvPr>
          <p:cNvSpPr txBox="1"/>
          <p:nvPr/>
        </p:nvSpPr>
        <p:spPr>
          <a:xfrm rot="19309126">
            <a:off x="1503631" y="1988300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4,10</a:t>
            </a:r>
            <a:endParaRPr lang="en-US" dirty="0">
              <a:latin typeface="Optima" panose="02000503060000020004" pitchFamily="2" charset="0"/>
            </a:endParaRP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C83A16A-1C4D-1544-B57D-E7E2F0E8BF56}"/>
              </a:ext>
            </a:extLst>
          </p:cNvPr>
          <p:cNvSpPr/>
          <p:nvPr/>
        </p:nvSpPr>
        <p:spPr>
          <a:xfrm>
            <a:off x="1945533" y="2257524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</a:t>
            </a:r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FA74940D-BAE3-8843-9230-938A29629DBD}"/>
              </a:ext>
            </a:extLst>
          </p:cNvPr>
          <p:cNvSpPr txBox="1"/>
          <p:nvPr/>
        </p:nvSpPr>
        <p:spPr>
          <a:xfrm rot="19241148">
            <a:off x="2075919" y="2069114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10,4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A2377B2-F8CE-4141-8812-6C4F421A2024}"/>
              </a:ext>
            </a:extLst>
          </p:cNvPr>
          <p:cNvSpPr/>
          <p:nvPr/>
        </p:nvSpPr>
        <p:spPr>
          <a:xfrm>
            <a:off x="2512722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7</a:t>
            </a: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562E45EF-6043-9948-9AE7-F2376326D32C}"/>
              </a:ext>
            </a:extLst>
          </p:cNvPr>
          <p:cNvSpPr/>
          <p:nvPr/>
        </p:nvSpPr>
        <p:spPr>
          <a:xfrm>
            <a:off x="3112980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9</a:t>
            </a:r>
          </a:p>
        </p:txBody>
      </p:sp>
      <p:sp>
        <p:nvSpPr>
          <p:cNvPr id="195" name="TextBox 194">
            <a:extLst>
              <a:ext uri="{FF2B5EF4-FFF2-40B4-BE49-F238E27FC236}">
                <a16:creationId xmlns:a16="http://schemas.microsoft.com/office/drawing/2014/main" id="{B22E077B-522A-3D43-86E6-E8B82064BFF5}"/>
              </a:ext>
            </a:extLst>
          </p:cNvPr>
          <p:cNvSpPr txBox="1"/>
          <p:nvPr/>
        </p:nvSpPr>
        <p:spPr>
          <a:xfrm>
            <a:off x="1940290" y="1175008"/>
            <a:ext cx="5052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Optima" panose="02000503060000020004" pitchFamily="2" charset="0"/>
              </a:rPr>
              <a:t>2,2</a:t>
            </a: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5CB2A368-FE5F-1C40-B13E-E8A5E0B8769D}"/>
              </a:ext>
            </a:extLst>
          </p:cNvPr>
          <p:cNvSpPr/>
          <p:nvPr/>
        </p:nvSpPr>
        <p:spPr>
          <a:xfrm>
            <a:off x="3657601" y="18288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6</a:t>
            </a: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3ABF8136-8EFF-C546-8ED3-1F5331D0D53F}"/>
              </a:ext>
            </a:extLst>
          </p:cNvPr>
          <p:cNvSpPr txBox="1"/>
          <p:nvPr/>
        </p:nvSpPr>
        <p:spPr>
          <a:xfrm rot="4167367">
            <a:off x="3140914" y="1134018"/>
            <a:ext cx="56457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6,8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FEBF324-C7C8-234F-BD69-2C10A7DB16CD}"/>
              </a:ext>
            </a:extLst>
          </p:cNvPr>
          <p:cNvSpPr txBox="1"/>
          <p:nvPr/>
        </p:nvSpPr>
        <p:spPr>
          <a:xfrm rot="3062246">
            <a:off x="3835680" y="1097003"/>
            <a:ext cx="63350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Optima" panose="02000503060000020004" pitchFamily="2" charset="0"/>
              </a:rPr>
              <a:t>4,10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B49441F7-D791-F14B-BA80-F2B7175DE10C}"/>
              </a:ext>
            </a:extLst>
          </p:cNvPr>
          <p:cNvSpPr/>
          <p:nvPr/>
        </p:nvSpPr>
        <p:spPr>
          <a:xfrm>
            <a:off x="4228546" y="17526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4</a:t>
            </a:r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F3A2AB0B-D8C6-7644-BAB5-8DC78D72B482}"/>
              </a:ext>
            </a:extLst>
          </p:cNvPr>
          <p:cNvSpPr txBox="1"/>
          <p:nvPr/>
        </p:nvSpPr>
        <p:spPr>
          <a:xfrm rot="19189991">
            <a:off x="4555263" y="2012533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4,10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D8D6B6E3-1BFC-A14B-8A12-C6093EC213CE}"/>
              </a:ext>
            </a:extLst>
          </p:cNvPr>
          <p:cNvSpPr/>
          <p:nvPr/>
        </p:nvSpPr>
        <p:spPr>
          <a:xfrm>
            <a:off x="4930581" y="2341191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2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F85AB7E3-7D3A-3E4F-8BFE-512212407837}"/>
              </a:ext>
            </a:extLst>
          </p:cNvPr>
          <p:cNvSpPr txBox="1"/>
          <p:nvPr/>
        </p:nvSpPr>
        <p:spPr>
          <a:xfrm rot="19265983">
            <a:off x="5060662" y="2081079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10,4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709EB69C-C37E-1547-925D-CFBC409298C4}"/>
              </a:ext>
            </a:extLst>
          </p:cNvPr>
          <p:cNvSpPr/>
          <p:nvPr/>
        </p:nvSpPr>
        <p:spPr>
          <a:xfrm>
            <a:off x="5484339" y="2362200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8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5C5F4C23-030D-5643-B637-6B46CE2133F6}"/>
              </a:ext>
            </a:extLst>
          </p:cNvPr>
          <p:cNvSpPr/>
          <p:nvPr/>
        </p:nvSpPr>
        <p:spPr>
          <a:xfrm>
            <a:off x="6043798" y="2342494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00" dirty="0">
              <a:solidFill>
                <a:schemeClr val="bg1"/>
              </a:solidFill>
              <a:latin typeface="Optima" panose="02000503060000020004" pitchFamily="2" charset="0"/>
              <a:cs typeface="Consolas" panose="020B0609020204030204" pitchFamily="49" charset="0"/>
            </a:endParaRPr>
          </a:p>
        </p:txBody>
      </p:sp>
      <p:sp>
        <p:nvSpPr>
          <p:cNvPr id="281" name="TextBox 280">
            <a:extLst>
              <a:ext uri="{FF2B5EF4-FFF2-40B4-BE49-F238E27FC236}">
                <a16:creationId xmlns:a16="http://schemas.microsoft.com/office/drawing/2014/main" id="{6B25FDD9-66B1-074B-8787-FE0444A6C4B0}"/>
              </a:ext>
            </a:extLst>
          </p:cNvPr>
          <p:cNvSpPr txBox="1"/>
          <p:nvPr/>
        </p:nvSpPr>
        <p:spPr>
          <a:xfrm>
            <a:off x="5950459" y="2307844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10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6B7D3F8B-C341-434B-92B1-0F5C0AB9CB1D}"/>
              </a:ext>
            </a:extLst>
          </p:cNvPr>
          <p:cNvSpPr txBox="1"/>
          <p:nvPr/>
        </p:nvSpPr>
        <p:spPr>
          <a:xfrm rot="2475189">
            <a:off x="5652147" y="1835987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12,2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505564C2-C5A1-0B48-BFDA-96B89AEF284E}"/>
              </a:ext>
            </a:extLst>
          </p:cNvPr>
          <p:cNvSpPr txBox="1"/>
          <p:nvPr/>
        </p:nvSpPr>
        <p:spPr>
          <a:xfrm rot="1852132">
            <a:off x="4334615" y="1112191"/>
            <a:ext cx="56457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2,2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E57A048E-8167-3B43-B46C-BF57C937483B}"/>
              </a:ext>
            </a:extLst>
          </p:cNvPr>
          <p:cNvSpPr txBox="1"/>
          <p:nvPr/>
        </p:nvSpPr>
        <p:spPr>
          <a:xfrm rot="1309287">
            <a:off x="5039694" y="846509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0,14</a:t>
            </a:r>
          </a:p>
        </p:txBody>
      </p:sp>
      <p:cxnSp>
        <p:nvCxnSpPr>
          <p:cNvPr id="103" name="Straight Connector 102">
            <a:extLst>
              <a:ext uri="{FF2B5EF4-FFF2-40B4-BE49-F238E27FC236}">
                <a16:creationId xmlns:a16="http://schemas.microsoft.com/office/drawing/2014/main" id="{551A2F39-93EA-8F46-95FC-7812ADD1E4B9}"/>
              </a:ext>
            </a:extLst>
          </p:cNvPr>
          <p:cNvCxnSpPr/>
          <p:nvPr/>
        </p:nvCxnSpPr>
        <p:spPr>
          <a:xfrm>
            <a:off x="3412740" y="461294"/>
            <a:ext cx="3418002" cy="13267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Oval 104">
            <a:extLst>
              <a:ext uri="{FF2B5EF4-FFF2-40B4-BE49-F238E27FC236}">
                <a16:creationId xmlns:a16="http://schemas.microsoft.com/office/drawing/2014/main" id="{66A0DA79-9843-5841-8362-1518E5C86D4D}"/>
              </a:ext>
            </a:extLst>
          </p:cNvPr>
          <p:cNvSpPr/>
          <p:nvPr/>
        </p:nvSpPr>
        <p:spPr>
          <a:xfrm>
            <a:off x="6808512" y="1737902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0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DF78E51C-0EB0-614A-8448-F987029E866D}"/>
              </a:ext>
            </a:extLst>
          </p:cNvPr>
          <p:cNvSpPr txBox="1"/>
          <p:nvPr/>
        </p:nvSpPr>
        <p:spPr>
          <a:xfrm rot="725050">
            <a:off x="5520104" y="705407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12,2</a:t>
            </a:r>
          </a:p>
        </p:txBody>
      </p:sp>
      <p:sp>
        <p:nvSpPr>
          <p:cNvPr id="57" name="Content Placeholder 3">
            <a:extLst>
              <a:ext uri="{FF2B5EF4-FFF2-40B4-BE49-F238E27FC236}">
                <a16:creationId xmlns:a16="http://schemas.microsoft.com/office/drawing/2014/main" id="{420D1BF0-0ADD-2349-9913-2EB628E5DD0B}"/>
              </a:ext>
            </a:extLst>
          </p:cNvPr>
          <p:cNvSpPr txBox="1">
            <a:spLocks/>
          </p:cNvSpPr>
          <p:nvPr/>
        </p:nvSpPr>
        <p:spPr>
          <a:xfrm>
            <a:off x="607722" y="3179649"/>
            <a:ext cx="7914382" cy="1408561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b="1" dirty="0">
                <a:solidFill>
                  <a:schemeClr val="tx2"/>
                </a:solidFill>
              </a:rPr>
              <a:t>Checkpoint: </a:t>
            </a:r>
            <a:r>
              <a:rPr lang="en-US" sz="2800" dirty="0"/>
              <a:t>But wait ... we are still storing all the suffixes! So why are suffix trees more memory efficient than suffix tries?</a:t>
            </a:r>
          </a:p>
        </p:txBody>
      </p:sp>
      <p:sp>
        <p:nvSpPr>
          <p:cNvPr id="58" name="Content Placeholder 3">
            <a:extLst>
              <a:ext uri="{FF2B5EF4-FFF2-40B4-BE49-F238E27FC236}">
                <a16:creationId xmlns:a16="http://schemas.microsoft.com/office/drawing/2014/main" id="{2D5AB555-6891-0543-AC80-D20FA9F75096}"/>
              </a:ext>
            </a:extLst>
          </p:cNvPr>
          <p:cNvSpPr txBox="1">
            <a:spLocks/>
          </p:cNvSpPr>
          <p:nvPr/>
        </p:nvSpPr>
        <p:spPr>
          <a:xfrm>
            <a:off x="607722" y="4971822"/>
            <a:ext cx="7914382" cy="1369088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b="1" dirty="0">
                <a:solidFill>
                  <a:schemeClr val="bg2"/>
                </a:solidFill>
              </a:rPr>
              <a:t>Answer: </a:t>
            </a:r>
            <a:r>
              <a:rPr lang="en-US" sz="2800" dirty="0"/>
              <a:t>We can replace each edge with two integers: the starting position of the string, and its length (constant total memory).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A13011C2-653C-014D-A4E4-D9A7EB67C410}"/>
              </a:ext>
            </a:extLst>
          </p:cNvPr>
          <p:cNvSpPr txBox="1"/>
          <p:nvPr/>
        </p:nvSpPr>
        <p:spPr>
          <a:xfrm>
            <a:off x="4572000" y="-11289"/>
            <a:ext cx="458328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200" spc="600" dirty="0" err="1">
                <a:latin typeface="Consolas" panose="020B0609020204030204" pitchFamily="49" charset="0"/>
                <a:cs typeface="Consolas" panose="020B0609020204030204" pitchFamily="49" charset="0"/>
              </a:rPr>
              <a:t>panamabananas</a:t>
            </a:r>
            <a:r>
              <a:rPr lang="en-US" sz="3200" spc="600" dirty="0">
                <a:latin typeface="Consolas" panose="020B0609020204030204" pitchFamily="49" charset="0"/>
                <a:cs typeface="Consolas" panose="020B0609020204030204" pitchFamily="49" charset="0"/>
              </a:rPr>
              <a:t>$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D7C3D37C-00CE-3244-8B63-EF85EC0A7E1F}"/>
              </a:ext>
            </a:extLst>
          </p:cNvPr>
          <p:cNvSpPr txBox="1"/>
          <p:nvPr/>
        </p:nvSpPr>
        <p:spPr>
          <a:xfrm>
            <a:off x="2527513" y="509278"/>
            <a:ext cx="56457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1,1</a:t>
            </a:r>
          </a:p>
        </p:txBody>
      </p: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6C450F6A-8BF7-C544-B145-8FF2F786C4D6}"/>
              </a:ext>
            </a:extLst>
          </p:cNvPr>
          <p:cNvCxnSpPr>
            <a:cxnSpLocks/>
          </p:cNvCxnSpPr>
          <p:nvPr/>
        </p:nvCxnSpPr>
        <p:spPr>
          <a:xfrm flipH="1">
            <a:off x="1521696" y="326590"/>
            <a:ext cx="1531750" cy="602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TextBox 62">
            <a:extLst>
              <a:ext uri="{FF2B5EF4-FFF2-40B4-BE49-F238E27FC236}">
                <a16:creationId xmlns:a16="http://schemas.microsoft.com/office/drawing/2014/main" id="{4DA94F58-7B5E-4B45-B0F5-00B03029BC3C}"/>
              </a:ext>
            </a:extLst>
          </p:cNvPr>
          <p:cNvSpPr txBox="1"/>
          <p:nvPr/>
        </p:nvSpPr>
        <p:spPr>
          <a:xfrm>
            <a:off x="2069780" y="65735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13,1</a:t>
            </a:r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F9751B63-FA76-5740-B83C-120DCC5B6833}"/>
              </a:ext>
            </a:extLst>
          </p:cNvPr>
          <p:cNvSpPr/>
          <p:nvPr/>
        </p:nvSpPr>
        <p:spPr>
          <a:xfrm>
            <a:off x="1455811" y="262297"/>
            <a:ext cx="228599" cy="2286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D37264FC-F3AC-3449-B39A-E582F482E338}"/>
              </a:ext>
            </a:extLst>
          </p:cNvPr>
          <p:cNvSpPr txBox="1"/>
          <p:nvPr/>
        </p:nvSpPr>
        <p:spPr>
          <a:xfrm>
            <a:off x="1378392" y="228600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Optima" panose="02000503060000020004" pitchFamily="2" charset="0"/>
                <a:cs typeface="Consolas" panose="020B0609020204030204" pitchFamily="49" charset="0"/>
              </a:rPr>
              <a:t>13</a:t>
            </a:r>
          </a:p>
        </p:txBody>
      </p:sp>
    </p:spTree>
    <p:extLst>
      <p:ext uri="{BB962C8B-B14F-4D97-AF65-F5344CB8AC3E}">
        <p14:creationId xmlns:p14="http://schemas.microsoft.com/office/powerpoint/2010/main" val="97588895"/>
      </p:ext>
    </p:extLst>
  </p:cSld>
  <p:clrMapOvr>
    <a:masterClrMapping/>
  </p:clrMapOvr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FAA1806-D762-614D-84FD-FC91EE34A35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Runtime and Memory Analysis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F716FB-C25A-9E4C-9A34-80F51B420A9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pPr marL="0" indent="0">
              <a:buNone/>
            </a:pPr>
            <a:r>
              <a:rPr lang="en-US" dirty="0"/>
              <a:t>Runtime:</a:t>
            </a:r>
          </a:p>
          <a:p>
            <a:pPr lvl="1"/>
            <a:r>
              <a:rPr lang="en-US" dirty="0"/>
              <a:t>O(|</a:t>
            </a:r>
            <a:r>
              <a:rPr lang="en-US" i="1" dirty="0"/>
              <a:t>Text</a:t>
            </a:r>
            <a:r>
              <a:rPr lang="en-US" dirty="0"/>
              <a:t>|) to construct the suffix tree </a:t>
            </a:r>
            <a:r>
              <a:rPr lang="en-US" i="1" dirty="0"/>
              <a:t>directly.</a:t>
            </a:r>
            <a:endParaRPr lang="en-US" dirty="0"/>
          </a:p>
          <a:p>
            <a:pPr lvl="1"/>
            <a:r>
              <a:rPr lang="en-US"/>
              <a:t>O(|</a:t>
            </a:r>
            <a:r>
              <a:rPr lang="en-US" i="1" dirty="0"/>
              <a:t>Patterns</a:t>
            </a:r>
            <a:r>
              <a:rPr lang="en-US" dirty="0"/>
              <a:t>|) to find pattern matches.</a:t>
            </a:r>
          </a:p>
          <a:p>
            <a:pPr lvl="1"/>
            <a:r>
              <a:rPr lang="en-US" dirty="0"/>
              <a:t>Total: O(|</a:t>
            </a:r>
            <a:r>
              <a:rPr lang="en-US" i="1" dirty="0"/>
              <a:t>Text</a:t>
            </a:r>
            <a:r>
              <a:rPr lang="en-US" dirty="0"/>
              <a:t>| + |</a:t>
            </a:r>
            <a:r>
              <a:rPr lang="en-US" i="1" dirty="0"/>
              <a:t>Patterns</a:t>
            </a:r>
            <a:r>
              <a:rPr lang="en-US" dirty="0"/>
              <a:t>|)</a:t>
            </a:r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r>
              <a:rPr lang="en-US" dirty="0"/>
              <a:t>Memory:</a:t>
            </a:r>
          </a:p>
          <a:p>
            <a:pPr lvl="1"/>
            <a:r>
              <a:rPr lang="en-US" dirty="0"/>
              <a:t>O(|</a:t>
            </a:r>
            <a:r>
              <a:rPr lang="en-US" i="1" dirty="0"/>
              <a:t>Text</a:t>
            </a:r>
            <a:r>
              <a:rPr lang="en-US" dirty="0"/>
              <a:t>|) to construct the suffix tree </a:t>
            </a:r>
            <a:r>
              <a:rPr lang="en-US" i="1" dirty="0"/>
              <a:t>directly.</a:t>
            </a:r>
            <a:endParaRPr lang="en-US" dirty="0"/>
          </a:p>
          <a:p>
            <a:pPr lvl="1"/>
            <a:r>
              <a:rPr lang="en-US" dirty="0"/>
              <a:t>O(|</a:t>
            </a:r>
            <a:r>
              <a:rPr lang="en-US" i="1" dirty="0"/>
              <a:t>Text</a:t>
            </a:r>
            <a:r>
              <a:rPr lang="en-US" dirty="0"/>
              <a:t>|) to store the suffix tree.</a:t>
            </a:r>
          </a:p>
          <a:p>
            <a:pPr lvl="1"/>
            <a:r>
              <a:rPr lang="en-US" dirty="0"/>
              <a:t>Total: O(|</a:t>
            </a:r>
            <a:r>
              <a:rPr lang="en-US" i="1" dirty="0"/>
              <a:t>Text</a:t>
            </a:r>
            <a:r>
              <a:rPr lang="en-US" dirty="0"/>
              <a:t>|)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607B356-5D04-A744-B895-D57BE012655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70646600"/>
      </p:ext>
    </p:extLst>
  </p:cSld>
  <p:clrMapOvr>
    <a:masterClrMapping/>
  </p:clrMapOvr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A42CA1-10EE-394F-B218-F4EA556FACD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From Theory to Practice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807F031-E30D-4149-97A0-8B0D7F85B19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3E2E8A-C037-4043-82EF-B51E5C399A4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5" name="Content Placeholder 3">
            <a:extLst>
              <a:ext uri="{FF2B5EF4-FFF2-40B4-BE49-F238E27FC236}">
                <a16:creationId xmlns:a16="http://schemas.microsoft.com/office/drawing/2014/main" id="{8A8B9F7E-2ACD-1C47-9BF0-52D39DF246E5}"/>
              </a:ext>
            </a:extLst>
          </p:cNvPr>
          <p:cNvSpPr txBox="1">
            <a:spLocks/>
          </p:cNvSpPr>
          <p:nvPr/>
        </p:nvSpPr>
        <p:spPr>
          <a:xfrm>
            <a:off x="491246" y="1592095"/>
            <a:ext cx="8195553" cy="998705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accent2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dirty="0"/>
              <a:t>We are trained to see an algorithm with O(|</a:t>
            </a:r>
            <a:r>
              <a:rPr lang="en-US" sz="2800" i="1" dirty="0"/>
              <a:t>Text</a:t>
            </a:r>
            <a:r>
              <a:rPr lang="en-US" sz="2800" dirty="0"/>
              <a:t>|) runtime and memory and celebrate.</a:t>
            </a:r>
          </a:p>
        </p:txBody>
      </p:sp>
    </p:spTree>
    <p:extLst>
      <p:ext uri="{BB962C8B-B14F-4D97-AF65-F5344CB8AC3E}">
        <p14:creationId xmlns:p14="http://schemas.microsoft.com/office/powerpoint/2010/main" val="688078687"/>
      </p:ext>
    </p:extLst>
  </p:cSld>
  <p:clrMapOvr>
    <a:masterClrMapping/>
  </p:clrMapOvr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A42CA1-10EE-394F-B218-F4EA556FACD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From Theory to Practice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807F031-E30D-4149-97A0-8B0D7F85B19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3E2E8A-C037-4043-82EF-B51E5C399A4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5" name="Content Placeholder 3">
            <a:extLst>
              <a:ext uri="{FF2B5EF4-FFF2-40B4-BE49-F238E27FC236}">
                <a16:creationId xmlns:a16="http://schemas.microsoft.com/office/drawing/2014/main" id="{8A8B9F7E-2ACD-1C47-9BF0-52D39DF246E5}"/>
              </a:ext>
            </a:extLst>
          </p:cNvPr>
          <p:cNvSpPr txBox="1">
            <a:spLocks/>
          </p:cNvSpPr>
          <p:nvPr/>
        </p:nvSpPr>
        <p:spPr>
          <a:xfrm>
            <a:off x="491246" y="1592095"/>
            <a:ext cx="8195553" cy="998705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accent2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dirty="0"/>
              <a:t>We are trained to see an algorithm with O(|</a:t>
            </a:r>
            <a:r>
              <a:rPr lang="en-US" sz="2800" i="1" dirty="0"/>
              <a:t>Text</a:t>
            </a:r>
            <a:r>
              <a:rPr lang="en-US" sz="2800" dirty="0"/>
              <a:t>|) runtime and memory and celebrate.</a:t>
            </a:r>
          </a:p>
        </p:txBody>
      </p:sp>
      <p:sp>
        <p:nvSpPr>
          <p:cNvPr id="6" name="Content Placeholder 3">
            <a:extLst>
              <a:ext uri="{FF2B5EF4-FFF2-40B4-BE49-F238E27FC236}">
                <a16:creationId xmlns:a16="http://schemas.microsoft.com/office/drawing/2014/main" id="{DCC7068D-2D28-6046-B401-019680E16751}"/>
              </a:ext>
            </a:extLst>
          </p:cNvPr>
          <p:cNvSpPr txBox="1">
            <a:spLocks/>
          </p:cNvSpPr>
          <p:nvPr/>
        </p:nvSpPr>
        <p:spPr>
          <a:xfrm>
            <a:off x="474223" y="3152910"/>
            <a:ext cx="8195553" cy="998705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dirty="0"/>
              <a:t>But a data structure with 2*|</a:t>
            </a:r>
            <a:r>
              <a:rPr lang="en-US" sz="2800" i="1" dirty="0"/>
              <a:t>Text</a:t>
            </a:r>
            <a:r>
              <a:rPr lang="en-US" sz="2800" dirty="0"/>
              <a:t>| memory is very different from one with 1000*|</a:t>
            </a:r>
            <a:r>
              <a:rPr lang="en-US" sz="2800" i="1" dirty="0"/>
              <a:t>Text</a:t>
            </a:r>
            <a:r>
              <a:rPr lang="en-US" sz="2800" dirty="0"/>
              <a:t>| memory.</a:t>
            </a:r>
          </a:p>
        </p:txBody>
      </p:sp>
    </p:spTree>
    <p:extLst>
      <p:ext uri="{BB962C8B-B14F-4D97-AF65-F5344CB8AC3E}">
        <p14:creationId xmlns:p14="http://schemas.microsoft.com/office/powerpoint/2010/main" val="3896800791"/>
      </p:ext>
    </p:extLst>
  </p:cSld>
  <p:clrMapOvr>
    <a:masterClrMapping/>
  </p:clrMapOvr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A42CA1-10EE-394F-B218-F4EA556FACD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From Theory to Practice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807F031-E30D-4149-97A0-8B0D7F85B19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3E2E8A-C037-4043-82EF-B51E5C399A4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5" name="Content Placeholder 3">
            <a:extLst>
              <a:ext uri="{FF2B5EF4-FFF2-40B4-BE49-F238E27FC236}">
                <a16:creationId xmlns:a16="http://schemas.microsoft.com/office/drawing/2014/main" id="{8A8B9F7E-2ACD-1C47-9BF0-52D39DF246E5}"/>
              </a:ext>
            </a:extLst>
          </p:cNvPr>
          <p:cNvSpPr txBox="1">
            <a:spLocks/>
          </p:cNvSpPr>
          <p:nvPr/>
        </p:nvSpPr>
        <p:spPr>
          <a:xfrm>
            <a:off x="491246" y="1592095"/>
            <a:ext cx="8195553" cy="998705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accent2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dirty="0"/>
              <a:t>We are trained to see an algorithm with O(|</a:t>
            </a:r>
            <a:r>
              <a:rPr lang="en-US" sz="2800" i="1" dirty="0"/>
              <a:t>Text</a:t>
            </a:r>
            <a:r>
              <a:rPr lang="en-US" sz="2800" dirty="0"/>
              <a:t>|) runtime and memory and celebrate.</a:t>
            </a:r>
          </a:p>
        </p:txBody>
      </p:sp>
      <p:sp>
        <p:nvSpPr>
          <p:cNvPr id="6" name="Content Placeholder 3">
            <a:extLst>
              <a:ext uri="{FF2B5EF4-FFF2-40B4-BE49-F238E27FC236}">
                <a16:creationId xmlns:a16="http://schemas.microsoft.com/office/drawing/2014/main" id="{DCC7068D-2D28-6046-B401-019680E16751}"/>
              </a:ext>
            </a:extLst>
          </p:cNvPr>
          <p:cNvSpPr txBox="1">
            <a:spLocks/>
          </p:cNvSpPr>
          <p:nvPr/>
        </p:nvSpPr>
        <p:spPr>
          <a:xfrm>
            <a:off x="474223" y="3152910"/>
            <a:ext cx="8195553" cy="998705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dirty="0"/>
              <a:t>But a data structure with 2*|</a:t>
            </a:r>
            <a:r>
              <a:rPr lang="en-US" sz="2800" i="1" dirty="0"/>
              <a:t>Text</a:t>
            </a:r>
            <a:r>
              <a:rPr lang="en-US" sz="2800" dirty="0"/>
              <a:t>| memory is very different from one with 1000*|</a:t>
            </a:r>
            <a:r>
              <a:rPr lang="en-US" sz="2800" i="1" dirty="0"/>
              <a:t>Text</a:t>
            </a:r>
            <a:r>
              <a:rPr lang="en-US" sz="2800" dirty="0"/>
              <a:t>| memory.</a:t>
            </a:r>
          </a:p>
        </p:txBody>
      </p:sp>
      <p:sp>
        <p:nvSpPr>
          <p:cNvPr id="7" name="Content Placeholder 3">
            <a:extLst>
              <a:ext uri="{FF2B5EF4-FFF2-40B4-BE49-F238E27FC236}">
                <a16:creationId xmlns:a16="http://schemas.microsoft.com/office/drawing/2014/main" id="{398E1DAB-C838-FB45-9DA1-3D2A93731321}"/>
              </a:ext>
            </a:extLst>
          </p:cNvPr>
          <p:cNvSpPr txBox="1">
            <a:spLocks/>
          </p:cNvSpPr>
          <p:nvPr/>
        </p:nvSpPr>
        <p:spPr>
          <a:xfrm>
            <a:off x="457200" y="4735436"/>
            <a:ext cx="8195553" cy="1379704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accent6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dirty="0"/>
              <a:t>It takes ~60 GB to store a suffix tree for a 3 GB human genome (4 bytes for each edge of tree). Can we do better?</a:t>
            </a:r>
          </a:p>
        </p:txBody>
      </p:sp>
    </p:spTree>
    <p:extLst>
      <p:ext uri="{BB962C8B-B14F-4D97-AF65-F5344CB8AC3E}">
        <p14:creationId xmlns:p14="http://schemas.microsoft.com/office/powerpoint/2010/main" val="232951036"/>
      </p:ext>
    </p:extLst>
  </p:cSld>
  <p:clrMapOvr>
    <a:masterClrMapping/>
  </p:clrMapOvr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B12C566-8BFC-B849-807E-019C66AEAD3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Outline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FAAA8EE-430B-0749-A9A1-C1FF70DC6C6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600201"/>
            <a:ext cx="8382000" cy="4525963"/>
          </a:xfrm>
        </p:spPr>
        <p:txBody>
          <a:bodyPr>
            <a:normAutofit/>
          </a:bodyPr>
          <a:lstStyle/>
          <a:p>
            <a:pPr marL="285750" lvl="0" indent="-285750" fontAlgn="base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chemeClr val="bg1">
                    <a:lumMod val="50000"/>
                  </a:schemeClr>
                </a:solidFill>
                <a:latin typeface="Optima" panose="02000503060000020004" pitchFamily="2" charset="0"/>
                <a:ea typeface="Times New Roman" pitchFamily="18" charset="0"/>
                <a:cs typeface="Courier New" pitchFamily="49" charset="0"/>
              </a:rPr>
              <a:t>Introduction to Read Mapping</a:t>
            </a:r>
          </a:p>
          <a:p>
            <a:pPr marL="285750" lvl="0" indent="-285750" fontAlgn="base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chemeClr val="bg1">
                    <a:lumMod val="50000"/>
                  </a:schemeClr>
                </a:solidFill>
                <a:latin typeface="Optima" panose="02000503060000020004" pitchFamily="2" charset="0"/>
                <a:ea typeface="Times New Roman" pitchFamily="18" charset="0"/>
                <a:cs typeface="Courier New" pitchFamily="49" charset="0"/>
              </a:rPr>
              <a:t>Introduction to Multiple Pattern Matching</a:t>
            </a:r>
          </a:p>
          <a:p>
            <a:pPr marL="285750" lvl="0" indent="-28575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chemeClr val="bg1">
                    <a:lumMod val="50000"/>
                  </a:schemeClr>
                </a:solidFill>
                <a:latin typeface="Optima" panose="02000503060000020004" pitchFamily="2" charset="0"/>
                <a:ea typeface="Times New Roman" pitchFamily="18" charset="0"/>
                <a:cs typeface="Gh"/>
              </a:rPr>
              <a:t>Herding Patterns into a </a:t>
            </a:r>
            <a:r>
              <a:rPr lang="en-US" altLang="en-US" dirty="0" err="1">
                <a:solidFill>
                  <a:schemeClr val="bg1">
                    <a:lumMod val="50000"/>
                  </a:schemeClr>
                </a:solidFill>
                <a:latin typeface="Optima" panose="02000503060000020004" pitchFamily="2" charset="0"/>
                <a:ea typeface="Times New Roman" pitchFamily="18" charset="0"/>
                <a:cs typeface="Gh"/>
              </a:rPr>
              <a:t>Trie</a:t>
            </a:r>
            <a:endParaRPr lang="en-US" altLang="en-US" dirty="0">
              <a:solidFill>
                <a:schemeClr val="bg1">
                  <a:lumMod val="50000"/>
                </a:schemeClr>
              </a:solidFill>
              <a:latin typeface="Optima" panose="02000503060000020004" pitchFamily="2" charset="0"/>
              <a:ea typeface="Times New Roman" pitchFamily="18" charset="0"/>
              <a:cs typeface="Gh"/>
            </a:endParaRPr>
          </a:p>
          <a:p>
            <a:pPr marL="285750" indent="-285750" eaLnBrk="0" hangingPunct="0">
              <a:lnSpc>
                <a:spcPct val="110000"/>
              </a:lnSpc>
            </a:pPr>
            <a:r>
              <a:rPr lang="en-US" altLang="en-US" dirty="0">
                <a:solidFill>
                  <a:schemeClr val="bg1">
                    <a:lumMod val="50000"/>
                  </a:schemeClr>
                </a:solidFill>
                <a:latin typeface="Optima" panose="02000503060000020004" pitchFamily="2" charset="0"/>
                <a:ea typeface="Times New Roman" pitchFamily="18" charset="0"/>
                <a:cs typeface="Gh"/>
              </a:rPr>
              <a:t>Preprocessing the Genome Instead</a:t>
            </a:r>
            <a:endParaRPr lang="en-US" altLang="en-US" dirty="0">
              <a:solidFill>
                <a:schemeClr val="bg1">
                  <a:lumMod val="50000"/>
                </a:schemeClr>
              </a:solidFill>
              <a:latin typeface="Optima" panose="02000503060000020004" pitchFamily="2" charset="0"/>
            </a:endParaRPr>
          </a:p>
          <a:p>
            <a:pPr marL="285750" lvl="0" indent="-28575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chemeClr val="bg1">
                    <a:lumMod val="50000"/>
                  </a:schemeClr>
                </a:solidFill>
                <a:latin typeface="Optima" panose="02000503060000020004" pitchFamily="2" charset="0"/>
                <a:ea typeface="Times New Roman" pitchFamily="18" charset="0"/>
                <a:cs typeface="Gh"/>
              </a:rPr>
              <a:t>Suffix Trees</a:t>
            </a:r>
          </a:p>
          <a:p>
            <a:pPr marL="285750" lvl="0" indent="-28575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latin typeface="Optima" panose="02000503060000020004" pitchFamily="2" charset="0"/>
                <a:ea typeface="Times New Roman" pitchFamily="18" charset="0"/>
              </a:rPr>
              <a:t>Suffix Arrays</a:t>
            </a:r>
            <a:endParaRPr lang="en-US" altLang="en-US" dirty="0">
              <a:latin typeface="Optima" panose="02000503060000020004" pitchFamily="2" charset="0"/>
              <a:ea typeface="Times New Roman" pitchFamily="18" charset="0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CD8FA34-57E0-4D40-A584-89B4348D618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28848810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8B4DCC8-A000-7446-B8A0-E9A6BD35298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Idea: Combine Reads into a Graph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B31780E-833D-4F43-A16E-2FE7ACC6DD9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6" name="Content Placeholder 3">
            <a:extLst>
              <a:ext uri="{FF2B5EF4-FFF2-40B4-BE49-F238E27FC236}">
                <a16:creationId xmlns:a16="http://schemas.microsoft.com/office/drawing/2014/main" id="{9C88D0F4-488E-D448-AE2F-9A06B5BBF211}"/>
              </a:ext>
            </a:extLst>
          </p:cNvPr>
          <p:cNvSpPr txBox="1">
            <a:spLocks/>
          </p:cNvSpPr>
          <p:nvPr/>
        </p:nvSpPr>
        <p:spPr>
          <a:xfrm>
            <a:off x="457200" y="1447801"/>
            <a:ext cx="8229600" cy="51816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itchFamily="34" charset="0"/>
              <a:buNone/>
            </a:pPr>
            <a:r>
              <a:rPr lang="en-US" sz="2800" b="1" dirty="0" err="1">
                <a:solidFill>
                  <a:schemeClr val="accent1"/>
                </a:solidFill>
                <a:latin typeface="Optima" panose="02000503060000020004" pitchFamily="2" charset="0"/>
              </a:rPr>
              <a:t>Trie</a:t>
            </a:r>
            <a:r>
              <a:rPr lang="en-US" sz="2800" b="1" dirty="0">
                <a:solidFill>
                  <a:schemeClr val="accent1"/>
                </a:solidFill>
                <a:latin typeface="Optima" panose="02000503060000020004" pitchFamily="2" charset="0"/>
              </a:rPr>
              <a:t>: </a:t>
            </a:r>
            <a:r>
              <a:rPr lang="en-US" sz="2800" dirty="0">
                <a:latin typeface="Optima" panose="02000503060000020004" pitchFamily="2" charset="0"/>
              </a:rPr>
              <a:t>Data structure constructed from </a:t>
            </a:r>
            <a:r>
              <a:rPr lang="en-US" sz="2800" i="1" dirty="0">
                <a:latin typeface="Optima" panose="02000503060000020004" pitchFamily="2" charset="0"/>
              </a:rPr>
              <a:t>Patterns</a:t>
            </a:r>
            <a:r>
              <a:rPr lang="en-US" sz="2800" dirty="0">
                <a:latin typeface="Optima" panose="02000503060000020004" pitchFamily="2" charset="0"/>
              </a:rPr>
              <a:t>.</a:t>
            </a:r>
          </a:p>
          <a:p>
            <a:r>
              <a:rPr lang="en-US" sz="2800" dirty="0"/>
              <a:t>There is a single root node with indegree 0, denoted </a:t>
            </a:r>
            <a:r>
              <a:rPr lang="en-US" sz="2800" i="1" dirty="0"/>
              <a:t>root</a:t>
            </a:r>
            <a:r>
              <a:rPr lang="en-US" sz="2800" dirty="0"/>
              <a:t>﻿; all other nodes have indegree 1.</a:t>
            </a:r>
          </a:p>
          <a:p>
            <a:r>
              <a:rPr lang="en-US" sz="2800" dirty="0"/>
              <a:t>Each edge of </a:t>
            </a:r>
            <a:r>
              <a:rPr lang="en-US" sz="2800" i="1" dirty="0" err="1"/>
              <a:t>Trie</a:t>
            </a:r>
            <a:r>
              <a:rPr lang="en-US" sz="2800" dirty="0"/>
              <a:t>(</a:t>
            </a:r>
            <a:r>
              <a:rPr lang="en-US" sz="2800" i="1" dirty="0"/>
              <a:t>Patterns</a:t>
            </a:r>
            <a:r>
              <a:rPr lang="en-US" sz="2800" dirty="0"/>
              <a:t>) is labeled with a letter.</a:t>
            </a:r>
          </a:p>
          <a:p>
            <a:r>
              <a:rPr lang="en-US" sz="2800" dirty="0"/>
              <a:t>Edges leading out of a given node have distinct labels.</a:t>
            </a:r>
          </a:p>
          <a:p>
            <a:r>
              <a:rPr lang="en-US" sz="2800" dirty="0"/>
              <a:t>Every string in </a:t>
            </a:r>
            <a:r>
              <a:rPr lang="en-US" sz="2800" i="1" dirty="0"/>
              <a:t>Patterns</a:t>
            </a:r>
            <a:r>
              <a:rPr lang="en-US" sz="2800" dirty="0"/>
              <a:t> is spelled out by concatenating the letters along some path from the root downward.</a:t>
            </a:r>
          </a:p>
          <a:p>
            <a:r>
              <a:rPr lang="en-US" sz="2800" dirty="0"/>
              <a:t>Every path from the root to a </a:t>
            </a:r>
            <a:r>
              <a:rPr lang="en-US" sz="2800" b="1" dirty="0">
                <a:solidFill>
                  <a:schemeClr val="accent1"/>
                </a:solidFill>
              </a:rPr>
              <a:t>leaf</a:t>
            </a:r>
            <a:r>
              <a:rPr lang="en-US" sz="2800" dirty="0"/>
              <a:t> (node with outdegree 0) spells a string from </a:t>
            </a:r>
            <a:r>
              <a:rPr lang="en-US" sz="2800" i="1" dirty="0"/>
              <a:t>Patterns</a:t>
            </a:r>
            <a:r>
              <a:rPr lang="en-US" sz="2800" dirty="0"/>
              <a:t>.</a:t>
            </a:r>
          </a:p>
          <a:p>
            <a:pPr marL="0" indent="0">
              <a:buFont typeface="Arial" pitchFamily="34" charset="0"/>
              <a:buNone/>
            </a:pPr>
            <a:endParaRPr lang="en-US" sz="2800" b="1" dirty="0">
              <a:latin typeface="Optima" panose="02000503060000020004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47570771"/>
      </p:ext>
    </p:extLst>
  </p:cSld>
  <p:clrMapOvr>
    <a:masterClrMapping/>
  </p:clrMapOvr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0F112C7-8911-D443-8524-182EB4EB766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Fun Time! </a:t>
            </a:r>
            <a:r>
              <a:rPr lang="en-US" i="1" dirty="0"/>
              <a:t>The Clock Game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0D49B067-48C8-EA49-95D5-A48B1519486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pic>
        <p:nvPicPr>
          <p:cNvPr id="9" name="videoplayback-2">
            <a:hlinkClick r:id="" action="ppaction://media"/>
            <a:extLst>
              <a:ext uri="{FF2B5EF4-FFF2-40B4-BE49-F238E27FC236}">
                <a16:creationId xmlns:a16="http://schemas.microsoft.com/office/drawing/2014/main" id="{5E947B29-56A6-C94C-907F-8E6D5B6D3A56}"/>
              </a:ext>
            </a:extLst>
          </p:cNvPr>
          <p:cNvPicPr>
            <a:picLocks noGrp="1" noChangeAspect="1"/>
          </p:cNvPicPr>
          <p:nvPr>
            <p:ph idx="1"/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1555750" y="1600200"/>
            <a:ext cx="6034088" cy="4525963"/>
          </a:xfrm>
        </p:spPr>
      </p:pic>
      <p:sp>
        <p:nvSpPr>
          <p:cNvPr id="10" name="Rectangle 9">
            <a:extLst>
              <a:ext uri="{FF2B5EF4-FFF2-40B4-BE49-F238E27FC236}">
                <a16:creationId xmlns:a16="http://schemas.microsoft.com/office/drawing/2014/main" id="{9C0018FA-1B58-2845-86AE-AC1760945602}"/>
              </a:ext>
            </a:extLst>
          </p:cNvPr>
          <p:cNvSpPr/>
          <p:nvPr/>
        </p:nvSpPr>
        <p:spPr>
          <a:xfrm>
            <a:off x="27562" y="6139133"/>
            <a:ext cx="4572000" cy="276999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sz="1200" dirty="0">
                <a:latin typeface="Optima" panose="02000503060000020004" pitchFamily="2" charset="0"/>
              </a:rPr>
              <a:t>https://</a:t>
            </a:r>
            <a:r>
              <a:rPr lang="en-US" sz="1200" dirty="0" err="1">
                <a:latin typeface="Optima" panose="02000503060000020004" pitchFamily="2" charset="0"/>
              </a:rPr>
              <a:t>www.youtube.com</a:t>
            </a:r>
            <a:r>
              <a:rPr lang="en-US" sz="1200" dirty="0">
                <a:latin typeface="Optima" panose="02000503060000020004" pitchFamily="2" charset="0"/>
              </a:rPr>
              <a:t>/</a:t>
            </a:r>
            <a:r>
              <a:rPr lang="en-US" sz="1200" dirty="0" err="1">
                <a:latin typeface="Optima" panose="02000503060000020004" pitchFamily="2" charset="0"/>
              </a:rPr>
              <a:t>watch?v</a:t>
            </a:r>
            <a:r>
              <a:rPr lang="en-US" sz="1200" dirty="0">
                <a:latin typeface="Optima" panose="02000503060000020004" pitchFamily="2" charset="0"/>
              </a:rPr>
              <a:t>=oc9H8bo8yg0</a:t>
            </a:r>
          </a:p>
        </p:txBody>
      </p:sp>
    </p:spTree>
    <p:extLst>
      <p:ext uri="{BB962C8B-B14F-4D97-AF65-F5344CB8AC3E}">
        <p14:creationId xmlns:p14="http://schemas.microsoft.com/office/powerpoint/2010/main" val="37824279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02491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9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</p:childTnLst>
        </p:cTn>
      </p:par>
    </p:tnLst>
  </p:timing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6C639FC-E71B-A948-849E-8604DAB203D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Suffix Array of “</a:t>
            </a:r>
            <a:r>
              <a:rPr lang="en-US" dirty="0" err="1"/>
              <a:t>panamabananas</a:t>
            </a:r>
            <a:r>
              <a:rPr lang="en-US" dirty="0"/>
              <a:t>$”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5A677AE-C54C-6047-B38B-FE29DA91037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F660662-2488-1342-A97B-A5BA78F7B65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2F800FB-E2F7-1849-BEB3-953B2B923308}"/>
              </a:ext>
            </a:extLst>
          </p:cNvPr>
          <p:cNvSpPr txBox="1"/>
          <p:nvPr/>
        </p:nvSpPr>
        <p:spPr>
          <a:xfrm>
            <a:off x="4771416" y="1538779"/>
            <a:ext cx="3881337" cy="470898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numCol="1" rtlCol="0">
            <a:spAutoFit/>
          </a:bodyPr>
          <a:lstStyle/>
          <a:p>
            <a:r>
              <a:rPr lang="en-US" sz="2000" b="1" dirty="0">
                <a:latin typeface="Optima" panose="02000503060000020004" pitchFamily="2" charset="0"/>
              </a:rPr>
              <a:t>Sorted Suffixes	      Suffix Array</a:t>
            </a:r>
          </a:p>
          <a:p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		13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abananas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		 5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amabananas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	 3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anamabananas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	 1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	 7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		 9</a:t>
            </a:r>
          </a:p>
          <a:p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as$			11</a:t>
            </a:r>
          </a:p>
          <a:p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bananas$		 6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	 4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namabananas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	 2</a:t>
            </a:r>
          </a:p>
          <a:p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nanas$			 8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		10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panamabananas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 0</a:t>
            </a:r>
          </a:p>
          <a:p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s$			12</a:t>
            </a:r>
          </a:p>
        </p:txBody>
      </p:sp>
      <p:sp>
        <p:nvSpPr>
          <p:cNvPr id="6" name="Content Placeholder 3">
            <a:extLst>
              <a:ext uri="{FF2B5EF4-FFF2-40B4-BE49-F238E27FC236}">
                <a16:creationId xmlns:a16="http://schemas.microsoft.com/office/drawing/2014/main" id="{195945D6-7195-BD4E-B6F4-95F6785AC7F0}"/>
              </a:ext>
            </a:extLst>
          </p:cNvPr>
          <p:cNvSpPr txBox="1">
            <a:spLocks/>
          </p:cNvSpPr>
          <p:nvPr/>
        </p:nvSpPr>
        <p:spPr>
          <a:xfrm>
            <a:off x="491247" y="1592095"/>
            <a:ext cx="3847290" cy="541505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accent2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dirty="0"/>
              <a:t>20 years go by...</a:t>
            </a:r>
          </a:p>
        </p:txBody>
      </p:sp>
      <p:sp>
        <p:nvSpPr>
          <p:cNvPr id="7" name="Content Placeholder 3">
            <a:extLst>
              <a:ext uri="{FF2B5EF4-FFF2-40B4-BE49-F238E27FC236}">
                <a16:creationId xmlns:a16="http://schemas.microsoft.com/office/drawing/2014/main" id="{50B0F80F-80D5-6E4B-9F54-FF12958656A3}"/>
              </a:ext>
            </a:extLst>
          </p:cNvPr>
          <p:cNvSpPr txBox="1">
            <a:spLocks/>
          </p:cNvSpPr>
          <p:nvPr/>
        </p:nvSpPr>
        <p:spPr>
          <a:xfrm>
            <a:off x="491247" y="2549286"/>
            <a:ext cx="3847290" cy="1410323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itchFamily="34" charset="0"/>
              <a:buNone/>
            </a:pPr>
            <a:r>
              <a:rPr lang="en-US" sz="2800" b="1" dirty="0">
                <a:solidFill>
                  <a:schemeClr val="accent1"/>
                </a:solidFill>
                <a:latin typeface="Optima" panose="02000503060000020004" pitchFamily="2" charset="0"/>
              </a:rPr>
              <a:t>Suffix array: </a:t>
            </a:r>
            <a:r>
              <a:rPr lang="en-US" sz="2800" dirty="0">
                <a:latin typeface="Optima" panose="02000503060000020004" pitchFamily="2" charset="0"/>
              </a:rPr>
              <a:t>Starting positions of sorted suffixes of </a:t>
            </a:r>
            <a:r>
              <a:rPr lang="en-US" sz="2800" i="1" dirty="0">
                <a:latin typeface="Optima" panose="02000503060000020004" pitchFamily="2" charset="0"/>
              </a:rPr>
              <a:t>Text</a:t>
            </a:r>
            <a:r>
              <a:rPr lang="en-US" sz="2800" dirty="0">
                <a:latin typeface="Optima" panose="02000503060000020004" pitchFamily="2" charset="0"/>
              </a:rPr>
              <a:t>.</a:t>
            </a:r>
            <a:endParaRPr lang="en-US" sz="2800" b="1" dirty="0">
              <a:latin typeface="Optima" panose="02000503060000020004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03427990"/>
      </p:ext>
    </p:extLst>
  </p:cSld>
  <p:clrMapOvr>
    <a:masterClrMapping/>
  </p:clrMapOvr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6C639FC-E71B-A948-849E-8604DAB203D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Suffix Array of “</a:t>
            </a:r>
            <a:r>
              <a:rPr lang="en-US" dirty="0" err="1"/>
              <a:t>panamabananas</a:t>
            </a:r>
            <a:r>
              <a:rPr lang="en-US" dirty="0"/>
              <a:t>$”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5A677AE-C54C-6047-B38B-FE29DA91037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F660662-2488-1342-A97B-A5BA78F7B65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2F800FB-E2F7-1849-BEB3-953B2B923308}"/>
              </a:ext>
            </a:extLst>
          </p:cNvPr>
          <p:cNvSpPr txBox="1"/>
          <p:nvPr/>
        </p:nvSpPr>
        <p:spPr>
          <a:xfrm>
            <a:off x="4771416" y="1538779"/>
            <a:ext cx="3881337" cy="470898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numCol="1" rtlCol="0">
            <a:spAutoFit/>
          </a:bodyPr>
          <a:lstStyle/>
          <a:p>
            <a:r>
              <a:rPr lang="en-US" sz="2000" b="1" dirty="0">
                <a:latin typeface="Optima" panose="02000503060000020004" pitchFamily="2" charset="0"/>
              </a:rPr>
              <a:t>Sorted Suffixes	      Suffix Array</a:t>
            </a:r>
          </a:p>
          <a:p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		13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abananas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		 5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amabananas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	 3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anamabananas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	 1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	 7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		 9</a:t>
            </a:r>
          </a:p>
          <a:p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as$			11</a:t>
            </a:r>
          </a:p>
          <a:p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bananas$		 6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	 4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namabananas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	 2</a:t>
            </a:r>
          </a:p>
          <a:p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nanas$			 8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		10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panamabananas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 0</a:t>
            </a:r>
          </a:p>
          <a:p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s$			12</a:t>
            </a:r>
          </a:p>
        </p:txBody>
      </p:sp>
      <p:sp>
        <p:nvSpPr>
          <p:cNvPr id="6" name="Content Placeholder 3">
            <a:extLst>
              <a:ext uri="{FF2B5EF4-FFF2-40B4-BE49-F238E27FC236}">
                <a16:creationId xmlns:a16="http://schemas.microsoft.com/office/drawing/2014/main" id="{195945D6-7195-BD4E-B6F4-95F6785AC7F0}"/>
              </a:ext>
            </a:extLst>
          </p:cNvPr>
          <p:cNvSpPr txBox="1">
            <a:spLocks/>
          </p:cNvSpPr>
          <p:nvPr/>
        </p:nvSpPr>
        <p:spPr>
          <a:xfrm>
            <a:off x="491247" y="1592095"/>
            <a:ext cx="3847290" cy="541505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accent2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dirty="0"/>
              <a:t>20 years go by...</a:t>
            </a:r>
          </a:p>
        </p:txBody>
      </p:sp>
      <p:sp>
        <p:nvSpPr>
          <p:cNvPr id="7" name="Content Placeholder 3">
            <a:extLst>
              <a:ext uri="{FF2B5EF4-FFF2-40B4-BE49-F238E27FC236}">
                <a16:creationId xmlns:a16="http://schemas.microsoft.com/office/drawing/2014/main" id="{50B0F80F-80D5-6E4B-9F54-FF12958656A3}"/>
              </a:ext>
            </a:extLst>
          </p:cNvPr>
          <p:cNvSpPr txBox="1">
            <a:spLocks/>
          </p:cNvSpPr>
          <p:nvPr/>
        </p:nvSpPr>
        <p:spPr>
          <a:xfrm>
            <a:off x="491247" y="2549286"/>
            <a:ext cx="3847290" cy="1410323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itchFamily="34" charset="0"/>
              <a:buNone/>
            </a:pPr>
            <a:r>
              <a:rPr lang="en-US" sz="2800" b="1" dirty="0">
                <a:solidFill>
                  <a:schemeClr val="accent1"/>
                </a:solidFill>
                <a:latin typeface="Optima" panose="02000503060000020004" pitchFamily="2" charset="0"/>
              </a:rPr>
              <a:t>Suffix array: </a:t>
            </a:r>
            <a:r>
              <a:rPr lang="en-US" sz="2800" dirty="0">
                <a:latin typeface="Optima" panose="02000503060000020004" pitchFamily="2" charset="0"/>
              </a:rPr>
              <a:t>Starting positions of sorted suffixes of </a:t>
            </a:r>
            <a:r>
              <a:rPr lang="en-US" sz="2800" i="1" dirty="0">
                <a:latin typeface="Optima" panose="02000503060000020004" pitchFamily="2" charset="0"/>
              </a:rPr>
              <a:t>Text</a:t>
            </a:r>
            <a:r>
              <a:rPr lang="en-US" sz="2800" dirty="0">
                <a:latin typeface="Optima" panose="02000503060000020004" pitchFamily="2" charset="0"/>
              </a:rPr>
              <a:t>.</a:t>
            </a:r>
            <a:endParaRPr lang="en-US" sz="2800" b="1" dirty="0">
              <a:latin typeface="Optima" panose="02000503060000020004" pitchFamily="2" charset="0"/>
            </a:endParaRPr>
          </a:p>
        </p:txBody>
      </p:sp>
      <p:sp>
        <p:nvSpPr>
          <p:cNvPr id="8" name="Content Placeholder 3">
            <a:extLst>
              <a:ext uri="{FF2B5EF4-FFF2-40B4-BE49-F238E27FC236}">
                <a16:creationId xmlns:a16="http://schemas.microsoft.com/office/drawing/2014/main" id="{B548A66C-BCE7-0B46-8158-DF02FBF8B527}"/>
              </a:ext>
            </a:extLst>
          </p:cNvPr>
          <p:cNvSpPr txBox="1">
            <a:spLocks/>
          </p:cNvSpPr>
          <p:nvPr/>
        </p:nvSpPr>
        <p:spPr>
          <a:xfrm>
            <a:off x="457200" y="4375296"/>
            <a:ext cx="3881337" cy="1837700"/>
          </a:xfrm>
          <a:prstGeom prst="rect">
            <a:avLst/>
          </a:prstGeom>
          <a:solidFill>
            <a:schemeClr val="accent2">
              <a:lumMod val="20000"/>
              <a:lumOff val="80000"/>
              <a:alpha val="32000"/>
            </a:schemeClr>
          </a:solidFill>
          <a:ln>
            <a:solidFill>
              <a:schemeClr val="accent2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dirty="0"/>
              <a:t>Can be constructed in linear time, and takes only about 12 GB for human genome.</a:t>
            </a:r>
          </a:p>
        </p:txBody>
      </p:sp>
    </p:spTree>
    <p:extLst>
      <p:ext uri="{BB962C8B-B14F-4D97-AF65-F5344CB8AC3E}">
        <p14:creationId xmlns:p14="http://schemas.microsoft.com/office/powerpoint/2010/main" val="3532785948"/>
      </p:ext>
    </p:extLst>
  </p:cSld>
  <p:clrMapOvr>
    <a:masterClrMapping/>
  </p:clrMapOvr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6C639FC-E71B-A948-849E-8604DAB203D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Suffix Array of “</a:t>
            </a:r>
            <a:r>
              <a:rPr lang="en-US" dirty="0" err="1"/>
              <a:t>panamabananas</a:t>
            </a:r>
            <a:r>
              <a:rPr lang="en-US" dirty="0"/>
              <a:t>$”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5A677AE-C54C-6047-B38B-FE29DA91037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F660662-2488-1342-A97B-A5BA78F7B65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2F800FB-E2F7-1849-BEB3-953B2B923308}"/>
              </a:ext>
            </a:extLst>
          </p:cNvPr>
          <p:cNvSpPr txBox="1"/>
          <p:nvPr/>
        </p:nvSpPr>
        <p:spPr>
          <a:xfrm>
            <a:off x="4771416" y="1538779"/>
            <a:ext cx="3881337" cy="470898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numCol="1" rtlCol="0">
            <a:spAutoFit/>
          </a:bodyPr>
          <a:lstStyle/>
          <a:p>
            <a:r>
              <a:rPr lang="en-US" sz="2000" b="1" dirty="0">
                <a:latin typeface="Optima" panose="02000503060000020004" pitchFamily="2" charset="0"/>
              </a:rPr>
              <a:t>Sorted Suffixes	      Suffix Array</a:t>
            </a:r>
          </a:p>
          <a:p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		13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abananas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		 5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amabananas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	 3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anamabananas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	 1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	 7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		 9</a:t>
            </a:r>
          </a:p>
          <a:p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as$			11</a:t>
            </a:r>
          </a:p>
          <a:p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bananas$		 6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	 4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namabananas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	 2</a:t>
            </a:r>
          </a:p>
          <a:p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nanas$			 8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		10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panamabananas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 0</a:t>
            </a:r>
          </a:p>
          <a:p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s$			12</a:t>
            </a:r>
          </a:p>
        </p:txBody>
      </p:sp>
      <p:sp>
        <p:nvSpPr>
          <p:cNvPr id="6" name="Content Placeholder 3">
            <a:extLst>
              <a:ext uri="{FF2B5EF4-FFF2-40B4-BE49-F238E27FC236}">
                <a16:creationId xmlns:a16="http://schemas.microsoft.com/office/drawing/2014/main" id="{195945D6-7195-BD4E-B6F4-95F6785AC7F0}"/>
              </a:ext>
            </a:extLst>
          </p:cNvPr>
          <p:cNvSpPr txBox="1">
            <a:spLocks/>
          </p:cNvSpPr>
          <p:nvPr/>
        </p:nvSpPr>
        <p:spPr>
          <a:xfrm>
            <a:off x="453957" y="1600201"/>
            <a:ext cx="3847290" cy="1379705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b="1" dirty="0">
                <a:solidFill>
                  <a:schemeClr val="tx2"/>
                </a:solidFill>
              </a:rPr>
              <a:t>Checkpoint: </a:t>
            </a:r>
            <a:r>
              <a:rPr lang="en-US" sz="2800" dirty="0"/>
              <a:t>How can we use the suffix array for pattern matching?</a:t>
            </a:r>
          </a:p>
        </p:txBody>
      </p:sp>
    </p:spTree>
    <p:extLst>
      <p:ext uri="{BB962C8B-B14F-4D97-AF65-F5344CB8AC3E}">
        <p14:creationId xmlns:p14="http://schemas.microsoft.com/office/powerpoint/2010/main" val="3505407201"/>
      </p:ext>
    </p:extLst>
  </p:cSld>
  <p:clrMapOvr>
    <a:masterClrMapping/>
  </p:clrMapOvr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6C639FC-E71B-A948-849E-8604DAB203D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Suffix Array of “</a:t>
            </a:r>
            <a:r>
              <a:rPr lang="en-US" dirty="0" err="1"/>
              <a:t>panamabananas</a:t>
            </a:r>
            <a:r>
              <a:rPr lang="en-US" dirty="0"/>
              <a:t>$”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5A677AE-C54C-6047-B38B-FE29DA91037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F660662-2488-1342-A97B-A5BA78F7B65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2F800FB-E2F7-1849-BEB3-953B2B923308}"/>
              </a:ext>
            </a:extLst>
          </p:cNvPr>
          <p:cNvSpPr txBox="1"/>
          <p:nvPr/>
        </p:nvSpPr>
        <p:spPr>
          <a:xfrm>
            <a:off x="4771416" y="1538779"/>
            <a:ext cx="3881337" cy="470898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numCol="1" rtlCol="0">
            <a:spAutoFit/>
          </a:bodyPr>
          <a:lstStyle/>
          <a:p>
            <a:r>
              <a:rPr lang="en-US" sz="2000" b="1" dirty="0">
                <a:latin typeface="Optima" panose="02000503060000020004" pitchFamily="2" charset="0"/>
              </a:rPr>
              <a:t>Sorted Suffixes	      Suffix Array</a:t>
            </a:r>
          </a:p>
          <a:p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		13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abananas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		 5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amabananas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	 3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anamabananas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	 1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	 7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		 9</a:t>
            </a:r>
          </a:p>
          <a:p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as$			11</a:t>
            </a:r>
          </a:p>
          <a:p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bananas$		 6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	 4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namabananas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	 2</a:t>
            </a:r>
          </a:p>
          <a:p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nanas$			 8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		10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panamabananas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 0</a:t>
            </a:r>
          </a:p>
          <a:p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s$			12</a:t>
            </a:r>
          </a:p>
        </p:txBody>
      </p:sp>
      <p:sp>
        <p:nvSpPr>
          <p:cNvPr id="6" name="Content Placeholder 3">
            <a:extLst>
              <a:ext uri="{FF2B5EF4-FFF2-40B4-BE49-F238E27FC236}">
                <a16:creationId xmlns:a16="http://schemas.microsoft.com/office/drawing/2014/main" id="{195945D6-7195-BD4E-B6F4-95F6785AC7F0}"/>
              </a:ext>
            </a:extLst>
          </p:cNvPr>
          <p:cNvSpPr txBox="1">
            <a:spLocks/>
          </p:cNvSpPr>
          <p:nvPr/>
        </p:nvSpPr>
        <p:spPr>
          <a:xfrm>
            <a:off x="453957" y="1600201"/>
            <a:ext cx="3847290" cy="1379705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b="1" dirty="0">
                <a:solidFill>
                  <a:schemeClr val="tx2"/>
                </a:solidFill>
              </a:rPr>
              <a:t>Checkpoint: </a:t>
            </a:r>
            <a:r>
              <a:rPr lang="en-US" sz="2800" dirty="0"/>
              <a:t>How can we use the suffix array for pattern matching?</a:t>
            </a:r>
          </a:p>
        </p:txBody>
      </p: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7ACF45B8-BCC8-9D48-9FF9-93C5E51AE1F9}"/>
              </a:ext>
            </a:extLst>
          </p:cNvPr>
          <p:cNvSpPr txBox="1">
            <a:spLocks/>
          </p:cNvSpPr>
          <p:nvPr/>
        </p:nvSpPr>
        <p:spPr>
          <a:xfrm>
            <a:off x="457200" y="3262311"/>
            <a:ext cx="3847290" cy="3032768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b="1" dirty="0">
                <a:solidFill>
                  <a:schemeClr val="bg2"/>
                </a:solidFill>
              </a:rPr>
              <a:t>Answer: </a:t>
            </a:r>
            <a:r>
              <a:rPr lang="en-US" sz="2800" dirty="0"/>
              <a:t>Like the Clock Game, we can pick a value, obtain  “higher” or ”lower”, and move the next value to the middle of the unsearched suffixes.</a:t>
            </a:r>
          </a:p>
        </p:txBody>
      </p:sp>
    </p:spTree>
    <p:extLst>
      <p:ext uri="{BB962C8B-B14F-4D97-AF65-F5344CB8AC3E}">
        <p14:creationId xmlns:p14="http://schemas.microsoft.com/office/powerpoint/2010/main" val="3901518063"/>
      </p:ext>
    </p:extLst>
  </p:cSld>
  <p:clrMapOvr>
    <a:masterClrMapping/>
  </p:clrMapOvr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6C639FC-E71B-A948-849E-8604DAB203D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Suffix Array of “</a:t>
            </a:r>
            <a:r>
              <a:rPr lang="en-US" dirty="0" err="1"/>
              <a:t>panamabananas</a:t>
            </a:r>
            <a:r>
              <a:rPr lang="en-US" dirty="0"/>
              <a:t>$”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5A677AE-C54C-6047-B38B-FE29DA91037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F660662-2488-1342-A97B-A5BA78F7B65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2F800FB-E2F7-1849-BEB3-953B2B923308}"/>
              </a:ext>
            </a:extLst>
          </p:cNvPr>
          <p:cNvSpPr txBox="1"/>
          <p:nvPr/>
        </p:nvSpPr>
        <p:spPr>
          <a:xfrm>
            <a:off x="4771416" y="1538779"/>
            <a:ext cx="3881337" cy="470898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numCol="1" rtlCol="0">
            <a:spAutoFit/>
          </a:bodyPr>
          <a:lstStyle/>
          <a:p>
            <a:r>
              <a:rPr lang="en-US" sz="2000" b="1" dirty="0">
                <a:latin typeface="Optima" panose="02000503060000020004" pitchFamily="2" charset="0"/>
              </a:rPr>
              <a:t>Sorted Suffixes	      Suffix Array</a:t>
            </a:r>
          </a:p>
          <a:p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		13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abananas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		 5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amabananas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	 3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anamabananas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	 1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	 7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		 9</a:t>
            </a:r>
          </a:p>
          <a:p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as$			11</a:t>
            </a:r>
          </a:p>
          <a:p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bananas$		 6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	 4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namabananas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	 2</a:t>
            </a:r>
          </a:p>
          <a:p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nanas$			 8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		10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panamabananas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 0</a:t>
            </a:r>
          </a:p>
          <a:p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s$			12</a:t>
            </a:r>
          </a:p>
        </p:txBody>
      </p:sp>
      <p:sp>
        <p:nvSpPr>
          <p:cNvPr id="6" name="Content Placeholder 3">
            <a:extLst>
              <a:ext uri="{FF2B5EF4-FFF2-40B4-BE49-F238E27FC236}">
                <a16:creationId xmlns:a16="http://schemas.microsoft.com/office/drawing/2014/main" id="{195945D6-7195-BD4E-B6F4-95F6785AC7F0}"/>
              </a:ext>
            </a:extLst>
          </p:cNvPr>
          <p:cNvSpPr txBox="1">
            <a:spLocks/>
          </p:cNvSpPr>
          <p:nvPr/>
        </p:nvSpPr>
        <p:spPr>
          <a:xfrm>
            <a:off x="453957" y="1600201"/>
            <a:ext cx="3847290" cy="137970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dirty="0"/>
              <a:t>This approach, shown for </a:t>
            </a:r>
            <a:r>
              <a:rPr lang="en-US" sz="2800" i="1" dirty="0"/>
              <a:t>Pattern</a:t>
            </a:r>
            <a:r>
              <a:rPr lang="en-US" sz="2800" dirty="0"/>
              <a:t> = “</a:t>
            </a:r>
            <a:r>
              <a:rPr lang="en-US" sz="2800" dirty="0" err="1"/>
              <a:t>ana</a:t>
            </a:r>
            <a:r>
              <a:rPr lang="en-US" sz="2800" dirty="0"/>
              <a:t>”, is called </a:t>
            </a:r>
            <a:r>
              <a:rPr lang="en-US" sz="2800" b="1" dirty="0">
                <a:solidFill>
                  <a:schemeClr val="accent1"/>
                </a:solidFill>
              </a:rPr>
              <a:t>binary search</a:t>
            </a:r>
            <a:r>
              <a:rPr lang="en-US" sz="2800" dirty="0"/>
              <a:t>.</a:t>
            </a:r>
          </a:p>
        </p:txBody>
      </p: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7ACF45B8-BCC8-9D48-9FF9-93C5E51AE1F9}"/>
              </a:ext>
            </a:extLst>
          </p:cNvPr>
          <p:cNvSpPr txBox="1">
            <a:spLocks/>
          </p:cNvSpPr>
          <p:nvPr/>
        </p:nvSpPr>
        <p:spPr>
          <a:xfrm>
            <a:off x="457200" y="3262311"/>
            <a:ext cx="3847290" cy="3032768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b="1" dirty="0">
                <a:solidFill>
                  <a:schemeClr val="bg2"/>
                </a:solidFill>
              </a:rPr>
              <a:t>Answer: </a:t>
            </a:r>
            <a:r>
              <a:rPr lang="en-US" sz="2800" dirty="0"/>
              <a:t>Like the Clock Game, we can pick a value, obtain  “higher” or ”lower”, and move the next value to the middle of the unsearched suffixes.</a:t>
            </a:r>
          </a:p>
        </p:txBody>
      </p:sp>
    </p:spTree>
    <p:extLst>
      <p:ext uri="{BB962C8B-B14F-4D97-AF65-F5344CB8AC3E}">
        <p14:creationId xmlns:p14="http://schemas.microsoft.com/office/powerpoint/2010/main" val="3381736847"/>
      </p:ext>
    </p:extLst>
  </p:cSld>
  <p:clrMapOvr>
    <a:masterClrMapping/>
  </p:clrMapOvr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6C639FC-E71B-A948-849E-8604DAB203D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Suffix Array of “</a:t>
            </a:r>
            <a:r>
              <a:rPr lang="en-US" dirty="0" err="1"/>
              <a:t>panamabananas</a:t>
            </a:r>
            <a:r>
              <a:rPr lang="en-US" dirty="0"/>
              <a:t>$”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5A677AE-C54C-6047-B38B-FE29DA91037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F660662-2488-1342-A97B-A5BA78F7B65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2F800FB-E2F7-1849-BEB3-953B2B923308}"/>
              </a:ext>
            </a:extLst>
          </p:cNvPr>
          <p:cNvSpPr txBox="1"/>
          <p:nvPr/>
        </p:nvSpPr>
        <p:spPr>
          <a:xfrm>
            <a:off x="4771416" y="1538779"/>
            <a:ext cx="3881337" cy="470898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numCol="1" rtlCol="0">
            <a:spAutoFit/>
          </a:bodyPr>
          <a:lstStyle/>
          <a:p>
            <a:r>
              <a:rPr lang="en-US" sz="2000" b="1" dirty="0">
                <a:latin typeface="Optima" panose="02000503060000020004" pitchFamily="2" charset="0"/>
              </a:rPr>
              <a:t>Sorted Suffixes	      Suffix Array</a:t>
            </a:r>
          </a:p>
          <a:p>
            <a:r>
              <a:rPr lang="en-US" sz="2000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		13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abananas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		 5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amabananas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	 3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anamabananas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	 1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	 7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		 9</a:t>
            </a:r>
          </a:p>
          <a:p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as$			11</a:t>
            </a:r>
          </a:p>
          <a:p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bananas$		 6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	 4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namabananas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	 2</a:t>
            </a:r>
          </a:p>
          <a:p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nanas$			 8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		10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panamabananas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 0</a:t>
            </a:r>
          </a:p>
          <a:p>
            <a:r>
              <a:rPr lang="en-US" sz="2000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s$			12</a:t>
            </a:r>
          </a:p>
        </p:txBody>
      </p:sp>
      <p:sp>
        <p:nvSpPr>
          <p:cNvPr id="6" name="Content Placeholder 3">
            <a:extLst>
              <a:ext uri="{FF2B5EF4-FFF2-40B4-BE49-F238E27FC236}">
                <a16:creationId xmlns:a16="http://schemas.microsoft.com/office/drawing/2014/main" id="{195945D6-7195-BD4E-B6F4-95F6785AC7F0}"/>
              </a:ext>
            </a:extLst>
          </p:cNvPr>
          <p:cNvSpPr txBox="1">
            <a:spLocks/>
          </p:cNvSpPr>
          <p:nvPr/>
        </p:nvSpPr>
        <p:spPr>
          <a:xfrm>
            <a:off x="453957" y="1600201"/>
            <a:ext cx="3847290" cy="137970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dirty="0"/>
              <a:t>This approach, shown for </a:t>
            </a:r>
            <a:r>
              <a:rPr lang="en-US" sz="2800" i="1" dirty="0"/>
              <a:t>Pattern</a:t>
            </a:r>
            <a:r>
              <a:rPr lang="en-US" sz="2800" dirty="0"/>
              <a:t> = “</a:t>
            </a:r>
            <a:r>
              <a:rPr lang="en-US" sz="2800" dirty="0" err="1"/>
              <a:t>ana</a:t>
            </a:r>
            <a:r>
              <a:rPr lang="en-US" sz="2800" dirty="0"/>
              <a:t>”, is called </a:t>
            </a:r>
            <a:r>
              <a:rPr lang="en-US" sz="2800" b="1" dirty="0">
                <a:solidFill>
                  <a:schemeClr val="accent1"/>
                </a:solidFill>
              </a:rPr>
              <a:t>binary search</a:t>
            </a:r>
            <a:r>
              <a:rPr lang="en-US" sz="2800" dirty="0"/>
              <a:t>.</a:t>
            </a:r>
          </a:p>
        </p:txBody>
      </p:sp>
      <p:sp>
        <p:nvSpPr>
          <p:cNvPr id="10" name="Content Placeholder 3">
            <a:extLst>
              <a:ext uri="{FF2B5EF4-FFF2-40B4-BE49-F238E27FC236}">
                <a16:creationId xmlns:a16="http://schemas.microsoft.com/office/drawing/2014/main" id="{102687C9-B677-2040-9D66-55B620711510}"/>
              </a:ext>
            </a:extLst>
          </p:cNvPr>
          <p:cNvSpPr txBox="1">
            <a:spLocks/>
          </p:cNvSpPr>
          <p:nvPr/>
        </p:nvSpPr>
        <p:spPr>
          <a:xfrm>
            <a:off x="419910" y="3385226"/>
            <a:ext cx="3881337" cy="958174"/>
          </a:xfrm>
          <a:prstGeom prst="rect">
            <a:avLst/>
          </a:prstGeom>
          <a:solidFill>
            <a:schemeClr val="accent2">
              <a:lumMod val="20000"/>
              <a:lumOff val="80000"/>
              <a:alpha val="32000"/>
            </a:schemeClr>
          </a:solidFill>
          <a:ln>
            <a:solidFill>
              <a:schemeClr val="accent2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dirty="0"/>
              <a:t>First, we find the </a:t>
            </a:r>
            <a:r>
              <a:rPr lang="en-US" sz="2800" i="1" dirty="0"/>
              <a:t>first</a:t>
            </a:r>
            <a:r>
              <a:rPr lang="en-US" sz="2800" dirty="0"/>
              <a:t> occurrence of “</a:t>
            </a:r>
            <a:r>
              <a:rPr lang="en-US" sz="2800" dirty="0" err="1"/>
              <a:t>ana</a:t>
            </a:r>
            <a:r>
              <a:rPr lang="en-US" sz="2800" dirty="0"/>
              <a:t>”.</a:t>
            </a:r>
          </a:p>
        </p:txBody>
      </p:sp>
    </p:spTree>
    <p:extLst>
      <p:ext uri="{BB962C8B-B14F-4D97-AF65-F5344CB8AC3E}">
        <p14:creationId xmlns:p14="http://schemas.microsoft.com/office/powerpoint/2010/main" val="4019552833"/>
      </p:ext>
    </p:extLst>
  </p:cSld>
  <p:clrMapOvr>
    <a:masterClrMapping/>
  </p:clrMapOvr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6C639FC-E71B-A948-849E-8604DAB203D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Suffix Array of “</a:t>
            </a:r>
            <a:r>
              <a:rPr lang="en-US" dirty="0" err="1"/>
              <a:t>panamabananas</a:t>
            </a:r>
            <a:r>
              <a:rPr lang="en-US" dirty="0"/>
              <a:t>$”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5A677AE-C54C-6047-B38B-FE29DA91037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F660662-2488-1342-A97B-A5BA78F7B65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2F800FB-E2F7-1849-BEB3-953B2B923308}"/>
              </a:ext>
            </a:extLst>
          </p:cNvPr>
          <p:cNvSpPr txBox="1"/>
          <p:nvPr/>
        </p:nvSpPr>
        <p:spPr>
          <a:xfrm>
            <a:off x="4771416" y="1538779"/>
            <a:ext cx="3881337" cy="470898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numCol="1" rtlCol="0">
            <a:spAutoFit/>
          </a:bodyPr>
          <a:lstStyle/>
          <a:p>
            <a:r>
              <a:rPr lang="en-US" sz="2000" b="1" dirty="0">
                <a:latin typeface="Optima" panose="02000503060000020004" pitchFamily="2" charset="0"/>
              </a:rPr>
              <a:t>Sorted Suffixes	      Suffix Array</a:t>
            </a:r>
          </a:p>
          <a:p>
            <a:r>
              <a:rPr lang="en-US" sz="2000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		13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abananas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		 5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amabananas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	 3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anamabananas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	 1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	 7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		 9</a:t>
            </a:r>
          </a:p>
          <a:p>
            <a:r>
              <a:rPr lang="en-US" sz="2000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as$</a:t>
            </a:r>
            <a:r>
              <a:rPr lang="en-US" sz="2000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			</a:t>
            </a:r>
            <a:r>
              <a:rPr lang="en-US" sz="2000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11</a:t>
            </a:r>
          </a:p>
          <a:p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bananas$		 6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	 4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namabananas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	 2</a:t>
            </a:r>
          </a:p>
          <a:p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nanas$			 8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		10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panamabananas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 0</a:t>
            </a:r>
          </a:p>
          <a:p>
            <a:r>
              <a:rPr lang="en-US" sz="2000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s$			12</a:t>
            </a:r>
          </a:p>
        </p:txBody>
      </p:sp>
      <p:sp>
        <p:nvSpPr>
          <p:cNvPr id="6" name="Content Placeholder 3">
            <a:extLst>
              <a:ext uri="{FF2B5EF4-FFF2-40B4-BE49-F238E27FC236}">
                <a16:creationId xmlns:a16="http://schemas.microsoft.com/office/drawing/2014/main" id="{195945D6-7195-BD4E-B6F4-95F6785AC7F0}"/>
              </a:ext>
            </a:extLst>
          </p:cNvPr>
          <p:cNvSpPr txBox="1">
            <a:spLocks/>
          </p:cNvSpPr>
          <p:nvPr/>
        </p:nvSpPr>
        <p:spPr>
          <a:xfrm>
            <a:off x="453957" y="1600201"/>
            <a:ext cx="3847290" cy="137970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dirty="0"/>
              <a:t>This approach, shown for </a:t>
            </a:r>
            <a:r>
              <a:rPr lang="en-US" sz="2800" i="1" dirty="0"/>
              <a:t>Pattern</a:t>
            </a:r>
            <a:r>
              <a:rPr lang="en-US" sz="2800" dirty="0"/>
              <a:t> = “</a:t>
            </a:r>
            <a:r>
              <a:rPr lang="en-US" sz="2800" dirty="0" err="1"/>
              <a:t>ana</a:t>
            </a:r>
            <a:r>
              <a:rPr lang="en-US" sz="2800" dirty="0"/>
              <a:t>”, is called </a:t>
            </a:r>
            <a:r>
              <a:rPr lang="en-US" sz="2800" b="1" dirty="0">
                <a:solidFill>
                  <a:schemeClr val="accent1"/>
                </a:solidFill>
              </a:rPr>
              <a:t>binary search</a:t>
            </a:r>
            <a:r>
              <a:rPr lang="en-US" sz="2800" dirty="0"/>
              <a:t>.</a:t>
            </a:r>
          </a:p>
        </p:txBody>
      </p:sp>
      <p:sp>
        <p:nvSpPr>
          <p:cNvPr id="7" name="Content Placeholder 3">
            <a:extLst>
              <a:ext uri="{FF2B5EF4-FFF2-40B4-BE49-F238E27FC236}">
                <a16:creationId xmlns:a16="http://schemas.microsoft.com/office/drawing/2014/main" id="{C53981B1-7626-1248-BAD7-3FCE9228AD40}"/>
              </a:ext>
            </a:extLst>
          </p:cNvPr>
          <p:cNvSpPr txBox="1">
            <a:spLocks/>
          </p:cNvSpPr>
          <p:nvPr/>
        </p:nvSpPr>
        <p:spPr>
          <a:xfrm>
            <a:off x="419910" y="3385226"/>
            <a:ext cx="3881337" cy="958174"/>
          </a:xfrm>
          <a:prstGeom prst="rect">
            <a:avLst/>
          </a:prstGeom>
          <a:solidFill>
            <a:schemeClr val="accent2">
              <a:lumMod val="20000"/>
              <a:lumOff val="80000"/>
              <a:alpha val="32000"/>
            </a:schemeClr>
          </a:solidFill>
          <a:ln>
            <a:solidFill>
              <a:schemeClr val="accent2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dirty="0"/>
              <a:t>First, we find the </a:t>
            </a:r>
            <a:r>
              <a:rPr lang="en-US" sz="2800" i="1" dirty="0"/>
              <a:t>first</a:t>
            </a:r>
            <a:r>
              <a:rPr lang="en-US" sz="2800" dirty="0"/>
              <a:t> occurrence of “</a:t>
            </a:r>
            <a:r>
              <a:rPr lang="en-US" sz="2800" dirty="0" err="1"/>
              <a:t>ana</a:t>
            </a:r>
            <a:r>
              <a:rPr lang="en-US" sz="2800" dirty="0"/>
              <a:t>”.</a:t>
            </a:r>
          </a:p>
        </p:txBody>
      </p:sp>
    </p:spTree>
    <p:extLst>
      <p:ext uri="{BB962C8B-B14F-4D97-AF65-F5344CB8AC3E}">
        <p14:creationId xmlns:p14="http://schemas.microsoft.com/office/powerpoint/2010/main" val="1332515231"/>
      </p:ext>
    </p:extLst>
  </p:cSld>
  <p:clrMapOvr>
    <a:masterClrMapping/>
  </p:clrMapOvr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6C639FC-E71B-A948-849E-8604DAB203D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Suffix Array of “</a:t>
            </a:r>
            <a:r>
              <a:rPr lang="en-US" dirty="0" err="1"/>
              <a:t>panamabananas</a:t>
            </a:r>
            <a:r>
              <a:rPr lang="en-US" dirty="0"/>
              <a:t>$”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5A677AE-C54C-6047-B38B-FE29DA91037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F660662-2488-1342-A97B-A5BA78F7B65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 dirty="0"/>
              <a:t>Bioinformatics Algorithms: An Active Learning Approach</a:t>
            </a:r>
            <a:r>
              <a:rPr lang="en-US" dirty="0"/>
              <a:t>.  © 2018 </a:t>
            </a:r>
            <a:r>
              <a:rPr lang="en-US" dirty="0" err="1"/>
              <a:t>Compeau</a:t>
            </a:r>
            <a:r>
              <a:rPr lang="en-US" dirty="0"/>
              <a:t> and </a:t>
            </a:r>
            <a:r>
              <a:rPr lang="en-US" dirty="0" err="1"/>
              <a:t>Pevzner</a:t>
            </a:r>
            <a:r>
              <a:rPr lang="en-US" dirty="0"/>
              <a:t>.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2F800FB-E2F7-1849-BEB3-953B2B923308}"/>
              </a:ext>
            </a:extLst>
          </p:cNvPr>
          <p:cNvSpPr txBox="1"/>
          <p:nvPr/>
        </p:nvSpPr>
        <p:spPr>
          <a:xfrm>
            <a:off x="4771416" y="1538779"/>
            <a:ext cx="3881337" cy="470898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numCol="1" rtlCol="0">
            <a:spAutoFit/>
          </a:bodyPr>
          <a:lstStyle/>
          <a:p>
            <a:r>
              <a:rPr lang="en-US" sz="2000" b="1" dirty="0">
                <a:latin typeface="Optima" panose="02000503060000020004" pitchFamily="2" charset="0"/>
              </a:rPr>
              <a:t>Sorted Suffixes	      Suffix Array</a:t>
            </a:r>
          </a:p>
          <a:p>
            <a:r>
              <a:rPr lang="en-US" sz="2000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		13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abananas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		 5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amabananas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	 3</a:t>
            </a:r>
          </a:p>
          <a:p>
            <a:r>
              <a:rPr lang="en-US" sz="2000" b="1" dirty="0" err="1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anamabananas</a:t>
            </a:r>
            <a:r>
              <a:rPr lang="en-US" sz="2000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	 1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	 7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		 9</a:t>
            </a:r>
          </a:p>
          <a:p>
            <a:r>
              <a:rPr lang="en-US" sz="2000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as$			11</a:t>
            </a:r>
          </a:p>
          <a:p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bananas$		 6</a:t>
            </a:r>
          </a:p>
          <a:p>
            <a:r>
              <a:rPr lang="en-US" sz="20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	 4</a:t>
            </a:r>
          </a:p>
          <a:p>
            <a:r>
              <a:rPr lang="en-US" sz="20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namabananas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	 2</a:t>
            </a:r>
          </a:p>
          <a:p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nanas$			 8</a:t>
            </a:r>
          </a:p>
          <a:p>
            <a:r>
              <a:rPr lang="en-US" sz="20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		10</a:t>
            </a:r>
          </a:p>
          <a:p>
            <a:r>
              <a:rPr lang="en-US" sz="20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panamabananas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 0</a:t>
            </a:r>
          </a:p>
          <a:p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s$			12</a:t>
            </a:r>
          </a:p>
        </p:txBody>
      </p:sp>
      <p:sp>
        <p:nvSpPr>
          <p:cNvPr id="6" name="Content Placeholder 3">
            <a:extLst>
              <a:ext uri="{FF2B5EF4-FFF2-40B4-BE49-F238E27FC236}">
                <a16:creationId xmlns:a16="http://schemas.microsoft.com/office/drawing/2014/main" id="{195945D6-7195-BD4E-B6F4-95F6785AC7F0}"/>
              </a:ext>
            </a:extLst>
          </p:cNvPr>
          <p:cNvSpPr txBox="1">
            <a:spLocks/>
          </p:cNvSpPr>
          <p:nvPr/>
        </p:nvSpPr>
        <p:spPr>
          <a:xfrm>
            <a:off x="453957" y="1600201"/>
            <a:ext cx="3847290" cy="137970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dirty="0"/>
              <a:t>This approach, shown for </a:t>
            </a:r>
            <a:r>
              <a:rPr lang="en-US" sz="2800" i="1" dirty="0"/>
              <a:t>Pattern</a:t>
            </a:r>
            <a:r>
              <a:rPr lang="en-US" sz="2800" dirty="0"/>
              <a:t> = “</a:t>
            </a:r>
            <a:r>
              <a:rPr lang="en-US" sz="2800" dirty="0" err="1"/>
              <a:t>ana</a:t>
            </a:r>
            <a:r>
              <a:rPr lang="en-US" sz="2800" dirty="0"/>
              <a:t>”, is called </a:t>
            </a:r>
            <a:r>
              <a:rPr lang="en-US" sz="2800" b="1" dirty="0">
                <a:solidFill>
                  <a:schemeClr val="accent1"/>
                </a:solidFill>
              </a:rPr>
              <a:t>binary search</a:t>
            </a:r>
            <a:r>
              <a:rPr lang="en-US" sz="2800" dirty="0"/>
              <a:t>.</a:t>
            </a:r>
          </a:p>
        </p:txBody>
      </p:sp>
      <p:sp>
        <p:nvSpPr>
          <p:cNvPr id="8" name="Content Placeholder 3">
            <a:extLst>
              <a:ext uri="{FF2B5EF4-FFF2-40B4-BE49-F238E27FC236}">
                <a16:creationId xmlns:a16="http://schemas.microsoft.com/office/drawing/2014/main" id="{13A19FD6-FE6F-9E47-87F3-FFDB6BEBD209}"/>
              </a:ext>
            </a:extLst>
          </p:cNvPr>
          <p:cNvSpPr txBox="1">
            <a:spLocks/>
          </p:cNvSpPr>
          <p:nvPr/>
        </p:nvSpPr>
        <p:spPr>
          <a:xfrm>
            <a:off x="419910" y="3385226"/>
            <a:ext cx="3881337" cy="958174"/>
          </a:xfrm>
          <a:prstGeom prst="rect">
            <a:avLst/>
          </a:prstGeom>
          <a:solidFill>
            <a:schemeClr val="accent2">
              <a:lumMod val="20000"/>
              <a:lumOff val="80000"/>
              <a:alpha val="32000"/>
            </a:schemeClr>
          </a:solidFill>
          <a:ln>
            <a:solidFill>
              <a:schemeClr val="accent2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dirty="0"/>
              <a:t>First, we find the </a:t>
            </a:r>
            <a:r>
              <a:rPr lang="en-US" sz="2800" i="1" dirty="0"/>
              <a:t>first</a:t>
            </a:r>
            <a:r>
              <a:rPr lang="en-US" sz="2800" dirty="0"/>
              <a:t> occurrence of “</a:t>
            </a:r>
            <a:r>
              <a:rPr lang="en-US" sz="2800" dirty="0" err="1"/>
              <a:t>ana</a:t>
            </a:r>
            <a:r>
              <a:rPr lang="en-US" sz="2800" dirty="0"/>
              <a:t>”.</a:t>
            </a:r>
          </a:p>
        </p:txBody>
      </p:sp>
    </p:spTree>
    <p:extLst>
      <p:ext uri="{BB962C8B-B14F-4D97-AF65-F5344CB8AC3E}">
        <p14:creationId xmlns:p14="http://schemas.microsoft.com/office/powerpoint/2010/main" val="3864440450"/>
      </p:ext>
    </p:extLst>
  </p:cSld>
  <p:clrMapOvr>
    <a:masterClrMapping/>
  </p:clrMapOvr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6C639FC-E71B-A948-849E-8604DAB203D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Suffix Array of “</a:t>
            </a:r>
            <a:r>
              <a:rPr lang="en-US" dirty="0" err="1"/>
              <a:t>panamabananas</a:t>
            </a:r>
            <a:r>
              <a:rPr lang="en-US" dirty="0"/>
              <a:t>$”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5A677AE-C54C-6047-B38B-FE29DA91037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F660662-2488-1342-A97B-A5BA78F7B65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6" name="Content Placeholder 3">
            <a:extLst>
              <a:ext uri="{FF2B5EF4-FFF2-40B4-BE49-F238E27FC236}">
                <a16:creationId xmlns:a16="http://schemas.microsoft.com/office/drawing/2014/main" id="{195945D6-7195-BD4E-B6F4-95F6785AC7F0}"/>
              </a:ext>
            </a:extLst>
          </p:cNvPr>
          <p:cNvSpPr txBox="1">
            <a:spLocks/>
          </p:cNvSpPr>
          <p:nvPr/>
        </p:nvSpPr>
        <p:spPr>
          <a:xfrm>
            <a:off x="453957" y="1600201"/>
            <a:ext cx="3847290" cy="137970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dirty="0"/>
              <a:t>This approach, shown for </a:t>
            </a:r>
            <a:r>
              <a:rPr lang="en-US" sz="2800" i="1" dirty="0"/>
              <a:t>Pattern</a:t>
            </a:r>
            <a:r>
              <a:rPr lang="en-US" sz="2800" dirty="0"/>
              <a:t> = “</a:t>
            </a:r>
            <a:r>
              <a:rPr lang="en-US" sz="2800" dirty="0" err="1"/>
              <a:t>ana</a:t>
            </a:r>
            <a:r>
              <a:rPr lang="en-US" sz="2800" dirty="0"/>
              <a:t>”, is called </a:t>
            </a:r>
            <a:r>
              <a:rPr lang="en-US" sz="2800" b="1" dirty="0">
                <a:solidFill>
                  <a:schemeClr val="accent1"/>
                </a:solidFill>
              </a:rPr>
              <a:t>binary search</a:t>
            </a:r>
            <a:r>
              <a:rPr lang="en-US" sz="2800" dirty="0"/>
              <a:t>.</a:t>
            </a:r>
          </a:p>
        </p:txBody>
      </p:sp>
      <p:sp>
        <p:nvSpPr>
          <p:cNvPr id="8" name="Content Placeholder 3">
            <a:extLst>
              <a:ext uri="{FF2B5EF4-FFF2-40B4-BE49-F238E27FC236}">
                <a16:creationId xmlns:a16="http://schemas.microsoft.com/office/drawing/2014/main" id="{13A19FD6-FE6F-9E47-87F3-FFDB6BEBD209}"/>
              </a:ext>
            </a:extLst>
          </p:cNvPr>
          <p:cNvSpPr txBox="1">
            <a:spLocks/>
          </p:cNvSpPr>
          <p:nvPr/>
        </p:nvSpPr>
        <p:spPr>
          <a:xfrm>
            <a:off x="419910" y="3385226"/>
            <a:ext cx="3881337" cy="958174"/>
          </a:xfrm>
          <a:prstGeom prst="rect">
            <a:avLst/>
          </a:prstGeom>
          <a:solidFill>
            <a:schemeClr val="accent2">
              <a:lumMod val="20000"/>
              <a:lumOff val="80000"/>
              <a:alpha val="32000"/>
            </a:schemeClr>
          </a:solidFill>
          <a:ln>
            <a:solidFill>
              <a:schemeClr val="accent2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dirty="0"/>
              <a:t>First, we find the </a:t>
            </a:r>
            <a:r>
              <a:rPr lang="en-US" sz="2800" i="1" dirty="0"/>
              <a:t>first</a:t>
            </a:r>
            <a:r>
              <a:rPr lang="en-US" sz="2800" dirty="0"/>
              <a:t> occurrence of “</a:t>
            </a:r>
            <a:r>
              <a:rPr lang="en-US" sz="2800" dirty="0" err="1"/>
              <a:t>ana</a:t>
            </a:r>
            <a:r>
              <a:rPr lang="en-US" sz="2800" dirty="0"/>
              <a:t>”.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19F7D7D-321B-444A-A55E-2148BD113973}"/>
              </a:ext>
            </a:extLst>
          </p:cNvPr>
          <p:cNvSpPr txBox="1"/>
          <p:nvPr/>
        </p:nvSpPr>
        <p:spPr>
          <a:xfrm>
            <a:off x="4771416" y="1538779"/>
            <a:ext cx="3881337" cy="470898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numCol="1" rtlCol="0">
            <a:spAutoFit/>
          </a:bodyPr>
          <a:lstStyle/>
          <a:p>
            <a:r>
              <a:rPr lang="en-US" sz="2000" b="1" dirty="0">
                <a:latin typeface="Optima" panose="02000503060000020004" pitchFamily="2" charset="0"/>
              </a:rPr>
              <a:t>Sorted Suffixes	      Suffix Array</a:t>
            </a:r>
          </a:p>
          <a:p>
            <a:r>
              <a:rPr lang="en-US" sz="2000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		13</a:t>
            </a:r>
          </a:p>
          <a:p>
            <a:r>
              <a:rPr lang="en-US" sz="2000" b="1" dirty="0" err="1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abananas</a:t>
            </a:r>
            <a:r>
              <a:rPr lang="en-US" sz="2000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		 5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amabananas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	 3</a:t>
            </a:r>
          </a:p>
          <a:p>
            <a:r>
              <a:rPr lang="en-US" sz="2000" b="1" dirty="0" err="1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anamabananas</a:t>
            </a:r>
            <a:r>
              <a:rPr lang="en-US" sz="2000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	 1</a:t>
            </a:r>
          </a:p>
          <a:p>
            <a:r>
              <a:rPr lang="en-US" sz="20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	 7</a:t>
            </a:r>
          </a:p>
          <a:p>
            <a:r>
              <a:rPr lang="en-US" sz="20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anas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		 9</a:t>
            </a:r>
          </a:p>
          <a:p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as$			11</a:t>
            </a:r>
          </a:p>
          <a:p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bananas$		 6</a:t>
            </a:r>
          </a:p>
          <a:p>
            <a:r>
              <a:rPr lang="en-US" sz="20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	 4</a:t>
            </a:r>
          </a:p>
          <a:p>
            <a:r>
              <a:rPr lang="en-US" sz="20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namabananas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	 2</a:t>
            </a:r>
          </a:p>
          <a:p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nanas$			 8</a:t>
            </a:r>
          </a:p>
          <a:p>
            <a:r>
              <a:rPr lang="en-US" sz="20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		10</a:t>
            </a:r>
          </a:p>
          <a:p>
            <a:r>
              <a:rPr lang="en-US" sz="20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panamabananas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 0</a:t>
            </a:r>
          </a:p>
          <a:p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s$			12</a:t>
            </a:r>
          </a:p>
        </p:txBody>
      </p:sp>
    </p:spTree>
    <p:extLst>
      <p:ext uri="{BB962C8B-B14F-4D97-AF65-F5344CB8AC3E}">
        <p14:creationId xmlns:p14="http://schemas.microsoft.com/office/powerpoint/2010/main" val="4091462231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96A4E4F-2A0E-3544-AE37-FA5282F1E1E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C1F3F2C-858E-3144-B4E2-4D5E0CBA27AE}"/>
              </a:ext>
            </a:extLst>
          </p:cNvPr>
          <p:cNvSpPr>
            <a:spLocks noChangeAspect="1"/>
          </p:cNvSpPr>
          <p:nvPr/>
        </p:nvSpPr>
        <p:spPr>
          <a:xfrm>
            <a:off x="2209800" y="807720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918349E-A907-F04D-BCC9-AD23CA66B9C8}"/>
              </a:ext>
            </a:extLst>
          </p:cNvPr>
          <p:cNvSpPr txBox="1"/>
          <p:nvPr/>
        </p:nvSpPr>
        <p:spPr>
          <a:xfrm>
            <a:off x="2188564" y="936016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1B93194-126E-F749-8DD6-0806F4510521}"/>
              </a:ext>
            </a:extLst>
          </p:cNvPr>
          <p:cNvSpPr txBox="1"/>
          <p:nvPr/>
        </p:nvSpPr>
        <p:spPr>
          <a:xfrm>
            <a:off x="6324600" y="228600"/>
            <a:ext cx="2438400" cy="53553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US" sz="3600" b="1" i="1" dirty="0">
                <a:latin typeface="Optima" panose="02000503060000020004" pitchFamily="2" charset="0"/>
              </a:rPr>
              <a:t>Patterns</a:t>
            </a:r>
            <a:endParaRPr lang="en-US" sz="3600" b="1" dirty="0">
              <a:latin typeface="Optima" panose="02000503060000020004" pitchFamily="2" charset="0"/>
            </a:endParaRPr>
          </a:p>
          <a:p>
            <a:endParaRPr lang="en-US" dirty="0">
              <a:latin typeface="Optima" panose="02000503060000020004" pitchFamily="2" charset="0"/>
            </a:endParaRP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banana</a:t>
            </a: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pan</a:t>
            </a: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and</a:t>
            </a: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nab</a:t>
            </a: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antenna</a:t>
            </a: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bandana</a:t>
            </a:r>
          </a:p>
          <a:p>
            <a:r>
              <a:rPr lang="en-US" sz="3600" dirty="0" err="1"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endParaRPr lang="en-US" sz="3600" dirty="0">
              <a:latin typeface="Consolas" panose="020B0609020204030204" pitchFamily="49" charset="0"/>
              <a:cs typeface="Consolas" panose="020B0609020204030204" pitchFamily="49" charset="0"/>
            </a:endParaRP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nana </a:t>
            </a:r>
          </a:p>
        </p:txBody>
      </p:sp>
    </p:spTree>
    <p:extLst>
      <p:ext uri="{BB962C8B-B14F-4D97-AF65-F5344CB8AC3E}">
        <p14:creationId xmlns:p14="http://schemas.microsoft.com/office/powerpoint/2010/main" val="3462933693"/>
      </p:ext>
    </p:extLst>
  </p:cSld>
  <p:clrMapOvr>
    <a:masterClrMapping/>
  </p:clrMapOvr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6C639FC-E71B-A948-849E-8604DAB203D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Suffix Array of “</a:t>
            </a:r>
            <a:r>
              <a:rPr lang="en-US" dirty="0" err="1"/>
              <a:t>panamabananas</a:t>
            </a:r>
            <a:r>
              <a:rPr lang="en-US" dirty="0"/>
              <a:t>$”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5A677AE-C54C-6047-B38B-FE29DA91037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F660662-2488-1342-A97B-A5BA78F7B65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6" name="Content Placeholder 3">
            <a:extLst>
              <a:ext uri="{FF2B5EF4-FFF2-40B4-BE49-F238E27FC236}">
                <a16:creationId xmlns:a16="http://schemas.microsoft.com/office/drawing/2014/main" id="{195945D6-7195-BD4E-B6F4-95F6785AC7F0}"/>
              </a:ext>
            </a:extLst>
          </p:cNvPr>
          <p:cNvSpPr txBox="1">
            <a:spLocks/>
          </p:cNvSpPr>
          <p:nvPr/>
        </p:nvSpPr>
        <p:spPr>
          <a:xfrm>
            <a:off x="453957" y="1600201"/>
            <a:ext cx="3847290" cy="137970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dirty="0"/>
              <a:t>This approach, shown for </a:t>
            </a:r>
            <a:r>
              <a:rPr lang="en-US" sz="2800" i="1" dirty="0"/>
              <a:t>Pattern</a:t>
            </a:r>
            <a:r>
              <a:rPr lang="en-US" sz="2800" dirty="0"/>
              <a:t> = “</a:t>
            </a:r>
            <a:r>
              <a:rPr lang="en-US" sz="2800" dirty="0" err="1"/>
              <a:t>ana</a:t>
            </a:r>
            <a:r>
              <a:rPr lang="en-US" sz="2800" dirty="0"/>
              <a:t>”, is called </a:t>
            </a:r>
            <a:r>
              <a:rPr lang="en-US" sz="2800" b="1" dirty="0">
                <a:solidFill>
                  <a:schemeClr val="accent1"/>
                </a:solidFill>
              </a:rPr>
              <a:t>binary search</a:t>
            </a:r>
            <a:r>
              <a:rPr lang="en-US" sz="2800" dirty="0"/>
              <a:t>.</a:t>
            </a:r>
          </a:p>
        </p:txBody>
      </p:sp>
      <p:sp>
        <p:nvSpPr>
          <p:cNvPr id="8" name="Content Placeholder 3">
            <a:extLst>
              <a:ext uri="{FF2B5EF4-FFF2-40B4-BE49-F238E27FC236}">
                <a16:creationId xmlns:a16="http://schemas.microsoft.com/office/drawing/2014/main" id="{13A19FD6-FE6F-9E47-87F3-FFDB6BEBD209}"/>
              </a:ext>
            </a:extLst>
          </p:cNvPr>
          <p:cNvSpPr txBox="1">
            <a:spLocks/>
          </p:cNvSpPr>
          <p:nvPr/>
        </p:nvSpPr>
        <p:spPr>
          <a:xfrm>
            <a:off x="419910" y="3385226"/>
            <a:ext cx="3881337" cy="958174"/>
          </a:xfrm>
          <a:prstGeom prst="rect">
            <a:avLst/>
          </a:prstGeom>
          <a:solidFill>
            <a:schemeClr val="accent2">
              <a:lumMod val="20000"/>
              <a:lumOff val="80000"/>
              <a:alpha val="32000"/>
            </a:schemeClr>
          </a:solidFill>
          <a:ln>
            <a:solidFill>
              <a:schemeClr val="accent2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dirty="0"/>
              <a:t>First, we find the </a:t>
            </a:r>
            <a:r>
              <a:rPr lang="en-US" sz="2800" i="1" dirty="0"/>
              <a:t>first</a:t>
            </a:r>
            <a:r>
              <a:rPr lang="en-US" sz="2800" dirty="0"/>
              <a:t> occurrence of “</a:t>
            </a:r>
            <a:r>
              <a:rPr lang="en-US" sz="2800" dirty="0" err="1"/>
              <a:t>ana</a:t>
            </a:r>
            <a:r>
              <a:rPr lang="en-US" sz="2800" dirty="0"/>
              <a:t>”.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19F7D7D-321B-444A-A55E-2148BD113973}"/>
              </a:ext>
            </a:extLst>
          </p:cNvPr>
          <p:cNvSpPr txBox="1"/>
          <p:nvPr/>
        </p:nvSpPr>
        <p:spPr>
          <a:xfrm>
            <a:off x="4771416" y="1538779"/>
            <a:ext cx="3881337" cy="470898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numCol="1" rtlCol="0">
            <a:spAutoFit/>
          </a:bodyPr>
          <a:lstStyle/>
          <a:p>
            <a:r>
              <a:rPr lang="en-US" sz="2000" b="1" dirty="0">
                <a:latin typeface="Optima" panose="02000503060000020004" pitchFamily="2" charset="0"/>
              </a:rPr>
              <a:t>Sorted Suffixes	      Suffix Array</a:t>
            </a:r>
          </a:p>
          <a:p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		13</a:t>
            </a:r>
          </a:p>
          <a:p>
            <a:r>
              <a:rPr lang="en-US" sz="2000" b="1" dirty="0" err="1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abananas</a:t>
            </a:r>
            <a:r>
              <a:rPr lang="en-US" sz="2000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		 5</a:t>
            </a:r>
          </a:p>
          <a:p>
            <a:r>
              <a:rPr lang="en-US" sz="2000" b="1" dirty="0" err="1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amabananas</a:t>
            </a:r>
            <a:r>
              <a:rPr lang="en-US" sz="2000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	 3</a:t>
            </a:r>
          </a:p>
          <a:p>
            <a:r>
              <a:rPr lang="en-US" sz="2000" b="1" dirty="0" err="1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anamabananas</a:t>
            </a:r>
            <a:r>
              <a:rPr lang="en-US" sz="2000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	 1</a:t>
            </a:r>
          </a:p>
          <a:p>
            <a:r>
              <a:rPr lang="en-US" sz="20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	 7</a:t>
            </a:r>
          </a:p>
          <a:p>
            <a:r>
              <a:rPr lang="en-US" sz="20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anas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		 9</a:t>
            </a:r>
          </a:p>
          <a:p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as$			11</a:t>
            </a:r>
          </a:p>
          <a:p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bananas$		 6</a:t>
            </a:r>
          </a:p>
          <a:p>
            <a:r>
              <a:rPr lang="en-US" sz="20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	 4</a:t>
            </a:r>
          </a:p>
          <a:p>
            <a:r>
              <a:rPr lang="en-US" sz="20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namabananas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	 2</a:t>
            </a:r>
          </a:p>
          <a:p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nanas$			 8</a:t>
            </a:r>
          </a:p>
          <a:p>
            <a:r>
              <a:rPr lang="en-US" sz="20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		10</a:t>
            </a:r>
          </a:p>
          <a:p>
            <a:r>
              <a:rPr lang="en-US" sz="20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panamabananas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 0</a:t>
            </a:r>
          </a:p>
          <a:p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s$			12</a:t>
            </a:r>
          </a:p>
        </p:txBody>
      </p:sp>
    </p:spTree>
    <p:extLst>
      <p:ext uri="{BB962C8B-B14F-4D97-AF65-F5344CB8AC3E}">
        <p14:creationId xmlns:p14="http://schemas.microsoft.com/office/powerpoint/2010/main" val="2016568329"/>
      </p:ext>
    </p:extLst>
  </p:cSld>
  <p:clrMapOvr>
    <a:masterClrMapping/>
  </p:clrMapOvr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6C639FC-E71B-A948-849E-8604DAB203D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Suffix Array of “</a:t>
            </a:r>
            <a:r>
              <a:rPr lang="en-US" dirty="0" err="1"/>
              <a:t>panamabananas</a:t>
            </a:r>
            <a:r>
              <a:rPr lang="en-US" dirty="0"/>
              <a:t>$”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5A677AE-C54C-6047-B38B-FE29DA91037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F660662-2488-1342-A97B-A5BA78F7B65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6" name="Content Placeholder 3">
            <a:extLst>
              <a:ext uri="{FF2B5EF4-FFF2-40B4-BE49-F238E27FC236}">
                <a16:creationId xmlns:a16="http://schemas.microsoft.com/office/drawing/2014/main" id="{195945D6-7195-BD4E-B6F4-95F6785AC7F0}"/>
              </a:ext>
            </a:extLst>
          </p:cNvPr>
          <p:cNvSpPr txBox="1">
            <a:spLocks/>
          </p:cNvSpPr>
          <p:nvPr/>
        </p:nvSpPr>
        <p:spPr>
          <a:xfrm>
            <a:off x="453957" y="1600201"/>
            <a:ext cx="3847290" cy="137970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dirty="0"/>
              <a:t>This approach, shown for </a:t>
            </a:r>
            <a:r>
              <a:rPr lang="en-US" sz="2800" i="1" dirty="0"/>
              <a:t>Pattern</a:t>
            </a:r>
            <a:r>
              <a:rPr lang="en-US" sz="2800" dirty="0"/>
              <a:t> = “</a:t>
            </a:r>
            <a:r>
              <a:rPr lang="en-US" sz="2800" dirty="0" err="1"/>
              <a:t>ana</a:t>
            </a:r>
            <a:r>
              <a:rPr lang="en-US" sz="2800" dirty="0"/>
              <a:t>”, is called </a:t>
            </a:r>
            <a:r>
              <a:rPr lang="en-US" sz="2800" b="1" dirty="0">
                <a:solidFill>
                  <a:schemeClr val="accent1"/>
                </a:solidFill>
              </a:rPr>
              <a:t>binary search</a:t>
            </a:r>
            <a:r>
              <a:rPr lang="en-US" sz="2800" dirty="0"/>
              <a:t>.</a:t>
            </a:r>
          </a:p>
        </p:txBody>
      </p:sp>
      <p:sp>
        <p:nvSpPr>
          <p:cNvPr id="8" name="Content Placeholder 3">
            <a:extLst>
              <a:ext uri="{FF2B5EF4-FFF2-40B4-BE49-F238E27FC236}">
                <a16:creationId xmlns:a16="http://schemas.microsoft.com/office/drawing/2014/main" id="{13A19FD6-FE6F-9E47-87F3-FFDB6BEBD209}"/>
              </a:ext>
            </a:extLst>
          </p:cNvPr>
          <p:cNvSpPr txBox="1">
            <a:spLocks/>
          </p:cNvSpPr>
          <p:nvPr/>
        </p:nvSpPr>
        <p:spPr>
          <a:xfrm>
            <a:off x="419910" y="3385226"/>
            <a:ext cx="3881337" cy="958174"/>
          </a:xfrm>
          <a:prstGeom prst="rect">
            <a:avLst/>
          </a:prstGeom>
          <a:solidFill>
            <a:schemeClr val="accent2">
              <a:lumMod val="20000"/>
              <a:lumOff val="80000"/>
              <a:alpha val="32000"/>
            </a:schemeClr>
          </a:solidFill>
          <a:ln>
            <a:solidFill>
              <a:schemeClr val="accent2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dirty="0"/>
              <a:t>First, we find the </a:t>
            </a:r>
            <a:r>
              <a:rPr lang="en-US" sz="2800" i="1" dirty="0"/>
              <a:t>first</a:t>
            </a:r>
            <a:r>
              <a:rPr lang="en-US" sz="2800" dirty="0"/>
              <a:t> occurrence of “</a:t>
            </a:r>
            <a:r>
              <a:rPr lang="en-US" sz="2800" dirty="0" err="1"/>
              <a:t>ana</a:t>
            </a:r>
            <a:r>
              <a:rPr lang="en-US" sz="2800" dirty="0"/>
              <a:t>”.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19F7D7D-321B-444A-A55E-2148BD113973}"/>
              </a:ext>
            </a:extLst>
          </p:cNvPr>
          <p:cNvSpPr txBox="1"/>
          <p:nvPr/>
        </p:nvSpPr>
        <p:spPr>
          <a:xfrm>
            <a:off x="4771416" y="1538779"/>
            <a:ext cx="3881337" cy="470898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numCol="1" rtlCol="0">
            <a:spAutoFit/>
          </a:bodyPr>
          <a:lstStyle/>
          <a:p>
            <a:r>
              <a:rPr lang="en-US" sz="2000" b="1" dirty="0">
                <a:latin typeface="Optima" panose="02000503060000020004" pitchFamily="2" charset="0"/>
              </a:rPr>
              <a:t>Sorted Suffixes	      Suffix Array</a:t>
            </a:r>
          </a:p>
          <a:p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		13</a:t>
            </a:r>
          </a:p>
          <a:p>
            <a:r>
              <a:rPr lang="en-US" sz="20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abananas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		 5</a:t>
            </a:r>
          </a:p>
          <a:p>
            <a:r>
              <a:rPr lang="en-US" sz="2000" b="1" dirty="0" err="1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amabananas</a:t>
            </a:r>
            <a:r>
              <a:rPr lang="en-US" sz="2000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	 3</a:t>
            </a:r>
          </a:p>
          <a:p>
            <a:r>
              <a:rPr lang="en-US" sz="2000" b="1" dirty="0" err="1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anamabananas</a:t>
            </a:r>
            <a:r>
              <a:rPr lang="en-US" sz="2000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	 1</a:t>
            </a:r>
          </a:p>
          <a:p>
            <a:r>
              <a:rPr lang="en-US" sz="20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	 7</a:t>
            </a:r>
          </a:p>
          <a:p>
            <a:r>
              <a:rPr lang="en-US" sz="20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anas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		 9</a:t>
            </a:r>
          </a:p>
          <a:p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as$			11</a:t>
            </a:r>
          </a:p>
          <a:p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bananas$		 6</a:t>
            </a:r>
          </a:p>
          <a:p>
            <a:r>
              <a:rPr lang="en-US" sz="20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	 4</a:t>
            </a:r>
          </a:p>
          <a:p>
            <a:r>
              <a:rPr lang="en-US" sz="20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namabananas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	 2</a:t>
            </a:r>
          </a:p>
          <a:p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nanas$			 8</a:t>
            </a:r>
          </a:p>
          <a:p>
            <a:r>
              <a:rPr lang="en-US" sz="20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		10</a:t>
            </a:r>
          </a:p>
          <a:p>
            <a:r>
              <a:rPr lang="en-US" sz="20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panamabananas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 0</a:t>
            </a:r>
          </a:p>
          <a:p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s$			12</a:t>
            </a:r>
          </a:p>
        </p:txBody>
      </p:sp>
    </p:spTree>
    <p:extLst>
      <p:ext uri="{BB962C8B-B14F-4D97-AF65-F5344CB8AC3E}">
        <p14:creationId xmlns:p14="http://schemas.microsoft.com/office/powerpoint/2010/main" val="3986091840"/>
      </p:ext>
    </p:extLst>
  </p:cSld>
  <p:clrMapOvr>
    <a:masterClrMapping/>
  </p:clrMapOvr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6C639FC-E71B-A948-849E-8604DAB203D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Suffix Array of “</a:t>
            </a:r>
            <a:r>
              <a:rPr lang="en-US" dirty="0" err="1"/>
              <a:t>panamabananas</a:t>
            </a:r>
            <a:r>
              <a:rPr lang="en-US" dirty="0"/>
              <a:t>$”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5A677AE-C54C-6047-B38B-FE29DA91037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F660662-2488-1342-A97B-A5BA78F7B65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6" name="Content Placeholder 3">
            <a:extLst>
              <a:ext uri="{FF2B5EF4-FFF2-40B4-BE49-F238E27FC236}">
                <a16:creationId xmlns:a16="http://schemas.microsoft.com/office/drawing/2014/main" id="{195945D6-7195-BD4E-B6F4-95F6785AC7F0}"/>
              </a:ext>
            </a:extLst>
          </p:cNvPr>
          <p:cNvSpPr txBox="1">
            <a:spLocks/>
          </p:cNvSpPr>
          <p:nvPr/>
        </p:nvSpPr>
        <p:spPr>
          <a:xfrm>
            <a:off x="453957" y="1600201"/>
            <a:ext cx="3847290" cy="137970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dirty="0"/>
              <a:t>This approach, shown for </a:t>
            </a:r>
            <a:r>
              <a:rPr lang="en-US" sz="2800" i="1" dirty="0"/>
              <a:t>Pattern</a:t>
            </a:r>
            <a:r>
              <a:rPr lang="en-US" sz="2800" dirty="0"/>
              <a:t> = “</a:t>
            </a:r>
            <a:r>
              <a:rPr lang="en-US" sz="2800" dirty="0" err="1"/>
              <a:t>ana</a:t>
            </a:r>
            <a:r>
              <a:rPr lang="en-US" sz="2800" dirty="0"/>
              <a:t>”, is called </a:t>
            </a:r>
            <a:r>
              <a:rPr lang="en-US" sz="2800" b="1" dirty="0">
                <a:solidFill>
                  <a:schemeClr val="accent1"/>
                </a:solidFill>
              </a:rPr>
              <a:t>binary search</a:t>
            </a:r>
            <a:r>
              <a:rPr lang="en-US" sz="2800" dirty="0"/>
              <a:t>.</a:t>
            </a:r>
          </a:p>
        </p:txBody>
      </p:sp>
      <p:sp>
        <p:nvSpPr>
          <p:cNvPr id="8" name="Content Placeholder 3">
            <a:extLst>
              <a:ext uri="{FF2B5EF4-FFF2-40B4-BE49-F238E27FC236}">
                <a16:creationId xmlns:a16="http://schemas.microsoft.com/office/drawing/2014/main" id="{13A19FD6-FE6F-9E47-87F3-FFDB6BEBD209}"/>
              </a:ext>
            </a:extLst>
          </p:cNvPr>
          <p:cNvSpPr txBox="1">
            <a:spLocks/>
          </p:cNvSpPr>
          <p:nvPr/>
        </p:nvSpPr>
        <p:spPr>
          <a:xfrm>
            <a:off x="419910" y="3385226"/>
            <a:ext cx="3881337" cy="958174"/>
          </a:xfrm>
          <a:prstGeom prst="rect">
            <a:avLst/>
          </a:prstGeom>
          <a:solidFill>
            <a:schemeClr val="accent2">
              <a:lumMod val="20000"/>
              <a:lumOff val="80000"/>
              <a:alpha val="32000"/>
            </a:schemeClr>
          </a:solidFill>
          <a:ln>
            <a:solidFill>
              <a:schemeClr val="accent2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dirty="0"/>
              <a:t>First, we find the </a:t>
            </a:r>
            <a:r>
              <a:rPr lang="en-US" sz="2800" i="1" dirty="0"/>
              <a:t>first</a:t>
            </a:r>
            <a:r>
              <a:rPr lang="en-US" sz="2800" dirty="0"/>
              <a:t> occurrence of “</a:t>
            </a:r>
            <a:r>
              <a:rPr lang="en-US" sz="2800" dirty="0" err="1"/>
              <a:t>ana</a:t>
            </a:r>
            <a:r>
              <a:rPr lang="en-US" sz="2800" dirty="0"/>
              <a:t>”.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19F7D7D-321B-444A-A55E-2148BD113973}"/>
              </a:ext>
            </a:extLst>
          </p:cNvPr>
          <p:cNvSpPr txBox="1"/>
          <p:nvPr/>
        </p:nvSpPr>
        <p:spPr>
          <a:xfrm>
            <a:off x="4771416" y="1538779"/>
            <a:ext cx="3881337" cy="470898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numCol="1" rtlCol="0">
            <a:spAutoFit/>
          </a:bodyPr>
          <a:lstStyle/>
          <a:p>
            <a:r>
              <a:rPr lang="en-US" sz="2000" b="1" dirty="0">
                <a:latin typeface="Optima" panose="02000503060000020004" pitchFamily="2" charset="0"/>
              </a:rPr>
              <a:t>Sorted Suffixes	      Suffix Array</a:t>
            </a:r>
          </a:p>
          <a:p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		13</a:t>
            </a:r>
          </a:p>
          <a:p>
            <a:r>
              <a:rPr lang="en-US" sz="20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abananas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		 5</a:t>
            </a:r>
          </a:p>
          <a:p>
            <a:r>
              <a:rPr lang="en-US" sz="20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amabananas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	 3</a:t>
            </a:r>
          </a:p>
          <a:p>
            <a:r>
              <a:rPr lang="en-US" sz="2000" b="1" dirty="0" err="1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anamabananas</a:t>
            </a:r>
            <a:r>
              <a:rPr lang="en-US" sz="2000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	 1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	 7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		 9</a:t>
            </a:r>
          </a:p>
          <a:p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as$			11</a:t>
            </a:r>
          </a:p>
          <a:p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bananas$		 6</a:t>
            </a:r>
          </a:p>
          <a:p>
            <a:r>
              <a:rPr lang="en-US" sz="2000" b="1" dirty="0" err="1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sz="2000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	 4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namabananas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	 2</a:t>
            </a:r>
          </a:p>
          <a:p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nanas$			 8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		10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panamabananas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 0</a:t>
            </a:r>
          </a:p>
          <a:p>
            <a:r>
              <a:rPr lang="en-US" sz="2000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s$			12</a:t>
            </a:r>
          </a:p>
        </p:txBody>
      </p:sp>
      <p:sp>
        <p:nvSpPr>
          <p:cNvPr id="10" name="Content Placeholder 3">
            <a:extLst>
              <a:ext uri="{FF2B5EF4-FFF2-40B4-BE49-F238E27FC236}">
                <a16:creationId xmlns:a16="http://schemas.microsoft.com/office/drawing/2014/main" id="{90737869-3FA8-E341-9668-47A455629552}"/>
              </a:ext>
            </a:extLst>
          </p:cNvPr>
          <p:cNvSpPr txBox="1">
            <a:spLocks/>
          </p:cNvSpPr>
          <p:nvPr/>
        </p:nvSpPr>
        <p:spPr>
          <a:xfrm>
            <a:off x="436123" y="4748720"/>
            <a:ext cx="3881337" cy="958174"/>
          </a:xfrm>
          <a:prstGeom prst="rect">
            <a:avLst/>
          </a:prstGeom>
          <a:solidFill>
            <a:schemeClr val="accent2">
              <a:lumMod val="20000"/>
              <a:lumOff val="80000"/>
              <a:alpha val="32000"/>
            </a:schemeClr>
          </a:solidFill>
          <a:ln>
            <a:solidFill>
              <a:schemeClr val="accent2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dirty="0"/>
              <a:t>Next, we find the </a:t>
            </a:r>
            <a:r>
              <a:rPr lang="en-US" sz="2800" i="1" dirty="0"/>
              <a:t>last</a:t>
            </a:r>
            <a:r>
              <a:rPr lang="en-US" sz="2800" dirty="0"/>
              <a:t> occurrence of “</a:t>
            </a:r>
            <a:r>
              <a:rPr lang="en-US" sz="2800" dirty="0" err="1"/>
              <a:t>ana</a:t>
            </a:r>
            <a:r>
              <a:rPr lang="en-US" sz="2800" dirty="0"/>
              <a:t>”.</a:t>
            </a:r>
          </a:p>
        </p:txBody>
      </p:sp>
    </p:spTree>
    <p:extLst>
      <p:ext uri="{BB962C8B-B14F-4D97-AF65-F5344CB8AC3E}">
        <p14:creationId xmlns:p14="http://schemas.microsoft.com/office/powerpoint/2010/main" val="3412513269"/>
      </p:ext>
    </p:extLst>
  </p:cSld>
  <p:clrMapOvr>
    <a:masterClrMapping/>
  </p:clrMapOvr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6C639FC-E71B-A948-849E-8604DAB203D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Suffix Array of “</a:t>
            </a:r>
            <a:r>
              <a:rPr lang="en-US" dirty="0" err="1"/>
              <a:t>panamabananas</a:t>
            </a:r>
            <a:r>
              <a:rPr lang="en-US" dirty="0"/>
              <a:t>$”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5A677AE-C54C-6047-B38B-FE29DA91037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F660662-2488-1342-A97B-A5BA78F7B65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6" name="Content Placeholder 3">
            <a:extLst>
              <a:ext uri="{FF2B5EF4-FFF2-40B4-BE49-F238E27FC236}">
                <a16:creationId xmlns:a16="http://schemas.microsoft.com/office/drawing/2014/main" id="{195945D6-7195-BD4E-B6F4-95F6785AC7F0}"/>
              </a:ext>
            </a:extLst>
          </p:cNvPr>
          <p:cNvSpPr txBox="1">
            <a:spLocks/>
          </p:cNvSpPr>
          <p:nvPr/>
        </p:nvSpPr>
        <p:spPr>
          <a:xfrm>
            <a:off x="453957" y="1600201"/>
            <a:ext cx="3847290" cy="137970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dirty="0"/>
              <a:t>This approach, shown for </a:t>
            </a:r>
            <a:r>
              <a:rPr lang="en-US" sz="2800" i="1" dirty="0"/>
              <a:t>Pattern</a:t>
            </a:r>
            <a:r>
              <a:rPr lang="en-US" sz="2800" dirty="0"/>
              <a:t> = “</a:t>
            </a:r>
            <a:r>
              <a:rPr lang="en-US" sz="2800" dirty="0" err="1"/>
              <a:t>ana</a:t>
            </a:r>
            <a:r>
              <a:rPr lang="en-US" sz="2800" dirty="0"/>
              <a:t>”, is called </a:t>
            </a:r>
            <a:r>
              <a:rPr lang="en-US" sz="2800" b="1" dirty="0">
                <a:solidFill>
                  <a:schemeClr val="accent1"/>
                </a:solidFill>
              </a:rPr>
              <a:t>binary search</a:t>
            </a:r>
            <a:r>
              <a:rPr lang="en-US" sz="2800" dirty="0"/>
              <a:t>.</a:t>
            </a:r>
          </a:p>
        </p:txBody>
      </p:sp>
      <p:sp>
        <p:nvSpPr>
          <p:cNvPr id="8" name="Content Placeholder 3">
            <a:extLst>
              <a:ext uri="{FF2B5EF4-FFF2-40B4-BE49-F238E27FC236}">
                <a16:creationId xmlns:a16="http://schemas.microsoft.com/office/drawing/2014/main" id="{13A19FD6-FE6F-9E47-87F3-FFDB6BEBD209}"/>
              </a:ext>
            </a:extLst>
          </p:cNvPr>
          <p:cNvSpPr txBox="1">
            <a:spLocks/>
          </p:cNvSpPr>
          <p:nvPr/>
        </p:nvSpPr>
        <p:spPr>
          <a:xfrm>
            <a:off x="419910" y="3385226"/>
            <a:ext cx="3881337" cy="958174"/>
          </a:xfrm>
          <a:prstGeom prst="rect">
            <a:avLst/>
          </a:prstGeom>
          <a:solidFill>
            <a:schemeClr val="accent2">
              <a:lumMod val="20000"/>
              <a:lumOff val="80000"/>
              <a:alpha val="32000"/>
            </a:schemeClr>
          </a:solidFill>
          <a:ln>
            <a:solidFill>
              <a:schemeClr val="accent2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dirty="0"/>
              <a:t>First, we find the </a:t>
            </a:r>
            <a:r>
              <a:rPr lang="en-US" sz="2800" i="1" dirty="0"/>
              <a:t>first</a:t>
            </a:r>
            <a:r>
              <a:rPr lang="en-US" sz="2800" dirty="0"/>
              <a:t> occurrence of “</a:t>
            </a:r>
            <a:r>
              <a:rPr lang="en-US" sz="2800" dirty="0" err="1"/>
              <a:t>ana</a:t>
            </a:r>
            <a:r>
              <a:rPr lang="en-US" sz="2800" dirty="0"/>
              <a:t>”.</a:t>
            </a:r>
          </a:p>
        </p:txBody>
      </p:sp>
      <p:sp>
        <p:nvSpPr>
          <p:cNvPr id="10" name="Content Placeholder 3">
            <a:extLst>
              <a:ext uri="{FF2B5EF4-FFF2-40B4-BE49-F238E27FC236}">
                <a16:creationId xmlns:a16="http://schemas.microsoft.com/office/drawing/2014/main" id="{90737869-3FA8-E341-9668-47A455629552}"/>
              </a:ext>
            </a:extLst>
          </p:cNvPr>
          <p:cNvSpPr txBox="1">
            <a:spLocks/>
          </p:cNvSpPr>
          <p:nvPr/>
        </p:nvSpPr>
        <p:spPr>
          <a:xfrm>
            <a:off x="436123" y="4748720"/>
            <a:ext cx="3881337" cy="958174"/>
          </a:xfrm>
          <a:prstGeom prst="rect">
            <a:avLst/>
          </a:prstGeom>
          <a:solidFill>
            <a:schemeClr val="accent2">
              <a:lumMod val="20000"/>
              <a:lumOff val="80000"/>
              <a:alpha val="32000"/>
            </a:schemeClr>
          </a:solidFill>
          <a:ln>
            <a:solidFill>
              <a:schemeClr val="accent2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dirty="0"/>
              <a:t>Next, we find the </a:t>
            </a:r>
            <a:r>
              <a:rPr lang="en-US" sz="2800" i="1" dirty="0"/>
              <a:t>last</a:t>
            </a:r>
            <a:r>
              <a:rPr lang="en-US" sz="2800" dirty="0"/>
              <a:t> occurrence of “</a:t>
            </a:r>
            <a:r>
              <a:rPr lang="en-US" sz="2800" dirty="0" err="1"/>
              <a:t>ana</a:t>
            </a:r>
            <a:r>
              <a:rPr lang="en-US" sz="2800" dirty="0"/>
              <a:t>”.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D6B773D-172A-124A-A703-889E1C46870A}"/>
              </a:ext>
            </a:extLst>
          </p:cNvPr>
          <p:cNvSpPr txBox="1"/>
          <p:nvPr/>
        </p:nvSpPr>
        <p:spPr>
          <a:xfrm>
            <a:off x="4771416" y="1538779"/>
            <a:ext cx="3881337" cy="470898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numCol="1" rtlCol="0">
            <a:spAutoFit/>
          </a:bodyPr>
          <a:lstStyle/>
          <a:p>
            <a:r>
              <a:rPr lang="en-US" sz="2000" b="1" dirty="0">
                <a:latin typeface="Optima" panose="02000503060000020004" pitchFamily="2" charset="0"/>
              </a:rPr>
              <a:t>Sorted Suffixes	      Suffix Array</a:t>
            </a:r>
          </a:p>
          <a:p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		13</a:t>
            </a:r>
          </a:p>
          <a:p>
            <a:r>
              <a:rPr lang="en-US" sz="20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abananas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		 5</a:t>
            </a:r>
          </a:p>
          <a:p>
            <a:r>
              <a:rPr lang="en-US" sz="20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amabananas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	 3</a:t>
            </a:r>
          </a:p>
          <a:p>
            <a:r>
              <a:rPr lang="en-US" sz="2000" b="1" dirty="0" err="1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anamabananas</a:t>
            </a:r>
            <a:r>
              <a:rPr lang="en-US" sz="2000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	 1</a:t>
            </a:r>
          </a:p>
          <a:p>
            <a:r>
              <a:rPr lang="en-US" sz="2000" dirty="0" err="1"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$		 7</a:t>
            </a:r>
          </a:p>
          <a:p>
            <a:r>
              <a:rPr lang="en-US" sz="2000" b="1" dirty="0" err="1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anas</a:t>
            </a:r>
            <a:r>
              <a:rPr lang="en-US" sz="2000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		 9</a:t>
            </a:r>
          </a:p>
          <a:p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as$			11</a:t>
            </a:r>
          </a:p>
          <a:p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bananas$		 6</a:t>
            </a:r>
          </a:p>
          <a:p>
            <a:r>
              <a:rPr lang="en-US" sz="2000" b="1" dirty="0" err="1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sz="2000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	 4</a:t>
            </a:r>
          </a:p>
          <a:p>
            <a:r>
              <a:rPr lang="en-US" sz="20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namabananas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	 2</a:t>
            </a:r>
          </a:p>
          <a:p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nanas$			 8</a:t>
            </a:r>
          </a:p>
          <a:p>
            <a:r>
              <a:rPr lang="en-US" sz="20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		10</a:t>
            </a:r>
          </a:p>
          <a:p>
            <a:r>
              <a:rPr lang="en-US" sz="20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panamabananas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 0</a:t>
            </a:r>
          </a:p>
          <a:p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s$			12</a:t>
            </a:r>
          </a:p>
        </p:txBody>
      </p:sp>
    </p:spTree>
    <p:extLst>
      <p:ext uri="{BB962C8B-B14F-4D97-AF65-F5344CB8AC3E}">
        <p14:creationId xmlns:p14="http://schemas.microsoft.com/office/powerpoint/2010/main" val="2635254059"/>
      </p:ext>
    </p:extLst>
  </p:cSld>
  <p:clrMapOvr>
    <a:masterClrMapping/>
  </p:clrMapOvr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6C639FC-E71B-A948-849E-8604DAB203D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Suffix Array of “</a:t>
            </a:r>
            <a:r>
              <a:rPr lang="en-US" dirty="0" err="1"/>
              <a:t>panamabananas</a:t>
            </a:r>
            <a:r>
              <a:rPr lang="en-US" dirty="0"/>
              <a:t>$”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5A677AE-C54C-6047-B38B-FE29DA91037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F660662-2488-1342-A97B-A5BA78F7B65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6" name="Content Placeholder 3">
            <a:extLst>
              <a:ext uri="{FF2B5EF4-FFF2-40B4-BE49-F238E27FC236}">
                <a16:creationId xmlns:a16="http://schemas.microsoft.com/office/drawing/2014/main" id="{195945D6-7195-BD4E-B6F4-95F6785AC7F0}"/>
              </a:ext>
            </a:extLst>
          </p:cNvPr>
          <p:cNvSpPr txBox="1">
            <a:spLocks/>
          </p:cNvSpPr>
          <p:nvPr/>
        </p:nvSpPr>
        <p:spPr>
          <a:xfrm>
            <a:off x="453957" y="1600201"/>
            <a:ext cx="3847290" cy="137970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dirty="0"/>
              <a:t>This approach, shown for </a:t>
            </a:r>
            <a:r>
              <a:rPr lang="en-US" sz="2800" i="1" dirty="0"/>
              <a:t>Pattern</a:t>
            </a:r>
            <a:r>
              <a:rPr lang="en-US" sz="2800" dirty="0"/>
              <a:t> = “</a:t>
            </a:r>
            <a:r>
              <a:rPr lang="en-US" sz="2800" dirty="0" err="1"/>
              <a:t>ana</a:t>
            </a:r>
            <a:r>
              <a:rPr lang="en-US" sz="2800" dirty="0"/>
              <a:t>”, is called </a:t>
            </a:r>
            <a:r>
              <a:rPr lang="en-US" sz="2800" b="1" dirty="0">
                <a:solidFill>
                  <a:schemeClr val="accent1"/>
                </a:solidFill>
              </a:rPr>
              <a:t>binary search</a:t>
            </a:r>
            <a:r>
              <a:rPr lang="en-US" sz="2800" dirty="0"/>
              <a:t>.</a:t>
            </a:r>
          </a:p>
        </p:txBody>
      </p:sp>
      <p:sp>
        <p:nvSpPr>
          <p:cNvPr id="8" name="Content Placeholder 3">
            <a:extLst>
              <a:ext uri="{FF2B5EF4-FFF2-40B4-BE49-F238E27FC236}">
                <a16:creationId xmlns:a16="http://schemas.microsoft.com/office/drawing/2014/main" id="{13A19FD6-FE6F-9E47-87F3-FFDB6BEBD209}"/>
              </a:ext>
            </a:extLst>
          </p:cNvPr>
          <p:cNvSpPr txBox="1">
            <a:spLocks/>
          </p:cNvSpPr>
          <p:nvPr/>
        </p:nvSpPr>
        <p:spPr>
          <a:xfrm>
            <a:off x="419910" y="3385226"/>
            <a:ext cx="3881337" cy="958174"/>
          </a:xfrm>
          <a:prstGeom prst="rect">
            <a:avLst/>
          </a:prstGeom>
          <a:solidFill>
            <a:schemeClr val="accent2">
              <a:lumMod val="20000"/>
              <a:lumOff val="80000"/>
              <a:alpha val="32000"/>
            </a:schemeClr>
          </a:solidFill>
          <a:ln>
            <a:solidFill>
              <a:schemeClr val="accent2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dirty="0"/>
              <a:t>First, we find the </a:t>
            </a:r>
            <a:r>
              <a:rPr lang="en-US" sz="2800" i="1" dirty="0"/>
              <a:t>first</a:t>
            </a:r>
            <a:r>
              <a:rPr lang="en-US" sz="2800" dirty="0"/>
              <a:t> occurrence of “</a:t>
            </a:r>
            <a:r>
              <a:rPr lang="en-US" sz="2800" dirty="0" err="1"/>
              <a:t>ana</a:t>
            </a:r>
            <a:r>
              <a:rPr lang="en-US" sz="2800" dirty="0"/>
              <a:t>”.</a:t>
            </a:r>
          </a:p>
        </p:txBody>
      </p:sp>
      <p:sp>
        <p:nvSpPr>
          <p:cNvPr id="10" name="Content Placeholder 3">
            <a:extLst>
              <a:ext uri="{FF2B5EF4-FFF2-40B4-BE49-F238E27FC236}">
                <a16:creationId xmlns:a16="http://schemas.microsoft.com/office/drawing/2014/main" id="{90737869-3FA8-E341-9668-47A455629552}"/>
              </a:ext>
            </a:extLst>
          </p:cNvPr>
          <p:cNvSpPr txBox="1">
            <a:spLocks/>
          </p:cNvSpPr>
          <p:nvPr/>
        </p:nvSpPr>
        <p:spPr>
          <a:xfrm>
            <a:off x="436123" y="4748720"/>
            <a:ext cx="3881337" cy="958174"/>
          </a:xfrm>
          <a:prstGeom prst="rect">
            <a:avLst/>
          </a:prstGeom>
          <a:solidFill>
            <a:schemeClr val="accent2">
              <a:lumMod val="20000"/>
              <a:lumOff val="80000"/>
              <a:alpha val="32000"/>
            </a:schemeClr>
          </a:solidFill>
          <a:ln>
            <a:solidFill>
              <a:schemeClr val="accent2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dirty="0"/>
              <a:t>Next, we find the </a:t>
            </a:r>
            <a:r>
              <a:rPr lang="en-US" sz="2800" i="1" dirty="0"/>
              <a:t>last</a:t>
            </a:r>
            <a:r>
              <a:rPr lang="en-US" sz="2800" dirty="0"/>
              <a:t> occurrence of “</a:t>
            </a:r>
            <a:r>
              <a:rPr lang="en-US" sz="2800" dirty="0" err="1"/>
              <a:t>ana</a:t>
            </a:r>
            <a:r>
              <a:rPr lang="en-US" sz="2800" dirty="0"/>
              <a:t>”.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D6B773D-172A-124A-A703-889E1C46870A}"/>
              </a:ext>
            </a:extLst>
          </p:cNvPr>
          <p:cNvSpPr txBox="1"/>
          <p:nvPr/>
        </p:nvSpPr>
        <p:spPr>
          <a:xfrm>
            <a:off x="4771416" y="1538779"/>
            <a:ext cx="3881337" cy="470898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numCol="1" rtlCol="0">
            <a:spAutoFit/>
          </a:bodyPr>
          <a:lstStyle/>
          <a:p>
            <a:r>
              <a:rPr lang="en-US" sz="2000" b="1" dirty="0">
                <a:latin typeface="Optima" panose="02000503060000020004" pitchFamily="2" charset="0"/>
              </a:rPr>
              <a:t>Sorted Suffixes	      Suffix Array</a:t>
            </a:r>
          </a:p>
          <a:p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		13</a:t>
            </a:r>
          </a:p>
          <a:p>
            <a:r>
              <a:rPr lang="en-US" sz="20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abananas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		 5</a:t>
            </a:r>
          </a:p>
          <a:p>
            <a:r>
              <a:rPr lang="en-US" sz="20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amabananas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	 3</a:t>
            </a:r>
          </a:p>
          <a:p>
            <a:r>
              <a:rPr lang="en-US" sz="20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anamabananas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	 1</a:t>
            </a:r>
          </a:p>
          <a:p>
            <a:r>
              <a:rPr lang="en-US" sz="20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	 7</a:t>
            </a:r>
          </a:p>
          <a:p>
            <a:r>
              <a:rPr lang="en-US" sz="2000" b="1" dirty="0" err="1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anas</a:t>
            </a:r>
            <a:r>
              <a:rPr lang="en-US" sz="2000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		 9</a:t>
            </a:r>
          </a:p>
          <a:p>
            <a:r>
              <a:rPr lang="en-US" sz="2000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as$			11</a:t>
            </a:r>
          </a:p>
          <a:p>
            <a:r>
              <a:rPr lang="en-US" sz="2000" dirty="0">
                <a:latin typeface="Consolas" panose="020B0609020204030204" pitchFamily="49" charset="0"/>
                <a:cs typeface="Consolas" panose="020B0609020204030204" pitchFamily="49" charset="0"/>
              </a:rPr>
              <a:t>bananas$		 6</a:t>
            </a:r>
          </a:p>
          <a:p>
            <a:r>
              <a:rPr lang="en-US" sz="2000" b="1" dirty="0" err="1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sz="2000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	 4</a:t>
            </a:r>
          </a:p>
          <a:p>
            <a:r>
              <a:rPr lang="en-US" sz="20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namabananas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	 2</a:t>
            </a:r>
          </a:p>
          <a:p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nanas$			 8</a:t>
            </a:r>
          </a:p>
          <a:p>
            <a:r>
              <a:rPr lang="en-US" sz="20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		10</a:t>
            </a:r>
          </a:p>
          <a:p>
            <a:r>
              <a:rPr lang="en-US" sz="20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panamabananas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 0</a:t>
            </a:r>
          </a:p>
          <a:p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s$			12</a:t>
            </a:r>
          </a:p>
        </p:txBody>
      </p:sp>
    </p:spTree>
    <p:extLst>
      <p:ext uri="{BB962C8B-B14F-4D97-AF65-F5344CB8AC3E}">
        <p14:creationId xmlns:p14="http://schemas.microsoft.com/office/powerpoint/2010/main" val="4285157662"/>
      </p:ext>
    </p:extLst>
  </p:cSld>
  <p:clrMapOvr>
    <a:masterClrMapping/>
  </p:clrMapOvr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6C639FC-E71B-A948-849E-8604DAB203D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Suffix Array of “</a:t>
            </a:r>
            <a:r>
              <a:rPr lang="en-US" dirty="0" err="1"/>
              <a:t>panamabananas</a:t>
            </a:r>
            <a:r>
              <a:rPr lang="en-US" dirty="0"/>
              <a:t>$”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5A677AE-C54C-6047-B38B-FE29DA91037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F660662-2488-1342-A97B-A5BA78F7B65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6" name="Content Placeholder 3">
            <a:extLst>
              <a:ext uri="{FF2B5EF4-FFF2-40B4-BE49-F238E27FC236}">
                <a16:creationId xmlns:a16="http://schemas.microsoft.com/office/drawing/2014/main" id="{195945D6-7195-BD4E-B6F4-95F6785AC7F0}"/>
              </a:ext>
            </a:extLst>
          </p:cNvPr>
          <p:cNvSpPr txBox="1">
            <a:spLocks/>
          </p:cNvSpPr>
          <p:nvPr/>
        </p:nvSpPr>
        <p:spPr>
          <a:xfrm>
            <a:off x="453957" y="1600201"/>
            <a:ext cx="3847290" cy="137970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dirty="0"/>
              <a:t>This approach, shown for </a:t>
            </a:r>
            <a:r>
              <a:rPr lang="en-US" sz="2800" i="1" dirty="0"/>
              <a:t>Pattern</a:t>
            </a:r>
            <a:r>
              <a:rPr lang="en-US" sz="2800" dirty="0"/>
              <a:t> = “</a:t>
            </a:r>
            <a:r>
              <a:rPr lang="en-US" sz="2800" dirty="0" err="1"/>
              <a:t>ana</a:t>
            </a:r>
            <a:r>
              <a:rPr lang="en-US" sz="2800" dirty="0"/>
              <a:t>”, is called </a:t>
            </a:r>
            <a:r>
              <a:rPr lang="en-US" sz="2800" b="1" dirty="0">
                <a:solidFill>
                  <a:schemeClr val="accent1"/>
                </a:solidFill>
              </a:rPr>
              <a:t>binary search</a:t>
            </a:r>
            <a:r>
              <a:rPr lang="en-US" sz="2800" dirty="0"/>
              <a:t>.</a:t>
            </a:r>
          </a:p>
        </p:txBody>
      </p:sp>
      <p:sp>
        <p:nvSpPr>
          <p:cNvPr id="8" name="Content Placeholder 3">
            <a:extLst>
              <a:ext uri="{FF2B5EF4-FFF2-40B4-BE49-F238E27FC236}">
                <a16:creationId xmlns:a16="http://schemas.microsoft.com/office/drawing/2014/main" id="{13A19FD6-FE6F-9E47-87F3-FFDB6BEBD209}"/>
              </a:ext>
            </a:extLst>
          </p:cNvPr>
          <p:cNvSpPr txBox="1">
            <a:spLocks/>
          </p:cNvSpPr>
          <p:nvPr/>
        </p:nvSpPr>
        <p:spPr>
          <a:xfrm>
            <a:off x="419910" y="3385226"/>
            <a:ext cx="3881337" cy="958174"/>
          </a:xfrm>
          <a:prstGeom prst="rect">
            <a:avLst/>
          </a:prstGeom>
          <a:solidFill>
            <a:schemeClr val="accent2">
              <a:lumMod val="20000"/>
              <a:lumOff val="80000"/>
              <a:alpha val="32000"/>
            </a:schemeClr>
          </a:solidFill>
          <a:ln>
            <a:solidFill>
              <a:schemeClr val="accent2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dirty="0"/>
              <a:t>First, we find the </a:t>
            </a:r>
            <a:r>
              <a:rPr lang="en-US" sz="2800" i="1" dirty="0"/>
              <a:t>first</a:t>
            </a:r>
            <a:r>
              <a:rPr lang="en-US" sz="2800" dirty="0"/>
              <a:t> occurrence of “</a:t>
            </a:r>
            <a:r>
              <a:rPr lang="en-US" sz="2800" dirty="0" err="1"/>
              <a:t>ana</a:t>
            </a:r>
            <a:r>
              <a:rPr lang="en-US" sz="2800" dirty="0"/>
              <a:t>”.</a:t>
            </a:r>
          </a:p>
        </p:txBody>
      </p:sp>
      <p:sp>
        <p:nvSpPr>
          <p:cNvPr id="10" name="Content Placeholder 3">
            <a:extLst>
              <a:ext uri="{FF2B5EF4-FFF2-40B4-BE49-F238E27FC236}">
                <a16:creationId xmlns:a16="http://schemas.microsoft.com/office/drawing/2014/main" id="{90737869-3FA8-E341-9668-47A455629552}"/>
              </a:ext>
            </a:extLst>
          </p:cNvPr>
          <p:cNvSpPr txBox="1">
            <a:spLocks/>
          </p:cNvSpPr>
          <p:nvPr/>
        </p:nvSpPr>
        <p:spPr>
          <a:xfrm>
            <a:off x="436123" y="4748720"/>
            <a:ext cx="3881337" cy="958174"/>
          </a:xfrm>
          <a:prstGeom prst="rect">
            <a:avLst/>
          </a:prstGeom>
          <a:solidFill>
            <a:schemeClr val="accent2">
              <a:lumMod val="20000"/>
              <a:lumOff val="80000"/>
              <a:alpha val="32000"/>
            </a:schemeClr>
          </a:solidFill>
          <a:ln>
            <a:solidFill>
              <a:schemeClr val="accent2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dirty="0"/>
              <a:t>Next, we find the </a:t>
            </a:r>
            <a:r>
              <a:rPr lang="en-US" sz="2800" i="1" dirty="0"/>
              <a:t>last</a:t>
            </a:r>
            <a:r>
              <a:rPr lang="en-US" sz="2800" dirty="0"/>
              <a:t> occurrence of “</a:t>
            </a:r>
            <a:r>
              <a:rPr lang="en-US" sz="2800" dirty="0" err="1"/>
              <a:t>ana</a:t>
            </a:r>
            <a:r>
              <a:rPr lang="en-US" sz="2800" dirty="0"/>
              <a:t>”.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D6B773D-172A-124A-A703-889E1C46870A}"/>
              </a:ext>
            </a:extLst>
          </p:cNvPr>
          <p:cNvSpPr txBox="1"/>
          <p:nvPr/>
        </p:nvSpPr>
        <p:spPr>
          <a:xfrm>
            <a:off x="4771416" y="1538779"/>
            <a:ext cx="3881337" cy="470898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numCol="1" rtlCol="0">
            <a:spAutoFit/>
          </a:bodyPr>
          <a:lstStyle/>
          <a:p>
            <a:r>
              <a:rPr lang="en-US" sz="2000" b="1" dirty="0">
                <a:latin typeface="Optima" panose="02000503060000020004" pitchFamily="2" charset="0"/>
              </a:rPr>
              <a:t>Sorted Suffixes	      Suffix Array</a:t>
            </a:r>
          </a:p>
          <a:p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		13</a:t>
            </a:r>
          </a:p>
          <a:p>
            <a:r>
              <a:rPr lang="en-US" sz="20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abananas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		 5</a:t>
            </a:r>
          </a:p>
          <a:p>
            <a:r>
              <a:rPr lang="en-US" sz="20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amabananas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	 3</a:t>
            </a:r>
          </a:p>
          <a:p>
            <a:r>
              <a:rPr lang="en-US" sz="20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anamabananas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	 1</a:t>
            </a:r>
          </a:p>
          <a:p>
            <a:r>
              <a:rPr lang="en-US" sz="20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	 7</a:t>
            </a:r>
          </a:p>
          <a:p>
            <a:r>
              <a:rPr lang="en-US" sz="2000" b="1" dirty="0" err="1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anas</a:t>
            </a:r>
            <a:r>
              <a:rPr lang="en-US" sz="2000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		 9</a:t>
            </a:r>
          </a:p>
          <a:p>
            <a:r>
              <a:rPr lang="en-US" sz="2000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as$			11</a:t>
            </a:r>
          </a:p>
          <a:p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bananas$		 6</a:t>
            </a:r>
          </a:p>
          <a:p>
            <a:r>
              <a:rPr lang="en-US" sz="20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	 4</a:t>
            </a:r>
          </a:p>
          <a:p>
            <a:r>
              <a:rPr lang="en-US" sz="20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namabananas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	 2</a:t>
            </a:r>
          </a:p>
          <a:p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nanas$			 8</a:t>
            </a:r>
          </a:p>
          <a:p>
            <a:r>
              <a:rPr lang="en-US" sz="20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		10</a:t>
            </a:r>
          </a:p>
          <a:p>
            <a:r>
              <a:rPr lang="en-US" sz="20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panamabananas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 0</a:t>
            </a:r>
          </a:p>
          <a:p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s$			12</a:t>
            </a:r>
          </a:p>
        </p:txBody>
      </p:sp>
    </p:spTree>
    <p:extLst>
      <p:ext uri="{BB962C8B-B14F-4D97-AF65-F5344CB8AC3E}">
        <p14:creationId xmlns:p14="http://schemas.microsoft.com/office/powerpoint/2010/main" val="248637222"/>
      </p:ext>
    </p:extLst>
  </p:cSld>
  <p:clrMapOvr>
    <a:masterClrMapping/>
  </p:clrMapOvr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6C639FC-E71B-A948-849E-8604DAB203D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Suffix Array of “</a:t>
            </a:r>
            <a:r>
              <a:rPr lang="en-US" dirty="0" err="1"/>
              <a:t>panamabananas</a:t>
            </a:r>
            <a:r>
              <a:rPr lang="en-US" dirty="0"/>
              <a:t>$”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5A677AE-C54C-6047-B38B-FE29DA91037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F660662-2488-1342-A97B-A5BA78F7B65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6" name="Content Placeholder 3">
            <a:extLst>
              <a:ext uri="{FF2B5EF4-FFF2-40B4-BE49-F238E27FC236}">
                <a16:creationId xmlns:a16="http://schemas.microsoft.com/office/drawing/2014/main" id="{195945D6-7195-BD4E-B6F4-95F6785AC7F0}"/>
              </a:ext>
            </a:extLst>
          </p:cNvPr>
          <p:cNvSpPr txBox="1">
            <a:spLocks/>
          </p:cNvSpPr>
          <p:nvPr/>
        </p:nvSpPr>
        <p:spPr>
          <a:xfrm>
            <a:off x="453957" y="1600201"/>
            <a:ext cx="3847290" cy="137970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dirty="0"/>
              <a:t>This approach, shown for </a:t>
            </a:r>
            <a:r>
              <a:rPr lang="en-US" sz="2800" i="1" dirty="0"/>
              <a:t>Pattern</a:t>
            </a:r>
            <a:r>
              <a:rPr lang="en-US" sz="2800" dirty="0"/>
              <a:t> = “</a:t>
            </a:r>
            <a:r>
              <a:rPr lang="en-US" sz="2800" dirty="0" err="1"/>
              <a:t>ana</a:t>
            </a:r>
            <a:r>
              <a:rPr lang="en-US" sz="2800" dirty="0"/>
              <a:t>”, is called </a:t>
            </a:r>
            <a:r>
              <a:rPr lang="en-US" sz="2800" b="1" dirty="0">
                <a:solidFill>
                  <a:schemeClr val="accent1"/>
                </a:solidFill>
              </a:rPr>
              <a:t>binary search</a:t>
            </a:r>
            <a:r>
              <a:rPr lang="en-US" sz="2800" dirty="0"/>
              <a:t>.</a:t>
            </a:r>
          </a:p>
        </p:txBody>
      </p:sp>
      <p:sp>
        <p:nvSpPr>
          <p:cNvPr id="8" name="Content Placeholder 3">
            <a:extLst>
              <a:ext uri="{FF2B5EF4-FFF2-40B4-BE49-F238E27FC236}">
                <a16:creationId xmlns:a16="http://schemas.microsoft.com/office/drawing/2014/main" id="{13A19FD6-FE6F-9E47-87F3-FFDB6BEBD209}"/>
              </a:ext>
            </a:extLst>
          </p:cNvPr>
          <p:cNvSpPr txBox="1">
            <a:spLocks/>
          </p:cNvSpPr>
          <p:nvPr/>
        </p:nvSpPr>
        <p:spPr>
          <a:xfrm>
            <a:off x="419910" y="3385225"/>
            <a:ext cx="3881337" cy="1872573"/>
          </a:xfrm>
          <a:prstGeom prst="rect">
            <a:avLst/>
          </a:prstGeom>
          <a:solidFill>
            <a:schemeClr val="tx2">
              <a:lumMod val="20000"/>
              <a:lumOff val="80000"/>
              <a:alpha val="32000"/>
            </a:schemeClr>
          </a:solidFill>
          <a:ln>
            <a:solidFill>
              <a:schemeClr val="tx2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b="1" dirty="0">
                <a:solidFill>
                  <a:schemeClr val="tx2"/>
                </a:solidFill>
              </a:rPr>
              <a:t>Checkpoint: </a:t>
            </a:r>
            <a:r>
              <a:rPr lang="en-US" sz="2800" dirty="0"/>
              <a:t>How do we know the starting locations of these three occurrences?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D6B773D-172A-124A-A703-889E1C46870A}"/>
              </a:ext>
            </a:extLst>
          </p:cNvPr>
          <p:cNvSpPr txBox="1"/>
          <p:nvPr/>
        </p:nvSpPr>
        <p:spPr>
          <a:xfrm>
            <a:off x="4771416" y="1538779"/>
            <a:ext cx="3881337" cy="470898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numCol="1" rtlCol="0">
            <a:spAutoFit/>
          </a:bodyPr>
          <a:lstStyle/>
          <a:p>
            <a:r>
              <a:rPr lang="en-US" sz="2000" b="1" dirty="0">
                <a:latin typeface="Optima" panose="02000503060000020004" pitchFamily="2" charset="0"/>
              </a:rPr>
              <a:t>Sorted Suffixes	      Suffix Array</a:t>
            </a:r>
          </a:p>
          <a:p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		13</a:t>
            </a:r>
          </a:p>
          <a:p>
            <a:r>
              <a:rPr lang="en-US" sz="20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abananas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		 5</a:t>
            </a:r>
          </a:p>
          <a:p>
            <a:r>
              <a:rPr lang="en-US" sz="20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amabananas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	 3</a:t>
            </a:r>
          </a:p>
          <a:p>
            <a:r>
              <a:rPr lang="en-US" sz="2000" b="1" dirty="0" err="1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</a:t>
            </a:r>
            <a:r>
              <a:rPr lang="en-US" sz="2000" b="1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sz="2000" b="1" dirty="0">
                <a:latin typeface="Consolas" panose="020B0609020204030204" pitchFamily="49" charset="0"/>
                <a:cs typeface="Consolas" panose="020B0609020204030204" pitchFamily="49" charset="0"/>
              </a:rPr>
              <a:t>$		 1</a:t>
            </a:r>
          </a:p>
          <a:p>
            <a:r>
              <a:rPr lang="en-US" sz="2000" b="1" dirty="0" err="1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</a:t>
            </a:r>
            <a:r>
              <a:rPr lang="en-US" sz="2000" b="1" dirty="0" err="1"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r>
              <a:rPr lang="en-US" sz="2000" b="1" dirty="0">
                <a:latin typeface="Consolas" panose="020B0609020204030204" pitchFamily="49" charset="0"/>
                <a:cs typeface="Consolas" panose="020B0609020204030204" pitchFamily="49" charset="0"/>
              </a:rPr>
              <a:t>$		 7</a:t>
            </a:r>
          </a:p>
          <a:p>
            <a:r>
              <a:rPr lang="en-US" sz="2000" b="1" dirty="0" err="1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</a:t>
            </a:r>
            <a:r>
              <a:rPr lang="en-US" sz="2000" b="1" dirty="0" err="1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  <a:r>
              <a:rPr lang="en-US" sz="2000" b="1" dirty="0">
                <a:latin typeface="Consolas" panose="020B0609020204030204" pitchFamily="49" charset="0"/>
                <a:cs typeface="Consolas" panose="020B0609020204030204" pitchFamily="49" charset="0"/>
              </a:rPr>
              <a:t>$			 9</a:t>
            </a:r>
          </a:p>
          <a:p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as$			11</a:t>
            </a:r>
          </a:p>
          <a:p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bananas$		 6</a:t>
            </a:r>
          </a:p>
          <a:p>
            <a:r>
              <a:rPr lang="en-US" sz="20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	 4</a:t>
            </a:r>
          </a:p>
          <a:p>
            <a:r>
              <a:rPr lang="en-US" sz="20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namabananas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	 2</a:t>
            </a:r>
          </a:p>
          <a:p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nanas$			 8</a:t>
            </a:r>
          </a:p>
          <a:p>
            <a:r>
              <a:rPr lang="en-US" sz="20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		10</a:t>
            </a:r>
          </a:p>
          <a:p>
            <a:r>
              <a:rPr lang="en-US" sz="20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panamabananas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$	 0</a:t>
            </a:r>
          </a:p>
          <a:p>
            <a:r>
              <a:rPr lang="en-US" sz="2000" dirty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s$			12</a:t>
            </a:r>
          </a:p>
        </p:txBody>
      </p:sp>
    </p:spTree>
    <p:extLst>
      <p:ext uri="{BB962C8B-B14F-4D97-AF65-F5344CB8AC3E}">
        <p14:creationId xmlns:p14="http://schemas.microsoft.com/office/powerpoint/2010/main" val="2282702799"/>
      </p:ext>
    </p:extLst>
  </p:cSld>
  <p:clrMapOvr>
    <a:masterClrMapping/>
  </p:clrMapOvr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2FF90F1-4231-AC44-BCFF-C751D21BA0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The Binary Search Pseudocode that 90% of Programmers Get Wrong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EFFCF89-78E3-4C42-A08D-F6035979138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3713FE2-CB64-C044-9824-6D677F066F4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C7A59F0-E49D-7045-92FA-59B497432A61}"/>
              </a:ext>
            </a:extLst>
          </p:cNvPr>
          <p:cNvSpPr txBox="1"/>
          <p:nvPr/>
        </p:nvSpPr>
        <p:spPr>
          <a:xfrm>
            <a:off x="1265049" y="1393408"/>
            <a:ext cx="6613902" cy="526297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US" sz="1400" b="1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PatternMatchingSuffixArray</a:t>
            </a:r>
            <a:r>
              <a:rPr lang="en-US" sz="1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(</a:t>
            </a:r>
            <a:r>
              <a:rPr lang="en-US" sz="1400" i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Text</a:t>
            </a:r>
            <a:r>
              <a:rPr lang="en-US" sz="1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400" i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Pattern</a:t>
            </a:r>
            <a:r>
              <a:rPr lang="en-US" sz="1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)</a:t>
            </a:r>
          </a:p>
          <a:p>
            <a:r>
              <a:rPr lang="en-US" sz="1400" b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</a:t>
            </a:r>
            <a:r>
              <a:rPr lang="en-US" sz="1400" i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</a:t>
            </a:r>
            <a:r>
              <a:rPr lang="en-US" sz="1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 </a:t>
            </a:r>
            <a:r>
              <a:rPr lang="en-US" sz="1400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SuffixArray</a:t>
            </a:r>
            <a:r>
              <a:rPr lang="en-US" sz="1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(</a:t>
            </a:r>
            <a:r>
              <a:rPr lang="en-US" sz="1400" i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Text</a:t>
            </a:r>
            <a:r>
              <a:rPr lang="en-US" sz="1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)</a:t>
            </a:r>
          </a:p>
          <a:p>
            <a:r>
              <a:rPr lang="en-US" sz="1400" b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	</a:t>
            </a:r>
            <a:r>
              <a:rPr lang="en-US" sz="1400" i="1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minIndex</a:t>
            </a:r>
            <a:r>
              <a:rPr lang="en-US" sz="1400" i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 </a:t>
            </a:r>
            <a:r>
              <a:rPr lang="en-US" sz="1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 0</a:t>
            </a:r>
          </a:p>
          <a:p>
            <a:r>
              <a:rPr lang="en-US" sz="1400" b="1" i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	</a:t>
            </a:r>
            <a:r>
              <a:rPr lang="en-US" sz="1400" i="1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maxIndex</a:t>
            </a:r>
            <a:r>
              <a:rPr lang="en-US" sz="1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  |</a:t>
            </a:r>
            <a:r>
              <a:rPr lang="en-US" sz="1400" i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Text</a:t>
            </a:r>
            <a:r>
              <a:rPr lang="en-US" sz="1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| - 1</a:t>
            </a:r>
          </a:p>
          <a:p>
            <a:r>
              <a:rPr lang="en-US" sz="1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	</a:t>
            </a:r>
            <a:r>
              <a:rPr lang="en-US" sz="1400" b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while</a:t>
            </a:r>
            <a:r>
              <a:rPr lang="en-US" sz="1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 </a:t>
            </a:r>
            <a:r>
              <a:rPr lang="en-US" sz="1400" i="1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minIndex</a:t>
            </a:r>
            <a:r>
              <a:rPr lang="en-US" sz="1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 &lt;= </a:t>
            </a:r>
            <a:r>
              <a:rPr lang="en-US" sz="1400" i="1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maxIndex</a:t>
            </a:r>
            <a:endParaRPr lang="en-US" sz="1400" dirty="0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  <a:sym typeface="Wingdings" pitchFamily="2" charset="2"/>
            </a:endParaRPr>
          </a:p>
          <a:p>
            <a:r>
              <a:rPr lang="en-US" sz="1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		</a:t>
            </a:r>
            <a:r>
              <a:rPr lang="en-US" sz="1400" i="1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midIndex</a:t>
            </a:r>
            <a:r>
              <a:rPr lang="en-US" sz="1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  floor((</a:t>
            </a:r>
            <a:r>
              <a:rPr lang="en-US" sz="1400" i="1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minIndex</a:t>
            </a:r>
            <a:r>
              <a:rPr lang="en-US" sz="1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 + </a:t>
            </a:r>
            <a:r>
              <a:rPr lang="en-US" sz="1400" i="1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maxIndex</a:t>
            </a:r>
            <a:r>
              <a:rPr lang="en-US" sz="1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)/2)</a:t>
            </a:r>
          </a:p>
          <a:p>
            <a:r>
              <a:rPr lang="en-US" sz="1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		</a:t>
            </a:r>
            <a:r>
              <a:rPr lang="en-US" sz="1400" b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if</a:t>
            </a:r>
            <a:r>
              <a:rPr lang="en-US" sz="1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 </a:t>
            </a:r>
            <a:r>
              <a:rPr lang="en-US" sz="1400" i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Pattern</a:t>
            </a:r>
            <a:r>
              <a:rPr lang="en-US" sz="1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 &gt; suffix of </a:t>
            </a:r>
            <a:r>
              <a:rPr lang="en-US" sz="1400" i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Text </a:t>
            </a:r>
            <a:r>
              <a:rPr lang="en-US" sz="1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starting at </a:t>
            </a:r>
            <a:r>
              <a:rPr lang="en-US" sz="1400" i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s</a:t>
            </a:r>
            <a:r>
              <a:rPr lang="en-US" sz="1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(</a:t>
            </a:r>
            <a:r>
              <a:rPr lang="en-US" sz="1400" i="1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midIndex</a:t>
            </a:r>
            <a:r>
              <a:rPr lang="en-US" sz="1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)</a:t>
            </a:r>
          </a:p>
          <a:p>
            <a:r>
              <a:rPr lang="en-US" sz="1400" b="1" i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			</a:t>
            </a:r>
            <a:r>
              <a:rPr lang="en-US" sz="1400" i="1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minIndex</a:t>
            </a:r>
            <a:r>
              <a:rPr lang="en-US" sz="1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  </a:t>
            </a:r>
            <a:r>
              <a:rPr lang="en-US" sz="1400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midIndex</a:t>
            </a:r>
            <a:r>
              <a:rPr lang="en-US" sz="1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 + 1</a:t>
            </a:r>
          </a:p>
          <a:p>
            <a:r>
              <a:rPr lang="en-US" sz="1400" b="1" i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		</a:t>
            </a:r>
            <a:r>
              <a:rPr lang="en-US" sz="1400" b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else</a:t>
            </a:r>
            <a:endParaRPr lang="en-US" sz="1400" dirty="0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  <a:sym typeface="Wingdings" pitchFamily="2" charset="2"/>
            </a:endParaRPr>
          </a:p>
          <a:p>
            <a:r>
              <a:rPr lang="en-US" sz="1400" b="1" i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			</a:t>
            </a:r>
            <a:r>
              <a:rPr lang="en-US" sz="1400" i="1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maxIndex</a:t>
            </a:r>
            <a:r>
              <a:rPr lang="en-US" sz="1400" i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 </a:t>
            </a:r>
            <a:r>
              <a:rPr lang="en-US" sz="1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 </a:t>
            </a:r>
            <a:r>
              <a:rPr lang="en-US" sz="1400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midIndex</a:t>
            </a:r>
            <a:r>
              <a:rPr lang="en-US" sz="1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 - 1</a:t>
            </a:r>
          </a:p>
          <a:p>
            <a:r>
              <a:rPr lang="en-US" sz="1400" b="1" i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	</a:t>
            </a:r>
            <a:r>
              <a:rPr lang="en-US" sz="1400" b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if</a:t>
            </a:r>
            <a:r>
              <a:rPr lang="en-US" sz="1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 </a:t>
            </a:r>
            <a:r>
              <a:rPr lang="en-US" sz="1400" i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Pattern</a:t>
            </a:r>
            <a:r>
              <a:rPr lang="en-US" sz="1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 matches suffix of </a:t>
            </a:r>
            <a:r>
              <a:rPr lang="en-US" sz="1400" i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Text</a:t>
            </a:r>
            <a:r>
              <a:rPr lang="en-US" sz="1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 starting at </a:t>
            </a:r>
            <a:r>
              <a:rPr lang="en-US" sz="1400" i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s</a:t>
            </a:r>
            <a:r>
              <a:rPr lang="en-US" sz="1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(</a:t>
            </a:r>
            <a:r>
              <a:rPr lang="en-US" sz="1400" i="1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midIndex</a:t>
            </a:r>
            <a:r>
              <a:rPr lang="en-US" sz="1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)</a:t>
            </a:r>
          </a:p>
          <a:p>
            <a:r>
              <a:rPr lang="en-US" sz="1400" b="1" i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		</a:t>
            </a:r>
            <a:r>
              <a:rPr lang="en-US" sz="1400" i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first</a:t>
            </a:r>
            <a:r>
              <a:rPr lang="en-US" sz="1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  </a:t>
            </a:r>
            <a:r>
              <a:rPr lang="en-US" sz="1400" i="1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minIndex</a:t>
            </a:r>
            <a:endParaRPr lang="en-US" sz="1400" dirty="0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  <a:sym typeface="Wingdings" pitchFamily="2" charset="2"/>
            </a:endParaRPr>
          </a:p>
          <a:p>
            <a:r>
              <a:rPr lang="en-US" sz="1400" b="1" i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	</a:t>
            </a:r>
            <a:r>
              <a:rPr lang="en-US" sz="1400" b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else</a:t>
            </a:r>
            <a:endParaRPr lang="en-US" sz="1400" dirty="0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  <a:sym typeface="Wingdings" pitchFamily="2" charset="2"/>
            </a:endParaRPr>
          </a:p>
          <a:p>
            <a:r>
              <a:rPr lang="en-US" sz="1400" b="1" i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		</a:t>
            </a:r>
            <a:r>
              <a:rPr lang="en-US" sz="1400" b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return</a:t>
            </a:r>
            <a:r>
              <a:rPr lang="en-US" sz="1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 no occurrences</a:t>
            </a:r>
          </a:p>
          <a:p>
            <a:r>
              <a:rPr lang="en-US" sz="1400" b="1" i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	</a:t>
            </a:r>
            <a:r>
              <a:rPr lang="en-US" sz="1400" i="1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minIndex</a:t>
            </a:r>
            <a:r>
              <a:rPr lang="en-US" sz="1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  </a:t>
            </a:r>
            <a:r>
              <a:rPr lang="en-US" sz="1400" i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first</a:t>
            </a:r>
            <a:endParaRPr lang="en-US" sz="1400" dirty="0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  <a:sym typeface="Wingdings" pitchFamily="2" charset="2"/>
            </a:endParaRPr>
          </a:p>
          <a:p>
            <a:r>
              <a:rPr lang="en-US" sz="1400" b="1" i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	</a:t>
            </a:r>
            <a:r>
              <a:rPr lang="en-US" sz="1400" i="1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maxIndex</a:t>
            </a:r>
            <a:r>
              <a:rPr lang="en-US" sz="1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  </a:t>
            </a:r>
            <a:r>
              <a:rPr lang="en-US" sz="1400" i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|Text| - </a:t>
            </a:r>
            <a:r>
              <a:rPr lang="en-US" sz="1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1</a:t>
            </a:r>
          </a:p>
          <a:p>
            <a:r>
              <a:rPr lang="en-US" sz="1400" b="1" i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	</a:t>
            </a:r>
            <a:r>
              <a:rPr lang="en-US" sz="1400" b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while</a:t>
            </a:r>
            <a:r>
              <a:rPr lang="en-US" sz="1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 </a:t>
            </a:r>
            <a:r>
              <a:rPr lang="en-US" sz="1400" i="1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minIndex</a:t>
            </a:r>
            <a:r>
              <a:rPr lang="en-US" sz="1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 &lt;= </a:t>
            </a:r>
            <a:r>
              <a:rPr lang="en-US" sz="1400" i="1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maxIndex</a:t>
            </a:r>
            <a:endParaRPr lang="en-US" sz="1400" dirty="0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  <a:sym typeface="Wingdings" pitchFamily="2" charset="2"/>
            </a:endParaRPr>
          </a:p>
          <a:p>
            <a:r>
              <a:rPr lang="en-US" sz="1400" b="1" i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		</a:t>
            </a:r>
            <a:r>
              <a:rPr lang="en-US" sz="1400" i="1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midIndex</a:t>
            </a:r>
            <a:r>
              <a:rPr lang="en-US" sz="1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  floor((</a:t>
            </a:r>
            <a:r>
              <a:rPr lang="en-US" sz="1400" i="1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minIndex</a:t>
            </a:r>
            <a:r>
              <a:rPr lang="en-US" sz="1400" i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 </a:t>
            </a:r>
            <a:r>
              <a:rPr lang="en-US" sz="1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+ </a:t>
            </a:r>
            <a:r>
              <a:rPr lang="en-US" sz="1400" i="1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maxIndex</a:t>
            </a:r>
            <a:r>
              <a:rPr lang="en-US" sz="1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)/2)</a:t>
            </a:r>
          </a:p>
          <a:p>
            <a:r>
              <a:rPr lang="en-US" sz="1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		</a:t>
            </a:r>
            <a:r>
              <a:rPr lang="en-US" sz="1400" b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if</a:t>
            </a:r>
            <a:r>
              <a:rPr lang="en-US" sz="1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400" i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Pattern </a:t>
            </a:r>
            <a:r>
              <a:rPr lang="en-US" sz="1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matches suffix of </a:t>
            </a:r>
            <a:r>
              <a:rPr lang="en-US" sz="1400" i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Text </a:t>
            </a:r>
            <a:r>
              <a:rPr lang="en-US" sz="1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starting at </a:t>
            </a:r>
            <a:r>
              <a:rPr lang="en-US" sz="1400" i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</a:t>
            </a:r>
            <a:r>
              <a:rPr lang="en-US" sz="1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(</a:t>
            </a:r>
            <a:r>
              <a:rPr lang="en-US" sz="1400" i="1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midIndex</a:t>
            </a:r>
            <a:r>
              <a:rPr lang="en-US" sz="1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)</a:t>
            </a:r>
          </a:p>
          <a:p>
            <a:r>
              <a:rPr lang="en-US" sz="1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		</a:t>
            </a:r>
            <a:r>
              <a:rPr lang="en-US" sz="1400" i="1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minIndex</a:t>
            </a:r>
            <a:r>
              <a:rPr lang="en-US" sz="1400" i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 </a:t>
            </a:r>
            <a:r>
              <a:rPr lang="en-US" sz="1400" i="1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midIndex</a:t>
            </a:r>
            <a:r>
              <a:rPr lang="en-US" sz="1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 + 1</a:t>
            </a:r>
          </a:p>
          <a:p>
            <a:r>
              <a:rPr lang="en-US" sz="1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		</a:t>
            </a:r>
            <a:r>
              <a:rPr lang="en-US" sz="1400" b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else</a:t>
            </a:r>
            <a:endParaRPr lang="en-US" sz="1400" dirty="0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  <a:sym typeface="Wingdings" pitchFamily="2" charset="2"/>
            </a:endParaRPr>
          </a:p>
          <a:p>
            <a:r>
              <a:rPr lang="en-US" sz="1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			</a:t>
            </a:r>
            <a:r>
              <a:rPr lang="en-US" sz="1400" i="1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maxIndex</a:t>
            </a:r>
            <a:r>
              <a:rPr lang="en-US" sz="1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  </a:t>
            </a:r>
            <a:r>
              <a:rPr lang="en-US" sz="1400" i="1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midIndex</a:t>
            </a:r>
            <a:r>
              <a:rPr lang="en-US" sz="1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 – 1</a:t>
            </a:r>
          </a:p>
          <a:p>
            <a:r>
              <a:rPr lang="en-US" sz="1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	</a:t>
            </a:r>
            <a:r>
              <a:rPr lang="en-US" sz="1400" i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last</a:t>
            </a:r>
            <a:r>
              <a:rPr lang="en-US" sz="1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  </a:t>
            </a:r>
            <a:r>
              <a:rPr lang="en-US" sz="1400" i="1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maxIndex</a:t>
            </a:r>
            <a:endParaRPr lang="en-US" sz="1400" dirty="0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  <a:sym typeface="Wingdings" pitchFamily="2" charset="2"/>
            </a:endParaRPr>
          </a:p>
          <a:p>
            <a:r>
              <a:rPr lang="en-US" sz="1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	</a:t>
            </a:r>
            <a:r>
              <a:rPr lang="en-US" sz="1400" b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return</a:t>
            </a:r>
            <a:r>
              <a:rPr lang="en-US" sz="1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 (</a:t>
            </a:r>
            <a:r>
              <a:rPr lang="en-US" sz="1400" i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first, last</a:t>
            </a:r>
            <a:r>
              <a:rPr lang="en-US" sz="1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)</a:t>
            </a:r>
            <a:endParaRPr lang="en-US" sz="1400" dirty="0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57312397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2165B257-B488-0346-A968-06E3BAC8C02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70D062B-8DFE-D740-B2CC-746897EB1727}"/>
              </a:ext>
            </a:extLst>
          </p:cNvPr>
          <p:cNvSpPr txBox="1"/>
          <p:nvPr/>
        </p:nvSpPr>
        <p:spPr>
          <a:xfrm>
            <a:off x="6324600" y="228600"/>
            <a:ext cx="2438400" cy="53553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US" sz="3600" b="1" i="1" dirty="0">
                <a:latin typeface="Optima" panose="02000503060000020004" pitchFamily="2" charset="0"/>
              </a:rPr>
              <a:t>Patterns</a:t>
            </a:r>
            <a:endParaRPr lang="en-US" sz="3600" dirty="0">
              <a:latin typeface="Optima" panose="02000503060000020004" pitchFamily="2" charset="0"/>
            </a:endParaRPr>
          </a:p>
          <a:p>
            <a:endParaRPr lang="en-US" dirty="0">
              <a:latin typeface="Optima" panose="02000503060000020004" pitchFamily="2" charset="0"/>
            </a:endParaRPr>
          </a:p>
          <a:p>
            <a:r>
              <a:rPr lang="en-US" sz="3600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banana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and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nab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antenna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bandana</a:t>
            </a:r>
          </a:p>
          <a:p>
            <a:r>
              <a:rPr lang="en-US" sz="3600" dirty="0" err="1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endParaRPr lang="en-US" sz="36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nana </a:t>
            </a: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57728C73-2038-694B-B983-52F6D414E969}"/>
              </a:ext>
            </a:extLst>
          </p:cNvPr>
          <p:cNvSpPr>
            <a:spLocks noChangeAspect="1"/>
          </p:cNvSpPr>
          <p:nvPr/>
        </p:nvSpPr>
        <p:spPr>
          <a:xfrm>
            <a:off x="2209800" y="807720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F931EDB-E916-B942-8567-EC2B4016BE84}"/>
              </a:ext>
            </a:extLst>
          </p:cNvPr>
          <p:cNvSpPr txBox="1"/>
          <p:nvPr/>
        </p:nvSpPr>
        <p:spPr>
          <a:xfrm>
            <a:off x="2188564" y="936016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</p:spTree>
    <p:extLst>
      <p:ext uri="{BB962C8B-B14F-4D97-AF65-F5344CB8AC3E}">
        <p14:creationId xmlns:p14="http://schemas.microsoft.com/office/powerpoint/2010/main" val="1922167410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1C8357D4-5508-3645-B8EB-B3578AF0E45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E4DB3674-FF1F-1448-A6C6-20A5F05FE03E}"/>
              </a:ext>
            </a:extLst>
          </p:cNvPr>
          <p:cNvSpPr/>
          <p:nvPr/>
        </p:nvSpPr>
        <p:spPr>
          <a:xfrm>
            <a:off x="2430377" y="2057400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D38CF9D8-DF34-7D4E-B558-CA9D197FED2D}"/>
              </a:ext>
            </a:extLst>
          </p:cNvPr>
          <p:cNvCxnSpPr>
            <a:endCxn id="3" idx="0"/>
          </p:cNvCxnSpPr>
          <p:nvPr/>
        </p:nvCxnSpPr>
        <p:spPr>
          <a:xfrm flipH="1">
            <a:off x="2544677" y="1306856"/>
            <a:ext cx="2" cy="75054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>
            <a:extLst>
              <a:ext uri="{FF2B5EF4-FFF2-40B4-BE49-F238E27FC236}">
                <a16:creationId xmlns:a16="http://schemas.microsoft.com/office/drawing/2014/main" id="{7A462456-CAB7-0541-8CDE-9E90902582AB}"/>
              </a:ext>
            </a:extLst>
          </p:cNvPr>
          <p:cNvSpPr txBox="1"/>
          <p:nvPr/>
        </p:nvSpPr>
        <p:spPr>
          <a:xfrm>
            <a:off x="2239879" y="157793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10109DE-7242-1141-AB59-A113E67B11E1}"/>
              </a:ext>
            </a:extLst>
          </p:cNvPr>
          <p:cNvSpPr txBox="1"/>
          <p:nvPr/>
        </p:nvSpPr>
        <p:spPr>
          <a:xfrm>
            <a:off x="6324600" y="228600"/>
            <a:ext cx="2438400" cy="53553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US" sz="3600" b="1" i="1" dirty="0">
                <a:latin typeface="Optima" panose="02000503060000020004" pitchFamily="2" charset="0"/>
              </a:rPr>
              <a:t>Patterns</a:t>
            </a:r>
            <a:endParaRPr lang="en-US" sz="3600" dirty="0">
              <a:latin typeface="Optima" panose="02000503060000020004" pitchFamily="2" charset="0"/>
            </a:endParaRPr>
          </a:p>
          <a:p>
            <a:endParaRPr lang="en-US" dirty="0">
              <a:latin typeface="Optima" panose="02000503060000020004" pitchFamily="2" charset="0"/>
            </a:endParaRPr>
          </a:p>
          <a:p>
            <a:r>
              <a:rPr lang="en-US" sz="3600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banana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and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nab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antenna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bandana</a:t>
            </a:r>
          </a:p>
          <a:p>
            <a:r>
              <a:rPr lang="en-US" sz="3600" dirty="0" err="1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endParaRPr lang="en-US" sz="36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nana 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1015EADB-59D6-464B-9582-F87F4ED490F1}"/>
              </a:ext>
            </a:extLst>
          </p:cNvPr>
          <p:cNvSpPr>
            <a:spLocks noChangeAspect="1"/>
          </p:cNvSpPr>
          <p:nvPr/>
        </p:nvSpPr>
        <p:spPr>
          <a:xfrm>
            <a:off x="2209800" y="818343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0E603C6-FDEF-1843-BD92-C14D4AC0CB7D}"/>
              </a:ext>
            </a:extLst>
          </p:cNvPr>
          <p:cNvSpPr txBox="1"/>
          <p:nvPr/>
        </p:nvSpPr>
        <p:spPr>
          <a:xfrm>
            <a:off x="2188564" y="946639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</p:spTree>
    <p:extLst>
      <p:ext uri="{BB962C8B-B14F-4D97-AF65-F5344CB8AC3E}">
        <p14:creationId xmlns:p14="http://schemas.microsoft.com/office/powerpoint/2010/main" val="591627670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70D59C9F-6B1D-354C-8A47-29C9B7928BD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2A300635-FFEB-9240-9A6C-90E577C70932}"/>
              </a:ext>
            </a:extLst>
          </p:cNvPr>
          <p:cNvSpPr/>
          <p:nvPr/>
        </p:nvSpPr>
        <p:spPr>
          <a:xfrm>
            <a:off x="2430377" y="2060377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b="1" dirty="0">
              <a:solidFill>
                <a:schemeClr val="bg2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303B4D1-C31D-2042-9A0D-92A925FE7B90}"/>
              </a:ext>
            </a:extLst>
          </p:cNvPr>
          <p:cNvCxnSpPr>
            <a:endCxn id="3" idx="0"/>
          </p:cNvCxnSpPr>
          <p:nvPr/>
        </p:nvCxnSpPr>
        <p:spPr>
          <a:xfrm flipH="1">
            <a:off x="2544677" y="1309833"/>
            <a:ext cx="2" cy="75054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Oval 4">
            <a:extLst>
              <a:ext uri="{FF2B5EF4-FFF2-40B4-BE49-F238E27FC236}">
                <a16:creationId xmlns:a16="http://schemas.microsoft.com/office/drawing/2014/main" id="{3FA430FD-DCD0-A14D-86D0-30B0F8A5F637}"/>
              </a:ext>
            </a:extLst>
          </p:cNvPr>
          <p:cNvSpPr/>
          <p:nvPr/>
        </p:nvSpPr>
        <p:spPr>
          <a:xfrm>
            <a:off x="2430378" y="2667000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b="1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D907ADD8-127F-3C43-909B-A0E3B22367D5}"/>
              </a:ext>
            </a:extLst>
          </p:cNvPr>
          <p:cNvCxnSpPr>
            <a:stCxn id="3" idx="4"/>
            <a:endCxn id="5" idx="0"/>
          </p:cNvCxnSpPr>
          <p:nvPr/>
        </p:nvCxnSpPr>
        <p:spPr>
          <a:xfrm>
            <a:off x="2544677" y="228897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>
            <a:extLst>
              <a:ext uri="{FF2B5EF4-FFF2-40B4-BE49-F238E27FC236}">
                <a16:creationId xmlns:a16="http://schemas.microsoft.com/office/drawing/2014/main" id="{816E7FDD-99C8-9940-8765-2E5D4D50FCF2}"/>
              </a:ext>
            </a:extLst>
          </p:cNvPr>
          <p:cNvSpPr txBox="1"/>
          <p:nvPr/>
        </p:nvSpPr>
        <p:spPr>
          <a:xfrm>
            <a:off x="2239879" y="15809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AA7C38F-4DA5-8E42-AFE2-932E5C187261}"/>
              </a:ext>
            </a:extLst>
          </p:cNvPr>
          <p:cNvSpPr txBox="1"/>
          <p:nvPr/>
        </p:nvSpPr>
        <p:spPr>
          <a:xfrm>
            <a:off x="2239879" y="22976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9C89A9C-4A21-4B47-980F-CBAE41642611}"/>
              </a:ext>
            </a:extLst>
          </p:cNvPr>
          <p:cNvSpPr txBox="1"/>
          <p:nvPr/>
        </p:nvSpPr>
        <p:spPr>
          <a:xfrm>
            <a:off x="6324600" y="228600"/>
            <a:ext cx="2438400" cy="53553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US" sz="3600" b="1" i="1" dirty="0">
                <a:latin typeface="Optima" panose="02000503060000020004" pitchFamily="2" charset="0"/>
              </a:rPr>
              <a:t>Patterns</a:t>
            </a:r>
            <a:endParaRPr lang="en-US" sz="3600" dirty="0">
              <a:latin typeface="Optima" panose="02000503060000020004" pitchFamily="2" charset="0"/>
            </a:endParaRPr>
          </a:p>
          <a:p>
            <a:endParaRPr lang="en-US" dirty="0">
              <a:latin typeface="Optima" panose="02000503060000020004" pitchFamily="2" charset="0"/>
            </a:endParaRPr>
          </a:p>
          <a:p>
            <a:r>
              <a:rPr lang="en-US" sz="3600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banana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and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nab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antenna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bandana</a:t>
            </a:r>
          </a:p>
          <a:p>
            <a:r>
              <a:rPr lang="en-US" sz="3600" dirty="0" err="1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endParaRPr lang="en-US" sz="36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nana 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56ABFB81-904D-954C-B514-0863624C0AA6}"/>
              </a:ext>
            </a:extLst>
          </p:cNvPr>
          <p:cNvSpPr>
            <a:spLocks noChangeAspect="1"/>
          </p:cNvSpPr>
          <p:nvPr/>
        </p:nvSpPr>
        <p:spPr>
          <a:xfrm>
            <a:off x="2209800" y="821320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C96D28D-DC42-5241-ACCF-8A214AE4943E}"/>
              </a:ext>
            </a:extLst>
          </p:cNvPr>
          <p:cNvSpPr txBox="1"/>
          <p:nvPr/>
        </p:nvSpPr>
        <p:spPr>
          <a:xfrm>
            <a:off x="2188564" y="949616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</p:spTree>
    <p:extLst>
      <p:ext uri="{BB962C8B-B14F-4D97-AF65-F5344CB8AC3E}">
        <p14:creationId xmlns:p14="http://schemas.microsoft.com/office/powerpoint/2010/main" val="325287997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16D5EA7-0223-A149-9072-3524EBF171D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8A635B81-AF08-CD47-B9FE-064EBCAAF9FC}"/>
              </a:ext>
            </a:extLst>
          </p:cNvPr>
          <p:cNvSpPr/>
          <p:nvPr/>
        </p:nvSpPr>
        <p:spPr>
          <a:xfrm>
            <a:off x="2430378" y="3429000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b="1" dirty="0">
              <a:solidFill>
                <a:schemeClr val="accent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D55990D2-969D-7047-8858-445472D05BA4}"/>
              </a:ext>
            </a:extLst>
          </p:cNvPr>
          <p:cNvSpPr/>
          <p:nvPr/>
        </p:nvSpPr>
        <p:spPr>
          <a:xfrm>
            <a:off x="2430377" y="2104493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b="1" dirty="0">
              <a:solidFill>
                <a:schemeClr val="accent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DACE404A-E48F-9E48-AF50-98A866FB0B82}"/>
              </a:ext>
            </a:extLst>
          </p:cNvPr>
          <p:cNvCxnSpPr>
            <a:endCxn id="4" idx="0"/>
          </p:cNvCxnSpPr>
          <p:nvPr/>
        </p:nvCxnSpPr>
        <p:spPr>
          <a:xfrm flipH="1">
            <a:off x="2544677" y="1353949"/>
            <a:ext cx="2" cy="75054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Oval 5">
            <a:extLst>
              <a:ext uri="{FF2B5EF4-FFF2-40B4-BE49-F238E27FC236}">
                <a16:creationId xmlns:a16="http://schemas.microsoft.com/office/drawing/2014/main" id="{2977F995-220D-EF4E-B2FC-D125C3964D67}"/>
              </a:ext>
            </a:extLst>
          </p:cNvPr>
          <p:cNvSpPr/>
          <p:nvPr/>
        </p:nvSpPr>
        <p:spPr>
          <a:xfrm>
            <a:off x="2430378" y="2711116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b="1" dirty="0">
              <a:solidFill>
                <a:schemeClr val="accent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A4EF0D1F-5B4D-894D-B56B-2B8E7E6888A9}"/>
              </a:ext>
            </a:extLst>
          </p:cNvPr>
          <p:cNvCxnSpPr>
            <a:stCxn id="4" idx="4"/>
            <a:endCxn id="6" idx="0"/>
          </p:cNvCxnSpPr>
          <p:nvPr/>
        </p:nvCxnSpPr>
        <p:spPr>
          <a:xfrm>
            <a:off x="2544677" y="2333093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913686-85DA-C44F-B076-F47FA3956964}"/>
              </a:ext>
            </a:extLst>
          </p:cNvPr>
          <p:cNvCxnSpPr>
            <a:stCxn id="6" idx="4"/>
            <a:endCxn id="3" idx="0"/>
          </p:cNvCxnSpPr>
          <p:nvPr/>
        </p:nvCxnSpPr>
        <p:spPr>
          <a:xfrm>
            <a:off x="2544678" y="2939716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BE06FFE3-0522-C346-8511-BCDD033679F6}"/>
              </a:ext>
            </a:extLst>
          </p:cNvPr>
          <p:cNvSpPr txBox="1"/>
          <p:nvPr/>
        </p:nvSpPr>
        <p:spPr>
          <a:xfrm>
            <a:off x="2239879" y="162502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0D6E864-1DE4-DB43-A347-03ADC27ECEB1}"/>
              </a:ext>
            </a:extLst>
          </p:cNvPr>
          <p:cNvSpPr txBox="1"/>
          <p:nvPr/>
        </p:nvSpPr>
        <p:spPr>
          <a:xfrm>
            <a:off x="2239879" y="234178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56C155D-5201-9B41-BA12-06C5730C3671}"/>
              </a:ext>
            </a:extLst>
          </p:cNvPr>
          <p:cNvSpPr txBox="1"/>
          <p:nvPr/>
        </p:nvSpPr>
        <p:spPr>
          <a:xfrm>
            <a:off x="2239879" y="299969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00D73FA-B1D8-0A45-B04C-706E4480C5F5}"/>
              </a:ext>
            </a:extLst>
          </p:cNvPr>
          <p:cNvSpPr txBox="1"/>
          <p:nvPr/>
        </p:nvSpPr>
        <p:spPr>
          <a:xfrm>
            <a:off x="6324600" y="228600"/>
            <a:ext cx="2438400" cy="53553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US" sz="3600" b="1" i="1" dirty="0">
                <a:latin typeface="Optima" panose="02000503060000020004" pitchFamily="2" charset="0"/>
              </a:rPr>
              <a:t>Patterns</a:t>
            </a:r>
            <a:endParaRPr lang="en-US" sz="3600" dirty="0">
              <a:latin typeface="Optima" panose="02000503060000020004" pitchFamily="2" charset="0"/>
            </a:endParaRPr>
          </a:p>
          <a:p>
            <a:endParaRPr lang="en-US" dirty="0">
              <a:latin typeface="Optima" panose="02000503060000020004" pitchFamily="2" charset="0"/>
            </a:endParaRPr>
          </a:p>
          <a:p>
            <a:r>
              <a:rPr lang="en-US" sz="3600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banana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and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nab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antenna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bandana</a:t>
            </a:r>
          </a:p>
          <a:p>
            <a:r>
              <a:rPr lang="en-US" sz="3600" dirty="0" err="1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endParaRPr lang="en-US" sz="36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nana 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5921DC8A-364C-9F48-9D6A-BDDB261E70D2}"/>
              </a:ext>
            </a:extLst>
          </p:cNvPr>
          <p:cNvSpPr>
            <a:spLocks noChangeAspect="1"/>
          </p:cNvSpPr>
          <p:nvPr/>
        </p:nvSpPr>
        <p:spPr>
          <a:xfrm>
            <a:off x="2209800" y="865436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37C0EA0B-1737-B141-A274-D1BFE95C2368}"/>
              </a:ext>
            </a:extLst>
          </p:cNvPr>
          <p:cNvSpPr txBox="1"/>
          <p:nvPr/>
        </p:nvSpPr>
        <p:spPr>
          <a:xfrm>
            <a:off x="2188564" y="993732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</p:spTree>
    <p:extLst>
      <p:ext uri="{BB962C8B-B14F-4D97-AF65-F5344CB8AC3E}">
        <p14:creationId xmlns:p14="http://schemas.microsoft.com/office/powerpoint/2010/main" val="253579131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10740CD-C78D-6C48-8FFD-B4CB6587698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Plummeting Sequencing Costs Mean More Individual Human Genomes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332A308-0481-0746-AD65-FADC3F31374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5D5FC9CD-0E55-6949-B275-1882C38274C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85900" y="1413670"/>
            <a:ext cx="6477000" cy="4857750"/>
          </a:xfrm>
          <a:prstGeom prst="rect">
            <a:avLst/>
          </a:prstGeom>
          <a:ln>
            <a:solidFill>
              <a:schemeClr val="tx1">
                <a:lumMod val="75000"/>
                <a:lumOff val="25000"/>
              </a:schemeClr>
            </a:solidFill>
          </a:ln>
        </p:spPr>
      </p:pic>
    </p:spTree>
    <p:extLst>
      <p:ext uri="{BB962C8B-B14F-4D97-AF65-F5344CB8AC3E}">
        <p14:creationId xmlns:p14="http://schemas.microsoft.com/office/powerpoint/2010/main" val="2127756129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B356A6B9-13B9-BB47-9791-D49599F2CB8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C0B9E326-F2CF-5D4C-AD6A-12D4BFA77813}"/>
              </a:ext>
            </a:extLst>
          </p:cNvPr>
          <p:cNvSpPr/>
          <p:nvPr/>
        </p:nvSpPr>
        <p:spPr>
          <a:xfrm>
            <a:off x="2430378" y="3418852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b="1" dirty="0">
              <a:solidFill>
                <a:schemeClr val="accent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0CED38DD-6458-8841-9B11-2BA9DA18C450}"/>
              </a:ext>
            </a:extLst>
          </p:cNvPr>
          <p:cNvSpPr/>
          <p:nvPr/>
        </p:nvSpPr>
        <p:spPr>
          <a:xfrm>
            <a:off x="2430377" y="2094345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b="1" dirty="0">
              <a:solidFill>
                <a:schemeClr val="accent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FE3A3EBA-4ECE-154A-811E-2E0596CFA95C}"/>
              </a:ext>
            </a:extLst>
          </p:cNvPr>
          <p:cNvCxnSpPr>
            <a:endCxn id="4" idx="0"/>
          </p:cNvCxnSpPr>
          <p:nvPr/>
        </p:nvCxnSpPr>
        <p:spPr>
          <a:xfrm flipH="1">
            <a:off x="2544677" y="1343801"/>
            <a:ext cx="2" cy="75054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Oval 5">
            <a:extLst>
              <a:ext uri="{FF2B5EF4-FFF2-40B4-BE49-F238E27FC236}">
                <a16:creationId xmlns:a16="http://schemas.microsoft.com/office/drawing/2014/main" id="{92129736-F3DB-064B-9F5B-DA5D8812A146}"/>
              </a:ext>
            </a:extLst>
          </p:cNvPr>
          <p:cNvSpPr/>
          <p:nvPr/>
        </p:nvSpPr>
        <p:spPr>
          <a:xfrm>
            <a:off x="2430378" y="2700968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b="1" dirty="0">
              <a:solidFill>
                <a:schemeClr val="accent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BEDB54DF-79CB-A741-B3C5-18829CF92F9E}"/>
              </a:ext>
            </a:extLst>
          </p:cNvPr>
          <p:cNvCxnSpPr>
            <a:stCxn id="4" idx="4"/>
            <a:endCxn id="6" idx="0"/>
          </p:cNvCxnSpPr>
          <p:nvPr/>
        </p:nvCxnSpPr>
        <p:spPr>
          <a:xfrm>
            <a:off x="2544677" y="232294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27A34249-E56D-F14E-9CB1-69BD8072BA79}"/>
              </a:ext>
            </a:extLst>
          </p:cNvPr>
          <p:cNvCxnSpPr>
            <a:stCxn id="6" idx="4"/>
            <a:endCxn id="3" idx="0"/>
          </p:cNvCxnSpPr>
          <p:nvPr/>
        </p:nvCxnSpPr>
        <p:spPr>
          <a:xfrm>
            <a:off x="2544678" y="2929568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431F6240-9E73-4849-AA97-1AFED7F3EA53}"/>
              </a:ext>
            </a:extLst>
          </p:cNvPr>
          <p:cNvSpPr txBox="1"/>
          <p:nvPr/>
        </p:nvSpPr>
        <p:spPr>
          <a:xfrm>
            <a:off x="2239879" y="161487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B8E993E0-20B6-1E47-A128-782C94BAA720}"/>
              </a:ext>
            </a:extLst>
          </p:cNvPr>
          <p:cNvSpPr txBox="1"/>
          <p:nvPr/>
        </p:nvSpPr>
        <p:spPr>
          <a:xfrm>
            <a:off x="2239879" y="233163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7FF68FA-C62B-8E4B-9446-B61AA28FE52E}"/>
              </a:ext>
            </a:extLst>
          </p:cNvPr>
          <p:cNvSpPr txBox="1"/>
          <p:nvPr/>
        </p:nvSpPr>
        <p:spPr>
          <a:xfrm>
            <a:off x="2239879" y="298954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6FDCBD92-31CC-0243-A50F-AFDAA017A44F}"/>
              </a:ext>
            </a:extLst>
          </p:cNvPr>
          <p:cNvSpPr/>
          <p:nvPr/>
        </p:nvSpPr>
        <p:spPr>
          <a:xfrm>
            <a:off x="2438401" y="4038600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b="1" dirty="0">
              <a:solidFill>
                <a:schemeClr val="accent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D160F390-BC8D-3E4F-AD95-AEEDCD855ABA}"/>
              </a:ext>
            </a:extLst>
          </p:cNvPr>
          <p:cNvCxnSpPr>
            <a:endCxn id="12" idx="0"/>
          </p:cNvCxnSpPr>
          <p:nvPr/>
        </p:nvCxnSpPr>
        <p:spPr>
          <a:xfrm>
            <a:off x="2552700" y="366057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97E469FF-4CF0-344A-9481-6567E402C9DA}"/>
              </a:ext>
            </a:extLst>
          </p:cNvPr>
          <p:cNvSpPr txBox="1"/>
          <p:nvPr/>
        </p:nvSpPr>
        <p:spPr>
          <a:xfrm>
            <a:off x="2239879" y="36692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93EBAEA-89CB-E94E-B75C-89219E3FFAD4}"/>
              </a:ext>
            </a:extLst>
          </p:cNvPr>
          <p:cNvSpPr txBox="1"/>
          <p:nvPr/>
        </p:nvSpPr>
        <p:spPr>
          <a:xfrm>
            <a:off x="6324600" y="228600"/>
            <a:ext cx="2438400" cy="53553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US" sz="3600" b="1" i="1" dirty="0">
                <a:latin typeface="Optima" panose="02000503060000020004" pitchFamily="2" charset="0"/>
              </a:rPr>
              <a:t>Patterns</a:t>
            </a:r>
            <a:endParaRPr lang="en-US" sz="3600" dirty="0">
              <a:latin typeface="Optima" panose="02000503060000020004" pitchFamily="2" charset="0"/>
            </a:endParaRPr>
          </a:p>
          <a:p>
            <a:endParaRPr lang="en-US" dirty="0">
              <a:latin typeface="Optima" panose="02000503060000020004" pitchFamily="2" charset="0"/>
            </a:endParaRPr>
          </a:p>
          <a:p>
            <a:r>
              <a:rPr lang="en-US" sz="3600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banana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and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nab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antenna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bandana</a:t>
            </a:r>
          </a:p>
          <a:p>
            <a:r>
              <a:rPr lang="en-US" sz="3600" dirty="0" err="1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endParaRPr lang="en-US" sz="36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nana 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C2DAA2DC-6E6B-1444-9C7D-664586018F2D}"/>
              </a:ext>
            </a:extLst>
          </p:cNvPr>
          <p:cNvSpPr>
            <a:spLocks noChangeAspect="1"/>
          </p:cNvSpPr>
          <p:nvPr/>
        </p:nvSpPr>
        <p:spPr>
          <a:xfrm>
            <a:off x="2209800" y="85528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272D8DB7-737B-624B-B893-950C28CFC98C}"/>
              </a:ext>
            </a:extLst>
          </p:cNvPr>
          <p:cNvSpPr txBox="1"/>
          <p:nvPr/>
        </p:nvSpPr>
        <p:spPr>
          <a:xfrm>
            <a:off x="2188564" y="98358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</p:spTree>
    <p:extLst>
      <p:ext uri="{BB962C8B-B14F-4D97-AF65-F5344CB8AC3E}">
        <p14:creationId xmlns:p14="http://schemas.microsoft.com/office/powerpoint/2010/main" val="356569918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693BE9D6-13E0-1C40-9F2D-F19D553AF9E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C5D529A-05A9-8E42-B602-DBF6172228BE}"/>
              </a:ext>
            </a:extLst>
          </p:cNvPr>
          <p:cNvSpPr/>
          <p:nvPr/>
        </p:nvSpPr>
        <p:spPr>
          <a:xfrm>
            <a:off x="2430378" y="3386768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b="1" dirty="0">
              <a:solidFill>
                <a:schemeClr val="accent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938472EB-802C-EC4B-A764-2E64FDC727B7}"/>
              </a:ext>
            </a:extLst>
          </p:cNvPr>
          <p:cNvSpPr/>
          <p:nvPr/>
        </p:nvSpPr>
        <p:spPr>
          <a:xfrm>
            <a:off x="2430377" y="2062261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b="1" dirty="0">
              <a:solidFill>
                <a:schemeClr val="accent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80423E95-AF9A-BA44-9EB4-695E6151BD97}"/>
              </a:ext>
            </a:extLst>
          </p:cNvPr>
          <p:cNvCxnSpPr>
            <a:endCxn id="4" idx="0"/>
          </p:cNvCxnSpPr>
          <p:nvPr/>
        </p:nvCxnSpPr>
        <p:spPr>
          <a:xfrm flipH="1">
            <a:off x="2544677" y="1311717"/>
            <a:ext cx="2" cy="75054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Oval 5">
            <a:extLst>
              <a:ext uri="{FF2B5EF4-FFF2-40B4-BE49-F238E27FC236}">
                <a16:creationId xmlns:a16="http://schemas.microsoft.com/office/drawing/2014/main" id="{BD21C038-8481-5C4F-9F78-E32F99E93580}"/>
              </a:ext>
            </a:extLst>
          </p:cNvPr>
          <p:cNvSpPr/>
          <p:nvPr/>
        </p:nvSpPr>
        <p:spPr>
          <a:xfrm>
            <a:off x="2430378" y="2668884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b="1" dirty="0">
              <a:solidFill>
                <a:schemeClr val="accent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B49D1D54-0A06-1A41-A567-BA7E5EBAD038}"/>
              </a:ext>
            </a:extLst>
          </p:cNvPr>
          <p:cNvCxnSpPr>
            <a:stCxn id="4" idx="4"/>
            <a:endCxn id="6" idx="0"/>
          </p:cNvCxnSpPr>
          <p:nvPr/>
        </p:nvCxnSpPr>
        <p:spPr>
          <a:xfrm>
            <a:off x="2544677" y="229086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732EA97D-E8A3-144A-929F-0609E87FAB39}"/>
              </a:ext>
            </a:extLst>
          </p:cNvPr>
          <p:cNvCxnSpPr>
            <a:stCxn id="6" idx="4"/>
            <a:endCxn id="3" idx="0"/>
          </p:cNvCxnSpPr>
          <p:nvPr/>
        </p:nvCxnSpPr>
        <p:spPr>
          <a:xfrm>
            <a:off x="2544678" y="289748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20BB046B-75D6-8642-8122-2979F2CBBBA4}"/>
              </a:ext>
            </a:extLst>
          </p:cNvPr>
          <p:cNvSpPr txBox="1"/>
          <p:nvPr/>
        </p:nvSpPr>
        <p:spPr>
          <a:xfrm>
            <a:off x="2239879" y="15827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B15C03E-D847-784B-979B-8F26DD4F877B}"/>
              </a:ext>
            </a:extLst>
          </p:cNvPr>
          <p:cNvSpPr txBox="1"/>
          <p:nvPr/>
        </p:nvSpPr>
        <p:spPr>
          <a:xfrm>
            <a:off x="2239879" y="229955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682B597-4CCD-4F4E-BAAA-00D16F376394}"/>
              </a:ext>
            </a:extLst>
          </p:cNvPr>
          <p:cNvSpPr txBox="1"/>
          <p:nvPr/>
        </p:nvSpPr>
        <p:spPr>
          <a:xfrm>
            <a:off x="2239879" y="295746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B1D07D94-3AD7-3B45-BD2A-1AAF17881A93}"/>
              </a:ext>
            </a:extLst>
          </p:cNvPr>
          <p:cNvSpPr/>
          <p:nvPr/>
        </p:nvSpPr>
        <p:spPr>
          <a:xfrm>
            <a:off x="2438401" y="4724400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b="1" dirty="0">
              <a:solidFill>
                <a:schemeClr val="accent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41342E34-9D8A-9A47-9387-68DF05CE9A90}"/>
              </a:ext>
            </a:extLst>
          </p:cNvPr>
          <p:cNvSpPr/>
          <p:nvPr/>
        </p:nvSpPr>
        <p:spPr>
          <a:xfrm>
            <a:off x="2438401" y="4006516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b="1" dirty="0">
              <a:solidFill>
                <a:schemeClr val="accent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343E403B-DFDA-2C40-A742-4E7516A88691}"/>
              </a:ext>
            </a:extLst>
          </p:cNvPr>
          <p:cNvCxnSpPr>
            <a:endCxn id="13" idx="0"/>
          </p:cNvCxnSpPr>
          <p:nvPr/>
        </p:nvCxnSpPr>
        <p:spPr>
          <a:xfrm>
            <a:off x="2552700" y="3628493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1AE0FF47-439A-A644-8251-701E749CFE43}"/>
              </a:ext>
            </a:extLst>
          </p:cNvPr>
          <p:cNvCxnSpPr>
            <a:stCxn id="13" idx="4"/>
            <a:endCxn id="12" idx="0"/>
          </p:cNvCxnSpPr>
          <p:nvPr/>
        </p:nvCxnSpPr>
        <p:spPr>
          <a:xfrm>
            <a:off x="2552701" y="4235116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>
            <a:extLst>
              <a:ext uri="{FF2B5EF4-FFF2-40B4-BE49-F238E27FC236}">
                <a16:creationId xmlns:a16="http://schemas.microsoft.com/office/drawing/2014/main" id="{2469B821-B894-A848-B05E-D4D34A197620}"/>
              </a:ext>
            </a:extLst>
          </p:cNvPr>
          <p:cNvSpPr txBox="1"/>
          <p:nvPr/>
        </p:nvSpPr>
        <p:spPr>
          <a:xfrm>
            <a:off x="2239879" y="363718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9B9FBDF0-369C-CD46-AB68-77D0F05D637D}"/>
              </a:ext>
            </a:extLst>
          </p:cNvPr>
          <p:cNvSpPr txBox="1"/>
          <p:nvPr/>
        </p:nvSpPr>
        <p:spPr>
          <a:xfrm>
            <a:off x="2239879" y="429509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8B81C0D8-0336-EC48-9440-CCA89C6AF56D}"/>
              </a:ext>
            </a:extLst>
          </p:cNvPr>
          <p:cNvSpPr txBox="1"/>
          <p:nvPr/>
        </p:nvSpPr>
        <p:spPr>
          <a:xfrm>
            <a:off x="6324600" y="228600"/>
            <a:ext cx="2438400" cy="53553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US" sz="3600" b="1" i="1" dirty="0">
                <a:latin typeface="Optima" panose="02000503060000020004" pitchFamily="2" charset="0"/>
              </a:rPr>
              <a:t>Patterns</a:t>
            </a:r>
            <a:endParaRPr lang="en-US" sz="3600" dirty="0">
              <a:latin typeface="Optima" panose="02000503060000020004" pitchFamily="2" charset="0"/>
            </a:endParaRPr>
          </a:p>
          <a:p>
            <a:endParaRPr lang="en-US" dirty="0">
              <a:latin typeface="Optima" panose="02000503060000020004" pitchFamily="2" charset="0"/>
            </a:endParaRPr>
          </a:p>
          <a:p>
            <a:r>
              <a:rPr lang="en-US" sz="3600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banana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and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nab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antenna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bandana</a:t>
            </a:r>
          </a:p>
          <a:p>
            <a:r>
              <a:rPr lang="en-US" sz="3600" dirty="0" err="1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endParaRPr lang="en-US" sz="36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nana </a:t>
            </a: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A506A97B-8905-4B41-81F0-131938BBD484}"/>
              </a:ext>
            </a:extLst>
          </p:cNvPr>
          <p:cNvSpPr>
            <a:spLocks noChangeAspect="1"/>
          </p:cNvSpPr>
          <p:nvPr/>
        </p:nvSpPr>
        <p:spPr>
          <a:xfrm>
            <a:off x="2209800" y="823204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69E1082-9CEC-7143-B0E4-B1B6C52CB2AA}"/>
              </a:ext>
            </a:extLst>
          </p:cNvPr>
          <p:cNvSpPr txBox="1"/>
          <p:nvPr/>
        </p:nvSpPr>
        <p:spPr>
          <a:xfrm>
            <a:off x="2188564" y="951500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</p:spTree>
    <p:extLst>
      <p:ext uri="{BB962C8B-B14F-4D97-AF65-F5344CB8AC3E}">
        <p14:creationId xmlns:p14="http://schemas.microsoft.com/office/powerpoint/2010/main" val="1627881898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7540E7CB-0185-E84F-9234-F9F8DDD50AD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F2981F4A-4C1E-F84B-9419-7DDE8C2319BF}"/>
              </a:ext>
            </a:extLst>
          </p:cNvPr>
          <p:cNvSpPr/>
          <p:nvPr/>
        </p:nvSpPr>
        <p:spPr>
          <a:xfrm>
            <a:off x="2430378" y="3379207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b="1" dirty="0">
              <a:solidFill>
                <a:schemeClr val="accent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AF42BFBE-249E-8B4E-8113-2C00966318E7}"/>
              </a:ext>
            </a:extLst>
          </p:cNvPr>
          <p:cNvSpPr/>
          <p:nvPr/>
        </p:nvSpPr>
        <p:spPr>
          <a:xfrm>
            <a:off x="2430377" y="2054700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b="1" dirty="0">
              <a:solidFill>
                <a:schemeClr val="accent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0F467F60-8641-B649-9525-00BEF06E68B1}"/>
              </a:ext>
            </a:extLst>
          </p:cNvPr>
          <p:cNvCxnSpPr>
            <a:endCxn id="4" idx="0"/>
          </p:cNvCxnSpPr>
          <p:nvPr/>
        </p:nvCxnSpPr>
        <p:spPr>
          <a:xfrm flipH="1">
            <a:off x="2544677" y="1304156"/>
            <a:ext cx="2" cy="75054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Oval 5">
            <a:extLst>
              <a:ext uri="{FF2B5EF4-FFF2-40B4-BE49-F238E27FC236}">
                <a16:creationId xmlns:a16="http://schemas.microsoft.com/office/drawing/2014/main" id="{AEEB037E-8BFC-6A40-A569-C5EEB75D5793}"/>
              </a:ext>
            </a:extLst>
          </p:cNvPr>
          <p:cNvSpPr/>
          <p:nvPr/>
        </p:nvSpPr>
        <p:spPr>
          <a:xfrm>
            <a:off x="2430378" y="2661323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b="1" dirty="0">
              <a:solidFill>
                <a:schemeClr val="accent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7EC6ED3A-4326-B24E-BA9F-6C3D07CB99B7}"/>
              </a:ext>
            </a:extLst>
          </p:cNvPr>
          <p:cNvCxnSpPr>
            <a:stCxn id="4" idx="4"/>
            <a:endCxn id="6" idx="0"/>
          </p:cNvCxnSpPr>
          <p:nvPr/>
        </p:nvCxnSpPr>
        <p:spPr>
          <a:xfrm>
            <a:off x="2544677" y="228330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C5936704-62CC-534C-A4F1-B8AA4CE38A4E}"/>
              </a:ext>
            </a:extLst>
          </p:cNvPr>
          <p:cNvCxnSpPr>
            <a:stCxn id="6" idx="4"/>
            <a:endCxn id="3" idx="0"/>
          </p:cNvCxnSpPr>
          <p:nvPr/>
        </p:nvCxnSpPr>
        <p:spPr>
          <a:xfrm>
            <a:off x="2544678" y="288992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B961D640-25A5-3348-83F5-A8416CDC39EA}"/>
              </a:ext>
            </a:extLst>
          </p:cNvPr>
          <p:cNvSpPr txBox="1"/>
          <p:nvPr/>
        </p:nvSpPr>
        <p:spPr>
          <a:xfrm>
            <a:off x="2239879" y="157523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3EC6E99-0ACC-D34B-ACD0-F024E33CB5AE}"/>
              </a:ext>
            </a:extLst>
          </p:cNvPr>
          <p:cNvSpPr txBox="1"/>
          <p:nvPr/>
        </p:nvSpPr>
        <p:spPr>
          <a:xfrm>
            <a:off x="2239879" y="22919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A70041E-D0D0-084C-843F-3D3687F8C6C3}"/>
              </a:ext>
            </a:extLst>
          </p:cNvPr>
          <p:cNvSpPr txBox="1"/>
          <p:nvPr/>
        </p:nvSpPr>
        <p:spPr>
          <a:xfrm>
            <a:off x="2239879" y="29498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89A6F008-5725-CD4C-95C8-BC293B3649C2}"/>
              </a:ext>
            </a:extLst>
          </p:cNvPr>
          <p:cNvSpPr/>
          <p:nvPr/>
        </p:nvSpPr>
        <p:spPr>
          <a:xfrm>
            <a:off x="2438401" y="4716839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b="1" dirty="0">
              <a:solidFill>
                <a:schemeClr val="accent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4ADBBFA1-CC93-2946-A39F-7A2D2102C4D7}"/>
              </a:ext>
            </a:extLst>
          </p:cNvPr>
          <p:cNvSpPr/>
          <p:nvPr/>
        </p:nvSpPr>
        <p:spPr>
          <a:xfrm>
            <a:off x="2438401" y="3998955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b="1" dirty="0">
              <a:solidFill>
                <a:schemeClr val="accent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64C44A91-ED47-DC46-9233-ACD6858B45F5}"/>
              </a:ext>
            </a:extLst>
          </p:cNvPr>
          <p:cNvCxnSpPr>
            <a:endCxn id="13" idx="0"/>
          </p:cNvCxnSpPr>
          <p:nvPr/>
        </p:nvCxnSpPr>
        <p:spPr>
          <a:xfrm>
            <a:off x="2552700" y="362093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D86EFD0A-29E8-5245-A5DD-93007234A07C}"/>
              </a:ext>
            </a:extLst>
          </p:cNvPr>
          <p:cNvCxnSpPr>
            <a:stCxn id="13" idx="4"/>
            <a:endCxn id="12" idx="0"/>
          </p:cNvCxnSpPr>
          <p:nvPr/>
        </p:nvCxnSpPr>
        <p:spPr>
          <a:xfrm>
            <a:off x="2552701" y="4227555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>
            <a:extLst>
              <a:ext uri="{FF2B5EF4-FFF2-40B4-BE49-F238E27FC236}">
                <a16:creationId xmlns:a16="http://schemas.microsoft.com/office/drawing/2014/main" id="{63099932-78F7-9B4C-8496-5A5A7CB98B2A}"/>
              </a:ext>
            </a:extLst>
          </p:cNvPr>
          <p:cNvSpPr txBox="1"/>
          <p:nvPr/>
        </p:nvSpPr>
        <p:spPr>
          <a:xfrm>
            <a:off x="2239879" y="36296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E2758D4-8FF1-C349-AD03-95EC53F836A4}"/>
              </a:ext>
            </a:extLst>
          </p:cNvPr>
          <p:cNvSpPr txBox="1"/>
          <p:nvPr/>
        </p:nvSpPr>
        <p:spPr>
          <a:xfrm>
            <a:off x="2239879" y="42875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0B6FDC9E-187A-024F-8293-26EA6A76073A}"/>
              </a:ext>
            </a:extLst>
          </p:cNvPr>
          <p:cNvSpPr/>
          <p:nvPr/>
        </p:nvSpPr>
        <p:spPr>
          <a:xfrm>
            <a:off x="2438401" y="5334000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b="1" dirty="0">
              <a:solidFill>
                <a:schemeClr val="accent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A5A6EB9E-75E7-F84B-A11E-8B1C4983746F}"/>
              </a:ext>
            </a:extLst>
          </p:cNvPr>
          <p:cNvCxnSpPr>
            <a:endCxn id="18" idx="0"/>
          </p:cNvCxnSpPr>
          <p:nvPr/>
        </p:nvCxnSpPr>
        <p:spPr>
          <a:xfrm>
            <a:off x="2552700" y="495597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Box 19">
            <a:extLst>
              <a:ext uri="{FF2B5EF4-FFF2-40B4-BE49-F238E27FC236}">
                <a16:creationId xmlns:a16="http://schemas.microsoft.com/office/drawing/2014/main" id="{CBD465A2-84BD-5D44-9A39-903CDB0D2414}"/>
              </a:ext>
            </a:extLst>
          </p:cNvPr>
          <p:cNvSpPr txBox="1"/>
          <p:nvPr/>
        </p:nvSpPr>
        <p:spPr>
          <a:xfrm>
            <a:off x="2239879" y="49646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60DF7AB0-9B15-A94A-AD2B-22989FAF694A}"/>
              </a:ext>
            </a:extLst>
          </p:cNvPr>
          <p:cNvSpPr txBox="1"/>
          <p:nvPr/>
        </p:nvSpPr>
        <p:spPr>
          <a:xfrm>
            <a:off x="6324600" y="228600"/>
            <a:ext cx="2438400" cy="53553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US" sz="3600" b="1" i="1" dirty="0">
                <a:latin typeface="Optima" panose="02000503060000020004" pitchFamily="2" charset="0"/>
              </a:rPr>
              <a:t>Patterns</a:t>
            </a:r>
            <a:endParaRPr lang="en-US" sz="3600" dirty="0">
              <a:latin typeface="Optima" panose="02000503060000020004" pitchFamily="2" charset="0"/>
            </a:endParaRPr>
          </a:p>
          <a:p>
            <a:endParaRPr lang="en-US" dirty="0">
              <a:latin typeface="Optima" panose="02000503060000020004" pitchFamily="2" charset="0"/>
            </a:endParaRPr>
          </a:p>
          <a:p>
            <a:r>
              <a:rPr lang="en-US" sz="3600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banana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and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nab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antenna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bandana</a:t>
            </a:r>
          </a:p>
          <a:p>
            <a:r>
              <a:rPr lang="en-US" sz="3600" dirty="0" err="1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endParaRPr lang="en-US" sz="36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nana </a:t>
            </a: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4515CBE7-4F16-2247-9D96-BC5D7DABA7C5}"/>
              </a:ext>
            </a:extLst>
          </p:cNvPr>
          <p:cNvSpPr>
            <a:spLocks noChangeAspect="1"/>
          </p:cNvSpPr>
          <p:nvPr/>
        </p:nvSpPr>
        <p:spPr>
          <a:xfrm>
            <a:off x="2209800" y="815643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880F07F-C34E-3C4B-B60D-DD5CA20F3310}"/>
              </a:ext>
            </a:extLst>
          </p:cNvPr>
          <p:cNvSpPr txBox="1"/>
          <p:nvPr/>
        </p:nvSpPr>
        <p:spPr>
          <a:xfrm>
            <a:off x="2188564" y="943939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</p:spTree>
    <p:extLst>
      <p:ext uri="{BB962C8B-B14F-4D97-AF65-F5344CB8AC3E}">
        <p14:creationId xmlns:p14="http://schemas.microsoft.com/office/powerpoint/2010/main" val="1106553376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13A0D53C-8017-FA49-AD6E-23085745C96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CA89B34E-B128-4242-8970-84BCF89BD72A}"/>
              </a:ext>
            </a:extLst>
          </p:cNvPr>
          <p:cNvSpPr/>
          <p:nvPr/>
        </p:nvSpPr>
        <p:spPr>
          <a:xfrm>
            <a:off x="2019299" y="337920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840F2150-9C3D-FD45-A9A2-11B7713AB096}"/>
              </a:ext>
            </a:extLst>
          </p:cNvPr>
          <p:cNvSpPr/>
          <p:nvPr/>
        </p:nvSpPr>
        <p:spPr>
          <a:xfrm>
            <a:off x="2019298" y="20547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789CE00D-7150-5E40-A5DC-0147B3AD033E}"/>
              </a:ext>
            </a:extLst>
          </p:cNvPr>
          <p:cNvCxnSpPr>
            <a:endCxn id="4" idx="0"/>
          </p:cNvCxnSpPr>
          <p:nvPr/>
        </p:nvCxnSpPr>
        <p:spPr>
          <a:xfrm flipH="1">
            <a:off x="2133598" y="1304156"/>
            <a:ext cx="419102" cy="75054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Oval 5">
            <a:extLst>
              <a:ext uri="{FF2B5EF4-FFF2-40B4-BE49-F238E27FC236}">
                <a16:creationId xmlns:a16="http://schemas.microsoft.com/office/drawing/2014/main" id="{F8BDA15E-15D7-784D-8ACF-5AD88283309B}"/>
              </a:ext>
            </a:extLst>
          </p:cNvPr>
          <p:cNvSpPr/>
          <p:nvPr/>
        </p:nvSpPr>
        <p:spPr>
          <a:xfrm>
            <a:off x="2019299" y="2661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BDA7C336-5D76-8B40-8F61-83C69E6C5FC6}"/>
              </a:ext>
            </a:extLst>
          </p:cNvPr>
          <p:cNvCxnSpPr>
            <a:stCxn id="4" idx="4"/>
            <a:endCxn id="6" idx="0"/>
          </p:cNvCxnSpPr>
          <p:nvPr/>
        </p:nvCxnSpPr>
        <p:spPr>
          <a:xfrm>
            <a:off x="2133598" y="228330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3EAC753-5D92-D244-973B-CD09AE5C94F9}"/>
              </a:ext>
            </a:extLst>
          </p:cNvPr>
          <p:cNvCxnSpPr>
            <a:stCxn id="6" idx="4"/>
            <a:endCxn id="3" idx="0"/>
          </p:cNvCxnSpPr>
          <p:nvPr/>
        </p:nvCxnSpPr>
        <p:spPr>
          <a:xfrm>
            <a:off x="2133599" y="288992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E48B703D-9C8F-A347-9DA1-F82BE992B959}"/>
              </a:ext>
            </a:extLst>
          </p:cNvPr>
          <p:cNvSpPr txBox="1"/>
          <p:nvPr/>
        </p:nvSpPr>
        <p:spPr>
          <a:xfrm>
            <a:off x="1979506" y="148733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924453D-04AE-0C4B-9B4A-979084B9423B}"/>
              </a:ext>
            </a:extLst>
          </p:cNvPr>
          <p:cNvSpPr txBox="1"/>
          <p:nvPr/>
        </p:nvSpPr>
        <p:spPr>
          <a:xfrm>
            <a:off x="1828800" y="22919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BFB24422-3261-B944-A3C1-90DAB5B63BC5}"/>
              </a:ext>
            </a:extLst>
          </p:cNvPr>
          <p:cNvSpPr txBox="1"/>
          <p:nvPr/>
        </p:nvSpPr>
        <p:spPr>
          <a:xfrm>
            <a:off x="1828800" y="29498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A91B3CBC-2415-9742-9B3B-8B7D5E7711A4}"/>
              </a:ext>
            </a:extLst>
          </p:cNvPr>
          <p:cNvSpPr/>
          <p:nvPr/>
        </p:nvSpPr>
        <p:spPr>
          <a:xfrm>
            <a:off x="2857498" y="2043000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b="1" dirty="0">
              <a:solidFill>
                <a:schemeClr val="bg2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23CAFF5-259F-E14B-8D2B-ABE2BF7C8A83}"/>
              </a:ext>
            </a:extLst>
          </p:cNvPr>
          <p:cNvSpPr txBox="1"/>
          <p:nvPr/>
        </p:nvSpPr>
        <p:spPr>
          <a:xfrm>
            <a:off x="2514600" y="16514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1170A371-1A08-3C4C-9871-1AA04EB70B27}"/>
              </a:ext>
            </a:extLst>
          </p:cNvPr>
          <p:cNvCxnSpPr>
            <a:endCxn id="12" idx="0"/>
          </p:cNvCxnSpPr>
          <p:nvPr/>
        </p:nvCxnSpPr>
        <p:spPr>
          <a:xfrm>
            <a:off x="2634394" y="1304156"/>
            <a:ext cx="337404" cy="73884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9E19B0D1-3590-0B45-897E-02176C394252}"/>
              </a:ext>
            </a:extLst>
          </p:cNvPr>
          <p:cNvSpPr/>
          <p:nvPr/>
        </p:nvSpPr>
        <p:spPr>
          <a:xfrm>
            <a:off x="2021649" y="471683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C653AF30-09F1-5F4D-9712-EAE943E0CDEE}"/>
              </a:ext>
            </a:extLst>
          </p:cNvPr>
          <p:cNvSpPr/>
          <p:nvPr/>
        </p:nvSpPr>
        <p:spPr>
          <a:xfrm>
            <a:off x="2021649" y="399895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BAEBB6-D91C-3548-9FBC-9AA06C5A9B1F}"/>
              </a:ext>
            </a:extLst>
          </p:cNvPr>
          <p:cNvCxnSpPr>
            <a:endCxn id="16" idx="0"/>
          </p:cNvCxnSpPr>
          <p:nvPr/>
        </p:nvCxnSpPr>
        <p:spPr>
          <a:xfrm>
            <a:off x="2135948" y="362093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784522E4-B617-424C-B662-854786D93CD1}"/>
              </a:ext>
            </a:extLst>
          </p:cNvPr>
          <p:cNvCxnSpPr>
            <a:stCxn id="16" idx="4"/>
            <a:endCxn id="15" idx="0"/>
          </p:cNvCxnSpPr>
          <p:nvPr/>
        </p:nvCxnSpPr>
        <p:spPr>
          <a:xfrm>
            <a:off x="2135949" y="4227555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>
            <a:extLst>
              <a:ext uri="{FF2B5EF4-FFF2-40B4-BE49-F238E27FC236}">
                <a16:creationId xmlns:a16="http://schemas.microsoft.com/office/drawing/2014/main" id="{F13761A2-2207-AE45-BE04-9582D78B1183}"/>
              </a:ext>
            </a:extLst>
          </p:cNvPr>
          <p:cNvSpPr txBox="1"/>
          <p:nvPr/>
        </p:nvSpPr>
        <p:spPr>
          <a:xfrm>
            <a:off x="1823127" y="36296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AFB8D5B6-EB63-A840-B486-9E789C9F7A9E}"/>
              </a:ext>
            </a:extLst>
          </p:cNvPr>
          <p:cNvSpPr txBox="1"/>
          <p:nvPr/>
        </p:nvSpPr>
        <p:spPr>
          <a:xfrm>
            <a:off x="1823127" y="42875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54084D5D-65E1-C944-96BD-C5FFA48A57BE}"/>
              </a:ext>
            </a:extLst>
          </p:cNvPr>
          <p:cNvSpPr/>
          <p:nvPr/>
        </p:nvSpPr>
        <p:spPr>
          <a:xfrm>
            <a:off x="2021649" y="53340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E7C93AA2-1D34-4E4B-9E05-FAFA7B170965}"/>
              </a:ext>
            </a:extLst>
          </p:cNvPr>
          <p:cNvCxnSpPr>
            <a:endCxn id="21" idx="0"/>
          </p:cNvCxnSpPr>
          <p:nvPr/>
        </p:nvCxnSpPr>
        <p:spPr>
          <a:xfrm>
            <a:off x="2135948" y="4955977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E2BAAFC6-5717-324B-9461-79B31B9F1C36}"/>
              </a:ext>
            </a:extLst>
          </p:cNvPr>
          <p:cNvSpPr txBox="1"/>
          <p:nvPr/>
        </p:nvSpPr>
        <p:spPr>
          <a:xfrm>
            <a:off x="1823127" y="49646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7884EB51-A433-8A4B-BA20-BBFEEAAF19E4}"/>
              </a:ext>
            </a:extLst>
          </p:cNvPr>
          <p:cNvSpPr txBox="1"/>
          <p:nvPr/>
        </p:nvSpPr>
        <p:spPr>
          <a:xfrm>
            <a:off x="6324600" y="228600"/>
            <a:ext cx="2438400" cy="53553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US" sz="3600" b="1" i="1" dirty="0">
                <a:latin typeface="Optima" panose="02000503060000020004" pitchFamily="2" charset="0"/>
              </a:rPr>
              <a:t>Patterns</a:t>
            </a:r>
            <a:endParaRPr lang="en-US" sz="3600" dirty="0">
              <a:latin typeface="Optima" panose="02000503060000020004" pitchFamily="2" charset="0"/>
            </a:endParaRPr>
          </a:p>
          <a:p>
            <a:endParaRPr lang="en-US" dirty="0">
              <a:latin typeface="Optima" panose="02000503060000020004" pitchFamily="2" charset="0"/>
            </a:endParaRP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banana</a:t>
            </a:r>
          </a:p>
          <a:p>
            <a:r>
              <a:rPr lang="en-US" sz="3600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and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nab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antenna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bandana</a:t>
            </a:r>
          </a:p>
          <a:p>
            <a:r>
              <a:rPr lang="en-US" sz="3600" dirty="0" err="1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endParaRPr lang="en-US" sz="36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nana </a:t>
            </a: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78759A36-FE5A-474D-9BC2-4BA9E9BCEBDD}"/>
              </a:ext>
            </a:extLst>
          </p:cNvPr>
          <p:cNvSpPr>
            <a:spLocks noChangeAspect="1"/>
          </p:cNvSpPr>
          <p:nvPr/>
        </p:nvSpPr>
        <p:spPr>
          <a:xfrm>
            <a:off x="2209800" y="815643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4EE517AC-4A17-2C42-A5E7-C13DB61B60CC}"/>
              </a:ext>
            </a:extLst>
          </p:cNvPr>
          <p:cNvSpPr txBox="1"/>
          <p:nvPr/>
        </p:nvSpPr>
        <p:spPr>
          <a:xfrm>
            <a:off x="2188564" y="943939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</p:spTree>
    <p:extLst>
      <p:ext uri="{BB962C8B-B14F-4D97-AF65-F5344CB8AC3E}">
        <p14:creationId xmlns:p14="http://schemas.microsoft.com/office/powerpoint/2010/main" val="2385310203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F0DCC20F-A04A-F443-82C6-097A0E4B32D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E99C049E-0317-3D44-8CFC-B569457334A3}"/>
              </a:ext>
            </a:extLst>
          </p:cNvPr>
          <p:cNvSpPr/>
          <p:nvPr/>
        </p:nvSpPr>
        <p:spPr>
          <a:xfrm>
            <a:off x="2019299" y="337920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EE4945DE-D2CC-0B44-AC1C-D03C537CA637}"/>
              </a:ext>
            </a:extLst>
          </p:cNvPr>
          <p:cNvSpPr/>
          <p:nvPr/>
        </p:nvSpPr>
        <p:spPr>
          <a:xfrm>
            <a:off x="2019298" y="20547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6BC8910B-1977-8748-BC73-82071AA81B74}"/>
              </a:ext>
            </a:extLst>
          </p:cNvPr>
          <p:cNvCxnSpPr>
            <a:endCxn id="4" idx="0"/>
          </p:cNvCxnSpPr>
          <p:nvPr/>
        </p:nvCxnSpPr>
        <p:spPr>
          <a:xfrm flipH="1">
            <a:off x="2133598" y="1304156"/>
            <a:ext cx="419102" cy="75054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Oval 5">
            <a:extLst>
              <a:ext uri="{FF2B5EF4-FFF2-40B4-BE49-F238E27FC236}">
                <a16:creationId xmlns:a16="http://schemas.microsoft.com/office/drawing/2014/main" id="{EF53AB59-9CE0-FC47-8137-59D0353E5D6A}"/>
              </a:ext>
            </a:extLst>
          </p:cNvPr>
          <p:cNvSpPr/>
          <p:nvPr/>
        </p:nvSpPr>
        <p:spPr>
          <a:xfrm>
            <a:off x="2019299" y="2661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6950BCB6-AB43-0148-A7D3-CA6218336519}"/>
              </a:ext>
            </a:extLst>
          </p:cNvPr>
          <p:cNvCxnSpPr>
            <a:stCxn id="4" idx="4"/>
            <a:endCxn id="6" idx="0"/>
          </p:cNvCxnSpPr>
          <p:nvPr/>
        </p:nvCxnSpPr>
        <p:spPr>
          <a:xfrm>
            <a:off x="2133598" y="228330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7F08909-2E7E-AD4A-A26B-66B5CBA55AC4}"/>
              </a:ext>
            </a:extLst>
          </p:cNvPr>
          <p:cNvCxnSpPr>
            <a:stCxn id="6" idx="4"/>
            <a:endCxn id="3" idx="0"/>
          </p:cNvCxnSpPr>
          <p:nvPr/>
        </p:nvCxnSpPr>
        <p:spPr>
          <a:xfrm>
            <a:off x="2133599" y="288992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DED999F1-78D7-AD42-98FB-98FD5C7117FE}"/>
              </a:ext>
            </a:extLst>
          </p:cNvPr>
          <p:cNvSpPr txBox="1"/>
          <p:nvPr/>
        </p:nvSpPr>
        <p:spPr>
          <a:xfrm>
            <a:off x="1979506" y="148733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24BE17F5-BC66-594F-80F0-754DBBECAB39}"/>
              </a:ext>
            </a:extLst>
          </p:cNvPr>
          <p:cNvSpPr txBox="1"/>
          <p:nvPr/>
        </p:nvSpPr>
        <p:spPr>
          <a:xfrm>
            <a:off x="1828800" y="22919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64919C1-65D9-534D-B881-1CF3D5B4A259}"/>
              </a:ext>
            </a:extLst>
          </p:cNvPr>
          <p:cNvSpPr txBox="1"/>
          <p:nvPr/>
        </p:nvSpPr>
        <p:spPr>
          <a:xfrm>
            <a:off x="1828800" y="29498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FDE660CA-ED46-BF4F-B6C8-1F59E467E562}"/>
              </a:ext>
            </a:extLst>
          </p:cNvPr>
          <p:cNvSpPr/>
          <p:nvPr/>
        </p:nvSpPr>
        <p:spPr>
          <a:xfrm>
            <a:off x="2857498" y="2043000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b="1" dirty="0">
              <a:solidFill>
                <a:schemeClr val="accent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FBC1F69F-40D1-BF4D-B094-F2956FD1F89D}"/>
              </a:ext>
            </a:extLst>
          </p:cNvPr>
          <p:cNvSpPr/>
          <p:nvPr/>
        </p:nvSpPr>
        <p:spPr>
          <a:xfrm>
            <a:off x="2857499" y="2649623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b="1" dirty="0">
              <a:solidFill>
                <a:schemeClr val="accent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5F44384C-6683-334B-9D5C-BE137F885ADA}"/>
              </a:ext>
            </a:extLst>
          </p:cNvPr>
          <p:cNvCxnSpPr>
            <a:stCxn id="12" idx="4"/>
            <a:endCxn id="13" idx="0"/>
          </p:cNvCxnSpPr>
          <p:nvPr/>
        </p:nvCxnSpPr>
        <p:spPr>
          <a:xfrm>
            <a:off x="2971798" y="227160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>
            <a:extLst>
              <a:ext uri="{FF2B5EF4-FFF2-40B4-BE49-F238E27FC236}">
                <a16:creationId xmlns:a16="http://schemas.microsoft.com/office/drawing/2014/main" id="{A135749C-915C-344C-868A-890368E5145F}"/>
              </a:ext>
            </a:extLst>
          </p:cNvPr>
          <p:cNvSpPr txBox="1"/>
          <p:nvPr/>
        </p:nvSpPr>
        <p:spPr>
          <a:xfrm>
            <a:off x="2514600" y="16514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867EBF8-EF75-D94C-A253-748CE4116C7E}"/>
              </a:ext>
            </a:extLst>
          </p:cNvPr>
          <p:cNvSpPr txBox="1"/>
          <p:nvPr/>
        </p:nvSpPr>
        <p:spPr>
          <a:xfrm>
            <a:off x="2667000" y="22802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5B38EC79-F23A-3144-8A8D-C25ECDDEA334}"/>
              </a:ext>
            </a:extLst>
          </p:cNvPr>
          <p:cNvCxnSpPr>
            <a:endCxn id="12" idx="0"/>
          </p:cNvCxnSpPr>
          <p:nvPr/>
        </p:nvCxnSpPr>
        <p:spPr>
          <a:xfrm>
            <a:off x="2634394" y="1304156"/>
            <a:ext cx="337404" cy="73884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Oval 17">
            <a:extLst>
              <a:ext uri="{FF2B5EF4-FFF2-40B4-BE49-F238E27FC236}">
                <a16:creationId xmlns:a16="http://schemas.microsoft.com/office/drawing/2014/main" id="{E27117FA-DCBE-3F41-B0C2-FF215D7CBBCC}"/>
              </a:ext>
            </a:extLst>
          </p:cNvPr>
          <p:cNvSpPr/>
          <p:nvPr/>
        </p:nvSpPr>
        <p:spPr>
          <a:xfrm>
            <a:off x="2021649" y="471683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F9991EE2-5229-3642-B96F-0AD6692C223A}"/>
              </a:ext>
            </a:extLst>
          </p:cNvPr>
          <p:cNvSpPr/>
          <p:nvPr/>
        </p:nvSpPr>
        <p:spPr>
          <a:xfrm>
            <a:off x="2021649" y="399895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D966FA1-55A6-A445-AB3B-789229BFA69F}"/>
              </a:ext>
            </a:extLst>
          </p:cNvPr>
          <p:cNvCxnSpPr>
            <a:endCxn id="19" idx="0"/>
          </p:cNvCxnSpPr>
          <p:nvPr/>
        </p:nvCxnSpPr>
        <p:spPr>
          <a:xfrm>
            <a:off x="2135948" y="362093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06DE13FE-E1FF-6A42-8D33-C5956A22DDFC}"/>
              </a:ext>
            </a:extLst>
          </p:cNvPr>
          <p:cNvCxnSpPr>
            <a:stCxn id="19" idx="4"/>
            <a:endCxn id="18" idx="0"/>
          </p:cNvCxnSpPr>
          <p:nvPr/>
        </p:nvCxnSpPr>
        <p:spPr>
          <a:xfrm>
            <a:off x="2135949" y="4227555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F30B787E-FA0B-6A4D-A943-7C37E237C862}"/>
              </a:ext>
            </a:extLst>
          </p:cNvPr>
          <p:cNvSpPr txBox="1"/>
          <p:nvPr/>
        </p:nvSpPr>
        <p:spPr>
          <a:xfrm>
            <a:off x="1823127" y="36296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825583F7-8E70-754D-B83A-3B79E34A250D}"/>
              </a:ext>
            </a:extLst>
          </p:cNvPr>
          <p:cNvSpPr txBox="1"/>
          <p:nvPr/>
        </p:nvSpPr>
        <p:spPr>
          <a:xfrm>
            <a:off x="1823127" y="42875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0FCB1462-4134-1243-A1D5-3B6E1BBA071F}"/>
              </a:ext>
            </a:extLst>
          </p:cNvPr>
          <p:cNvSpPr/>
          <p:nvPr/>
        </p:nvSpPr>
        <p:spPr>
          <a:xfrm>
            <a:off x="2021649" y="53340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6AB9535E-157E-7149-83BE-2BCC0F433B73}"/>
              </a:ext>
            </a:extLst>
          </p:cNvPr>
          <p:cNvCxnSpPr>
            <a:endCxn id="24" idx="0"/>
          </p:cNvCxnSpPr>
          <p:nvPr/>
        </p:nvCxnSpPr>
        <p:spPr>
          <a:xfrm>
            <a:off x="2135948" y="4955977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AD4C0000-F727-144F-B99E-736970B2309F}"/>
              </a:ext>
            </a:extLst>
          </p:cNvPr>
          <p:cNvSpPr txBox="1"/>
          <p:nvPr/>
        </p:nvSpPr>
        <p:spPr>
          <a:xfrm>
            <a:off x="1823127" y="49646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5FB857B2-A40E-1143-B6A6-FCA3BF0A96F5}"/>
              </a:ext>
            </a:extLst>
          </p:cNvPr>
          <p:cNvSpPr txBox="1"/>
          <p:nvPr/>
        </p:nvSpPr>
        <p:spPr>
          <a:xfrm>
            <a:off x="6324600" y="228600"/>
            <a:ext cx="2438400" cy="53553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US" sz="3600" b="1" i="1" dirty="0">
                <a:latin typeface="Optima" panose="02000503060000020004" pitchFamily="2" charset="0"/>
              </a:rPr>
              <a:t>Patterns</a:t>
            </a:r>
            <a:endParaRPr lang="en-US" sz="3600" dirty="0">
              <a:latin typeface="Optima" panose="02000503060000020004" pitchFamily="2" charset="0"/>
            </a:endParaRPr>
          </a:p>
          <a:p>
            <a:endParaRPr lang="en-US" dirty="0">
              <a:latin typeface="Optima" panose="02000503060000020004" pitchFamily="2" charset="0"/>
            </a:endParaRP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banana</a:t>
            </a:r>
          </a:p>
          <a:p>
            <a:r>
              <a:rPr lang="en-US" sz="3600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and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nab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antenna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bandana</a:t>
            </a:r>
          </a:p>
          <a:p>
            <a:r>
              <a:rPr lang="en-US" sz="3600" dirty="0" err="1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endParaRPr lang="en-US" sz="36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nana </a:t>
            </a: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08CEAB5F-5CEA-5E4F-9F14-1C48EB88C4FB}"/>
              </a:ext>
            </a:extLst>
          </p:cNvPr>
          <p:cNvSpPr>
            <a:spLocks noChangeAspect="1"/>
          </p:cNvSpPr>
          <p:nvPr/>
        </p:nvSpPr>
        <p:spPr>
          <a:xfrm>
            <a:off x="2209800" y="815643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5320FEC4-3B2C-DD44-B4E8-3C395C3A7DD2}"/>
              </a:ext>
            </a:extLst>
          </p:cNvPr>
          <p:cNvSpPr txBox="1"/>
          <p:nvPr/>
        </p:nvSpPr>
        <p:spPr>
          <a:xfrm>
            <a:off x="2188564" y="943939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</p:spTree>
    <p:extLst>
      <p:ext uri="{BB962C8B-B14F-4D97-AF65-F5344CB8AC3E}">
        <p14:creationId xmlns:p14="http://schemas.microsoft.com/office/powerpoint/2010/main" val="395397137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58668CF3-894C-034F-9DD1-BDC749CF04B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D689E1B-D04E-D849-B5A2-BFFA19F887B6}"/>
              </a:ext>
            </a:extLst>
          </p:cNvPr>
          <p:cNvSpPr/>
          <p:nvPr/>
        </p:nvSpPr>
        <p:spPr>
          <a:xfrm>
            <a:off x="2019299" y="337920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3C22A46D-C5A8-5B43-A80A-7632B661DBB9}"/>
              </a:ext>
            </a:extLst>
          </p:cNvPr>
          <p:cNvSpPr/>
          <p:nvPr/>
        </p:nvSpPr>
        <p:spPr>
          <a:xfrm>
            <a:off x="2019298" y="20547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3005D2DC-79A1-1F4E-8BA1-319BDA2BDB7D}"/>
              </a:ext>
            </a:extLst>
          </p:cNvPr>
          <p:cNvCxnSpPr>
            <a:endCxn id="4" idx="0"/>
          </p:cNvCxnSpPr>
          <p:nvPr/>
        </p:nvCxnSpPr>
        <p:spPr>
          <a:xfrm flipH="1">
            <a:off x="2133598" y="1304156"/>
            <a:ext cx="419102" cy="75054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Oval 5">
            <a:extLst>
              <a:ext uri="{FF2B5EF4-FFF2-40B4-BE49-F238E27FC236}">
                <a16:creationId xmlns:a16="http://schemas.microsoft.com/office/drawing/2014/main" id="{3C46978B-0B4D-2947-B54E-C5E1779C2619}"/>
              </a:ext>
            </a:extLst>
          </p:cNvPr>
          <p:cNvSpPr/>
          <p:nvPr/>
        </p:nvSpPr>
        <p:spPr>
          <a:xfrm>
            <a:off x="2019299" y="266132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DF7DB520-9228-A949-8F47-CB0521D9B1A1}"/>
              </a:ext>
            </a:extLst>
          </p:cNvPr>
          <p:cNvCxnSpPr>
            <a:stCxn id="4" idx="4"/>
            <a:endCxn id="6" idx="0"/>
          </p:cNvCxnSpPr>
          <p:nvPr/>
        </p:nvCxnSpPr>
        <p:spPr>
          <a:xfrm>
            <a:off x="2133598" y="228330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E89557B4-F569-7D4C-AFDF-1F9CFA17363A}"/>
              </a:ext>
            </a:extLst>
          </p:cNvPr>
          <p:cNvCxnSpPr>
            <a:stCxn id="6" idx="4"/>
            <a:endCxn id="3" idx="0"/>
          </p:cNvCxnSpPr>
          <p:nvPr/>
        </p:nvCxnSpPr>
        <p:spPr>
          <a:xfrm>
            <a:off x="2133599" y="288992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0720D53B-11E0-9C49-A9AC-C4D6FBBFC3B9}"/>
              </a:ext>
            </a:extLst>
          </p:cNvPr>
          <p:cNvSpPr txBox="1"/>
          <p:nvPr/>
        </p:nvSpPr>
        <p:spPr>
          <a:xfrm>
            <a:off x="1979506" y="148733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F0710CEB-272A-5344-B99A-5664031554CE}"/>
              </a:ext>
            </a:extLst>
          </p:cNvPr>
          <p:cNvSpPr txBox="1"/>
          <p:nvPr/>
        </p:nvSpPr>
        <p:spPr>
          <a:xfrm>
            <a:off x="1828800" y="22919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35275DB-FD41-0645-A0CF-7D418CB53E79}"/>
              </a:ext>
            </a:extLst>
          </p:cNvPr>
          <p:cNvSpPr txBox="1"/>
          <p:nvPr/>
        </p:nvSpPr>
        <p:spPr>
          <a:xfrm>
            <a:off x="1828800" y="29498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4C4768E8-30AE-884F-A9D0-FCAB4E8A41FF}"/>
              </a:ext>
            </a:extLst>
          </p:cNvPr>
          <p:cNvSpPr/>
          <p:nvPr/>
        </p:nvSpPr>
        <p:spPr>
          <a:xfrm>
            <a:off x="2857499" y="3367507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b="1" dirty="0">
              <a:solidFill>
                <a:schemeClr val="accent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CF08F12F-5415-E741-A85A-E1D5AB9BCD22}"/>
              </a:ext>
            </a:extLst>
          </p:cNvPr>
          <p:cNvSpPr/>
          <p:nvPr/>
        </p:nvSpPr>
        <p:spPr>
          <a:xfrm>
            <a:off x="2857498" y="2043000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b="1" dirty="0">
              <a:solidFill>
                <a:schemeClr val="accent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D78FD92D-4CD8-B94B-A970-E22FB0E68FB3}"/>
              </a:ext>
            </a:extLst>
          </p:cNvPr>
          <p:cNvSpPr/>
          <p:nvPr/>
        </p:nvSpPr>
        <p:spPr>
          <a:xfrm>
            <a:off x="2857499" y="2649623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b="1" dirty="0">
              <a:solidFill>
                <a:schemeClr val="accent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62EA1A7F-FA02-C446-B2C7-BC302F1500E6}"/>
              </a:ext>
            </a:extLst>
          </p:cNvPr>
          <p:cNvCxnSpPr>
            <a:stCxn id="13" idx="4"/>
            <a:endCxn id="14" idx="0"/>
          </p:cNvCxnSpPr>
          <p:nvPr/>
        </p:nvCxnSpPr>
        <p:spPr>
          <a:xfrm>
            <a:off x="2971798" y="227160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4D414C5-686B-FE44-9460-22A83340376E}"/>
              </a:ext>
            </a:extLst>
          </p:cNvPr>
          <p:cNvCxnSpPr>
            <a:stCxn id="14" idx="4"/>
            <a:endCxn id="12" idx="0"/>
          </p:cNvCxnSpPr>
          <p:nvPr/>
        </p:nvCxnSpPr>
        <p:spPr>
          <a:xfrm>
            <a:off x="2971799" y="287822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B4C7E10D-BF47-1640-842F-026107A8E6EE}"/>
              </a:ext>
            </a:extLst>
          </p:cNvPr>
          <p:cNvSpPr txBox="1"/>
          <p:nvPr/>
        </p:nvSpPr>
        <p:spPr>
          <a:xfrm>
            <a:off x="2514600" y="165140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A22F126F-D923-B945-AD82-8585EB3966DB}"/>
              </a:ext>
            </a:extLst>
          </p:cNvPr>
          <p:cNvSpPr txBox="1"/>
          <p:nvPr/>
        </p:nvSpPr>
        <p:spPr>
          <a:xfrm>
            <a:off x="2667000" y="228029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42DB4C2A-81B2-2B42-9DD7-F8083CAA9736}"/>
              </a:ext>
            </a:extLst>
          </p:cNvPr>
          <p:cNvSpPr txBox="1"/>
          <p:nvPr/>
        </p:nvSpPr>
        <p:spPr>
          <a:xfrm>
            <a:off x="2667000" y="293819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8D59B0A-E178-AD46-95F9-191B882D3C12}"/>
              </a:ext>
            </a:extLst>
          </p:cNvPr>
          <p:cNvCxnSpPr>
            <a:endCxn id="13" idx="0"/>
          </p:cNvCxnSpPr>
          <p:nvPr/>
        </p:nvCxnSpPr>
        <p:spPr>
          <a:xfrm>
            <a:off x="2634394" y="1304156"/>
            <a:ext cx="337404" cy="73884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A8D2E3A0-A8FA-CB46-A800-D26E8CAA76EF}"/>
              </a:ext>
            </a:extLst>
          </p:cNvPr>
          <p:cNvSpPr/>
          <p:nvPr/>
        </p:nvSpPr>
        <p:spPr>
          <a:xfrm>
            <a:off x="2021649" y="471683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1A9281D-A23F-E24F-9954-A687AC498E76}"/>
              </a:ext>
            </a:extLst>
          </p:cNvPr>
          <p:cNvSpPr/>
          <p:nvPr/>
        </p:nvSpPr>
        <p:spPr>
          <a:xfrm>
            <a:off x="2021649" y="399895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E787BF07-687E-594E-B2C3-D945A231C132}"/>
              </a:ext>
            </a:extLst>
          </p:cNvPr>
          <p:cNvCxnSpPr>
            <a:endCxn id="22" idx="0"/>
          </p:cNvCxnSpPr>
          <p:nvPr/>
        </p:nvCxnSpPr>
        <p:spPr>
          <a:xfrm>
            <a:off x="2135948" y="362093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57EFBC36-537A-5640-9B85-8E25E14448C9}"/>
              </a:ext>
            </a:extLst>
          </p:cNvPr>
          <p:cNvCxnSpPr>
            <a:stCxn id="22" idx="4"/>
            <a:endCxn id="21" idx="0"/>
          </p:cNvCxnSpPr>
          <p:nvPr/>
        </p:nvCxnSpPr>
        <p:spPr>
          <a:xfrm>
            <a:off x="2135949" y="4227555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Box 24">
            <a:extLst>
              <a:ext uri="{FF2B5EF4-FFF2-40B4-BE49-F238E27FC236}">
                <a16:creationId xmlns:a16="http://schemas.microsoft.com/office/drawing/2014/main" id="{17E3C2BA-AC35-254A-A29E-570730069FB1}"/>
              </a:ext>
            </a:extLst>
          </p:cNvPr>
          <p:cNvSpPr txBox="1"/>
          <p:nvPr/>
        </p:nvSpPr>
        <p:spPr>
          <a:xfrm>
            <a:off x="1823127" y="36296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CEEF5A50-377F-8A4B-8733-E7702080B2E4}"/>
              </a:ext>
            </a:extLst>
          </p:cNvPr>
          <p:cNvSpPr txBox="1"/>
          <p:nvPr/>
        </p:nvSpPr>
        <p:spPr>
          <a:xfrm>
            <a:off x="1823127" y="42875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77121B57-4461-EF4E-B8C1-E50D8F3F1C60}"/>
              </a:ext>
            </a:extLst>
          </p:cNvPr>
          <p:cNvSpPr/>
          <p:nvPr/>
        </p:nvSpPr>
        <p:spPr>
          <a:xfrm>
            <a:off x="2021649" y="53340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CABBACD-4A8A-4547-ACF3-D408C2160F67}"/>
              </a:ext>
            </a:extLst>
          </p:cNvPr>
          <p:cNvCxnSpPr>
            <a:endCxn id="27" idx="0"/>
          </p:cNvCxnSpPr>
          <p:nvPr/>
        </p:nvCxnSpPr>
        <p:spPr>
          <a:xfrm>
            <a:off x="2135948" y="4955977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Box 28">
            <a:extLst>
              <a:ext uri="{FF2B5EF4-FFF2-40B4-BE49-F238E27FC236}">
                <a16:creationId xmlns:a16="http://schemas.microsoft.com/office/drawing/2014/main" id="{6098C56C-6760-2344-97B6-594C77621733}"/>
              </a:ext>
            </a:extLst>
          </p:cNvPr>
          <p:cNvSpPr txBox="1"/>
          <p:nvPr/>
        </p:nvSpPr>
        <p:spPr>
          <a:xfrm>
            <a:off x="1823127" y="49646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C363E9A0-EE68-8442-8946-37617D8D6E3A}"/>
              </a:ext>
            </a:extLst>
          </p:cNvPr>
          <p:cNvSpPr txBox="1"/>
          <p:nvPr/>
        </p:nvSpPr>
        <p:spPr>
          <a:xfrm>
            <a:off x="6324600" y="228600"/>
            <a:ext cx="2438400" cy="53553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US" sz="3600" b="1" i="1" dirty="0">
                <a:latin typeface="Optima" panose="02000503060000020004" pitchFamily="2" charset="0"/>
              </a:rPr>
              <a:t>Patterns</a:t>
            </a:r>
            <a:endParaRPr lang="en-US" sz="3600" dirty="0">
              <a:latin typeface="Optima" panose="02000503060000020004" pitchFamily="2" charset="0"/>
            </a:endParaRPr>
          </a:p>
          <a:p>
            <a:endParaRPr lang="en-US" dirty="0">
              <a:latin typeface="Optima" panose="02000503060000020004" pitchFamily="2" charset="0"/>
            </a:endParaRP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banana</a:t>
            </a:r>
          </a:p>
          <a:p>
            <a:r>
              <a:rPr lang="en-US" sz="3600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and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nab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antenna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bandana</a:t>
            </a:r>
          </a:p>
          <a:p>
            <a:r>
              <a:rPr lang="en-US" sz="3600" dirty="0" err="1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endParaRPr lang="en-US" sz="36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nana </a:t>
            </a: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C8AF6C89-826D-9349-AB1B-0DA0204144F7}"/>
              </a:ext>
            </a:extLst>
          </p:cNvPr>
          <p:cNvSpPr>
            <a:spLocks noChangeAspect="1"/>
          </p:cNvSpPr>
          <p:nvPr/>
        </p:nvSpPr>
        <p:spPr>
          <a:xfrm>
            <a:off x="2209800" y="815643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2A0CA63D-3576-7F46-BFBC-CAE052CC08B9}"/>
              </a:ext>
            </a:extLst>
          </p:cNvPr>
          <p:cNvSpPr txBox="1"/>
          <p:nvPr/>
        </p:nvSpPr>
        <p:spPr>
          <a:xfrm>
            <a:off x="2188564" y="943939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</p:spTree>
    <p:extLst>
      <p:ext uri="{BB962C8B-B14F-4D97-AF65-F5344CB8AC3E}">
        <p14:creationId xmlns:p14="http://schemas.microsoft.com/office/powerpoint/2010/main" val="3913910546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D93F7721-866E-B648-9D21-E58B6061963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179FBA7E-3037-EB41-B22F-042B748779D9}"/>
              </a:ext>
            </a:extLst>
          </p:cNvPr>
          <p:cNvSpPr/>
          <p:nvPr/>
        </p:nvSpPr>
        <p:spPr>
          <a:xfrm>
            <a:off x="2438401" y="337880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2A57761A-5112-434C-92EB-F8D49A5B349C}"/>
              </a:ext>
            </a:extLst>
          </p:cNvPr>
          <p:cNvSpPr/>
          <p:nvPr/>
        </p:nvSpPr>
        <p:spPr>
          <a:xfrm>
            <a:off x="2438400" y="20542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758FD2C5-F32E-0849-82E9-E616246C4FE4}"/>
              </a:ext>
            </a:extLst>
          </p:cNvPr>
          <p:cNvCxnSpPr>
            <a:endCxn id="4" idx="0"/>
          </p:cNvCxnSpPr>
          <p:nvPr/>
        </p:nvCxnSpPr>
        <p:spPr>
          <a:xfrm>
            <a:off x="2552700" y="1295352"/>
            <a:ext cx="0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Oval 5">
            <a:extLst>
              <a:ext uri="{FF2B5EF4-FFF2-40B4-BE49-F238E27FC236}">
                <a16:creationId xmlns:a16="http://schemas.microsoft.com/office/drawing/2014/main" id="{84F01A15-28A5-3B40-8A81-63AA158407CF}"/>
              </a:ext>
            </a:extLst>
          </p:cNvPr>
          <p:cNvSpPr/>
          <p:nvPr/>
        </p:nvSpPr>
        <p:spPr>
          <a:xfrm>
            <a:off x="2438401" y="266092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B188EC14-2511-7540-A079-F1D60AB07D55}"/>
              </a:ext>
            </a:extLst>
          </p:cNvPr>
          <p:cNvCxnSpPr>
            <a:stCxn id="4" idx="4"/>
            <a:endCxn id="6" idx="0"/>
          </p:cNvCxnSpPr>
          <p:nvPr/>
        </p:nvCxnSpPr>
        <p:spPr>
          <a:xfrm>
            <a:off x="2552700" y="2282898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C8AFE8CC-B4A1-0D4C-AA08-44708C3A0872}"/>
              </a:ext>
            </a:extLst>
          </p:cNvPr>
          <p:cNvCxnSpPr>
            <a:stCxn id="6" idx="4"/>
            <a:endCxn id="3" idx="0"/>
          </p:cNvCxnSpPr>
          <p:nvPr/>
        </p:nvCxnSpPr>
        <p:spPr>
          <a:xfrm>
            <a:off x="2552701" y="2889521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0F8459E6-1708-2444-93F3-37BB01CF0D9D}"/>
              </a:ext>
            </a:extLst>
          </p:cNvPr>
          <p:cNvSpPr txBox="1"/>
          <p:nvPr/>
        </p:nvSpPr>
        <p:spPr>
          <a:xfrm>
            <a:off x="2284306" y="164305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21F6F363-1E09-8F4B-AC7D-D22B30FE776A}"/>
              </a:ext>
            </a:extLst>
          </p:cNvPr>
          <p:cNvSpPr txBox="1"/>
          <p:nvPr/>
        </p:nvSpPr>
        <p:spPr>
          <a:xfrm>
            <a:off x="2284306" y="22915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B94D98D-57CA-8148-B812-A553355380AD}"/>
              </a:ext>
            </a:extLst>
          </p:cNvPr>
          <p:cNvSpPr txBox="1"/>
          <p:nvPr/>
        </p:nvSpPr>
        <p:spPr>
          <a:xfrm>
            <a:off x="2284306" y="29494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E19357C8-E28F-0C4C-9625-2671B28D5F95}"/>
              </a:ext>
            </a:extLst>
          </p:cNvPr>
          <p:cNvSpPr/>
          <p:nvPr/>
        </p:nvSpPr>
        <p:spPr>
          <a:xfrm>
            <a:off x="3559515" y="336710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74F37588-E792-9A48-8FCA-C6C9BDACEBD8}"/>
              </a:ext>
            </a:extLst>
          </p:cNvPr>
          <p:cNvSpPr/>
          <p:nvPr/>
        </p:nvSpPr>
        <p:spPr>
          <a:xfrm>
            <a:off x="3559514" y="20425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4289BF29-9374-0047-83D9-7805778365DF}"/>
              </a:ext>
            </a:extLst>
          </p:cNvPr>
          <p:cNvSpPr/>
          <p:nvPr/>
        </p:nvSpPr>
        <p:spPr>
          <a:xfrm>
            <a:off x="3559515" y="264922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1828BD88-9451-EC45-8B31-E4F7B1CF6EF8}"/>
              </a:ext>
            </a:extLst>
          </p:cNvPr>
          <p:cNvCxnSpPr>
            <a:stCxn id="13" idx="4"/>
            <a:endCxn id="14" idx="0"/>
          </p:cNvCxnSpPr>
          <p:nvPr/>
        </p:nvCxnSpPr>
        <p:spPr>
          <a:xfrm>
            <a:off x="3673814" y="2271198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AD86CE00-D194-7E45-9902-5271726F5551}"/>
              </a:ext>
            </a:extLst>
          </p:cNvPr>
          <p:cNvCxnSpPr>
            <a:stCxn id="14" idx="4"/>
            <a:endCxn id="12" idx="0"/>
          </p:cNvCxnSpPr>
          <p:nvPr/>
        </p:nvCxnSpPr>
        <p:spPr>
          <a:xfrm>
            <a:off x="3673815" y="2877821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AC0A2FE4-8A38-114E-A3D0-35B225B8C0B6}"/>
              </a:ext>
            </a:extLst>
          </p:cNvPr>
          <p:cNvSpPr txBox="1"/>
          <p:nvPr/>
        </p:nvSpPr>
        <p:spPr>
          <a:xfrm>
            <a:off x="2928751" y="16466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FC4893C9-04D1-6A42-A535-BB00C7EDF40D}"/>
              </a:ext>
            </a:extLst>
          </p:cNvPr>
          <p:cNvSpPr txBox="1"/>
          <p:nvPr/>
        </p:nvSpPr>
        <p:spPr>
          <a:xfrm>
            <a:off x="3369016" y="22798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C8C49069-2C19-0046-AA30-A73073C077F2}"/>
              </a:ext>
            </a:extLst>
          </p:cNvPr>
          <p:cNvSpPr txBox="1"/>
          <p:nvPr/>
        </p:nvSpPr>
        <p:spPr>
          <a:xfrm>
            <a:off x="3369016" y="29377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248A108-C866-324C-9FC6-6D4C55E63F47}"/>
              </a:ext>
            </a:extLst>
          </p:cNvPr>
          <p:cNvCxnSpPr>
            <a:endCxn id="13" idx="0"/>
          </p:cNvCxnSpPr>
          <p:nvPr/>
        </p:nvCxnSpPr>
        <p:spPr>
          <a:xfrm>
            <a:off x="2552700" y="1295352"/>
            <a:ext cx="1121114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1851A07F-33E4-D148-9106-D8A7E08A21F0}"/>
              </a:ext>
            </a:extLst>
          </p:cNvPr>
          <p:cNvSpPr/>
          <p:nvPr/>
        </p:nvSpPr>
        <p:spPr>
          <a:xfrm>
            <a:off x="1409698" y="2059021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b="1" dirty="0">
              <a:solidFill>
                <a:schemeClr val="accent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754085AA-BEFC-3643-94A7-2EFA9810BF21}"/>
              </a:ext>
            </a:extLst>
          </p:cNvPr>
          <p:cNvSpPr txBox="1"/>
          <p:nvPr/>
        </p:nvSpPr>
        <p:spPr>
          <a:xfrm>
            <a:off x="1557939" y="155472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22ECD569-4ADE-F94F-8236-C244C43FEA48}"/>
              </a:ext>
            </a:extLst>
          </p:cNvPr>
          <p:cNvCxnSpPr/>
          <p:nvPr/>
        </p:nvCxnSpPr>
        <p:spPr>
          <a:xfrm flipH="1">
            <a:off x="1589691" y="1295352"/>
            <a:ext cx="963009" cy="76366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E508162C-53FF-9340-A7A6-158E178E5B94}"/>
              </a:ext>
            </a:extLst>
          </p:cNvPr>
          <p:cNvSpPr/>
          <p:nvPr/>
        </p:nvSpPr>
        <p:spPr>
          <a:xfrm>
            <a:off x="2438401" y="471683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C6734CDB-8A5B-524F-9BFE-6B4259C891BD}"/>
              </a:ext>
            </a:extLst>
          </p:cNvPr>
          <p:cNvSpPr/>
          <p:nvPr/>
        </p:nvSpPr>
        <p:spPr>
          <a:xfrm>
            <a:off x="2438401" y="399895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9051A88E-F9B4-3C47-B223-4A7834E2B39C}"/>
              </a:ext>
            </a:extLst>
          </p:cNvPr>
          <p:cNvCxnSpPr>
            <a:endCxn id="25" idx="0"/>
          </p:cNvCxnSpPr>
          <p:nvPr/>
        </p:nvCxnSpPr>
        <p:spPr>
          <a:xfrm>
            <a:off x="2552700" y="362093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68E902DB-85B0-1B45-A8CC-7F99D5334E12}"/>
              </a:ext>
            </a:extLst>
          </p:cNvPr>
          <p:cNvCxnSpPr>
            <a:stCxn id="25" idx="4"/>
            <a:endCxn id="24" idx="0"/>
          </p:cNvCxnSpPr>
          <p:nvPr/>
        </p:nvCxnSpPr>
        <p:spPr>
          <a:xfrm>
            <a:off x="2552701" y="4227555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C3E32851-F7C1-BD4B-969A-6523646B7C77}"/>
              </a:ext>
            </a:extLst>
          </p:cNvPr>
          <p:cNvSpPr txBox="1"/>
          <p:nvPr/>
        </p:nvSpPr>
        <p:spPr>
          <a:xfrm>
            <a:off x="2284306" y="36296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14529B3E-4E3A-DA4A-9CBC-A197EE2F6078}"/>
              </a:ext>
            </a:extLst>
          </p:cNvPr>
          <p:cNvSpPr txBox="1"/>
          <p:nvPr/>
        </p:nvSpPr>
        <p:spPr>
          <a:xfrm>
            <a:off x="2284306" y="42875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683C7431-5453-C047-944B-084BDC6A8278}"/>
              </a:ext>
            </a:extLst>
          </p:cNvPr>
          <p:cNvSpPr/>
          <p:nvPr/>
        </p:nvSpPr>
        <p:spPr>
          <a:xfrm>
            <a:off x="2438401" y="53340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3F054995-CBBC-E243-9EDA-BE23150DB750}"/>
              </a:ext>
            </a:extLst>
          </p:cNvPr>
          <p:cNvCxnSpPr>
            <a:endCxn id="30" idx="0"/>
          </p:cNvCxnSpPr>
          <p:nvPr/>
        </p:nvCxnSpPr>
        <p:spPr>
          <a:xfrm>
            <a:off x="2552700" y="4955977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>
            <a:extLst>
              <a:ext uri="{FF2B5EF4-FFF2-40B4-BE49-F238E27FC236}">
                <a16:creationId xmlns:a16="http://schemas.microsoft.com/office/drawing/2014/main" id="{052F76DF-3EF8-BD41-95C5-B4A67B14DB56}"/>
              </a:ext>
            </a:extLst>
          </p:cNvPr>
          <p:cNvSpPr txBox="1"/>
          <p:nvPr/>
        </p:nvSpPr>
        <p:spPr>
          <a:xfrm>
            <a:off x="2284306" y="49646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7F7EC07-731F-E44B-99D6-320143394AB6}"/>
              </a:ext>
            </a:extLst>
          </p:cNvPr>
          <p:cNvSpPr txBox="1"/>
          <p:nvPr/>
        </p:nvSpPr>
        <p:spPr>
          <a:xfrm>
            <a:off x="6324600" y="228600"/>
            <a:ext cx="2438400" cy="53553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US" sz="3600" b="1" i="1" dirty="0">
                <a:latin typeface="Optima" panose="02000503060000020004" pitchFamily="2" charset="0"/>
              </a:rPr>
              <a:t>Patterns</a:t>
            </a:r>
            <a:endParaRPr lang="en-US" sz="3600" dirty="0">
              <a:latin typeface="Optima" panose="02000503060000020004" pitchFamily="2" charset="0"/>
            </a:endParaRPr>
          </a:p>
          <a:p>
            <a:endParaRPr lang="en-US" dirty="0">
              <a:latin typeface="Optima" panose="02000503060000020004" pitchFamily="2" charset="0"/>
            </a:endParaRP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banana</a:t>
            </a: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pan</a:t>
            </a:r>
          </a:p>
          <a:p>
            <a:r>
              <a:rPr lang="en-US" sz="3600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and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nab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antenna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bandana</a:t>
            </a:r>
          </a:p>
          <a:p>
            <a:r>
              <a:rPr lang="en-US" sz="3600" dirty="0" err="1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endParaRPr lang="en-US" sz="36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nana </a:t>
            </a:r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F6731F20-097A-E54C-BBC8-0E4E055CB362}"/>
              </a:ext>
            </a:extLst>
          </p:cNvPr>
          <p:cNvSpPr>
            <a:spLocks noChangeAspect="1"/>
          </p:cNvSpPr>
          <p:nvPr/>
        </p:nvSpPr>
        <p:spPr>
          <a:xfrm>
            <a:off x="2209800" y="806839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8D847B67-1D96-C048-8667-2FE5087135DA}"/>
              </a:ext>
            </a:extLst>
          </p:cNvPr>
          <p:cNvSpPr txBox="1"/>
          <p:nvPr/>
        </p:nvSpPr>
        <p:spPr>
          <a:xfrm>
            <a:off x="2188564" y="935135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</p:spTree>
    <p:extLst>
      <p:ext uri="{BB962C8B-B14F-4D97-AF65-F5344CB8AC3E}">
        <p14:creationId xmlns:p14="http://schemas.microsoft.com/office/powerpoint/2010/main" val="4281082432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E8020C2-67FE-6143-9B2F-B53D48F5EAF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48C82DCE-0499-174E-A13A-FD3016D5AF15}"/>
              </a:ext>
            </a:extLst>
          </p:cNvPr>
          <p:cNvSpPr/>
          <p:nvPr/>
        </p:nvSpPr>
        <p:spPr>
          <a:xfrm>
            <a:off x="1409698" y="2059021"/>
            <a:ext cx="228599" cy="228600"/>
          </a:xfrm>
          <a:prstGeom prst="ellipse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b="1" dirty="0">
              <a:solidFill>
                <a:schemeClr val="accent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467BCF4C-6140-0A4C-8670-862B068CBA1B}"/>
              </a:ext>
            </a:extLst>
          </p:cNvPr>
          <p:cNvSpPr/>
          <p:nvPr/>
        </p:nvSpPr>
        <p:spPr>
          <a:xfrm>
            <a:off x="1409699" y="2665644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b="1" dirty="0">
              <a:solidFill>
                <a:schemeClr val="accent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5F34086C-5D9F-7F48-93E7-ABA881447CCA}"/>
              </a:ext>
            </a:extLst>
          </p:cNvPr>
          <p:cNvCxnSpPr>
            <a:stCxn id="3" idx="4"/>
            <a:endCxn id="4" idx="0"/>
          </p:cNvCxnSpPr>
          <p:nvPr/>
        </p:nvCxnSpPr>
        <p:spPr>
          <a:xfrm>
            <a:off x="1523998" y="22876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Box 5">
            <a:extLst>
              <a:ext uri="{FF2B5EF4-FFF2-40B4-BE49-F238E27FC236}">
                <a16:creationId xmlns:a16="http://schemas.microsoft.com/office/drawing/2014/main" id="{A4916F77-DB16-A64C-98F9-FC439896418A}"/>
              </a:ext>
            </a:extLst>
          </p:cNvPr>
          <p:cNvSpPr txBox="1"/>
          <p:nvPr/>
        </p:nvSpPr>
        <p:spPr>
          <a:xfrm>
            <a:off x="1557939" y="155472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E8A691E-7EC1-0146-A51C-27AAA88DF3D1}"/>
              </a:ext>
            </a:extLst>
          </p:cNvPr>
          <p:cNvSpPr txBox="1"/>
          <p:nvPr/>
        </p:nvSpPr>
        <p:spPr>
          <a:xfrm>
            <a:off x="1219200" y="22963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D3016940-204E-E246-B6BE-66BAD88509A3}"/>
              </a:ext>
            </a:extLst>
          </p:cNvPr>
          <p:cNvCxnSpPr/>
          <p:nvPr/>
        </p:nvCxnSpPr>
        <p:spPr>
          <a:xfrm flipH="1">
            <a:off x="1589691" y="1295352"/>
            <a:ext cx="963009" cy="76366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Oval 8">
            <a:extLst>
              <a:ext uri="{FF2B5EF4-FFF2-40B4-BE49-F238E27FC236}">
                <a16:creationId xmlns:a16="http://schemas.microsoft.com/office/drawing/2014/main" id="{1334E8A1-B4D9-0F41-8C68-B9A47B6D5497}"/>
              </a:ext>
            </a:extLst>
          </p:cNvPr>
          <p:cNvSpPr/>
          <p:nvPr/>
        </p:nvSpPr>
        <p:spPr>
          <a:xfrm>
            <a:off x="2438401" y="337880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4857D47F-5103-2E45-A489-294F229EFD95}"/>
              </a:ext>
            </a:extLst>
          </p:cNvPr>
          <p:cNvSpPr/>
          <p:nvPr/>
        </p:nvSpPr>
        <p:spPr>
          <a:xfrm>
            <a:off x="2438400" y="20542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17556C3F-42EE-F948-A7EC-C699515F11DC}"/>
              </a:ext>
            </a:extLst>
          </p:cNvPr>
          <p:cNvCxnSpPr>
            <a:endCxn id="10" idx="0"/>
          </p:cNvCxnSpPr>
          <p:nvPr/>
        </p:nvCxnSpPr>
        <p:spPr>
          <a:xfrm>
            <a:off x="2552700" y="1295352"/>
            <a:ext cx="0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15FC8414-C565-C84E-8F3B-06694EEA0B91}"/>
              </a:ext>
            </a:extLst>
          </p:cNvPr>
          <p:cNvSpPr/>
          <p:nvPr/>
        </p:nvSpPr>
        <p:spPr>
          <a:xfrm>
            <a:off x="2438401" y="266092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40DE7DCD-B47F-5847-A75F-BC7B5E23CF23}"/>
              </a:ext>
            </a:extLst>
          </p:cNvPr>
          <p:cNvCxnSpPr>
            <a:stCxn id="10" idx="4"/>
            <a:endCxn id="12" idx="0"/>
          </p:cNvCxnSpPr>
          <p:nvPr/>
        </p:nvCxnSpPr>
        <p:spPr>
          <a:xfrm>
            <a:off x="2552700" y="2282898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895F2859-7B69-AB45-AC85-C198120BD40C}"/>
              </a:ext>
            </a:extLst>
          </p:cNvPr>
          <p:cNvCxnSpPr>
            <a:stCxn id="12" idx="4"/>
            <a:endCxn id="9" idx="0"/>
          </p:cNvCxnSpPr>
          <p:nvPr/>
        </p:nvCxnSpPr>
        <p:spPr>
          <a:xfrm>
            <a:off x="2552701" y="2889521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>
            <a:extLst>
              <a:ext uri="{FF2B5EF4-FFF2-40B4-BE49-F238E27FC236}">
                <a16:creationId xmlns:a16="http://schemas.microsoft.com/office/drawing/2014/main" id="{0192789A-D13F-854D-B624-F5E9EE62B9A6}"/>
              </a:ext>
            </a:extLst>
          </p:cNvPr>
          <p:cNvSpPr txBox="1"/>
          <p:nvPr/>
        </p:nvSpPr>
        <p:spPr>
          <a:xfrm>
            <a:off x="2284306" y="164305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A101A7D5-9F41-CA4D-BD6F-067CC99B64FC}"/>
              </a:ext>
            </a:extLst>
          </p:cNvPr>
          <p:cNvSpPr txBox="1"/>
          <p:nvPr/>
        </p:nvSpPr>
        <p:spPr>
          <a:xfrm>
            <a:off x="2284306" y="22915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00BA059-2EE7-E947-8C95-539A0F2606B9}"/>
              </a:ext>
            </a:extLst>
          </p:cNvPr>
          <p:cNvSpPr txBox="1"/>
          <p:nvPr/>
        </p:nvSpPr>
        <p:spPr>
          <a:xfrm>
            <a:off x="2284306" y="29494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F2A1ED6A-B0F8-B747-A3E5-AA16EE8A5615}"/>
              </a:ext>
            </a:extLst>
          </p:cNvPr>
          <p:cNvSpPr/>
          <p:nvPr/>
        </p:nvSpPr>
        <p:spPr>
          <a:xfrm>
            <a:off x="3559515" y="336710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FCF9C77D-7E3F-484A-BA5F-2DA9F405228D}"/>
              </a:ext>
            </a:extLst>
          </p:cNvPr>
          <p:cNvSpPr/>
          <p:nvPr/>
        </p:nvSpPr>
        <p:spPr>
          <a:xfrm>
            <a:off x="3559514" y="20425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447602E1-3F34-E845-BAB7-4082CC1DF7D6}"/>
              </a:ext>
            </a:extLst>
          </p:cNvPr>
          <p:cNvSpPr/>
          <p:nvPr/>
        </p:nvSpPr>
        <p:spPr>
          <a:xfrm>
            <a:off x="3559515" y="264922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4A1CEB0A-3ED5-1C46-8A0B-0C31B8B1BA49}"/>
              </a:ext>
            </a:extLst>
          </p:cNvPr>
          <p:cNvCxnSpPr>
            <a:stCxn id="19" idx="4"/>
            <a:endCxn id="20" idx="0"/>
          </p:cNvCxnSpPr>
          <p:nvPr/>
        </p:nvCxnSpPr>
        <p:spPr>
          <a:xfrm>
            <a:off x="3673814" y="2271198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C7D39C75-9BDE-1249-AC8E-9D106F1AD4A7}"/>
              </a:ext>
            </a:extLst>
          </p:cNvPr>
          <p:cNvCxnSpPr>
            <a:stCxn id="20" idx="4"/>
            <a:endCxn id="18" idx="0"/>
          </p:cNvCxnSpPr>
          <p:nvPr/>
        </p:nvCxnSpPr>
        <p:spPr>
          <a:xfrm>
            <a:off x="3673815" y="2877821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0E567A78-03BB-464E-B94F-7500020BB374}"/>
              </a:ext>
            </a:extLst>
          </p:cNvPr>
          <p:cNvSpPr txBox="1"/>
          <p:nvPr/>
        </p:nvSpPr>
        <p:spPr>
          <a:xfrm>
            <a:off x="2928751" y="16466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EAD005A-89C5-2244-92CB-7FF1691E779E}"/>
              </a:ext>
            </a:extLst>
          </p:cNvPr>
          <p:cNvSpPr txBox="1"/>
          <p:nvPr/>
        </p:nvSpPr>
        <p:spPr>
          <a:xfrm>
            <a:off x="3369016" y="22798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A5754070-25CB-9547-A72C-7D64F592F701}"/>
              </a:ext>
            </a:extLst>
          </p:cNvPr>
          <p:cNvSpPr txBox="1"/>
          <p:nvPr/>
        </p:nvSpPr>
        <p:spPr>
          <a:xfrm>
            <a:off x="3369016" y="29377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23C6AF37-AB0D-2647-9FE8-10F523555DA1}"/>
              </a:ext>
            </a:extLst>
          </p:cNvPr>
          <p:cNvCxnSpPr>
            <a:endCxn id="19" idx="0"/>
          </p:cNvCxnSpPr>
          <p:nvPr/>
        </p:nvCxnSpPr>
        <p:spPr>
          <a:xfrm>
            <a:off x="2552700" y="1295352"/>
            <a:ext cx="1121114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2BAD9DAD-59F7-EE4E-AE02-E752B796036F}"/>
              </a:ext>
            </a:extLst>
          </p:cNvPr>
          <p:cNvSpPr/>
          <p:nvPr/>
        </p:nvSpPr>
        <p:spPr>
          <a:xfrm>
            <a:off x="1409698" y="2059021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b="1" dirty="0">
              <a:solidFill>
                <a:schemeClr val="accent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16C9017-CECD-C746-BECF-8C26D2896C5F}"/>
              </a:ext>
            </a:extLst>
          </p:cNvPr>
          <p:cNvSpPr txBox="1"/>
          <p:nvPr/>
        </p:nvSpPr>
        <p:spPr>
          <a:xfrm>
            <a:off x="1557939" y="155472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96949F-59C1-7148-B819-101F5C7F3382}"/>
              </a:ext>
            </a:extLst>
          </p:cNvPr>
          <p:cNvCxnSpPr/>
          <p:nvPr/>
        </p:nvCxnSpPr>
        <p:spPr>
          <a:xfrm flipH="1">
            <a:off x="1589691" y="1295352"/>
            <a:ext cx="963009" cy="76366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val 29">
            <a:extLst>
              <a:ext uri="{FF2B5EF4-FFF2-40B4-BE49-F238E27FC236}">
                <a16:creationId xmlns:a16="http://schemas.microsoft.com/office/drawing/2014/main" id="{AAD18369-9344-FE4C-97AE-474B38C8863D}"/>
              </a:ext>
            </a:extLst>
          </p:cNvPr>
          <p:cNvSpPr/>
          <p:nvPr/>
        </p:nvSpPr>
        <p:spPr>
          <a:xfrm>
            <a:off x="2438401" y="471683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75EC8B87-3F51-7147-9AB1-67D93714AC3C}"/>
              </a:ext>
            </a:extLst>
          </p:cNvPr>
          <p:cNvSpPr/>
          <p:nvPr/>
        </p:nvSpPr>
        <p:spPr>
          <a:xfrm>
            <a:off x="2438401" y="399895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2405A8C7-6ED7-3B4D-BB54-0D899CF31512}"/>
              </a:ext>
            </a:extLst>
          </p:cNvPr>
          <p:cNvCxnSpPr>
            <a:endCxn id="31" idx="0"/>
          </p:cNvCxnSpPr>
          <p:nvPr/>
        </p:nvCxnSpPr>
        <p:spPr>
          <a:xfrm>
            <a:off x="2552700" y="362093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C8DEC913-D0E0-A347-8627-C92B9EF14EE9}"/>
              </a:ext>
            </a:extLst>
          </p:cNvPr>
          <p:cNvCxnSpPr>
            <a:stCxn id="31" idx="4"/>
            <a:endCxn id="30" idx="0"/>
          </p:cNvCxnSpPr>
          <p:nvPr/>
        </p:nvCxnSpPr>
        <p:spPr>
          <a:xfrm>
            <a:off x="2552701" y="4227555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>
            <a:extLst>
              <a:ext uri="{FF2B5EF4-FFF2-40B4-BE49-F238E27FC236}">
                <a16:creationId xmlns:a16="http://schemas.microsoft.com/office/drawing/2014/main" id="{2BA49830-10A3-E84F-845A-D302F97D40A2}"/>
              </a:ext>
            </a:extLst>
          </p:cNvPr>
          <p:cNvSpPr txBox="1"/>
          <p:nvPr/>
        </p:nvSpPr>
        <p:spPr>
          <a:xfrm>
            <a:off x="2284306" y="36296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1D216180-5AC9-E84D-AB53-8D7BA4DAE530}"/>
              </a:ext>
            </a:extLst>
          </p:cNvPr>
          <p:cNvSpPr txBox="1"/>
          <p:nvPr/>
        </p:nvSpPr>
        <p:spPr>
          <a:xfrm>
            <a:off x="2284306" y="42875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A156A234-F2C2-CE40-B306-5A294547E1BC}"/>
              </a:ext>
            </a:extLst>
          </p:cNvPr>
          <p:cNvSpPr/>
          <p:nvPr/>
        </p:nvSpPr>
        <p:spPr>
          <a:xfrm>
            <a:off x="2438401" y="53340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D9356A65-77F5-0741-B6DC-B1D7B868D20A}"/>
              </a:ext>
            </a:extLst>
          </p:cNvPr>
          <p:cNvCxnSpPr>
            <a:endCxn id="36" idx="0"/>
          </p:cNvCxnSpPr>
          <p:nvPr/>
        </p:nvCxnSpPr>
        <p:spPr>
          <a:xfrm>
            <a:off x="2552700" y="4955977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>
            <a:extLst>
              <a:ext uri="{FF2B5EF4-FFF2-40B4-BE49-F238E27FC236}">
                <a16:creationId xmlns:a16="http://schemas.microsoft.com/office/drawing/2014/main" id="{200E7357-EC9D-4841-B2D8-6844028FC9CD}"/>
              </a:ext>
            </a:extLst>
          </p:cNvPr>
          <p:cNvSpPr txBox="1"/>
          <p:nvPr/>
        </p:nvSpPr>
        <p:spPr>
          <a:xfrm>
            <a:off x="2284306" y="49646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68794803-6C44-CE41-A73F-3F8B6C6C3B1C}"/>
              </a:ext>
            </a:extLst>
          </p:cNvPr>
          <p:cNvSpPr txBox="1"/>
          <p:nvPr/>
        </p:nvSpPr>
        <p:spPr>
          <a:xfrm>
            <a:off x="6324600" y="228600"/>
            <a:ext cx="2438400" cy="53553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US" sz="3600" b="1" i="1" dirty="0">
                <a:latin typeface="Optima" panose="02000503060000020004" pitchFamily="2" charset="0"/>
              </a:rPr>
              <a:t>Patterns</a:t>
            </a:r>
            <a:endParaRPr lang="en-US" sz="3600" dirty="0">
              <a:latin typeface="Optima" panose="02000503060000020004" pitchFamily="2" charset="0"/>
            </a:endParaRPr>
          </a:p>
          <a:p>
            <a:endParaRPr lang="en-US" dirty="0">
              <a:latin typeface="Optima" panose="02000503060000020004" pitchFamily="2" charset="0"/>
            </a:endParaRP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banana</a:t>
            </a: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pan</a:t>
            </a:r>
          </a:p>
          <a:p>
            <a:r>
              <a:rPr lang="en-US" sz="3600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and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nab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antenna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bandana</a:t>
            </a:r>
          </a:p>
          <a:p>
            <a:r>
              <a:rPr lang="en-US" sz="3600" dirty="0" err="1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endParaRPr lang="en-US" sz="36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nana </a:t>
            </a: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5D6CB0ED-CF9C-EE48-BA4F-B5B262894A66}"/>
              </a:ext>
            </a:extLst>
          </p:cNvPr>
          <p:cNvSpPr>
            <a:spLocks noChangeAspect="1"/>
          </p:cNvSpPr>
          <p:nvPr/>
        </p:nvSpPr>
        <p:spPr>
          <a:xfrm>
            <a:off x="2209800" y="806839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5752F4EB-F722-D249-8D68-CAF3A237E521}"/>
              </a:ext>
            </a:extLst>
          </p:cNvPr>
          <p:cNvSpPr txBox="1"/>
          <p:nvPr/>
        </p:nvSpPr>
        <p:spPr>
          <a:xfrm>
            <a:off x="2188564" y="935135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</p:spTree>
    <p:extLst>
      <p:ext uri="{BB962C8B-B14F-4D97-AF65-F5344CB8AC3E}">
        <p14:creationId xmlns:p14="http://schemas.microsoft.com/office/powerpoint/2010/main" val="992033766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236EC417-95EF-4B4A-9F59-3F50BFCA1D4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AE51CAB9-0D0A-A046-BA9C-829252C69A65}"/>
              </a:ext>
            </a:extLst>
          </p:cNvPr>
          <p:cNvSpPr/>
          <p:nvPr/>
        </p:nvSpPr>
        <p:spPr>
          <a:xfrm>
            <a:off x="1409698" y="2059021"/>
            <a:ext cx="228599" cy="228600"/>
          </a:xfrm>
          <a:prstGeom prst="ellipse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b="1" dirty="0">
              <a:solidFill>
                <a:schemeClr val="accent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4250DED3-C1C0-7445-A2C5-735A734680D7}"/>
              </a:ext>
            </a:extLst>
          </p:cNvPr>
          <p:cNvSpPr/>
          <p:nvPr/>
        </p:nvSpPr>
        <p:spPr>
          <a:xfrm>
            <a:off x="1409699" y="2665644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b="1" dirty="0">
              <a:solidFill>
                <a:schemeClr val="accent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A68E11FB-5A23-2142-9F36-664957AE4F4A}"/>
              </a:ext>
            </a:extLst>
          </p:cNvPr>
          <p:cNvCxnSpPr>
            <a:stCxn id="3" idx="4"/>
            <a:endCxn id="4" idx="0"/>
          </p:cNvCxnSpPr>
          <p:nvPr/>
        </p:nvCxnSpPr>
        <p:spPr>
          <a:xfrm>
            <a:off x="1523998" y="22876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Box 5">
            <a:extLst>
              <a:ext uri="{FF2B5EF4-FFF2-40B4-BE49-F238E27FC236}">
                <a16:creationId xmlns:a16="http://schemas.microsoft.com/office/drawing/2014/main" id="{876B32F3-1A8C-FA49-8A73-183D61DA08A5}"/>
              </a:ext>
            </a:extLst>
          </p:cNvPr>
          <p:cNvSpPr txBox="1"/>
          <p:nvPr/>
        </p:nvSpPr>
        <p:spPr>
          <a:xfrm>
            <a:off x="1557939" y="155472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D47F937-7E67-6A49-94E0-54CD25AD9260}"/>
              </a:ext>
            </a:extLst>
          </p:cNvPr>
          <p:cNvSpPr txBox="1"/>
          <p:nvPr/>
        </p:nvSpPr>
        <p:spPr>
          <a:xfrm>
            <a:off x="1219200" y="22963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C7DF3715-3FD1-3847-AAC9-64B3CD1C46AC}"/>
              </a:ext>
            </a:extLst>
          </p:cNvPr>
          <p:cNvCxnSpPr/>
          <p:nvPr/>
        </p:nvCxnSpPr>
        <p:spPr>
          <a:xfrm flipH="1">
            <a:off x="1589691" y="1295352"/>
            <a:ext cx="963009" cy="76366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Oval 8">
            <a:extLst>
              <a:ext uri="{FF2B5EF4-FFF2-40B4-BE49-F238E27FC236}">
                <a16:creationId xmlns:a16="http://schemas.microsoft.com/office/drawing/2014/main" id="{6DB4A8EB-85F2-944C-A25B-E21FF049F246}"/>
              </a:ext>
            </a:extLst>
          </p:cNvPr>
          <p:cNvSpPr/>
          <p:nvPr/>
        </p:nvSpPr>
        <p:spPr>
          <a:xfrm>
            <a:off x="2438401" y="337880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D2689357-16AE-EB40-8D69-02E3D2576138}"/>
              </a:ext>
            </a:extLst>
          </p:cNvPr>
          <p:cNvSpPr/>
          <p:nvPr/>
        </p:nvSpPr>
        <p:spPr>
          <a:xfrm>
            <a:off x="2438400" y="20542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8C43071-7721-7D40-94FE-DD692765F1C4}"/>
              </a:ext>
            </a:extLst>
          </p:cNvPr>
          <p:cNvCxnSpPr>
            <a:endCxn id="10" idx="0"/>
          </p:cNvCxnSpPr>
          <p:nvPr/>
        </p:nvCxnSpPr>
        <p:spPr>
          <a:xfrm>
            <a:off x="2552700" y="1295352"/>
            <a:ext cx="0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1E1D655F-3839-E247-BEA9-7431275F4A09}"/>
              </a:ext>
            </a:extLst>
          </p:cNvPr>
          <p:cNvSpPr/>
          <p:nvPr/>
        </p:nvSpPr>
        <p:spPr>
          <a:xfrm>
            <a:off x="2438401" y="266092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47FC4A49-F35C-D346-8FED-FCA9BA1AD5D4}"/>
              </a:ext>
            </a:extLst>
          </p:cNvPr>
          <p:cNvCxnSpPr>
            <a:stCxn id="10" idx="4"/>
            <a:endCxn id="12" idx="0"/>
          </p:cNvCxnSpPr>
          <p:nvPr/>
        </p:nvCxnSpPr>
        <p:spPr>
          <a:xfrm>
            <a:off x="2552700" y="2282898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4A00A2A3-AD60-F945-ADD4-6397C6FB3EA3}"/>
              </a:ext>
            </a:extLst>
          </p:cNvPr>
          <p:cNvCxnSpPr>
            <a:stCxn id="12" idx="4"/>
            <a:endCxn id="9" idx="0"/>
          </p:cNvCxnSpPr>
          <p:nvPr/>
        </p:nvCxnSpPr>
        <p:spPr>
          <a:xfrm>
            <a:off x="2552701" y="2889521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>
            <a:extLst>
              <a:ext uri="{FF2B5EF4-FFF2-40B4-BE49-F238E27FC236}">
                <a16:creationId xmlns:a16="http://schemas.microsoft.com/office/drawing/2014/main" id="{5CC8A528-329C-F745-A703-8B4DEAB53EE1}"/>
              </a:ext>
            </a:extLst>
          </p:cNvPr>
          <p:cNvSpPr txBox="1"/>
          <p:nvPr/>
        </p:nvSpPr>
        <p:spPr>
          <a:xfrm>
            <a:off x="2284306" y="164305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9AC8EF85-6628-0F40-945C-72945A9FFB79}"/>
              </a:ext>
            </a:extLst>
          </p:cNvPr>
          <p:cNvSpPr txBox="1"/>
          <p:nvPr/>
        </p:nvSpPr>
        <p:spPr>
          <a:xfrm>
            <a:off x="2284306" y="22915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D901A90A-DF2C-954D-9484-7185D1036A64}"/>
              </a:ext>
            </a:extLst>
          </p:cNvPr>
          <p:cNvSpPr txBox="1"/>
          <p:nvPr/>
        </p:nvSpPr>
        <p:spPr>
          <a:xfrm>
            <a:off x="2284306" y="29494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363A8430-0992-054C-9203-286DFB810B4C}"/>
              </a:ext>
            </a:extLst>
          </p:cNvPr>
          <p:cNvSpPr/>
          <p:nvPr/>
        </p:nvSpPr>
        <p:spPr>
          <a:xfrm>
            <a:off x="3559515" y="336710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AFC97946-BFFF-B742-8617-727C9C84FC75}"/>
              </a:ext>
            </a:extLst>
          </p:cNvPr>
          <p:cNvSpPr/>
          <p:nvPr/>
        </p:nvSpPr>
        <p:spPr>
          <a:xfrm>
            <a:off x="3559514" y="20425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3FCC260A-B5B8-5D48-8220-B1B3CFBF3919}"/>
              </a:ext>
            </a:extLst>
          </p:cNvPr>
          <p:cNvSpPr/>
          <p:nvPr/>
        </p:nvSpPr>
        <p:spPr>
          <a:xfrm>
            <a:off x="3559515" y="264922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FB015059-27F8-7341-A94D-B7E9D1E2CF0A}"/>
              </a:ext>
            </a:extLst>
          </p:cNvPr>
          <p:cNvCxnSpPr>
            <a:stCxn id="19" idx="4"/>
            <a:endCxn id="20" idx="0"/>
          </p:cNvCxnSpPr>
          <p:nvPr/>
        </p:nvCxnSpPr>
        <p:spPr>
          <a:xfrm>
            <a:off x="3673814" y="2271198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48892ED9-B81A-BB4B-9E09-E1B8FDB76B36}"/>
              </a:ext>
            </a:extLst>
          </p:cNvPr>
          <p:cNvCxnSpPr>
            <a:stCxn id="20" idx="4"/>
            <a:endCxn id="18" idx="0"/>
          </p:cNvCxnSpPr>
          <p:nvPr/>
        </p:nvCxnSpPr>
        <p:spPr>
          <a:xfrm>
            <a:off x="3673815" y="2877821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4FA7A684-470A-F946-8186-57AAB57C1656}"/>
              </a:ext>
            </a:extLst>
          </p:cNvPr>
          <p:cNvSpPr txBox="1"/>
          <p:nvPr/>
        </p:nvSpPr>
        <p:spPr>
          <a:xfrm>
            <a:off x="2928751" y="16466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251149B-64F6-B643-8178-CBB6ED4360B2}"/>
              </a:ext>
            </a:extLst>
          </p:cNvPr>
          <p:cNvSpPr txBox="1"/>
          <p:nvPr/>
        </p:nvSpPr>
        <p:spPr>
          <a:xfrm>
            <a:off x="3369016" y="22798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5352C18-6CDA-A84D-B07F-5088024D6EA8}"/>
              </a:ext>
            </a:extLst>
          </p:cNvPr>
          <p:cNvSpPr txBox="1"/>
          <p:nvPr/>
        </p:nvSpPr>
        <p:spPr>
          <a:xfrm>
            <a:off x="3369016" y="29377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121C181F-D7EC-AB46-A293-6C57655F07C0}"/>
              </a:ext>
            </a:extLst>
          </p:cNvPr>
          <p:cNvCxnSpPr>
            <a:endCxn id="19" idx="0"/>
          </p:cNvCxnSpPr>
          <p:nvPr/>
        </p:nvCxnSpPr>
        <p:spPr>
          <a:xfrm>
            <a:off x="2552700" y="1295352"/>
            <a:ext cx="1121114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D4E63F35-8477-B946-B9F2-6A214FC2E22A}"/>
              </a:ext>
            </a:extLst>
          </p:cNvPr>
          <p:cNvSpPr/>
          <p:nvPr/>
        </p:nvSpPr>
        <p:spPr>
          <a:xfrm>
            <a:off x="1409698" y="2059021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b="1" dirty="0">
              <a:solidFill>
                <a:schemeClr val="accent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2C4217B-7A4F-DC42-A25D-7B7E68ED3151}"/>
              </a:ext>
            </a:extLst>
          </p:cNvPr>
          <p:cNvSpPr txBox="1"/>
          <p:nvPr/>
        </p:nvSpPr>
        <p:spPr>
          <a:xfrm>
            <a:off x="1557939" y="155472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2198F634-F45C-1B47-8ACC-2FE43DCE9196}"/>
              </a:ext>
            </a:extLst>
          </p:cNvPr>
          <p:cNvCxnSpPr/>
          <p:nvPr/>
        </p:nvCxnSpPr>
        <p:spPr>
          <a:xfrm flipH="1">
            <a:off x="1589691" y="1295352"/>
            <a:ext cx="963009" cy="76366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val 29">
            <a:extLst>
              <a:ext uri="{FF2B5EF4-FFF2-40B4-BE49-F238E27FC236}">
                <a16:creationId xmlns:a16="http://schemas.microsoft.com/office/drawing/2014/main" id="{79848381-9BDA-BF49-B3A7-6B6E7DAA1E82}"/>
              </a:ext>
            </a:extLst>
          </p:cNvPr>
          <p:cNvSpPr/>
          <p:nvPr/>
        </p:nvSpPr>
        <p:spPr>
          <a:xfrm>
            <a:off x="2438401" y="471683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050930B9-782E-584C-8126-DF1778324C94}"/>
              </a:ext>
            </a:extLst>
          </p:cNvPr>
          <p:cNvSpPr/>
          <p:nvPr/>
        </p:nvSpPr>
        <p:spPr>
          <a:xfrm>
            <a:off x="2438401" y="399895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8B87C2F7-AD17-EE43-8355-229706CE2C6D}"/>
              </a:ext>
            </a:extLst>
          </p:cNvPr>
          <p:cNvCxnSpPr>
            <a:endCxn id="31" idx="0"/>
          </p:cNvCxnSpPr>
          <p:nvPr/>
        </p:nvCxnSpPr>
        <p:spPr>
          <a:xfrm>
            <a:off x="2552700" y="362093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3502E37-B470-DF42-9398-88E5E26EC075}"/>
              </a:ext>
            </a:extLst>
          </p:cNvPr>
          <p:cNvCxnSpPr>
            <a:stCxn id="31" idx="4"/>
            <a:endCxn id="30" idx="0"/>
          </p:cNvCxnSpPr>
          <p:nvPr/>
        </p:nvCxnSpPr>
        <p:spPr>
          <a:xfrm>
            <a:off x="2552701" y="4227555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>
            <a:extLst>
              <a:ext uri="{FF2B5EF4-FFF2-40B4-BE49-F238E27FC236}">
                <a16:creationId xmlns:a16="http://schemas.microsoft.com/office/drawing/2014/main" id="{12FB151E-F859-1D43-9666-B6312C6817A7}"/>
              </a:ext>
            </a:extLst>
          </p:cNvPr>
          <p:cNvSpPr txBox="1"/>
          <p:nvPr/>
        </p:nvSpPr>
        <p:spPr>
          <a:xfrm>
            <a:off x="2284306" y="36296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1DA789DE-D493-4B46-9D60-00A8740662CA}"/>
              </a:ext>
            </a:extLst>
          </p:cNvPr>
          <p:cNvSpPr txBox="1"/>
          <p:nvPr/>
        </p:nvSpPr>
        <p:spPr>
          <a:xfrm>
            <a:off x="2284306" y="42875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9025F434-0C78-C74B-A9E6-68818B12560A}"/>
              </a:ext>
            </a:extLst>
          </p:cNvPr>
          <p:cNvSpPr/>
          <p:nvPr/>
        </p:nvSpPr>
        <p:spPr>
          <a:xfrm>
            <a:off x="2438401" y="53340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2949955F-7A05-7B48-B901-9844526DAD19}"/>
              </a:ext>
            </a:extLst>
          </p:cNvPr>
          <p:cNvCxnSpPr>
            <a:endCxn id="36" idx="0"/>
          </p:cNvCxnSpPr>
          <p:nvPr/>
        </p:nvCxnSpPr>
        <p:spPr>
          <a:xfrm>
            <a:off x="2552700" y="4955977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>
            <a:extLst>
              <a:ext uri="{FF2B5EF4-FFF2-40B4-BE49-F238E27FC236}">
                <a16:creationId xmlns:a16="http://schemas.microsoft.com/office/drawing/2014/main" id="{62BCB6F8-7A4A-B140-B5F8-53D8A122A342}"/>
              </a:ext>
            </a:extLst>
          </p:cNvPr>
          <p:cNvSpPr txBox="1"/>
          <p:nvPr/>
        </p:nvSpPr>
        <p:spPr>
          <a:xfrm>
            <a:off x="2284306" y="49646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BBB11C41-A7AE-3543-8EE9-29733E26E467}"/>
              </a:ext>
            </a:extLst>
          </p:cNvPr>
          <p:cNvSpPr/>
          <p:nvPr/>
        </p:nvSpPr>
        <p:spPr>
          <a:xfrm>
            <a:off x="1409699" y="3383528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b="1" dirty="0">
              <a:solidFill>
                <a:schemeClr val="bg2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AFAE8CD0-EECF-AE47-AE74-6A4EF914A646}"/>
              </a:ext>
            </a:extLst>
          </p:cNvPr>
          <p:cNvCxnSpPr>
            <a:endCxn id="39" idx="0"/>
          </p:cNvCxnSpPr>
          <p:nvPr/>
        </p:nvCxnSpPr>
        <p:spPr>
          <a:xfrm>
            <a:off x="1523999" y="289424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>
            <a:extLst>
              <a:ext uri="{FF2B5EF4-FFF2-40B4-BE49-F238E27FC236}">
                <a16:creationId xmlns:a16="http://schemas.microsoft.com/office/drawing/2014/main" id="{77EBED7A-64E7-644A-9D54-D61119F074A2}"/>
              </a:ext>
            </a:extLst>
          </p:cNvPr>
          <p:cNvSpPr txBox="1"/>
          <p:nvPr/>
        </p:nvSpPr>
        <p:spPr>
          <a:xfrm>
            <a:off x="1219200" y="29542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CC06409-103D-3D49-8A29-F46560BFBB89}"/>
              </a:ext>
            </a:extLst>
          </p:cNvPr>
          <p:cNvSpPr txBox="1"/>
          <p:nvPr/>
        </p:nvSpPr>
        <p:spPr>
          <a:xfrm>
            <a:off x="6324600" y="228600"/>
            <a:ext cx="2438400" cy="53553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US" sz="3600" b="1" i="1" dirty="0">
                <a:latin typeface="Optima" panose="02000503060000020004" pitchFamily="2" charset="0"/>
              </a:rPr>
              <a:t>Patterns</a:t>
            </a:r>
            <a:endParaRPr lang="en-US" sz="3600" dirty="0">
              <a:latin typeface="Optima" panose="02000503060000020004" pitchFamily="2" charset="0"/>
            </a:endParaRPr>
          </a:p>
          <a:p>
            <a:endParaRPr lang="en-US" dirty="0">
              <a:latin typeface="Optima" panose="02000503060000020004" pitchFamily="2" charset="0"/>
            </a:endParaRP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banana</a:t>
            </a: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pan</a:t>
            </a:r>
          </a:p>
          <a:p>
            <a:r>
              <a:rPr lang="en-US" sz="3600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and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nab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antenna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bandana</a:t>
            </a:r>
          </a:p>
          <a:p>
            <a:r>
              <a:rPr lang="en-US" sz="3600" dirty="0" err="1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endParaRPr lang="en-US" sz="36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nana 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FF6922A5-BC80-F440-96F4-BC31A7F7D83D}"/>
              </a:ext>
            </a:extLst>
          </p:cNvPr>
          <p:cNvSpPr>
            <a:spLocks noChangeAspect="1"/>
          </p:cNvSpPr>
          <p:nvPr/>
        </p:nvSpPr>
        <p:spPr>
          <a:xfrm>
            <a:off x="2209800" y="806839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33372546-77DE-2248-A8EB-825B42FA6AEB}"/>
              </a:ext>
            </a:extLst>
          </p:cNvPr>
          <p:cNvSpPr txBox="1"/>
          <p:nvPr/>
        </p:nvSpPr>
        <p:spPr>
          <a:xfrm>
            <a:off x="2188564" y="935135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</p:spTree>
    <p:extLst>
      <p:ext uri="{BB962C8B-B14F-4D97-AF65-F5344CB8AC3E}">
        <p14:creationId xmlns:p14="http://schemas.microsoft.com/office/powerpoint/2010/main" val="1548610889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B1BE635F-9FCC-2842-BDA5-29E2B95C085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1645D349-27CD-894E-9A89-EAE577A482D5}"/>
              </a:ext>
            </a:extLst>
          </p:cNvPr>
          <p:cNvSpPr/>
          <p:nvPr/>
        </p:nvSpPr>
        <p:spPr>
          <a:xfrm>
            <a:off x="1409698" y="2059021"/>
            <a:ext cx="228599" cy="228600"/>
          </a:xfrm>
          <a:prstGeom prst="ellipse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E3FDD4EC-5548-4C4A-ADFA-D61983478043}"/>
              </a:ext>
            </a:extLst>
          </p:cNvPr>
          <p:cNvSpPr/>
          <p:nvPr/>
        </p:nvSpPr>
        <p:spPr>
          <a:xfrm>
            <a:off x="1409699" y="26656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70B87A2C-CC9F-F245-9A4B-8442F4785B04}"/>
              </a:ext>
            </a:extLst>
          </p:cNvPr>
          <p:cNvCxnSpPr>
            <a:stCxn id="3" idx="4"/>
            <a:endCxn id="4" idx="0"/>
          </p:cNvCxnSpPr>
          <p:nvPr/>
        </p:nvCxnSpPr>
        <p:spPr>
          <a:xfrm>
            <a:off x="1523998" y="22876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Box 5">
            <a:extLst>
              <a:ext uri="{FF2B5EF4-FFF2-40B4-BE49-F238E27FC236}">
                <a16:creationId xmlns:a16="http://schemas.microsoft.com/office/drawing/2014/main" id="{7C04E956-F915-1441-B0E3-5C02E4C8AEDA}"/>
              </a:ext>
            </a:extLst>
          </p:cNvPr>
          <p:cNvSpPr txBox="1"/>
          <p:nvPr/>
        </p:nvSpPr>
        <p:spPr>
          <a:xfrm>
            <a:off x="1557939" y="155472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230E9D0D-2782-E34B-91E8-E380D79B484D}"/>
              </a:ext>
            </a:extLst>
          </p:cNvPr>
          <p:cNvSpPr txBox="1"/>
          <p:nvPr/>
        </p:nvSpPr>
        <p:spPr>
          <a:xfrm>
            <a:off x="1219200" y="22963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980C76F-2E5A-C242-9127-4C810B5C1302}"/>
              </a:ext>
            </a:extLst>
          </p:cNvPr>
          <p:cNvCxnSpPr/>
          <p:nvPr/>
        </p:nvCxnSpPr>
        <p:spPr>
          <a:xfrm flipH="1">
            <a:off x="1589691" y="1295352"/>
            <a:ext cx="963009" cy="76366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Oval 8">
            <a:extLst>
              <a:ext uri="{FF2B5EF4-FFF2-40B4-BE49-F238E27FC236}">
                <a16:creationId xmlns:a16="http://schemas.microsoft.com/office/drawing/2014/main" id="{70EBFBFB-F481-DE4E-84D5-139C3E57AA14}"/>
              </a:ext>
            </a:extLst>
          </p:cNvPr>
          <p:cNvSpPr/>
          <p:nvPr/>
        </p:nvSpPr>
        <p:spPr>
          <a:xfrm>
            <a:off x="2135295" y="337880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0E4112D9-6A1C-7548-A8DA-E2BE571744A9}"/>
              </a:ext>
            </a:extLst>
          </p:cNvPr>
          <p:cNvSpPr/>
          <p:nvPr/>
        </p:nvSpPr>
        <p:spPr>
          <a:xfrm>
            <a:off x="2135294" y="20542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8133A89C-942F-CE4E-AB72-E3F08C0FE03E}"/>
              </a:ext>
            </a:extLst>
          </p:cNvPr>
          <p:cNvCxnSpPr>
            <a:endCxn id="10" idx="0"/>
          </p:cNvCxnSpPr>
          <p:nvPr/>
        </p:nvCxnSpPr>
        <p:spPr>
          <a:xfrm flipH="1">
            <a:off x="2249594" y="1295352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FC4055C9-2DF5-534E-9B58-67CD0BE65EC6}"/>
              </a:ext>
            </a:extLst>
          </p:cNvPr>
          <p:cNvSpPr/>
          <p:nvPr/>
        </p:nvSpPr>
        <p:spPr>
          <a:xfrm>
            <a:off x="2135295" y="266092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0FF8FDFD-3D60-9849-B916-6BC017B921D5}"/>
              </a:ext>
            </a:extLst>
          </p:cNvPr>
          <p:cNvCxnSpPr>
            <a:stCxn id="10" idx="4"/>
            <a:endCxn id="12" idx="0"/>
          </p:cNvCxnSpPr>
          <p:nvPr/>
        </p:nvCxnSpPr>
        <p:spPr>
          <a:xfrm>
            <a:off x="2249594" y="2282898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43FF1C4C-4ACF-4049-AAEC-BBEE63D81E7D}"/>
              </a:ext>
            </a:extLst>
          </p:cNvPr>
          <p:cNvCxnSpPr>
            <a:stCxn id="12" idx="4"/>
            <a:endCxn id="9" idx="0"/>
          </p:cNvCxnSpPr>
          <p:nvPr/>
        </p:nvCxnSpPr>
        <p:spPr>
          <a:xfrm>
            <a:off x="2249595" y="2889521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>
            <a:extLst>
              <a:ext uri="{FF2B5EF4-FFF2-40B4-BE49-F238E27FC236}">
                <a16:creationId xmlns:a16="http://schemas.microsoft.com/office/drawing/2014/main" id="{8222FC67-AEFC-E34D-9754-4CF5ECC6E696}"/>
              </a:ext>
            </a:extLst>
          </p:cNvPr>
          <p:cNvSpPr txBox="1"/>
          <p:nvPr/>
        </p:nvSpPr>
        <p:spPr>
          <a:xfrm>
            <a:off x="2073575" y="15931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4386DADC-A8F4-A14B-9D89-5D0ECB82A12D}"/>
              </a:ext>
            </a:extLst>
          </p:cNvPr>
          <p:cNvSpPr txBox="1"/>
          <p:nvPr/>
        </p:nvSpPr>
        <p:spPr>
          <a:xfrm>
            <a:off x="1981200" y="22915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A3679380-0958-444D-B28D-EB3A15D556BE}"/>
              </a:ext>
            </a:extLst>
          </p:cNvPr>
          <p:cNvSpPr txBox="1"/>
          <p:nvPr/>
        </p:nvSpPr>
        <p:spPr>
          <a:xfrm>
            <a:off x="1981200" y="29494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E55DE1EC-1F7F-9246-BDCA-6C4795B2F452}"/>
              </a:ext>
            </a:extLst>
          </p:cNvPr>
          <p:cNvSpPr/>
          <p:nvPr/>
        </p:nvSpPr>
        <p:spPr>
          <a:xfrm>
            <a:off x="3559515" y="336710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FD64F329-891C-6746-A3FD-A979A09D8B32}"/>
              </a:ext>
            </a:extLst>
          </p:cNvPr>
          <p:cNvSpPr/>
          <p:nvPr/>
        </p:nvSpPr>
        <p:spPr>
          <a:xfrm>
            <a:off x="3559514" y="20425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3A46A982-3B2A-C044-BF3C-39DB74D0236D}"/>
              </a:ext>
            </a:extLst>
          </p:cNvPr>
          <p:cNvSpPr/>
          <p:nvPr/>
        </p:nvSpPr>
        <p:spPr>
          <a:xfrm>
            <a:off x="3559515" y="264922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095226E3-A3E6-0C41-9452-FD48C94C541D}"/>
              </a:ext>
            </a:extLst>
          </p:cNvPr>
          <p:cNvCxnSpPr>
            <a:stCxn id="19" idx="4"/>
            <a:endCxn id="20" idx="0"/>
          </p:cNvCxnSpPr>
          <p:nvPr/>
        </p:nvCxnSpPr>
        <p:spPr>
          <a:xfrm>
            <a:off x="3673814" y="2271198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2AAB3FE5-2714-1143-BA2D-EA0AE8A85D62}"/>
              </a:ext>
            </a:extLst>
          </p:cNvPr>
          <p:cNvCxnSpPr>
            <a:stCxn id="20" idx="4"/>
            <a:endCxn id="18" idx="0"/>
          </p:cNvCxnSpPr>
          <p:nvPr/>
        </p:nvCxnSpPr>
        <p:spPr>
          <a:xfrm>
            <a:off x="3673815" y="2877821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126BC459-5818-844F-AA3B-49AC341F3F14}"/>
              </a:ext>
            </a:extLst>
          </p:cNvPr>
          <p:cNvSpPr txBox="1"/>
          <p:nvPr/>
        </p:nvSpPr>
        <p:spPr>
          <a:xfrm>
            <a:off x="2928751" y="16466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7A43634A-336C-1841-95C3-737CE74B72DB}"/>
              </a:ext>
            </a:extLst>
          </p:cNvPr>
          <p:cNvSpPr txBox="1"/>
          <p:nvPr/>
        </p:nvSpPr>
        <p:spPr>
          <a:xfrm>
            <a:off x="3369016" y="22798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1CD9443-2643-2A41-956D-CEC998E12303}"/>
              </a:ext>
            </a:extLst>
          </p:cNvPr>
          <p:cNvSpPr txBox="1"/>
          <p:nvPr/>
        </p:nvSpPr>
        <p:spPr>
          <a:xfrm>
            <a:off x="3369016" y="29377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4DDA185-8533-E54B-BF6B-4B75758A9016}"/>
              </a:ext>
            </a:extLst>
          </p:cNvPr>
          <p:cNvCxnSpPr>
            <a:endCxn id="19" idx="0"/>
          </p:cNvCxnSpPr>
          <p:nvPr/>
        </p:nvCxnSpPr>
        <p:spPr>
          <a:xfrm>
            <a:off x="2552700" y="1295352"/>
            <a:ext cx="1121114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2203F306-4DF1-544C-8B16-D7B238AD5F0C}"/>
              </a:ext>
            </a:extLst>
          </p:cNvPr>
          <p:cNvSpPr/>
          <p:nvPr/>
        </p:nvSpPr>
        <p:spPr>
          <a:xfrm>
            <a:off x="1409698" y="205902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0107A7D-07FD-F740-A20A-9F7BC6C062BB}"/>
              </a:ext>
            </a:extLst>
          </p:cNvPr>
          <p:cNvSpPr txBox="1"/>
          <p:nvPr/>
        </p:nvSpPr>
        <p:spPr>
          <a:xfrm>
            <a:off x="1557939" y="155472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E48EC83-DA8A-BC44-B97C-5DE3079FB3D2}"/>
              </a:ext>
            </a:extLst>
          </p:cNvPr>
          <p:cNvCxnSpPr/>
          <p:nvPr/>
        </p:nvCxnSpPr>
        <p:spPr>
          <a:xfrm flipH="1">
            <a:off x="1589691" y="1295352"/>
            <a:ext cx="963009" cy="76366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val 29">
            <a:extLst>
              <a:ext uri="{FF2B5EF4-FFF2-40B4-BE49-F238E27FC236}">
                <a16:creationId xmlns:a16="http://schemas.microsoft.com/office/drawing/2014/main" id="{3C127ACD-4DAC-7C4C-8101-F2E360EB500C}"/>
              </a:ext>
            </a:extLst>
          </p:cNvPr>
          <p:cNvSpPr/>
          <p:nvPr/>
        </p:nvSpPr>
        <p:spPr>
          <a:xfrm>
            <a:off x="2135295" y="471683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E0A24E10-8113-1748-A1F9-F1062508D8C1}"/>
              </a:ext>
            </a:extLst>
          </p:cNvPr>
          <p:cNvSpPr/>
          <p:nvPr/>
        </p:nvSpPr>
        <p:spPr>
          <a:xfrm>
            <a:off x="2135295" y="399895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974FCF57-8086-1D42-90A8-CA180AFA41D4}"/>
              </a:ext>
            </a:extLst>
          </p:cNvPr>
          <p:cNvCxnSpPr>
            <a:endCxn id="31" idx="0"/>
          </p:cNvCxnSpPr>
          <p:nvPr/>
        </p:nvCxnSpPr>
        <p:spPr>
          <a:xfrm>
            <a:off x="2249594" y="362093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1F9B0639-18A4-A144-9F26-B93E609AB300}"/>
              </a:ext>
            </a:extLst>
          </p:cNvPr>
          <p:cNvCxnSpPr>
            <a:stCxn id="31" idx="4"/>
            <a:endCxn id="30" idx="0"/>
          </p:cNvCxnSpPr>
          <p:nvPr/>
        </p:nvCxnSpPr>
        <p:spPr>
          <a:xfrm>
            <a:off x="2249595" y="4227555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>
            <a:extLst>
              <a:ext uri="{FF2B5EF4-FFF2-40B4-BE49-F238E27FC236}">
                <a16:creationId xmlns:a16="http://schemas.microsoft.com/office/drawing/2014/main" id="{7751CD3B-0A14-9640-AD9F-1040A20AC094}"/>
              </a:ext>
            </a:extLst>
          </p:cNvPr>
          <p:cNvSpPr txBox="1"/>
          <p:nvPr/>
        </p:nvSpPr>
        <p:spPr>
          <a:xfrm>
            <a:off x="1981200" y="36296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E506755-BB1F-CF4B-A462-F5018833CD3E}"/>
              </a:ext>
            </a:extLst>
          </p:cNvPr>
          <p:cNvSpPr txBox="1"/>
          <p:nvPr/>
        </p:nvSpPr>
        <p:spPr>
          <a:xfrm>
            <a:off x="1981200" y="42875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A1B9C429-B208-2948-8F78-D5BA6BC92785}"/>
              </a:ext>
            </a:extLst>
          </p:cNvPr>
          <p:cNvSpPr/>
          <p:nvPr/>
        </p:nvSpPr>
        <p:spPr>
          <a:xfrm>
            <a:off x="2135295" y="53340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9F59B430-75EF-6C46-A01C-1564D9A07293}"/>
              </a:ext>
            </a:extLst>
          </p:cNvPr>
          <p:cNvCxnSpPr>
            <a:endCxn id="36" idx="0"/>
          </p:cNvCxnSpPr>
          <p:nvPr/>
        </p:nvCxnSpPr>
        <p:spPr>
          <a:xfrm>
            <a:off x="2249594" y="4955977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>
            <a:extLst>
              <a:ext uri="{FF2B5EF4-FFF2-40B4-BE49-F238E27FC236}">
                <a16:creationId xmlns:a16="http://schemas.microsoft.com/office/drawing/2014/main" id="{DE2EC2BB-E646-9D41-9BCA-A27437EB1984}"/>
              </a:ext>
            </a:extLst>
          </p:cNvPr>
          <p:cNvSpPr txBox="1"/>
          <p:nvPr/>
        </p:nvSpPr>
        <p:spPr>
          <a:xfrm>
            <a:off x="1981200" y="49646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48FEADCA-8945-2441-ABCE-5F1209B30794}"/>
              </a:ext>
            </a:extLst>
          </p:cNvPr>
          <p:cNvSpPr/>
          <p:nvPr/>
        </p:nvSpPr>
        <p:spPr>
          <a:xfrm>
            <a:off x="1409699" y="33835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7B46103C-922E-5444-8EBA-B811445A031B}"/>
              </a:ext>
            </a:extLst>
          </p:cNvPr>
          <p:cNvCxnSpPr>
            <a:endCxn id="39" idx="0"/>
          </p:cNvCxnSpPr>
          <p:nvPr/>
        </p:nvCxnSpPr>
        <p:spPr>
          <a:xfrm>
            <a:off x="1523999" y="289424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>
            <a:extLst>
              <a:ext uri="{FF2B5EF4-FFF2-40B4-BE49-F238E27FC236}">
                <a16:creationId xmlns:a16="http://schemas.microsoft.com/office/drawing/2014/main" id="{10A636FE-4EBA-2D4D-8CCC-3EC5DB98C459}"/>
              </a:ext>
            </a:extLst>
          </p:cNvPr>
          <p:cNvSpPr txBox="1"/>
          <p:nvPr/>
        </p:nvSpPr>
        <p:spPr>
          <a:xfrm>
            <a:off x="1219200" y="29542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42" name="Oval 41">
            <a:extLst>
              <a:ext uri="{FF2B5EF4-FFF2-40B4-BE49-F238E27FC236}">
                <a16:creationId xmlns:a16="http://schemas.microsoft.com/office/drawing/2014/main" id="{739D5ED7-0E6A-1D4A-BD88-87B9B6E14BB3}"/>
              </a:ext>
            </a:extLst>
          </p:cNvPr>
          <p:cNvSpPr/>
          <p:nvPr/>
        </p:nvSpPr>
        <p:spPr>
          <a:xfrm>
            <a:off x="2905257" y="2054298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9998E8BE-17EE-0647-97C2-978EA8D3D476}"/>
              </a:ext>
            </a:extLst>
          </p:cNvPr>
          <p:cNvSpPr txBox="1"/>
          <p:nvPr/>
        </p:nvSpPr>
        <p:spPr>
          <a:xfrm>
            <a:off x="2585004" y="17151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D3894FF7-7712-D746-9C7C-DDF69BF12E3E}"/>
              </a:ext>
            </a:extLst>
          </p:cNvPr>
          <p:cNvCxnSpPr>
            <a:endCxn id="42" idx="0"/>
          </p:cNvCxnSpPr>
          <p:nvPr/>
        </p:nvCxnSpPr>
        <p:spPr>
          <a:xfrm>
            <a:off x="2552700" y="1295352"/>
            <a:ext cx="466857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006D2E59-80EE-DE45-B411-6C516BE51CF8}"/>
              </a:ext>
            </a:extLst>
          </p:cNvPr>
          <p:cNvSpPr txBox="1"/>
          <p:nvPr/>
        </p:nvSpPr>
        <p:spPr>
          <a:xfrm>
            <a:off x="6324600" y="228600"/>
            <a:ext cx="2438400" cy="53553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US" sz="3600" b="1" i="1" dirty="0">
                <a:latin typeface="Optima" panose="02000503060000020004" pitchFamily="2" charset="0"/>
              </a:rPr>
              <a:t>Patterns</a:t>
            </a:r>
            <a:endParaRPr lang="en-US" sz="3600" dirty="0">
              <a:latin typeface="Optima" panose="02000503060000020004" pitchFamily="2" charset="0"/>
            </a:endParaRPr>
          </a:p>
          <a:p>
            <a:endParaRPr lang="en-US" dirty="0">
              <a:latin typeface="Optima" panose="02000503060000020004" pitchFamily="2" charset="0"/>
            </a:endParaRP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banana</a:t>
            </a: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pan</a:t>
            </a: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and</a:t>
            </a:r>
          </a:p>
          <a:p>
            <a:r>
              <a:rPr lang="en-US" sz="3600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nab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antenna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bandana</a:t>
            </a:r>
          </a:p>
          <a:p>
            <a:r>
              <a:rPr lang="en-US" sz="3600" dirty="0" err="1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endParaRPr lang="en-US" sz="36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nana 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130BC8D6-3D44-8B4A-AFE3-915D13614AFB}"/>
              </a:ext>
            </a:extLst>
          </p:cNvPr>
          <p:cNvSpPr>
            <a:spLocks noChangeAspect="1"/>
          </p:cNvSpPr>
          <p:nvPr/>
        </p:nvSpPr>
        <p:spPr>
          <a:xfrm>
            <a:off x="2209800" y="806839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C1DC188-9498-7347-931D-13593F8472A8}"/>
              </a:ext>
            </a:extLst>
          </p:cNvPr>
          <p:cNvSpPr txBox="1"/>
          <p:nvPr/>
        </p:nvSpPr>
        <p:spPr>
          <a:xfrm>
            <a:off x="2188564" y="935135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</p:spTree>
    <p:extLst>
      <p:ext uri="{BB962C8B-B14F-4D97-AF65-F5344CB8AC3E}">
        <p14:creationId xmlns:p14="http://schemas.microsoft.com/office/powerpoint/2010/main" val="127926023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3960347-12B3-E24E-9C08-2F905030B1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Recall: Overview of Genome Sequencing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FEC5669-892A-8846-A98D-600E0B2FAE1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pic>
        <p:nvPicPr>
          <p:cNvPr id="5" name="Picture 4" descr="sequencing_overview.pdf">
            <a:extLst>
              <a:ext uri="{FF2B5EF4-FFF2-40B4-BE49-F238E27FC236}">
                <a16:creationId xmlns:a16="http://schemas.microsoft.com/office/drawing/2014/main" id="{FC5A4BBB-C66D-1343-8114-C048E5D2654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0600" y="1493232"/>
            <a:ext cx="7315200" cy="4678968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2EC047D2-6EF7-764F-AC14-C004640EC4EF}"/>
              </a:ext>
            </a:extLst>
          </p:cNvPr>
          <p:cNvSpPr/>
          <p:nvPr/>
        </p:nvSpPr>
        <p:spPr>
          <a:xfrm>
            <a:off x="914400" y="4236432"/>
            <a:ext cx="685800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560" i="0" dirty="0">
                <a:solidFill>
                  <a:srgbClr val="00B050"/>
                </a:solidFill>
                <a:latin typeface="Optima" charset="0"/>
                <a:ea typeface="Optima" charset="0"/>
                <a:cs typeface="Optima" charset="0"/>
              </a:rPr>
              <a:t>(Lab)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DC6C1FB-CC3C-E84E-84E8-9798ECAD13C0}"/>
              </a:ext>
            </a:extLst>
          </p:cNvPr>
          <p:cNvSpPr/>
          <p:nvPr/>
        </p:nvSpPr>
        <p:spPr>
          <a:xfrm>
            <a:off x="914400" y="5760432"/>
            <a:ext cx="1676400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560" i="0" dirty="0">
                <a:solidFill>
                  <a:srgbClr val="00B0F0"/>
                </a:solidFill>
                <a:latin typeface="Optima" charset="0"/>
                <a:ea typeface="Optima" charset="0"/>
                <a:cs typeface="Optima" charset="0"/>
              </a:rPr>
              <a:t>(Computational)</a:t>
            </a:r>
          </a:p>
        </p:txBody>
      </p:sp>
    </p:spTree>
    <p:extLst>
      <p:ext uri="{BB962C8B-B14F-4D97-AF65-F5344CB8AC3E}">
        <p14:creationId xmlns:p14="http://schemas.microsoft.com/office/powerpoint/2010/main" val="3888517584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FA687FC7-2EA2-564A-8345-D8064A9C941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F17B667-D8E2-2642-97CB-DFAEAD216256}"/>
              </a:ext>
            </a:extLst>
          </p:cNvPr>
          <p:cNvCxnSpPr/>
          <p:nvPr/>
        </p:nvCxnSpPr>
        <p:spPr>
          <a:xfrm flipH="1">
            <a:off x="1589691" y="1295352"/>
            <a:ext cx="963009" cy="76366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Oval 3">
            <a:extLst>
              <a:ext uri="{FF2B5EF4-FFF2-40B4-BE49-F238E27FC236}">
                <a16:creationId xmlns:a16="http://schemas.microsoft.com/office/drawing/2014/main" id="{025F2B68-2DC3-FE48-A17A-9158C3E9B49A}"/>
              </a:ext>
            </a:extLst>
          </p:cNvPr>
          <p:cNvSpPr/>
          <p:nvPr/>
        </p:nvSpPr>
        <p:spPr>
          <a:xfrm>
            <a:off x="2135295" y="337880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3075E3B7-C279-CD42-A0B7-54449A975DF0}"/>
              </a:ext>
            </a:extLst>
          </p:cNvPr>
          <p:cNvSpPr/>
          <p:nvPr/>
        </p:nvSpPr>
        <p:spPr>
          <a:xfrm>
            <a:off x="2135294" y="20542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9AB325D3-6F1F-294D-AD5A-3440203E7D27}"/>
              </a:ext>
            </a:extLst>
          </p:cNvPr>
          <p:cNvCxnSpPr>
            <a:endCxn id="5" idx="0"/>
          </p:cNvCxnSpPr>
          <p:nvPr/>
        </p:nvCxnSpPr>
        <p:spPr>
          <a:xfrm flipH="1">
            <a:off x="2249594" y="1295352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Oval 6">
            <a:extLst>
              <a:ext uri="{FF2B5EF4-FFF2-40B4-BE49-F238E27FC236}">
                <a16:creationId xmlns:a16="http://schemas.microsoft.com/office/drawing/2014/main" id="{BEDB6F54-0DEA-F84C-AEA9-05C8A66626DD}"/>
              </a:ext>
            </a:extLst>
          </p:cNvPr>
          <p:cNvSpPr/>
          <p:nvPr/>
        </p:nvSpPr>
        <p:spPr>
          <a:xfrm>
            <a:off x="2135295" y="266092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828A66A6-5A49-C447-8059-9A3F67AB0B68}"/>
              </a:ext>
            </a:extLst>
          </p:cNvPr>
          <p:cNvCxnSpPr>
            <a:stCxn id="5" idx="4"/>
            <a:endCxn id="7" idx="0"/>
          </p:cNvCxnSpPr>
          <p:nvPr/>
        </p:nvCxnSpPr>
        <p:spPr>
          <a:xfrm>
            <a:off x="2249594" y="2282898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6680825F-4701-6F47-AA60-6FF37694EBEB}"/>
              </a:ext>
            </a:extLst>
          </p:cNvPr>
          <p:cNvCxnSpPr>
            <a:stCxn id="7" idx="4"/>
            <a:endCxn id="4" idx="0"/>
          </p:cNvCxnSpPr>
          <p:nvPr/>
        </p:nvCxnSpPr>
        <p:spPr>
          <a:xfrm>
            <a:off x="2249595" y="2889521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F9ED194D-C4A2-2D49-B297-BC485A54352C}"/>
              </a:ext>
            </a:extLst>
          </p:cNvPr>
          <p:cNvSpPr txBox="1"/>
          <p:nvPr/>
        </p:nvSpPr>
        <p:spPr>
          <a:xfrm>
            <a:off x="2073575" y="15931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83BBBFA-20EC-1848-9041-B2DE57E43F05}"/>
              </a:ext>
            </a:extLst>
          </p:cNvPr>
          <p:cNvSpPr txBox="1"/>
          <p:nvPr/>
        </p:nvSpPr>
        <p:spPr>
          <a:xfrm>
            <a:off x="1981200" y="22915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DF0064C-272F-AC45-A10F-08EBCFE97918}"/>
              </a:ext>
            </a:extLst>
          </p:cNvPr>
          <p:cNvSpPr txBox="1"/>
          <p:nvPr/>
        </p:nvSpPr>
        <p:spPr>
          <a:xfrm>
            <a:off x="1981200" y="29494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3AA8AB1F-AED9-4242-B463-C864FA34E5DD}"/>
              </a:ext>
            </a:extLst>
          </p:cNvPr>
          <p:cNvSpPr/>
          <p:nvPr/>
        </p:nvSpPr>
        <p:spPr>
          <a:xfrm>
            <a:off x="3559515" y="336710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877D7806-013E-5342-936A-98451A026CF9}"/>
              </a:ext>
            </a:extLst>
          </p:cNvPr>
          <p:cNvSpPr/>
          <p:nvPr/>
        </p:nvSpPr>
        <p:spPr>
          <a:xfrm>
            <a:off x="3559514" y="20425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D3A7F392-0F51-E247-9E86-C73E4B73388D}"/>
              </a:ext>
            </a:extLst>
          </p:cNvPr>
          <p:cNvSpPr/>
          <p:nvPr/>
        </p:nvSpPr>
        <p:spPr>
          <a:xfrm>
            <a:off x="3559515" y="264922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F18CF500-D918-F549-821D-38A101B0C6A4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3673814" y="2271198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034E2FFC-316E-B74F-A642-407FE82709FE}"/>
              </a:ext>
            </a:extLst>
          </p:cNvPr>
          <p:cNvCxnSpPr>
            <a:stCxn id="15" idx="4"/>
            <a:endCxn id="13" idx="0"/>
          </p:cNvCxnSpPr>
          <p:nvPr/>
        </p:nvCxnSpPr>
        <p:spPr>
          <a:xfrm>
            <a:off x="3673815" y="2877821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F06277B0-E8F9-E54A-AC5F-EAC3E2A27F0E}"/>
              </a:ext>
            </a:extLst>
          </p:cNvPr>
          <p:cNvSpPr txBox="1"/>
          <p:nvPr/>
        </p:nvSpPr>
        <p:spPr>
          <a:xfrm>
            <a:off x="2928751" y="16466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13584AC3-0A83-7B4B-BA5D-A703E109B1F5}"/>
              </a:ext>
            </a:extLst>
          </p:cNvPr>
          <p:cNvSpPr txBox="1"/>
          <p:nvPr/>
        </p:nvSpPr>
        <p:spPr>
          <a:xfrm>
            <a:off x="3369016" y="22798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067F99C0-EA1D-CA45-A792-D82FA47F95F4}"/>
              </a:ext>
            </a:extLst>
          </p:cNvPr>
          <p:cNvSpPr txBox="1"/>
          <p:nvPr/>
        </p:nvSpPr>
        <p:spPr>
          <a:xfrm>
            <a:off x="3369016" y="29377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85F175A6-E20B-6042-AA8B-CB2FEF136E3A}"/>
              </a:ext>
            </a:extLst>
          </p:cNvPr>
          <p:cNvCxnSpPr>
            <a:endCxn id="14" idx="0"/>
          </p:cNvCxnSpPr>
          <p:nvPr/>
        </p:nvCxnSpPr>
        <p:spPr>
          <a:xfrm>
            <a:off x="2552700" y="1295352"/>
            <a:ext cx="1121114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2B24DA83-2678-6749-AFA4-C593CBE1F5CA}"/>
              </a:ext>
            </a:extLst>
          </p:cNvPr>
          <p:cNvCxnSpPr/>
          <p:nvPr/>
        </p:nvCxnSpPr>
        <p:spPr>
          <a:xfrm flipH="1">
            <a:off x="1589691" y="1295352"/>
            <a:ext cx="963009" cy="76366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Oval 22">
            <a:extLst>
              <a:ext uri="{FF2B5EF4-FFF2-40B4-BE49-F238E27FC236}">
                <a16:creationId xmlns:a16="http://schemas.microsoft.com/office/drawing/2014/main" id="{880976C2-FDF1-074E-BFBC-C17A14A0762E}"/>
              </a:ext>
            </a:extLst>
          </p:cNvPr>
          <p:cNvSpPr/>
          <p:nvPr/>
        </p:nvSpPr>
        <p:spPr>
          <a:xfrm>
            <a:off x="2135295" y="471683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07D1107B-D6E4-CB4C-A9EE-DB7AAD387FA1}"/>
              </a:ext>
            </a:extLst>
          </p:cNvPr>
          <p:cNvSpPr/>
          <p:nvPr/>
        </p:nvSpPr>
        <p:spPr>
          <a:xfrm>
            <a:off x="2135295" y="399895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6A24417-1DE9-9842-8C9D-2A7DDC11FB4C}"/>
              </a:ext>
            </a:extLst>
          </p:cNvPr>
          <p:cNvCxnSpPr>
            <a:endCxn id="24" idx="0"/>
          </p:cNvCxnSpPr>
          <p:nvPr/>
        </p:nvCxnSpPr>
        <p:spPr>
          <a:xfrm>
            <a:off x="2249594" y="362093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25652A5E-5F75-F14E-A9CF-38187962111D}"/>
              </a:ext>
            </a:extLst>
          </p:cNvPr>
          <p:cNvCxnSpPr>
            <a:stCxn id="24" idx="4"/>
            <a:endCxn id="23" idx="0"/>
          </p:cNvCxnSpPr>
          <p:nvPr/>
        </p:nvCxnSpPr>
        <p:spPr>
          <a:xfrm>
            <a:off x="2249595" y="4227555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0472B947-7A7E-374E-9974-7E00BCFF5A0B}"/>
              </a:ext>
            </a:extLst>
          </p:cNvPr>
          <p:cNvSpPr txBox="1"/>
          <p:nvPr/>
        </p:nvSpPr>
        <p:spPr>
          <a:xfrm>
            <a:off x="1981200" y="36296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AEB1E84B-DD67-0A4E-B2C5-2102CC78CEBE}"/>
              </a:ext>
            </a:extLst>
          </p:cNvPr>
          <p:cNvSpPr txBox="1"/>
          <p:nvPr/>
        </p:nvSpPr>
        <p:spPr>
          <a:xfrm>
            <a:off x="1981200" y="42875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10DED6C4-5866-FE48-8FCE-6AEA024889DC}"/>
              </a:ext>
            </a:extLst>
          </p:cNvPr>
          <p:cNvSpPr/>
          <p:nvPr/>
        </p:nvSpPr>
        <p:spPr>
          <a:xfrm>
            <a:off x="2135295" y="53340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74D70DBA-3518-BE4A-AF61-B2F1F4B87A2E}"/>
              </a:ext>
            </a:extLst>
          </p:cNvPr>
          <p:cNvCxnSpPr>
            <a:endCxn id="29" idx="0"/>
          </p:cNvCxnSpPr>
          <p:nvPr/>
        </p:nvCxnSpPr>
        <p:spPr>
          <a:xfrm>
            <a:off x="2249594" y="4955977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095A3A1D-6CCB-CE48-A85F-3BD666C3180C}"/>
              </a:ext>
            </a:extLst>
          </p:cNvPr>
          <p:cNvSpPr txBox="1"/>
          <p:nvPr/>
        </p:nvSpPr>
        <p:spPr>
          <a:xfrm>
            <a:off x="1981200" y="49646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CB5EE46C-4FEE-0845-A89E-D5AA91793052}"/>
              </a:ext>
            </a:extLst>
          </p:cNvPr>
          <p:cNvSpPr/>
          <p:nvPr/>
        </p:nvSpPr>
        <p:spPr>
          <a:xfrm>
            <a:off x="2905257" y="2054298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1CE257C8-44D0-DF4D-B0E8-FA5130B664E5}"/>
              </a:ext>
            </a:extLst>
          </p:cNvPr>
          <p:cNvSpPr txBox="1"/>
          <p:nvPr/>
        </p:nvSpPr>
        <p:spPr>
          <a:xfrm>
            <a:off x="2585004" y="17151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9B11652F-F765-6E41-A3B8-99ECDBEEF84F}"/>
              </a:ext>
            </a:extLst>
          </p:cNvPr>
          <p:cNvCxnSpPr>
            <a:endCxn id="32" idx="0"/>
          </p:cNvCxnSpPr>
          <p:nvPr/>
        </p:nvCxnSpPr>
        <p:spPr>
          <a:xfrm>
            <a:off x="2552700" y="1295352"/>
            <a:ext cx="466857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val 34">
            <a:extLst>
              <a:ext uri="{FF2B5EF4-FFF2-40B4-BE49-F238E27FC236}">
                <a16:creationId xmlns:a16="http://schemas.microsoft.com/office/drawing/2014/main" id="{15247E32-8682-C148-AE11-8EC25CC7F460}"/>
              </a:ext>
            </a:extLst>
          </p:cNvPr>
          <p:cNvSpPr/>
          <p:nvPr/>
        </p:nvSpPr>
        <p:spPr>
          <a:xfrm>
            <a:off x="2905257" y="2669700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ED5F7D41-3E71-1D46-8A63-D9877209D5D4}"/>
              </a:ext>
            </a:extLst>
          </p:cNvPr>
          <p:cNvCxnSpPr>
            <a:endCxn id="35" idx="0"/>
          </p:cNvCxnSpPr>
          <p:nvPr/>
        </p:nvCxnSpPr>
        <p:spPr>
          <a:xfrm>
            <a:off x="3019556" y="229167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64B04C7F-688C-FB42-A823-42563920CE40}"/>
              </a:ext>
            </a:extLst>
          </p:cNvPr>
          <p:cNvSpPr txBox="1"/>
          <p:nvPr/>
        </p:nvSpPr>
        <p:spPr>
          <a:xfrm>
            <a:off x="2714758" y="23003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2A4AEB23-211E-5F49-B531-721CE05A300C}"/>
              </a:ext>
            </a:extLst>
          </p:cNvPr>
          <p:cNvSpPr/>
          <p:nvPr/>
        </p:nvSpPr>
        <p:spPr>
          <a:xfrm>
            <a:off x="1409698" y="2059021"/>
            <a:ext cx="228599" cy="228600"/>
          </a:xfrm>
          <a:prstGeom prst="ellipse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E0EA29B9-2FC2-6D4F-B0F6-AD3F399A1268}"/>
              </a:ext>
            </a:extLst>
          </p:cNvPr>
          <p:cNvSpPr/>
          <p:nvPr/>
        </p:nvSpPr>
        <p:spPr>
          <a:xfrm>
            <a:off x="1409699" y="26656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87860DF-B3D1-8945-AE4F-E4AAA143BC2B}"/>
              </a:ext>
            </a:extLst>
          </p:cNvPr>
          <p:cNvCxnSpPr>
            <a:stCxn id="38" idx="4"/>
            <a:endCxn id="39" idx="0"/>
          </p:cNvCxnSpPr>
          <p:nvPr/>
        </p:nvCxnSpPr>
        <p:spPr>
          <a:xfrm>
            <a:off x="1523998" y="22876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>
            <a:extLst>
              <a:ext uri="{FF2B5EF4-FFF2-40B4-BE49-F238E27FC236}">
                <a16:creationId xmlns:a16="http://schemas.microsoft.com/office/drawing/2014/main" id="{44A4D16A-4BC9-B145-B95F-7D3C68E58F3D}"/>
              </a:ext>
            </a:extLst>
          </p:cNvPr>
          <p:cNvSpPr txBox="1"/>
          <p:nvPr/>
        </p:nvSpPr>
        <p:spPr>
          <a:xfrm>
            <a:off x="1219200" y="22963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2" name="Oval 41">
            <a:extLst>
              <a:ext uri="{FF2B5EF4-FFF2-40B4-BE49-F238E27FC236}">
                <a16:creationId xmlns:a16="http://schemas.microsoft.com/office/drawing/2014/main" id="{2BAA774D-F033-5547-AFED-A6FD78A0A05D}"/>
              </a:ext>
            </a:extLst>
          </p:cNvPr>
          <p:cNvSpPr/>
          <p:nvPr/>
        </p:nvSpPr>
        <p:spPr>
          <a:xfrm>
            <a:off x="1409698" y="205902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81F20177-4F33-6C4D-A025-90B05C37FD74}"/>
              </a:ext>
            </a:extLst>
          </p:cNvPr>
          <p:cNvSpPr txBox="1"/>
          <p:nvPr/>
        </p:nvSpPr>
        <p:spPr>
          <a:xfrm>
            <a:off x="1557939" y="155472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D786DB8B-EBE5-E84E-B3EB-AE45F7E3F1D8}"/>
              </a:ext>
            </a:extLst>
          </p:cNvPr>
          <p:cNvSpPr/>
          <p:nvPr/>
        </p:nvSpPr>
        <p:spPr>
          <a:xfrm>
            <a:off x="1409699" y="33835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9528AD00-2734-9E41-9815-016FAAC2E5FF}"/>
              </a:ext>
            </a:extLst>
          </p:cNvPr>
          <p:cNvCxnSpPr>
            <a:endCxn id="44" idx="0"/>
          </p:cNvCxnSpPr>
          <p:nvPr/>
        </p:nvCxnSpPr>
        <p:spPr>
          <a:xfrm>
            <a:off x="1523999" y="289424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9BEC0A43-C78F-1046-8EF7-AB9D6CC4176A}"/>
              </a:ext>
            </a:extLst>
          </p:cNvPr>
          <p:cNvSpPr txBox="1"/>
          <p:nvPr/>
        </p:nvSpPr>
        <p:spPr>
          <a:xfrm>
            <a:off x="1219200" y="29542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0520C3E2-AD5B-644B-B558-24B5C46BDA50}"/>
              </a:ext>
            </a:extLst>
          </p:cNvPr>
          <p:cNvSpPr txBox="1"/>
          <p:nvPr/>
        </p:nvSpPr>
        <p:spPr>
          <a:xfrm>
            <a:off x="6324600" y="228600"/>
            <a:ext cx="2438400" cy="53553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US" sz="3600" b="1" i="1" dirty="0">
                <a:latin typeface="Optima" panose="02000503060000020004" pitchFamily="2" charset="0"/>
              </a:rPr>
              <a:t>Patterns</a:t>
            </a:r>
            <a:endParaRPr lang="en-US" sz="3600" dirty="0">
              <a:latin typeface="Optima" panose="02000503060000020004" pitchFamily="2" charset="0"/>
            </a:endParaRPr>
          </a:p>
          <a:p>
            <a:endParaRPr lang="en-US" dirty="0">
              <a:latin typeface="Optima" panose="02000503060000020004" pitchFamily="2" charset="0"/>
            </a:endParaRP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banana</a:t>
            </a: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pan</a:t>
            </a: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and</a:t>
            </a:r>
          </a:p>
          <a:p>
            <a:r>
              <a:rPr lang="en-US" sz="3600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nab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antenna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bandana</a:t>
            </a:r>
          </a:p>
          <a:p>
            <a:r>
              <a:rPr lang="en-US" sz="3600" dirty="0" err="1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endParaRPr lang="en-US" sz="36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nana </a:t>
            </a: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4CCB9F32-A5AF-CE45-BBCD-D0F27D4F4C2B}"/>
              </a:ext>
            </a:extLst>
          </p:cNvPr>
          <p:cNvSpPr>
            <a:spLocks noChangeAspect="1"/>
          </p:cNvSpPr>
          <p:nvPr/>
        </p:nvSpPr>
        <p:spPr>
          <a:xfrm>
            <a:off x="2209800" y="806839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665B630C-0F43-F244-AC23-5F745F3126AB}"/>
              </a:ext>
            </a:extLst>
          </p:cNvPr>
          <p:cNvSpPr txBox="1"/>
          <p:nvPr/>
        </p:nvSpPr>
        <p:spPr>
          <a:xfrm>
            <a:off x="2188564" y="935135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</p:spTree>
    <p:extLst>
      <p:ext uri="{BB962C8B-B14F-4D97-AF65-F5344CB8AC3E}">
        <p14:creationId xmlns:p14="http://schemas.microsoft.com/office/powerpoint/2010/main" val="1621715988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FCC8E3D-2669-FC47-B830-0DD8A8948D8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74E94A88-FA21-244D-B1A7-D9A5EF562258}"/>
              </a:ext>
            </a:extLst>
          </p:cNvPr>
          <p:cNvCxnSpPr/>
          <p:nvPr/>
        </p:nvCxnSpPr>
        <p:spPr>
          <a:xfrm flipH="1">
            <a:off x="1589691" y="1295352"/>
            <a:ext cx="963009" cy="76366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Oval 3">
            <a:extLst>
              <a:ext uri="{FF2B5EF4-FFF2-40B4-BE49-F238E27FC236}">
                <a16:creationId xmlns:a16="http://schemas.microsoft.com/office/drawing/2014/main" id="{E4F048DC-CE28-5A48-A224-DFD430895E24}"/>
              </a:ext>
            </a:extLst>
          </p:cNvPr>
          <p:cNvSpPr/>
          <p:nvPr/>
        </p:nvSpPr>
        <p:spPr>
          <a:xfrm>
            <a:off x="2135295" y="337880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09839DE8-E260-6A40-B4FB-9B361B33E9C1}"/>
              </a:ext>
            </a:extLst>
          </p:cNvPr>
          <p:cNvSpPr/>
          <p:nvPr/>
        </p:nvSpPr>
        <p:spPr>
          <a:xfrm>
            <a:off x="2135294" y="20542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227866E4-D71E-0E4E-B8D5-6A7381858566}"/>
              </a:ext>
            </a:extLst>
          </p:cNvPr>
          <p:cNvCxnSpPr>
            <a:endCxn id="5" idx="0"/>
          </p:cNvCxnSpPr>
          <p:nvPr/>
        </p:nvCxnSpPr>
        <p:spPr>
          <a:xfrm flipH="1">
            <a:off x="2249594" y="1295352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Oval 6">
            <a:extLst>
              <a:ext uri="{FF2B5EF4-FFF2-40B4-BE49-F238E27FC236}">
                <a16:creationId xmlns:a16="http://schemas.microsoft.com/office/drawing/2014/main" id="{66A3AE89-3A9C-0349-8621-1DC1333A1212}"/>
              </a:ext>
            </a:extLst>
          </p:cNvPr>
          <p:cNvSpPr/>
          <p:nvPr/>
        </p:nvSpPr>
        <p:spPr>
          <a:xfrm>
            <a:off x="2135295" y="266092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F01C0D0B-7456-1644-B595-A29392FC0386}"/>
              </a:ext>
            </a:extLst>
          </p:cNvPr>
          <p:cNvCxnSpPr>
            <a:stCxn id="5" idx="4"/>
            <a:endCxn id="7" idx="0"/>
          </p:cNvCxnSpPr>
          <p:nvPr/>
        </p:nvCxnSpPr>
        <p:spPr>
          <a:xfrm>
            <a:off x="2249594" y="2282898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1945EC5F-3595-184F-BFEB-6C507BBD298E}"/>
              </a:ext>
            </a:extLst>
          </p:cNvPr>
          <p:cNvCxnSpPr>
            <a:stCxn id="7" idx="4"/>
            <a:endCxn id="4" idx="0"/>
          </p:cNvCxnSpPr>
          <p:nvPr/>
        </p:nvCxnSpPr>
        <p:spPr>
          <a:xfrm>
            <a:off x="2249595" y="2889521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4DFC15C4-71F2-DF4D-9EE5-FADA1A18A5F3}"/>
              </a:ext>
            </a:extLst>
          </p:cNvPr>
          <p:cNvSpPr txBox="1"/>
          <p:nvPr/>
        </p:nvSpPr>
        <p:spPr>
          <a:xfrm>
            <a:off x="2073575" y="15931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D942875-FC30-AD4B-AB3F-ED6B86CA3BC3}"/>
              </a:ext>
            </a:extLst>
          </p:cNvPr>
          <p:cNvSpPr txBox="1"/>
          <p:nvPr/>
        </p:nvSpPr>
        <p:spPr>
          <a:xfrm>
            <a:off x="1981200" y="22915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E2F6678-47EA-164F-9AC1-BA1AD981C018}"/>
              </a:ext>
            </a:extLst>
          </p:cNvPr>
          <p:cNvSpPr txBox="1"/>
          <p:nvPr/>
        </p:nvSpPr>
        <p:spPr>
          <a:xfrm>
            <a:off x="1981200" y="29494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61E8EB89-8725-D848-BB66-81DCDDC75A49}"/>
              </a:ext>
            </a:extLst>
          </p:cNvPr>
          <p:cNvSpPr/>
          <p:nvPr/>
        </p:nvSpPr>
        <p:spPr>
          <a:xfrm>
            <a:off x="3559515" y="336710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4B976899-6449-2547-811D-DE9DA971E43A}"/>
              </a:ext>
            </a:extLst>
          </p:cNvPr>
          <p:cNvSpPr/>
          <p:nvPr/>
        </p:nvSpPr>
        <p:spPr>
          <a:xfrm>
            <a:off x="3559514" y="20425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2C605E99-5F95-4A43-B855-3C8CCBAD6273}"/>
              </a:ext>
            </a:extLst>
          </p:cNvPr>
          <p:cNvSpPr/>
          <p:nvPr/>
        </p:nvSpPr>
        <p:spPr>
          <a:xfrm>
            <a:off x="3559515" y="264922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8987B49-E43E-6845-82F3-A47C58C0E39E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3673814" y="2271198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8EF9AE20-A171-F34A-A88D-72CEA66546BC}"/>
              </a:ext>
            </a:extLst>
          </p:cNvPr>
          <p:cNvCxnSpPr>
            <a:stCxn id="15" idx="4"/>
            <a:endCxn id="13" idx="0"/>
          </p:cNvCxnSpPr>
          <p:nvPr/>
        </p:nvCxnSpPr>
        <p:spPr>
          <a:xfrm>
            <a:off x="3673815" y="2877821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30701BFF-8C75-A941-8F27-2F5EF696D0E5}"/>
              </a:ext>
            </a:extLst>
          </p:cNvPr>
          <p:cNvSpPr txBox="1"/>
          <p:nvPr/>
        </p:nvSpPr>
        <p:spPr>
          <a:xfrm>
            <a:off x="2928751" y="16466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FE56563-0B89-2546-A358-373A8505038B}"/>
              </a:ext>
            </a:extLst>
          </p:cNvPr>
          <p:cNvSpPr txBox="1"/>
          <p:nvPr/>
        </p:nvSpPr>
        <p:spPr>
          <a:xfrm>
            <a:off x="3369016" y="22798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D38CB19A-531F-8B44-9CAC-7E49267C398B}"/>
              </a:ext>
            </a:extLst>
          </p:cNvPr>
          <p:cNvSpPr txBox="1"/>
          <p:nvPr/>
        </p:nvSpPr>
        <p:spPr>
          <a:xfrm>
            <a:off x="3369016" y="29377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2A688749-E41C-7940-8F5F-2491445B24C1}"/>
              </a:ext>
            </a:extLst>
          </p:cNvPr>
          <p:cNvCxnSpPr>
            <a:endCxn id="14" idx="0"/>
          </p:cNvCxnSpPr>
          <p:nvPr/>
        </p:nvCxnSpPr>
        <p:spPr>
          <a:xfrm>
            <a:off x="2552700" y="1295352"/>
            <a:ext cx="1121114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94F345F2-2BA9-A040-BCEF-6EC05DC03C98}"/>
              </a:ext>
            </a:extLst>
          </p:cNvPr>
          <p:cNvCxnSpPr/>
          <p:nvPr/>
        </p:nvCxnSpPr>
        <p:spPr>
          <a:xfrm flipH="1">
            <a:off x="1589691" y="1295352"/>
            <a:ext cx="963009" cy="76366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Oval 22">
            <a:extLst>
              <a:ext uri="{FF2B5EF4-FFF2-40B4-BE49-F238E27FC236}">
                <a16:creationId xmlns:a16="http://schemas.microsoft.com/office/drawing/2014/main" id="{0762AE8D-4113-774A-9AF0-00D55B9B5B08}"/>
              </a:ext>
            </a:extLst>
          </p:cNvPr>
          <p:cNvSpPr/>
          <p:nvPr/>
        </p:nvSpPr>
        <p:spPr>
          <a:xfrm>
            <a:off x="2135295" y="471683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14709BCA-E827-A446-A6A9-5B80ACB26995}"/>
              </a:ext>
            </a:extLst>
          </p:cNvPr>
          <p:cNvSpPr/>
          <p:nvPr/>
        </p:nvSpPr>
        <p:spPr>
          <a:xfrm>
            <a:off x="2135295" y="399895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B8BC531F-0FE0-DD41-B938-2068E46A0F05}"/>
              </a:ext>
            </a:extLst>
          </p:cNvPr>
          <p:cNvCxnSpPr>
            <a:endCxn id="24" idx="0"/>
          </p:cNvCxnSpPr>
          <p:nvPr/>
        </p:nvCxnSpPr>
        <p:spPr>
          <a:xfrm>
            <a:off x="2249594" y="362093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20738AC4-286F-0048-ADBA-B5D32B027DB8}"/>
              </a:ext>
            </a:extLst>
          </p:cNvPr>
          <p:cNvCxnSpPr>
            <a:stCxn id="24" idx="4"/>
            <a:endCxn id="23" idx="0"/>
          </p:cNvCxnSpPr>
          <p:nvPr/>
        </p:nvCxnSpPr>
        <p:spPr>
          <a:xfrm>
            <a:off x="2249595" y="4227555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6756EFC-9A9C-0644-8FB2-BC2A33B2C501}"/>
              </a:ext>
            </a:extLst>
          </p:cNvPr>
          <p:cNvSpPr txBox="1"/>
          <p:nvPr/>
        </p:nvSpPr>
        <p:spPr>
          <a:xfrm>
            <a:off x="1981200" y="36296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4D80E52-01E5-E445-86F2-985EE7CD83D0}"/>
              </a:ext>
            </a:extLst>
          </p:cNvPr>
          <p:cNvSpPr txBox="1"/>
          <p:nvPr/>
        </p:nvSpPr>
        <p:spPr>
          <a:xfrm>
            <a:off x="1981200" y="42875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79E16DEC-8914-ED40-B654-C1A91C410551}"/>
              </a:ext>
            </a:extLst>
          </p:cNvPr>
          <p:cNvSpPr/>
          <p:nvPr/>
        </p:nvSpPr>
        <p:spPr>
          <a:xfrm>
            <a:off x="2135295" y="53340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34DD9246-2C2B-C543-91AB-1C908DA41EF5}"/>
              </a:ext>
            </a:extLst>
          </p:cNvPr>
          <p:cNvCxnSpPr>
            <a:endCxn id="29" idx="0"/>
          </p:cNvCxnSpPr>
          <p:nvPr/>
        </p:nvCxnSpPr>
        <p:spPr>
          <a:xfrm>
            <a:off x="2249594" y="4955977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2AA041B1-8BA3-B64D-9FC3-01996A3F6D70}"/>
              </a:ext>
            </a:extLst>
          </p:cNvPr>
          <p:cNvSpPr txBox="1"/>
          <p:nvPr/>
        </p:nvSpPr>
        <p:spPr>
          <a:xfrm>
            <a:off x="1981200" y="49646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81B47AA5-9957-794B-B3F8-6023B8B9ABED}"/>
              </a:ext>
            </a:extLst>
          </p:cNvPr>
          <p:cNvSpPr/>
          <p:nvPr/>
        </p:nvSpPr>
        <p:spPr>
          <a:xfrm>
            <a:off x="2905257" y="2054298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EEB09653-6F97-E44D-9581-28C0A58E15CF}"/>
              </a:ext>
            </a:extLst>
          </p:cNvPr>
          <p:cNvSpPr txBox="1"/>
          <p:nvPr/>
        </p:nvSpPr>
        <p:spPr>
          <a:xfrm>
            <a:off x="2585004" y="17151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9B84B089-2108-E14A-9D60-1146A69C5E3C}"/>
              </a:ext>
            </a:extLst>
          </p:cNvPr>
          <p:cNvCxnSpPr>
            <a:endCxn id="32" idx="0"/>
          </p:cNvCxnSpPr>
          <p:nvPr/>
        </p:nvCxnSpPr>
        <p:spPr>
          <a:xfrm>
            <a:off x="2552700" y="1295352"/>
            <a:ext cx="466857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val 34">
            <a:extLst>
              <a:ext uri="{FF2B5EF4-FFF2-40B4-BE49-F238E27FC236}">
                <a16:creationId xmlns:a16="http://schemas.microsoft.com/office/drawing/2014/main" id="{8BE8FC53-5462-6F46-8D22-5E76F0772D69}"/>
              </a:ext>
            </a:extLst>
          </p:cNvPr>
          <p:cNvSpPr/>
          <p:nvPr/>
        </p:nvSpPr>
        <p:spPr>
          <a:xfrm>
            <a:off x="2905257" y="3387584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44D804EB-3AFD-5A44-BB6F-F971F7EC7ACC}"/>
              </a:ext>
            </a:extLst>
          </p:cNvPr>
          <p:cNvSpPr/>
          <p:nvPr/>
        </p:nvSpPr>
        <p:spPr>
          <a:xfrm>
            <a:off x="2905257" y="2669700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2DC9C00D-09FB-E947-9A4E-FAAE261B1E60}"/>
              </a:ext>
            </a:extLst>
          </p:cNvPr>
          <p:cNvCxnSpPr>
            <a:endCxn id="36" idx="0"/>
          </p:cNvCxnSpPr>
          <p:nvPr/>
        </p:nvCxnSpPr>
        <p:spPr>
          <a:xfrm>
            <a:off x="3019556" y="229167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39BFBA7-CA44-164B-8DFA-9F5674B66902}"/>
              </a:ext>
            </a:extLst>
          </p:cNvPr>
          <p:cNvCxnSpPr>
            <a:stCxn id="36" idx="4"/>
            <a:endCxn id="35" idx="0"/>
          </p:cNvCxnSpPr>
          <p:nvPr/>
        </p:nvCxnSpPr>
        <p:spPr>
          <a:xfrm>
            <a:off x="3019557" y="289830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Box 38">
            <a:extLst>
              <a:ext uri="{FF2B5EF4-FFF2-40B4-BE49-F238E27FC236}">
                <a16:creationId xmlns:a16="http://schemas.microsoft.com/office/drawing/2014/main" id="{41366809-6B72-9748-96BA-E7B48D0E608D}"/>
              </a:ext>
            </a:extLst>
          </p:cNvPr>
          <p:cNvSpPr txBox="1"/>
          <p:nvPr/>
        </p:nvSpPr>
        <p:spPr>
          <a:xfrm>
            <a:off x="2714758" y="23003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E58A83D0-0E47-DB4B-B77F-9BDF36C3E368}"/>
              </a:ext>
            </a:extLst>
          </p:cNvPr>
          <p:cNvSpPr txBox="1"/>
          <p:nvPr/>
        </p:nvSpPr>
        <p:spPr>
          <a:xfrm>
            <a:off x="2714758" y="29582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7F66CEBA-EBFE-1C41-9A1D-BE83506C0C4B}"/>
              </a:ext>
            </a:extLst>
          </p:cNvPr>
          <p:cNvSpPr/>
          <p:nvPr/>
        </p:nvSpPr>
        <p:spPr>
          <a:xfrm>
            <a:off x="1409698" y="2059021"/>
            <a:ext cx="228599" cy="228600"/>
          </a:xfrm>
          <a:prstGeom prst="ellipse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2" name="Oval 41">
            <a:extLst>
              <a:ext uri="{FF2B5EF4-FFF2-40B4-BE49-F238E27FC236}">
                <a16:creationId xmlns:a16="http://schemas.microsoft.com/office/drawing/2014/main" id="{DF09E4ED-8A49-2D48-972A-C62101B81ACB}"/>
              </a:ext>
            </a:extLst>
          </p:cNvPr>
          <p:cNvSpPr/>
          <p:nvPr/>
        </p:nvSpPr>
        <p:spPr>
          <a:xfrm>
            <a:off x="1409699" y="26656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625A0778-F55E-9745-B10B-3635FA29FD00}"/>
              </a:ext>
            </a:extLst>
          </p:cNvPr>
          <p:cNvCxnSpPr>
            <a:stCxn id="41" idx="4"/>
            <a:endCxn id="42" idx="0"/>
          </p:cNvCxnSpPr>
          <p:nvPr/>
        </p:nvCxnSpPr>
        <p:spPr>
          <a:xfrm>
            <a:off x="1523998" y="22876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996ADFA0-3DE1-654B-AE69-0C9A40CD49CF}"/>
              </a:ext>
            </a:extLst>
          </p:cNvPr>
          <p:cNvSpPr txBox="1"/>
          <p:nvPr/>
        </p:nvSpPr>
        <p:spPr>
          <a:xfrm>
            <a:off x="1219200" y="22963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6AB00D71-2FFA-CA41-B6F7-947DE6F488F8}"/>
              </a:ext>
            </a:extLst>
          </p:cNvPr>
          <p:cNvSpPr/>
          <p:nvPr/>
        </p:nvSpPr>
        <p:spPr>
          <a:xfrm>
            <a:off x="1409698" y="205902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AF7BD0C1-362D-F049-9DF1-B74258BCC1B6}"/>
              </a:ext>
            </a:extLst>
          </p:cNvPr>
          <p:cNvSpPr txBox="1"/>
          <p:nvPr/>
        </p:nvSpPr>
        <p:spPr>
          <a:xfrm>
            <a:off x="1557939" y="155472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422AB374-ACC8-DF44-B26E-5D3D84CAE777}"/>
              </a:ext>
            </a:extLst>
          </p:cNvPr>
          <p:cNvSpPr/>
          <p:nvPr/>
        </p:nvSpPr>
        <p:spPr>
          <a:xfrm>
            <a:off x="1409699" y="33835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BEE37C4-84D6-CC4C-80A2-53CD9ACCEADB}"/>
              </a:ext>
            </a:extLst>
          </p:cNvPr>
          <p:cNvCxnSpPr>
            <a:endCxn id="47" idx="0"/>
          </p:cNvCxnSpPr>
          <p:nvPr/>
        </p:nvCxnSpPr>
        <p:spPr>
          <a:xfrm>
            <a:off x="1523999" y="289424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AAEF9AEC-F87C-894F-A522-B1B0854CE65A}"/>
              </a:ext>
            </a:extLst>
          </p:cNvPr>
          <p:cNvSpPr txBox="1"/>
          <p:nvPr/>
        </p:nvSpPr>
        <p:spPr>
          <a:xfrm>
            <a:off x="1219200" y="29542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EC6F6825-D5A0-7240-9E4D-94716B3D7BCD}"/>
              </a:ext>
            </a:extLst>
          </p:cNvPr>
          <p:cNvSpPr txBox="1"/>
          <p:nvPr/>
        </p:nvSpPr>
        <p:spPr>
          <a:xfrm>
            <a:off x="6324600" y="228600"/>
            <a:ext cx="2438400" cy="53553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US" sz="3600" b="1" i="1" dirty="0">
                <a:latin typeface="Optima" panose="02000503060000020004" pitchFamily="2" charset="0"/>
              </a:rPr>
              <a:t>Patterns</a:t>
            </a:r>
            <a:endParaRPr lang="en-US" sz="3600" dirty="0">
              <a:latin typeface="Optima" panose="02000503060000020004" pitchFamily="2" charset="0"/>
            </a:endParaRPr>
          </a:p>
          <a:p>
            <a:endParaRPr lang="en-US" dirty="0">
              <a:latin typeface="Optima" panose="02000503060000020004" pitchFamily="2" charset="0"/>
            </a:endParaRP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banana</a:t>
            </a: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pan</a:t>
            </a: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and</a:t>
            </a:r>
          </a:p>
          <a:p>
            <a:r>
              <a:rPr lang="en-US" sz="3600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nab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antenna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bandana</a:t>
            </a:r>
          </a:p>
          <a:p>
            <a:r>
              <a:rPr lang="en-US" sz="3600" dirty="0" err="1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endParaRPr lang="en-US" sz="36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nana </a:t>
            </a: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DC3165A6-1B32-3C45-91D2-9F8C8F6F8226}"/>
              </a:ext>
            </a:extLst>
          </p:cNvPr>
          <p:cNvSpPr>
            <a:spLocks noChangeAspect="1"/>
          </p:cNvSpPr>
          <p:nvPr/>
        </p:nvSpPr>
        <p:spPr>
          <a:xfrm>
            <a:off x="2209800" y="806839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F2C33942-D78B-D746-AF10-B60B99D68357}"/>
              </a:ext>
            </a:extLst>
          </p:cNvPr>
          <p:cNvSpPr txBox="1"/>
          <p:nvPr/>
        </p:nvSpPr>
        <p:spPr>
          <a:xfrm>
            <a:off x="2188564" y="935135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</p:spTree>
    <p:extLst>
      <p:ext uri="{BB962C8B-B14F-4D97-AF65-F5344CB8AC3E}">
        <p14:creationId xmlns:p14="http://schemas.microsoft.com/office/powerpoint/2010/main" val="2232529415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B3DE3F89-730C-E34C-BDF2-74B8F7111B7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7AE51EEF-99AB-9B41-966D-1135DFE94938}"/>
              </a:ext>
            </a:extLst>
          </p:cNvPr>
          <p:cNvCxnSpPr/>
          <p:nvPr/>
        </p:nvCxnSpPr>
        <p:spPr>
          <a:xfrm flipH="1">
            <a:off x="1589691" y="1295352"/>
            <a:ext cx="963009" cy="76366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Oval 3">
            <a:extLst>
              <a:ext uri="{FF2B5EF4-FFF2-40B4-BE49-F238E27FC236}">
                <a16:creationId xmlns:a16="http://schemas.microsoft.com/office/drawing/2014/main" id="{E3DCA605-FDA0-6841-BA02-47CC062480B1}"/>
              </a:ext>
            </a:extLst>
          </p:cNvPr>
          <p:cNvSpPr/>
          <p:nvPr/>
        </p:nvSpPr>
        <p:spPr>
          <a:xfrm>
            <a:off x="2135295" y="337880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8D228EDD-117A-8C4A-8F05-0A5BC6ADBD2F}"/>
              </a:ext>
            </a:extLst>
          </p:cNvPr>
          <p:cNvSpPr/>
          <p:nvPr/>
        </p:nvSpPr>
        <p:spPr>
          <a:xfrm>
            <a:off x="2135294" y="20542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C74068A6-D094-C440-A8E3-256BB5D18DDF}"/>
              </a:ext>
            </a:extLst>
          </p:cNvPr>
          <p:cNvCxnSpPr>
            <a:endCxn id="5" idx="0"/>
          </p:cNvCxnSpPr>
          <p:nvPr/>
        </p:nvCxnSpPr>
        <p:spPr>
          <a:xfrm flipH="1">
            <a:off x="2249594" y="1295352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Oval 6">
            <a:extLst>
              <a:ext uri="{FF2B5EF4-FFF2-40B4-BE49-F238E27FC236}">
                <a16:creationId xmlns:a16="http://schemas.microsoft.com/office/drawing/2014/main" id="{B605074D-1500-694C-B4D7-1D705B1B4D9F}"/>
              </a:ext>
            </a:extLst>
          </p:cNvPr>
          <p:cNvSpPr/>
          <p:nvPr/>
        </p:nvSpPr>
        <p:spPr>
          <a:xfrm>
            <a:off x="2135295" y="266092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29A32C1B-6244-DC46-B1DF-17772BB82C48}"/>
              </a:ext>
            </a:extLst>
          </p:cNvPr>
          <p:cNvCxnSpPr>
            <a:stCxn id="5" idx="4"/>
            <a:endCxn id="7" idx="0"/>
          </p:cNvCxnSpPr>
          <p:nvPr/>
        </p:nvCxnSpPr>
        <p:spPr>
          <a:xfrm>
            <a:off x="2249594" y="2282898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5E509BFF-BD33-7B40-A0D6-29CBA10C1596}"/>
              </a:ext>
            </a:extLst>
          </p:cNvPr>
          <p:cNvCxnSpPr>
            <a:stCxn id="7" idx="4"/>
            <a:endCxn id="4" idx="0"/>
          </p:cNvCxnSpPr>
          <p:nvPr/>
        </p:nvCxnSpPr>
        <p:spPr>
          <a:xfrm>
            <a:off x="2249595" y="2889521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6C5F28F4-6E4B-994A-A4BE-80692218BDA2}"/>
              </a:ext>
            </a:extLst>
          </p:cNvPr>
          <p:cNvSpPr txBox="1"/>
          <p:nvPr/>
        </p:nvSpPr>
        <p:spPr>
          <a:xfrm>
            <a:off x="2073575" y="15931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3C69037-BA33-8745-A8D9-4E8D4702099B}"/>
              </a:ext>
            </a:extLst>
          </p:cNvPr>
          <p:cNvSpPr txBox="1"/>
          <p:nvPr/>
        </p:nvSpPr>
        <p:spPr>
          <a:xfrm>
            <a:off x="1981200" y="22915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8908C54-BCD3-D348-A871-A9AE43D7A35B}"/>
              </a:ext>
            </a:extLst>
          </p:cNvPr>
          <p:cNvSpPr txBox="1"/>
          <p:nvPr/>
        </p:nvSpPr>
        <p:spPr>
          <a:xfrm>
            <a:off x="1981200" y="29494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1B451EBD-369B-A741-9719-E885DE98485B}"/>
              </a:ext>
            </a:extLst>
          </p:cNvPr>
          <p:cNvSpPr/>
          <p:nvPr/>
        </p:nvSpPr>
        <p:spPr>
          <a:xfrm>
            <a:off x="3559515" y="336710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975242AE-E84F-E349-9FB9-DBE4346B8D77}"/>
              </a:ext>
            </a:extLst>
          </p:cNvPr>
          <p:cNvSpPr/>
          <p:nvPr/>
        </p:nvSpPr>
        <p:spPr>
          <a:xfrm>
            <a:off x="3559514" y="20425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A09511B9-0F2A-B34B-B85C-FB17AD886579}"/>
              </a:ext>
            </a:extLst>
          </p:cNvPr>
          <p:cNvSpPr/>
          <p:nvPr/>
        </p:nvSpPr>
        <p:spPr>
          <a:xfrm>
            <a:off x="3559515" y="264922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90E9E63A-4432-534F-A758-323A125B0426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3673814" y="2271198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C73C2F7-658A-F744-993D-E9CBF573DF9F}"/>
              </a:ext>
            </a:extLst>
          </p:cNvPr>
          <p:cNvCxnSpPr>
            <a:stCxn id="15" idx="4"/>
            <a:endCxn id="13" idx="0"/>
          </p:cNvCxnSpPr>
          <p:nvPr/>
        </p:nvCxnSpPr>
        <p:spPr>
          <a:xfrm>
            <a:off x="3673815" y="2877821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FFB0D842-8C3E-EA42-AEB6-B0ADA1AC443B}"/>
              </a:ext>
            </a:extLst>
          </p:cNvPr>
          <p:cNvSpPr txBox="1"/>
          <p:nvPr/>
        </p:nvSpPr>
        <p:spPr>
          <a:xfrm>
            <a:off x="2928751" y="16466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835C3AF7-1E3C-D749-8144-44A55681A3A1}"/>
              </a:ext>
            </a:extLst>
          </p:cNvPr>
          <p:cNvSpPr txBox="1"/>
          <p:nvPr/>
        </p:nvSpPr>
        <p:spPr>
          <a:xfrm>
            <a:off x="3369016" y="22798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907B00CA-AD04-CF46-A969-6036D79A9994}"/>
              </a:ext>
            </a:extLst>
          </p:cNvPr>
          <p:cNvSpPr txBox="1"/>
          <p:nvPr/>
        </p:nvSpPr>
        <p:spPr>
          <a:xfrm>
            <a:off x="3369016" y="29377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CA42ED0B-191E-8B4E-92D3-9789ECA34D70}"/>
              </a:ext>
            </a:extLst>
          </p:cNvPr>
          <p:cNvCxnSpPr>
            <a:endCxn id="14" idx="0"/>
          </p:cNvCxnSpPr>
          <p:nvPr/>
        </p:nvCxnSpPr>
        <p:spPr>
          <a:xfrm>
            <a:off x="2552700" y="1295352"/>
            <a:ext cx="1121114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5EF72DA9-2DFE-9544-8891-AD635E3E8994}"/>
              </a:ext>
            </a:extLst>
          </p:cNvPr>
          <p:cNvCxnSpPr/>
          <p:nvPr/>
        </p:nvCxnSpPr>
        <p:spPr>
          <a:xfrm flipH="1">
            <a:off x="1589691" y="1295352"/>
            <a:ext cx="963009" cy="76366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Oval 22">
            <a:extLst>
              <a:ext uri="{FF2B5EF4-FFF2-40B4-BE49-F238E27FC236}">
                <a16:creationId xmlns:a16="http://schemas.microsoft.com/office/drawing/2014/main" id="{BE54B3D7-91DD-5548-889E-8863FC9F3045}"/>
              </a:ext>
            </a:extLst>
          </p:cNvPr>
          <p:cNvSpPr/>
          <p:nvPr/>
        </p:nvSpPr>
        <p:spPr>
          <a:xfrm>
            <a:off x="2135295" y="471683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816D7113-EA3B-4B4D-A9C1-6089F864C640}"/>
              </a:ext>
            </a:extLst>
          </p:cNvPr>
          <p:cNvSpPr/>
          <p:nvPr/>
        </p:nvSpPr>
        <p:spPr>
          <a:xfrm>
            <a:off x="2135295" y="399895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3B114722-0712-304E-A4B9-6227BAACA51C}"/>
              </a:ext>
            </a:extLst>
          </p:cNvPr>
          <p:cNvCxnSpPr>
            <a:endCxn id="24" idx="0"/>
          </p:cNvCxnSpPr>
          <p:nvPr/>
        </p:nvCxnSpPr>
        <p:spPr>
          <a:xfrm>
            <a:off x="2249594" y="362093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B95EB28-A759-6245-98BD-CBBCDB5E98D2}"/>
              </a:ext>
            </a:extLst>
          </p:cNvPr>
          <p:cNvCxnSpPr>
            <a:stCxn id="24" idx="4"/>
            <a:endCxn id="23" idx="0"/>
          </p:cNvCxnSpPr>
          <p:nvPr/>
        </p:nvCxnSpPr>
        <p:spPr>
          <a:xfrm>
            <a:off x="2249595" y="4227555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51B2DCEF-1A08-834A-A1C1-9F928DFA54AC}"/>
              </a:ext>
            </a:extLst>
          </p:cNvPr>
          <p:cNvSpPr txBox="1"/>
          <p:nvPr/>
        </p:nvSpPr>
        <p:spPr>
          <a:xfrm>
            <a:off x="1981200" y="36296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AE781E4B-499A-D04C-8617-BA863F86CDB2}"/>
              </a:ext>
            </a:extLst>
          </p:cNvPr>
          <p:cNvSpPr txBox="1"/>
          <p:nvPr/>
        </p:nvSpPr>
        <p:spPr>
          <a:xfrm>
            <a:off x="1981200" y="42875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8B2C1694-AC38-F24F-BA15-A28323C599CB}"/>
              </a:ext>
            </a:extLst>
          </p:cNvPr>
          <p:cNvSpPr/>
          <p:nvPr/>
        </p:nvSpPr>
        <p:spPr>
          <a:xfrm>
            <a:off x="2135295" y="53340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C96ADA4C-80CB-FC40-8C71-1B5E5BAA88D7}"/>
              </a:ext>
            </a:extLst>
          </p:cNvPr>
          <p:cNvCxnSpPr>
            <a:endCxn id="29" idx="0"/>
          </p:cNvCxnSpPr>
          <p:nvPr/>
        </p:nvCxnSpPr>
        <p:spPr>
          <a:xfrm>
            <a:off x="2249594" y="4955977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AF750B70-385C-2247-BFC8-C6A07C143540}"/>
              </a:ext>
            </a:extLst>
          </p:cNvPr>
          <p:cNvSpPr txBox="1"/>
          <p:nvPr/>
        </p:nvSpPr>
        <p:spPr>
          <a:xfrm>
            <a:off x="1981200" y="49646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3BA75DBA-385B-C54F-BA7F-543D1003FEC9}"/>
              </a:ext>
            </a:extLst>
          </p:cNvPr>
          <p:cNvSpPr/>
          <p:nvPr/>
        </p:nvSpPr>
        <p:spPr>
          <a:xfrm>
            <a:off x="2905257" y="20542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4B86D6DE-E3DC-594A-BF00-602836FAD743}"/>
              </a:ext>
            </a:extLst>
          </p:cNvPr>
          <p:cNvSpPr txBox="1"/>
          <p:nvPr/>
        </p:nvSpPr>
        <p:spPr>
          <a:xfrm>
            <a:off x="2585004" y="17151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FE844193-072C-4442-A6EE-61589B4A27D0}"/>
              </a:ext>
            </a:extLst>
          </p:cNvPr>
          <p:cNvCxnSpPr>
            <a:endCxn id="32" idx="0"/>
          </p:cNvCxnSpPr>
          <p:nvPr/>
        </p:nvCxnSpPr>
        <p:spPr>
          <a:xfrm>
            <a:off x="2552700" y="1295352"/>
            <a:ext cx="466857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val 34">
            <a:extLst>
              <a:ext uri="{FF2B5EF4-FFF2-40B4-BE49-F238E27FC236}">
                <a16:creationId xmlns:a16="http://schemas.microsoft.com/office/drawing/2014/main" id="{A1A4F9C0-823B-3548-8126-7A06F0A4A251}"/>
              </a:ext>
            </a:extLst>
          </p:cNvPr>
          <p:cNvSpPr/>
          <p:nvPr/>
        </p:nvSpPr>
        <p:spPr>
          <a:xfrm>
            <a:off x="2905257" y="338758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AF02D59C-7694-E345-A9C8-23996C124188}"/>
              </a:ext>
            </a:extLst>
          </p:cNvPr>
          <p:cNvSpPr/>
          <p:nvPr/>
        </p:nvSpPr>
        <p:spPr>
          <a:xfrm>
            <a:off x="2905257" y="26697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C60B1A20-9D1D-3C4A-BC2A-3828E747B4E9}"/>
              </a:ext>
            </a:extLst>
          </p:cNvPr>
          <p:cNvCxnSpPr>
            <a:endCxn id="36" idx="0"/>
          </p:cNvCxnSpPr>
          <p:nvPr/>
        </p:nvCxnSpPr>
        <p:spPr>
          <a:xfrm>
            <a:off x="3019556" y="229167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BD5C125-782E-0D4D-97DD-B999E226B913}"/>
              </a:ext>
            </a:extLst>
          </p:cNvPr>
          <p:cNvCxnSpPr>
            <a:stCxn id="36" idx="4"/>
            <a:endCxn id="35" idx="0"/>
          </p:cNvCxnSpPr>
          <p:nvPr/>
        </p:nvCxnSpPr>
        <p:spPr>
          <a:xfrm>
            <a:off x="3019557" y="289830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Box 38">
            <a:extLst>
              <a:ext uri="{FF2B5EF4-FFF2-40B4-BE49-F238E27FC236}">
                <a16:creationId xmlns:a16="http://schemas.microsoft.com/office/drawing/2014/main" id="{F97BA354-AE35-244F-B4DA-37A6CA29B083}"/>
              </a:ext>
            </a:extLst>
          </p:cNvPr>
          <p:cNvSpPr txBox="1"/>
          <p:nvPr/>
        </p:nvSpPr>
        <p:spPr>
          <a:xfrm>
            <a:off x="2714758" y="23003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A74392D1-2460-2D4F-9C16-F911A7465E82}"/>
              </a:ext>
            </a:extLst>
          </p:cNvPr>
          <p:cNvSpPr txBox="1"/>
          <p:nvPr/>
        </p:nvSpPr>
        <p:spPr>
          <a:xfrm>
            <a:off x="2714758" y="29582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A537BD16-C357-5141-8934-D6ECDBAA7921}"/>
              </a:ext>
            </a:extLst>
          </p:cNvPr>
          <p:cNvSpPr/>
          <p:nvPr/>
        </p:nvSpPr>
        <p:spPr>
          <a:xfrm>
            <a:off x="1409698" y="2059021"/>
            <a:ext cx="228599" cy="228600"/>
          </a:xfrm>
          <a:prstGeom prst="ellipse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2" name="Oval 41">
            <a:extLst>
              <a:ext uri="{FF2B5EF4-FFF2-40B4-BE49-F238E27FC236}">
                <a16:creationId xmlns:a16="http://schemas.microsoft.com/office/drawing/2014/main" id="{4D835176-C00D-8A4B-99EF-03C3A207A60D}"/>
              </a:ext>
            </a:extLst>
          </p:cNvPr>
          <p:cNvSpPr/>
          <p:nvPr/>
        </p:nvSpPr>
        <p:spPr>
          <a:xfrm>
            <a:off x="1409699" y="26656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75D3F482-90EB-5C4A-899A-248C6F237D64}"/>
              </a:ext>
            </a:extLst>
          </p:cNvPr>
          <p:cNvCxnSpPr>
            <a:stCxn id="41" idx="4"/>
            <a:endCxn id="42" idx="0"/>
          </p:cNvCxnSpPr>
          <p:nvPr/>
        </p:nvCxnSpPr>
        <p:spPr>
          <a:xfrm>
            <a:off x="1523998" y="22876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D01E37B0-2C99-AD48-A3B8-1A56DECB42A0}"/>
              </a:ext>
            </a:extLst>
          </p:cNvPr>
          <p:cNvSpPr txBox="1"/>
          <p:nvPr/>
        </p:nvSpPr>
        <p:spPr>
          <a:xfrm>
            <a:off x="1219200" y="22963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61B700E8-8288-0A4F-AB35-4A43947691E3}"/>
              </a:ext>
            </a:extLst>
          </p:cNvPr>
          <p:cNvSpPr/>
          <p:nvPr/>
        </p:nvSpPr>
        <p:spPr>
          <a:xfrm>
            <a:off x="1409698" y="2059021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D9F7B2B1-DCD4-7D42-B6DD-C6F939E4F54C}"/>
              </a:ext>
            </a:extLst>
          </p:cNvPr>
          <p:cNvSpPr txBox="1"/>
          <p:nvPr/>
        </p:nvSpPr>
        <p:spPr>
          <a:xfrm>
            <a:off x="1557939" y="155472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CDD6950C-E740-9545-A48F-B651753E2FD1}"/>
              </a:ext>
            </a:extLst>
          </p:cNvPr>
          <p:cNvSpPr/>
          <p:nvPr/>
        </p:nvSpPr>
        <p:spPr>
          <a:xfrm>
            <a:off x="1409699" y="33835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1FFCDAF-53ED-7E4B-B8BD-14327C332B79}"/>
              </a:ext>
            </a:extLst>
          </p:cNvPr>
          <p:cNvCxnSpPr>
            <a:endCxn id="47" idx="0"/>
          </p:cNvCxnSpPr>
          <p:nvPr/>
        </p:nvCxnSpPr>
        <p:spPr>
          <a:xfrm>
            <a:off x="1523999" y="289424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F21DF224-A745-C049-9303-A8B1E042A266}"/>
              </a:ext>
            </a:extLst>
          </p:cNvPr>
          <p:cNvSpPr txBox="1"/>
          <p:nvPr/>
        </p:nvSpPr>
        <p:spPr>
          <a:xfrm>
            <a:off x="1219200" y="29542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0D70C40D-A81F-9D46-841E-B3F41579D0F8}"/>
              </a:ext>
            </a:extLst>
          </p:cNvPr>
          <p:cNvSpPr txBox="1"/>
          <p:nvPr/>
        </p:nvSpPr>
        <p:spPr>
          <a:xfrm>
            <a:off x="6324600" y="228600"/>
            <a:ext cx="2438400" cy="53553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US" sz="3600" b="1" i="1" dirty="0">
                <a:latin typeface="Optima" panose="02000503060000020004" pitchFamily="2" charset="0"/>
              </a:rPr>
              <a:t>Patterns</a:t>
            </a:r>
            <a:endParaRPr lang="en-US" sz="3600" dirty="0">
              <a:latin typeface="Optima" panose="02000503060000020004" pitchFamily="2" charset="0"/>
            </a:endParaRPr>
          </a:p>
          <a:p>
            <a:endParaRPr lang="en-US" dirty="0">
              <a:latin typeface="Optima" panose="02000503060000020004" pitchFamily="2" charset="0"/>
            </a:endParaRP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banana</a:t>
            </a: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pan</a:t>
            </a: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and</a:t>
            </a:r>
          </a:p>
          <a:p>
            <a:r>
              <a:rPr lang="en-US" sz="36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nab</a:t>
            </a:r>
          </a:p>
          <a:p>
            <a:r>
              <a:rPr lang="en-US" sz="3600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antenna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bandana</a:t>
            </a:r>
          </a:p>
          <a:p>
            <a:r>
              <a:rPr lang="en-US" sz="3600" dirty="0" err="1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endParaRPr lang="en-US" sz="36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nana </a:t>
            </a: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1197E70E-9604-8344-9EB6-4564E510C2B2}"/>
              </a:ext>
            </a:extLst>
          </p:cNvPr>
          <p:cNvSpPr>
            <a:spLocks noChangeAspect="1"/>
          </p:cNvSpPr>
          <p:nvPr/>
        </p:nvSpPr>
        <p:spPr>
          <a:xfrm>
            <a:off x="2209800" y="806839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D660FB2-4831-B841-BBBB-23D3CD75727C}"/>
              </a:ext>
            </a:extLst>
          </p:cNvPr>
          <p:cNvSpPr txBox="1"/>
          <p:nvPr/>
        </p:nvSpPr>
        <p:spPr>
          <a:xfrm>
            <a:off x="2188564" y="935135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</p:spTree>
    <p:extLst>
      <p:ext uri="{BB962C8B-B14F-4D97-AF65-F5344CB8AC3E}">
        <p14:creationId xmlns:p14="http://schemas.microsoft.com/office/powerpoint/2010/main" val="1418309606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E32A47AA-44AF-C446-8099-6783E8F35EE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D1E8DEC1-F2D0-6645-8B49-90EC5EF0A775}"/>
              </a:ext>
            </a:extLst>
          </p:cNvPr>
          <p:cNvCxnSpPr/>
          <p:nvPr/>
        </p:nvCxnSpPr>
        <p:spPr>
          <a:xfrm flipH="1">
            <a:off x="1589691" y="1295352"/>
            <a:ext cx="963009" cy="76366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Oval 3">
            <a:extLst>
              <a:ext uri="{FF2B5EF4-FFF2-40B4-BE49-F238E27FC236}">
                <a16:creationId xmlns:a16="http://schemas.microsoft.com/office/drawing/2014/main" id="{9389D191-1809-AF42-A291-F1ADD698EC2B}"/>
              </a:ext>
            </a:extLst>
          </p:cNvPr>
          <p:cNvSpPr/>
          <p:nvPr/>
        </p:nvSpPr>
        <p:spPr>
          <a:xfrm>
            <a:off x="2135295" y="337880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2EB359DA-8300-BE44-BC75-9916C4948BDA}"/>
              </a:ext>
            </a:extLst>
          </p:cNvPr>
          <p:cNvSpPr/>
          <p:nvPr/>
        </p:nvSpPr>
        <p:spPr>
          <a:xfrm>
            <a:off x="2135294" y="20542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DA14D316-CCA9-9446-AA18-B55AA62CCB42}"/>
              </a:ext>
            </a:extLst>
          </p:cNvPr>
          <p:cNvCxnSpPr>
            <a:endCxn id="5" idx="0"/>
          </p:cNvCxnSpPr>
          <p:nvPr/>
        </p:nvCxnSpPr>
        <p:spPr>
          <a:xfrm flipH="1">
            <a:off x="2249594" y="1295352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Oval 6">
            <a:extLst>
              <a:ext uri="{FF2B5EF4-FFF2-40B4-BE49-F238E27FC236}">
                <a16:creationId xmlns:a16="http://schemas.microsoft.com/office/drawing/2014/main" id="{43D97532-63BE-3E4C-9BF6-BAC134F28831}"/>
              </a:ext>
            </a:extLst>
          </p:cNvPr>
          <p:cNvSpPr/>
          <p:nvPr/>
        </p:nvSpPr>
        <p:spPr>
          <a:xfrm>
            <a:off x="2135295" y="266092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3F94DB89-0EA1-324A-978F-E978E56708B3}"/>
              </a:ext>
            </a:extLst>
          </p:cNvPr>
          <p:cNvCxnSpPr>
            <a:stCxn id="5" idx="4"/>
            <a:endCxn id="7" idx="0"/>
          </p:cNvCxnSpPr>
          <p:nvPr/>
        </p:nvCxnSpPr>
        <p:spPr>
          <a:xfrm>
            <a:off x="2249594" y="2282898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921A92FE-BBB4-9A44-93C7-1B6DF72C4F6A}"/>
              </a:ext>
            </a:extLst>
          </p:cNvPr>
          <p:cNvCxnSpPr>
            <a:stCxn id="7" idx="4"/>
            <a:endCxn id="4" idx="0"/>
          </p:cNvCxnSpPr>
          <p:nvPr/>
        </p:nvCxnSpPr>
        <p:spPr>
          <a:xfrm>
            <a:off x="2249595" y="2889521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02D5EB33-E3B7-8348-BD7F-99D219262B3A}"/>
              </a:ext>
            </a:extLst>
          </p:cNvPr>
          <p:cNvSpPr txBox="1"/>
          <p:nvPr/>
        </p:nvSpPr>
        <p:spPr>
          <a:xfrm>
            <a:off x="2073575" y="15931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48A7ED9-FDB9-D84B-BDAA-DB7F33EDA409}"/>
              </a:ext>
            </a:extLst>
          </p:cNvPr>
          <p:cNvSpPr txBox="1"/>
          <p:nvPr/>
        </p:nvSpPr>
        <p:spPr>
          <a:xfrm>
            <a:off x="1981200" y="22915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EB70998-FB33-554A-AE01-0A1065D36B2B}"/>
              </a:ext>
            </a:extLst>
          </p:cNvPr>
          <p:cNvSpPr txBox="1"/>
          <p:nvPr/>
        </p:nvSpPr>
        <p:spPr>
          <a:xfrm>
            <a:off x="1981200" y="29494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75B13708-9512-0D40-906A-5D09F358BCBE}"/>
              </a:ext>
            </a:extLst>
          </p:cNvPr>
          <p:cNvSpPr/>
          <p:nvPr/>
        </p:nvSpPr>
        <p:spPr>
          <a:xfrm>
            <a:off x="3559515" y="336710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BBD7F5F9-A713-8345-B4A2-471CB98E5E87}"/>
              </a:ext>
            </a:extLst>
          </p:cNvPr>
          <p:cNvSpPr/>
          <p:nvPr/>
        </p:nvSpPr>
        <p:spPr>
          <a:xfrm>
            <a:off x="3559514" y="20425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E5523BBE-E6DD-6F40-8C54-9267BE2B27A1}"/>
              </a:ext>
            </a:extLst>
          </p:cNvPr>
          <p:cNvSpPr/>
          <p:nvPr/>
        </p:nvSpPr>
        <p:spPr>
          <a:xfrm>
            <a:off x="3559515" y="264922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31827ECA-CCD3-024E-B735-D36E4533962F}"/>
              </a:ext>
            </a:extLst>
          </p:cNvPr>
          <p:cNvCxnSpPr>
            <a:stCxn id="14" idx="4"/>
            <a:endCxn id="15" idx="0"/>
          </p:cNvCxnSpPr>
          <p:nvPr/>
        </p:nvCxnSpPr>
        <p:spPr>
          <a:xfrm>
            <a:off x="3673814" y="2271198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192A5D83-2CA3-BF47-9797-BDA0A0836F64}"/>
              </a:ext>
            </a:extLst>
          </p:cNvPr>
          <p:cNvCxnSpPr>
            <a:stCxn id="15" idx="4"/>
            <a:endCxn id="13" idx="0"/>
          </p:cNvCxnSpPr>
          <p:nvPr/>
        </p:nvCxnSpPr>
        <p:spPr>
          <a:xfrm>
            <a:off x="3673815" y="2877821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5D50BCD4-2FF3-1C42-8FFF-38989B25C5CC}"/>
              </a:ext>
            </a:extLst>
          </p:cNvPr>
          <p:cNvSpPr txBox="1"/>
          <p:nvPr/>
        </p:nvSpPr>
        <p:spPr>
          <a:xfrm>
            <a:off x="2928751" y="16466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5C190B1E-906E-924D-923D-B2B3BD37F5CC}"/>
              </a:ext>
            </a:extLst>
          </p:cNvPr>
          <p:cNvSpPr txBox="1"/>
          <p:nvPr/>
        </p:nvSpPr>
        <p:spPr>
          <a:xfrm>
            <a:off x="3369016" y="22798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378B0250-9311-DB45-8FC3-4FD8C7CCC527}"/>
              </a:ext>
            </a:extLst>
          </p:cNvPr>
          <p:cNvSpPr txBox="1"/>
          <p:nvPr/>
        </p:nvSpPr>
        <p:spPr>
          <a:xfrm>
            <a:off x="3369016" y="29377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D3A02BC2-6987-964E-B64A-8FF7165B43C2}"/>
              </a:ext>
            </a:extLst>
          </p:cNvPr>
          <p:cNvCxnSpPr>
            <a:endCxn id="14" idx="0"/>
          </p:cNvCxnSpPr>
          <p:nvPr/>
        </p:nvCxnSpPr>
        <p:spPr>
          <a:xfrm>
            <a:off x="2552700" y="1295352"/>
            <a:ext cx="1121114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F7F4610C-654D-D44D-9695-78DC53778EF4}"/>
              </a:ext>
            </a:extLst>
          </p:cNvPr>
          <p:cNvCxnSpPr/>
          <p:nvPr/>
        </p:nvCxnSpPr>
        <p:spPr>
          <a:xfrm flipH="1">
            <a:off x="1589691" y="1295352"/>
            <a:ext cx="963009" cy="76366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Oval 22">
            <a:extLst>
              <a:ext uri="{FF2B5EF4-FFF2-40B4-BE49-F238E27FC236}">
                <a16:creationId xmlns:a16="http://schemas.microsoft.com/office/drawing/2014/main" id="{E61C27E5-41C9-C545-BAA7-56135F763420}"/>
              </a:ext>
            </a:extLst>
          </p:cNvPr>
          <p:cNvSpPr/>
          <p:nvPr/>
        </p:nvSpPr>
        <p:spPr>
          <a:xfrm>
            <a:off x="2135295" y="471683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E7CBE9D0-D382-4E48-919B-4F7AE323F9E0}"/>
              </a:ext>
            </a:extLst>
          </p:cNvPr>
          <p:cNvSpPr/>
          <p:nvPr/>
        </p:nvSpPr>
        <p:spPr>
          <a:xfrm>
            <a:off x="2135295" y="399895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62287FBF-E986-CB47-80B0-54652705C07F}"/>
              </a:ext>
            </a:extLst>
          </p:cNvPr>
          <p:cNvCxnSpPr>
            <a:endCxn id="24" idx="0"/>
          </p:cNvCxnSpPr>
          <p:nvPr/>
        </p:nvCxnSpPr>
        <p:spPr>
          <a:xfrm>
            <a:off x="2249594" y="362093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DB67C7E-7987-E04D-AF3B-F208D7BBD04B}"/>
              </a:ext>
            </a:extLst>
          </p:cNvPr>
          <p:cNvCxnSpPr>
            <a:stCxn id="24" idx="4"/>
            <a:endCxn id="23" idx="0"/>
          </p:cNvCxnSpPr>
          <p:nvPr/>
        </p:nvCxnSpPr>
        <p:spPr>
          <a:xfrm>
            <a:off x="2249595" y="4227555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2D6B3914-6B94-1B4D-9219-1191064B6665}"/>
              </a:ext>
            </a:extLst>
          </p:cNvPr>
          <p:cNvSpPr txBox="1"/>
          <p:nvPr/>
        </p:nvSpPr>
        <p:spPr>
          <a:xfrm>
            <a:off x="1981200" y="36296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DA96E0B-9091-4142-9F26-D72925FA9399}"/>
              </a:ext>
            </a:extLst>
          </p:cNvPr>
          <p:cNvSpPr txBox="1"/>
          <p:nvPr/>
        </p:nvSpPr>
        <p:spPr>
          <a:xfrm>
            <a:off x="1981200" y="42875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479D86EB-B469-904C-90F5-C2DCCF457B18}"/>
              </a:ext>
            </a:extLst>
          </p:cNvPr>
          <p:cNvSpPr/>
          <p:nvPr/>
        </p:nvSpPr>
        <p:spPr>
          <a:xfrm>
            <a:off x="2135295" y="53340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F4E01762-7DD3-0748-982A-A089CE13667B}"/>
              </a:ext>
            </a:extLst>
          </p:cNvPr>
          <p:cNvCxnSpPr>
            <a:endCxn id="29" idx="0"/>
          </p:cNvCxnSpPr>
          <p:nvPr/>
        </p:nvCxnSpPr>
        <p:spPr>
          <a:xfrm>
            <a:off x="2249594" y="4955977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3DC6E24A-C37C-8246-9FE5-069760785459}"/>
              </a:ext>
            </a:extLst>
          </p:cNvPr>
          <p:cNvSpPr txBox="1"/>
          <p:nvPr/>
        </p:nvSpPr>
        <p:spPr>
          <a:xfrm>
            <a:off x="1981200" y="49646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6076C714-56A8-9A4C-AE3F-AB1E93174498}"/>
              </a:ext>
            </a:extLst>
          </p:cNvPr>
          <p:cNvSpPr/>
          <p:nvPr/>
        </p:nvSpPr>
        <p:spPr>
          <a:xfrm>
            <a:off x="2905257" y="20542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2E1E0A60-32D6-2B4D-A01A-413D0C87598A}"/>
              </a:ext>
            </a:extLst>
          </p:cNvPr>
          <p:cNvSpPr txBox="1"/>
          <p:nvPr/>
        </p:nvSpPr>
        <p:spPr>
          <a:xfrm>
            <a:off x="2585004" y="17151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B0AEC450-7595-DC4A-80E1-EFA6F1703E12}"/>
              </a:ext>
            </a:extLst>
          </p:cNvPr>
          <p:cNvCxnSpPr>
            <a:endCxn id="32" idx="0"/>
          </p:cNvCxnSpPr>
          <p:nvPr/>
        </p:nvCxnSpPr>
        <p:spPr>
          <a:xfrm>
            <a:off x="2552700" y="1295352"/>
            <a:ext cx="466857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val 34">
            <a:extLst>
              <a:ext uri="{FF2B5EF4-FFF2-40B4-BE49-F238E27FC236}">
                <a16:creationId xmlns:a16="http://schemas.microsoft.com/office/drawing/2014/main" id="{0C7D3CFE-F792-3D4C-BF4D-5DB903CF04F1}"/>
              </a:ext>
            </a:extLst>
          </p:cNvPr>
          <p:cNvSpPr/>
          <p:nvPr/>
        </p:nvSpPr>
        <p:spPr>
          <a:xfrm>
            <a:off x="2905257" y="338758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FEEA26A2-D268-B14F-BEFC-AA4CD8E110A6}"/>
              </a:ext>
            </a:extLst>
          </p:cNvPr>
          <p:cNvSpPr/>
          <p:nvPr/>
        </p:nvSpPr>
        <p:spPr>
          <a:xfrm>
            <a:off x="2905257" y="26697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A38E6566-9994-F148-A12B-957723B807AD}"/>
              </a:ext>
            </a:extLst>
          </p:cNvPr>
          <p:cNvCxnSpPr>
            <a:endCxn id="36" idx="0"/>
          </p:cNvCxnSpPr>
          <p:nvPr/>
        </p:nvCxnSpPr>
        <p:spPr>
          <a:xfrm>
            <a:off x="3019556" y="229167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83B2512B-43CA-C84F-A146-0545D0CD043C}"/>
              </a:ext>
            </a:extLst>
          </p:cNvPr>
          <p:cNvCxnSpPr>
            <a:stCxn id="36" idx="4"/>
            <a:endCxn id="35" idx="0"/>
          </p:cNvCxnSpPr>
          <p:nvPr/>
        </p:nvCxnSpPr>
        <p:spPr>
          <a:xfrm>
            <a:off x="3019557" y="289830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Box 38">
            <a:extLst>
              <a:ext uri="{FF2B5EF4-FFF2-40B4-BE49-F238E27FC236}">
                <a16:creationId xmlns:a16="http://schemas.microsoft.com/office/drawing/2014/main" id="{3F34B7F2-2F56-B14F-96AB-2A7FFDFFDFBF}"/>
              </a:ext>
            </a:extLst>
          </p:cNvPr>
          <p:cNvSpPr txBox="1"/>
          <p:nvPr/>
        </p:nvSpPr>
        <p:spPr>
          <a:xfrm>
            <a:off x="2714758" y="23003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B8919F7A-7BC5-3F4A-A223-37BDCDC7DD92}"/>
              </a:ext>
            </a:extLst>
          </p:cNvPr>
          <p:cNvSpPr txBox="1"/>
          <p:nvPr/>
        </p:nvSpPr>
        <p:spPr>
          <a:xfrm>
            <a:off x="2714758" y="29582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9B171B21-8796-F747-8616-886DC0632055}"/>
              </a:ext>
            </a:extLst>
          </p:cNvPr>
          <p:cNvSpPr/>
          <p:nvPr/>
        </p:nvSpPr>
        <p:spPr>
          <a:xfrm>
            <a:off x="1409698" y="2059021"/>
            <a:ext cx="228599" cy="228600"/>
          </a:xfrm>
          <a:prstGeom prst="ellipse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2" name="Oval 41">
            <a:extLst>
              <a:ext uri="{FF2B5EF4-FFF2-40B4-BE49-F238E27FC236}">
                <a16:creationId xmlns:a16="http://schemas.microsoft.com/office/drawing/2014/main" id="{D4CC46AA-A6EC-264E-9AC4-735FEDA6B600}"/>
              </a:ext>
            </a:extLst>
          </p:cNvPr>
          <p:cNvSpPr/>
          <p:nvPr/>
        </p:nvSpPr>
        <p:spPr>
          <a:xfrm>
            <a:off x="1409699" y="2665644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B4160247-9504-C442-A22F-40821A9A3780}"/>
              </a:ext>
            </a:extLst>
          </p:cNvPr>
          <p:cNvCxnSpPr>
            <a:stCxn id="41" idx="4"/>
            <a:endCxn id="42" idx="0"/>
          </p:cNvCxnSpPr>
          <p:nvPr/>
        </p:nvCxnSpPr>
        <p:spPr>
          <a:xfrm>
            <a:off x="1523998" y="22876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D8FF84C8-C0B9-D04A-A0BE-31FCA9F15662}"/>
              </a:ext>
            </a:extLst>
          </p:cNvPr>
          <p:cNvSpPr txBox="1"/>
          <p:nvPr/>
        </p:nvSpPr>
        <p:spPr>
          <a:xfrm>
            <a:off x="1219200" y="22963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55325FDB-F110-0F41-B216-BD36D9C3D2AF}"/>
              </a:ext>
            </a:extLst>
          </p:cNvPr>
          <p:cNvSpPr/>
          <p:nvPr/>
        </p:nvSpPr>
        <p:spPr>
          <a:xfrm>
            <a:off x="1409698" y="2059021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80E2E16A-44B2-824B-B6D9-A8BB00D845EC}"/>
              </a:ext>
            </a:extLst>
          </p:cNvPr>
          <p:cNvSpPr txBox="1"/>
          <p:nvPr/>
        </p:nvSpPr>
        <p:spPr>
          <a:xfrm>
            <a:off x="1557939" y="155472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DBFF1A47-0A30-EE42-BE8D-32B16E3A145A}"/>
              </a:ext>
            </a:extLst>
          </p:cNvPr>
          <p:cNvSpPr/>
          <p:nvPr/>
        </p:nvSpPr>
        <p:spPr>
          <a:xfrm>
            <a:off x="1409699" y="33835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1DA98F91-B182-9040-8F66-EBAECC436561}"/>
              </a:ext>
            </a:extLst>
          </p:cNvPr>
          <p:cNvCxnSpPr>
            <a:endCxn id="47" idx="0"/>
          </p:cNvCxnSpPr>
          <p:nvPr/>
        </p:nvCxnSpPr>
        <p:spPr>
          <a:xfrm>
            <a:off x="1523999" y="289424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5745AC06-C46E-AD4C-8F64-911865E1F1F4}"/>
              </a:ext>
            </a:extLst>
          </p:cNvPr>
          <p:cNvSpPr txBox="1"/>
          <p:nvPr/>
        </p:nvSpPr>
        <p:spPr>
          <a:xfrm>
            <a:off x="1219200" y="29542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030E4EC5-9BF1-5E45-B631-DDEC48F0E362}"/>
              </a:ext>
            </a:extLst>
          </p:cNvPr>
          <p:cNvSpPr txBox="1"/>
          <p:nvPr/>
        </p:nvSpPr>
        <p:spPr>
          <a:xfrm>
            <a:off x="6324600" y="228600"/>
            <a:ext cx="2438400" cy="53553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US" sz="3600" b="1" i="1" dirty="0">
                <a:latin typeface="Optima" panose="02000503060000020004" pitchFamily="2" charset="0"/>
              </a:rPr>
              <a:t>Patterns</a:t>
            </a:r>
            <a:endParaRPr lang="en-US" sz="3600" dirty="0">
              <a:latin typeface="Optima" panose="02000503060000020004" pitchFamily="2" charset="0"/>
            </a:endParaRPr>
          </a:p>
          <a:p>
            <a:endParaRPr lang="en-US" dirty="0">
              <a:latin typeface="Optima" panose="02000503060000020004" pitchFamily="2" charset="0"/>
            </a:endParaRP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banana</a:t>
            </a: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pan</a:t>
            </a: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and</a:t>
            </a:r>
          </a:p>
          <a:p>
            <a:r>
              <a:rPr lang="en-US" sz="36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nab</a:t>
            </a:r>
          </a:p>
          <a:p>
            <a:r>
              <a:rPr lang="en-US" sz="3600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antenna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bandana</a:t>
            </a:r>
          </a:p>
          <a:p>
            <a:r>
              <a:rPr lang="en-US" sz="3600" dirty="0" err="1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endParaRPr lang="en-US" sz="36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nana </a:t>
            </a: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90C26554-311D-214E-8CA2-AF2FFA34AE23}"/>
              </a:ext>
            </a:extLst>
          </p:cNvPr>
          <p:cNvSpPr>
            <a:spLocks noChangeAspect="1"/>
          </p:cNvSpPr>
          <p:nvPr/>
        </p:nvSpPr>
        <p:spPr>
          <a:xfrm>
            <a:off x="2209800" y="806839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24BF255-D106-2E48-8FF4-AFB431954DC1}"/>
              </a:ext>
            </a:extLst>
          </p:cNvPr>
          <p:cNvSpPr txBox="1"/>
          <p:nvPr/>
        </p:nvSpPr>
        <p:spPr>
          <a:xfrm>
            <a:off x="2188564" y="935135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</p:spTree>
    <p:extLst>
      <p:ext uri="{BB962C8B-B14F-4D97-AF65-F5344CB8AC3E}">
        <p14:creationId xmlns:p14="http://schemas.microsoft.com/office/powerpoint/2010/main" val="1471149559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0C121B7F-B1FB-954A-B606-53D9C889EB8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4BF3CCF6-882F-704F-AA3A-91417027AA74}"/>
              </a:ext>
            </a:extLst>
          </p:cNvPr>
          <p:cNvSpPr/>
          <p:nvPr/>
        </p:nvSpPr>
        <p:spPr>
          <a:xfrm>
            <a:off x="876299" y="33835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43F67363-08CE-A44B-8289-743E636F9A17}"/>
              </a:ext>
            </a:extLst>
          </p:cNvPr>
          <p:cNvSpPr/>
          <p:nvPr/>
        </p:nvSpPr>
        <p:spPr>
          <a:xfrm>
            <a:off x="1066800" y="2059021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0D4302CB-2B78-D44B-8106-CDAF66B67602}"/>
              </a:ext>
            </a:extLst>
          </p:cNvPr>
          <p:cNvSpPr/>
          <p:nvPr/>
        </p:nvSpPr>
        <p:spPr>
          <a:xfrm>
            <a:off x="1066801" y="2665644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475D6626-7B0E-104E-AC5C-0280DC4B876C}"/>
              </a:ext>
            </a:extLst>
          </p:cNvPr>
          <p:cNvCxnSpPr>
            <a:stCxn id="4" idx="4"/>
            <a:endCxn id="5" idx="0"/>
          </p:cNvCxnSpPr>
          <p:nvPr/>
        </p:nvCxnSpPr>
        <p:spPr>
          <a:xfrm>
            <a:off x="1181100" y="22876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EB2DCE5B-19BF-A846-BFAD-E955E11822B0}"/>
              </a:ext>
            </a:extLst>
          </p:cNvPr>
          <p:cNvCxnSpPr>
            <a:stCxn id="5" idx="4"/>
            <a:endCxn id="3" idx="0"/>
          </p:cNvCxnSpPr>
          <p:nvPr/>
        </p:nvCxnSpPr>
        <p:spPr>
          <a:xfrm flipH="1">
            <a:off x="990599" y="2894244"/>
            <a:ext cx="190502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1FC9F240-3166-B448-93B9-654918A68714}"/>
              </a:ext>
            </a:extLst>
          </p:cNvPr>
          <p:cNvSpPr txBox="1"/>
          <p:nvPr/>
        </p:nvSpPr>
        <p:spPr>
          <a:xfrm>
            <a:off x="1261921" y="155472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2A4CBA9-EFF3-2C4D-A9ED-069C9A7BC614}"/>
              </a:ext>
            </a:extLst>
          </p:cNvPr>
          <p:cNvSpPr txBox="1"/>
          <p:nvPr/>
        </p:nvSpPr>
        <p:spPr>
          <a:xfrm>
            <a:off x="838200" y="22963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E6FF798-990B-4A46-AE64-A83CFC1D2579}"/>
              </a:ext>
            </a:extLst>
          </p:cNvPr>
          <p:cNvSpPr txBox="1"/>
          <p:nvPr/>
        </p:nvSpPr>
        <p:spPr>
          <a:xfrm>
            <a:off x="760306" y="29542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3395E4A4-EBF2-2B41-9157-6AF916A50664}"/>
              </a:ext>
            </a:extLst>
          </p:cNvPr>
          <p:cNvCxnSpPr>
            <a:endCxn id="4" idx="7"/>
          </p:cNvCxnSpPr>
          <p:nvPr/>
        </p:nvCxnSpPr>
        <p:spPr>
          <a:xfrm flipH="1">
            <a:off x="1261921" y="1295352"/>
            <a:ext cx="1290779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596C13EE-FF86-1D4E-A043-07F8AAAAE714}"/>
              </a:ext>
            </a:extLst>
          </p:cNvPr>
          <p:cNvSpPr/>
          <p:nvPr/>
        </p:nvSpPr>
        <p:spPr>
          <a:xfrm>
            <a:off x="2135295" y="337880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D750FE96-099A-E649-9CA5-198AB22C0441}"/>
              </a:ext>
            </a:extLst>
          </p:cNvPr>
          <p:cNvSpPr/>
          <p:nvPr/>
        </p:nvSpPr>
        <p:spPr>
          <a:xfrm>
            <a:off x="2135294" y="20542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45D5D192-9EBB-D04E-AD8A-A0D011A4532C}"/>
              </a:ext>
            </a:extLst>
          </p:cNvPr>
          <p:cNvCxnSpPr>
            <a:endCxn id="13" idx="0"/>
          </p:cNvCxnSpPr>
          <p:nvPr/>
        </p:nvCxnSpPr>
        <p:spPr>
          <a:xfrm flipH="1">
            <a:off x="2249594" y="1295352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276BDD5A-6C7B-2F41-B189-441D15EE0448}"/>
              </a:ext>
            </a:extLst>
          </p:cNvPr>
          <p:cNvSpPr/>
          <p:nvPr/>
        </p:nvSpPr>
        <p:spPr>
          <a:xfrm>
            <a:off x="2135295" y="266092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D47C4147-BE34-6B41-B559-F2FA18C2CFC7}"/>
              </a:ext>
            </a:extLst>
          </p:cNvPr>
          <p:cNvCxnSpPr>
            <a:stCxn id="13" idx="4"/>
            <a:endCxn id="15" idx="0"/>
          </p:cNvCxnSpPr>
          <p:nvPr/>
        </p:nvCxnSpPr>
        <p:spPr>
          <a:xfrm>
            <a:off x="2249594" y="2282898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4BB13C73-5114-3344-96F7-CAB9DBE753DE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>
            <a:off x="2249595" y="2889521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6686A468-7F42-164F-A5E0-8FB9626885EB}"/>
              </a:ext>
            </a:extLst>
          </p:cNvPr>
          <p:cNvSpPr txBox="1"/>
          <p:nvPr/>
        </p:nvSpPr>
        <p:spPr>
          <a:xfrm>
            <a:off x="2073575" y="15931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86416906-9993-864A-B91D-8CC42746C043}"/>
              </a:ext>
            </a:extLst>
          </p:cNvPr>
          <p:cNvSpPr txBox="1"/>
          <p:nvPr/>
        </p:nvSpPr>
        <p:spPr>
          <a:xfrm>
            <a:off x="1981200" y="22915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D8BCDE1E-D67F-5A48-80EF-7FC387722410}"/>
              </a:ext>
            </a:extLst>
          </p:cNvPr>
          <p:cNvSpPr txBox="1"/>
          <p:nvPr/>
        </p:nvSpPr>
        <p:spPr>
          <a:xfrm>
            <a:off x="1981200" y="29494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5E057DD1-AA9E-D74B-903F-70C619E00902}"/>
              </a:ext>
            </a:extLst>
          </p:cNvPr>
          <p:cNvSpPr/>
          <p:nvPr/>
        </p:nvSpPr>
        <p:spPr>
          <a:xfrm>
            <a:off x="3559515" y="336710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59F723F6-73D2-224D-9398-BBE99DF559B6}"/>
              </a:ext>
            </a:extLst>
          </p:cNvPr>
          <p:cNvSpPr/>
          <p:nvPr/>
        </p:nvSpPr>
        <p:spPr>
          <a:xfrm>
            <a:off x="3559514" y="20425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B2E5F03B-717E-474A-A2B4-AFF9710A884B}"/>
              </a:ext>
            </a:extLst>
          </p:cNvPr>
          <p:cNvSpPr/>
          <p:nvPr/>
        </p:nvSpPr>
        <p:spPr>
          <a:xfrm>
            <a:off x="3559515" y="264922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92B0D6CE-7847-314C-8724-4625D13D1D17}"/>
              </a:ext>
            </a:extLst>
          </p:cNvPr>
          <p:cNvCxnSpPr>
            <a:stCxn id="22" idx="4"/>
            <a:endCxn id="23" idx="0"/>
          </p:cNvCxnSpPr>
          <p:nvPr/>
        </p:nvCxnSpPr>
        <p:spPr>
          <a:xfrm>
            <a:off x="3673814" y="2271198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B69E7C8-0936-4540-B716-7F71C5EC945E}"/>
              </a:ext>
            </a:extLst>
          </p:cNvPr>
          <p:cNvCxnSpPr>
            <a:stCxn id="23" idx="4"/>
            <a:endCxn id="21" idx="0"/>
          </p:cNvCxnSpPr>
          <p:nvPr/>
        </p:nvCxnSpPr>
        <p:spPr>
          <a:xfrm>
            <a:off x="3673815" y="2877821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D0E6BB51-8C1B-BF4B-A16D-B63ABC274D68}"/>
              </a:ext>
            </a:extLst>
          </p:cNvPr>
          <p:cNvSpPr txBox="1"/>
          <p:nvPr/>
        </p:nvSpPr>
        <p:spPr>
          <a:xfrm>
            <a:off x="2928751" y="16466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812B8980-D9F4-8D4F-BA8D-BBD5DD0D0233}"/>
              </a:ext>
            </a:extLst>
          </p:cNvPr>
          <p:cNvSpPr txBox="1"/>
          <p:nvPr/>
        </p:nvSpPr>
        <p:spPr>
          <a:xfrm>
            <a:off x="3369016" y="22798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B627014-68D3-E546-8028-665AA451451E}"/>
              </a:ext>
            </a:extLst>
          </p:cNvPr>
          <p:cNvSpPr txBox="1"/>
          <p:nvPr/>
        </p:nvSpPr>
        <p:spPr>
          <a:xfrm>
            <a:off x="3369016" y="29377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1C8CF128-95F0-3048-992D-044DFAA0073B}"/>
              </a:ext>
            </a:extLst>
          </p:cNvPr>
          <p:cNvCxnSpPr>
            <a:endCxn id="22" idx="0"/>
          </p:cNvCxnSpPr>
          <p:nvPr/>
        </p:nvCxnSpPr>
        <p:spPr>
          <a:xfrm>
            <a:off x="2552700" y="1295352"/>
            <a:ext cx="1121114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val 29">
            <a:extLst>
              <a:ext uri="{FF2B5EF4-FFF2-40B4-BE49-F238E27FC236}">
                <a16:creationId xmlns:a16="http://schemas.microsoft.com/office/drawing/2014/main" id="{791F2C72-D1BA-084A-B5CE-CA4B19577913}"/>
              </a:ext>
            </a:extLst>
          </p:cNvPr>
          <p:cNvSpPr/>
          <p:nvPr/>
        </p:nvSpPr>
        <p:spPr>
          <a:xfrm>
            <a:off x="2135295" y="471683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8D7FBFD4-F426-B742-BE7C-5440A6C57355}"/>
              </a:ext>
            </a:extLst>
          </p:cNvPr>
          <p:cNvSpPr/>
          <p:nvPr/>
        </p:nvSpPr>
        <p:spPr>
          <a:xfrm>
            <a:off x="2135295" y="399895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6FD9F94E-845E-C64B-91AB-9DEABB33AE71}"/>
              </a:ext>
            </a:extLst>
          </p:cNvPr>
          <p:cNvCxnSpPr>
            <a:endCxn id="31" idx="0"/>
          </p:cNvCxnSpPr>
          <p:nvPr/>
        </p:nvCxnSpPr>
        <p:spPr>
          <a:xfrm>
            <a:off x="2249594" y="362093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49896F12-CB08-C944-B72B-3FB3C46E5C00}"/>
              </a:ext>
            </a:extLst>
          </p:cNvPr>
          <p:cNvCxnSpPr>
            <a:stCxn id="31" idx="4"/>
            <a:endCxn id="30" idx="0"/>
          </p:cNvCxnSpPr>
          <p:nvPr/>
        </p:nvCxnSpPr>
        <p:spPr>
          <a:xfrm>
            <a:off x="2249595" y="4227555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>
            <a:extLst>
              <a:ext uri="{FF2B5EF4-FFF2-40B4-BE49-F238E27FC236}">
                <a16:creationId xmlns:a16="http://schemas.microsoft.com/office/drawing/2014/main" id="{24C4FAD4-0043-364E-873A-0386B78774E4}"/>
              </a:ext>
            </a:extLst>
          </p:cNvPr>
          <p:cNvSpPr txBox="1"/>
          <p:nvPr/>
        </p:nvSpPr>
        <p:spPr>
          <a:xfrm>
            <a:off x="1981200" y="36296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4F0349DE-C300-9D4B-919E-6F8E889D484F}"/>
              </a:ext>
            </a:extLst>
          </p:cNvPr>
          <p:cNvSpPr txBox="1"/>
          <p:nvPr/>
        </p:nvSpPr>
        <p:spPr>
          <a:xfrm>
            <a:off x="1981200" y="42875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4C0D8AC7-9A84-D343-BA87-AA15B34AA47A}"/>
              </a:ext>
            </a:extLst>
          </p:cNvPr>
          <p:cNvSpPr/>
          <p:nvPr/>
        </p:nvSpPr>
        <p:spPr>
          <a:xfrm>
            <a:off x="2135295" y="53340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37ABAD1A-43F7-FF40-8C21-4184B03C481C}"/>
              </a:ext>
            </a:extLst>
          </p:cNvPr>
          <p:cNvCxnSpPr>
            <a:endCxn id="36" idx="0"/>
          </p:cNvCxnSpPr>
          <p:nvPr/>
        </p:nvCxnSpPr>
        <p:spPr>
          <a:xfrm>
            <a:off x="2249594" y="4955977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>
            <a:extLst>
              <a:ext uri="{FF2B5EF4-FFF2-40B4-BE49-F238E27FC236}">
                <a16:creationId xmlns:a16="http://schemas.microsoft.com/office/drawing/2014/main" id="{7244951A-CD16-AE4C-A135-3BF3087D9E01}"/>
              </a:ext>
            </a:extLst>
          </p:cNvPr>
          <p:cNvSpPr txBox="1"/>
          <p:nvPr/>
        </p:nvSpPr>
        <p:spPr>
          <a:xfrm>
            <a:off x="1981200" y="49646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B2928014-C9A4-6E4F-8BCD-D8199DA429D9}"/>
              </a:ext>
            </a:extLst>
          </p:cNvPr>
          <p:cNvSpPr/>
          <p:nvPr/>
        </p:nvSpPr>
        <p:spPr>
          <a:xfrm>
            <a:off x="2905257" y="20542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F5984C6D-2785-8444-BFEF-9AECB7C0A662}"/>
              </a:ext>
            </a:extLst>
          </p:cNvPr>
          <p:cNvSpPr txBox="1"/>
          <p:nvPr/>
        </p:nvSpPr>
        <p:spPr>
          <a:xfrm>
            <a:off x="2585004" y="17151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7EBB67A7-300C-BA4D-9E36-3B64C69BC6CA}"/>
              </a:ext>
            </a:extLst>
          </p:cNvPr>
          <p:cNvCxnSpPr>
            <a:endCxn id="39" idx="0"/>
          </p:cNvCxnSpPr>
          <p:nvPr/>
        </p:nvCxnSpPr>
        <p:spPr>
          <a:xfrm>
            <a:off x="2552700" y="1295352"/>
            <a:ext cx="466857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Oval 41">
            <a:extLst>
              <a:ext uri="{FF2B5EF4-FFF2-40B4-BE49-F238E27FC236}">
                <a16:creationId xmlns:a16="http://schemas.microsoft.com/office/drawing/2014/main" id="{09FC4151-4661-0544-8773-1115C792FD71}"/>
              </a:ext>
            </a:extLst>
          </p:cNvPr>
          <p:cNvSpPr/>
          <p:nvPr/>
        </p:nvSpPr>
        <p:spPr>
          <a:xfrm>
            <a:off x="2905257" y="338758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4049905B-D7EA-6C4C-B575-C04C69B70AD4}"/>
              </a:ext>
            </a:extLst>
          </p:cNvPr>
          <p:cNvSpPr/>
          <p:nvPr/>
        </p:nvSpPr>
        <p:spPr>
          <a:xfrm>
            <a:off x="2905257" y="26697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D43868A9-7744-5841-8069-ADD6B871E141}"/>
              </a:ext>
            </a:extLst>
          </p:cNvPr>
          <p:cNvCxnSpPr>
            <a:endCxn id="43" idx="0"/>
          </p:cNvCxnSpPr>
          <p:nvPr/>
        </p:nvCxnSpPr>
        <p:spPr>
          <a:xfrm>
            <a:off x="3019556" y="229167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BC3A7815-D8E6-124F-A274-E5D437B3E389}"/>
              </a:ext>
            </a:extLst>
          </p:cNvPr>
          <p:cNvCxnSpPr>
            <a:stCxn id="43" idx="4"/>
            <a:endCxn id="42" idx="0"/>
          </p:cNvCxnSpPr>
          <p:nvPr/>
        </p:nvCxnSpPr>
        <p:spPr>
          <a:xfrm>
            <a:off x="3019557" y="289830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FC296B6-09F4-7249-BF3E-565A13A85049}"/>
              </a:ext>
            </a:extLst>
          </p:cNvPr>
          <p:cNvSpPr txBox="1"/>
          <p:nvPr/>
        </p:nvSpPr>
        <p:spPr>
          <a:xfrm>
            <a:off x="2714758" y="23003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78BA6CB3-0D09-824F-863B-ADE1D46A884E}"/>
              </a:ext>
            </a:extLst>
          </p:cNvPr>
          <p:cNvSpPr txBox="1"/>
          <p:nvPr/>
        </p:nvSpPr>
        <p:spPr>
          <a:xfrm>
            <a:off x="2714758" y="29582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4F2EA84C-47ED-7E4E-B8A0-7C85803FB4FC}"/>
              </a:ext>
            </a:extLst>
          </p:cNvPr>
          <p:cNvSpPr/>
          <p:nvPr/>
        </p:nvSpPr>
        <p:spPr>
          <a:xfrm>
            <a:off x="1424258" y="3400245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DEEA03C6-BB2A-2C48-A88F-170F736CC640}"/>
              </a:ext>
            </a:extLst>
          </p:cNvPr>
          <p:cNvCxnSpPr>
            <a:stCxn id="5" idx="4"/>
            <a:endCxn id="48" idx="0"/>
          </p:cNvCxnSpPr>
          <p:nvPr/>
        </p:nvCxnSpPr>
        <p:spPr>
          <a:xfrm>
            <a:off x="1181101" y="2894244"/>
            <a:ext cx="357457" cy="5060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C634AE15-481C-BC4D-8F31-AB52B3448E61}"/>
              </a:ext>
            </a:extLst>
          </p:cNvPr>
          <p:cNvSpPr txBox="1"/>
          <p:nvPr/>
        </p:nvSpPr>
        <p:spPr>
          <a:xfrm>
            <a:off x="1117087" y="303091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3A248591-B0B5-D941-8AEF-453AFCF40928}"/>
              </a:ext>
            </a:extLst>
          </p:cNvPr>
          <p:cNvSpPr txBox="1"/>
          <p:nvPr/>
        </p:nvSpPr>
        <p:spPr>
          <a:xfrm>
            <a:off x="6324600" y="228600"/>
            <a:ext cx="2438400" cy="53553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US" sz="3600" b="1" i="1" dirty="0">
                <a:latin typeface="Optima" panose="02000503060000020004" pitchFamily="2" charset="0"/>
              </a:rPr>
              <a:t>Patterns</a:t>
            </a:r>
            <a:endParaRPr lang="en-US" sz="3600" dirty="0">
              <a:latin typeface="Optima" panose="02000503060000020004" pitchFamily="2" charset="0"/>
            </a:endParaRPr>
          </a:p>
          <a:p>
            <a:endParaRPr lang="en-US" dirty="0">
              <a:latin typeface="Optima" panose="02000503060000020004" pitchFamily="2" charset="0"/>
            </a:endParaRP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banana</a:t>
            </a: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pan</a:t>
            </a: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and</a:t>
            </a:r>
          </a:p>
          <a:p>
            <a:r>
              <a:rPr lang="en-US" sz="36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nab</a:t>
            </a:r>
          </a:p>
          <a:p>
            <a:r>
              <a:rPr lang="en-US" sz="3600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antenna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bandana</a:t>
            </a:r>
          </a:p>
          <a:p>
            <a:r>
              <a:rPr lang="en-US" sz="3600" dirty="0" err="1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endParaRPr lang="en-US" sz="36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nana </a:t>
            </a:r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17C11068-32AF-2B47-B8B2-D054EEF9DB23}"/>
              </a:ext>
            </a:extLst>
          </p:cNvPr>
          <p:cNvSpPr>
            <a:spLocks noChangeAspect="1"/>
          </p:cNvSpPr>
          <p:nvPr/>
        </p:nvSpPr>
        <p:spPr>
          <a:xfrm>
            <a:off x="2209800" y="806839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778A09DC-24A6-3F45-8990-A82F24781FC6}"/>
              </a:ext>
            </a:extLst>
          </p:cNvPr>
          <p:cNvSpPr txBox="1"/>
          <p:nvPr/>
        </p:nvSpPr>
        <p:spPr>
          <a:xfrm>
            <a:off x="2188564" y="935135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</p:spTree>
    <p:extLst>
      <p:ext uri="{BB962C8B-B14F-4D97-AF65-F5344CB8AC3E}">
        <p14:creationId xmlns:p14="http://schemas.microsoft.com/office/powerpoint/2010/main" val="1713753922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E8F3D25-B5E1-B449-8066-A12C60C5BB9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5D00086D-EA0F-8B47-B1EC-3496AC72E6BE}"/>
              </a:ext>
            </a:extLst>
          </p:cNvPr>
          <p:cNvSpPr/>
          <p:nvPr/>
        </p:nvSpPr>
        <p:spPr>
          <a:xfrm>
            <a:off x="876299" y="33835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04B6F169-8EC0-9546-A0EB-AB9F06F0DBEA}"/>
              </a:ext>
            </a:extLst>
          </p:cNvPr>
          <p:cNvCxnSpPr/>
          <p:nvPr/>
        </p:nvCxnSpPr>
        <p:spPr>
          <a:xfrm flipH="1">
            <a:off x="1261921" y="1295352"/>
            <a:ext cx="1290779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Oval 58">
            <a:extLst>
              <a:ext uri="{FF2B5EF4-FFF2-40B4-BE49-F238E27FC236}">
                <a16:creationId xmlns:a16="http://schemas.microsoft.com/office/drawing/2014/main" id="{7A2D6B79-77BE-F640-9A8D-F5C84DDF3B29}"/>
              </a:ext>
            </a:extLst>
          </p:cNvPr>
          <p:cNvSpPr/>
          <p:nvPr/>
        </p:nvSpPr>
        <p:spPr>
          <a:xfrm>
            <a:off x="2135295" y="337880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F83581DC-B599-0B4B-B3A6-BBF9CABFE97B}"/>
              </a:ext>
            </a:extLst>
          </p:cNvPr>
          <p:cNvSpPr/>
          <p:nvPr/>
        </p:nvSpPr>
        <p:spPr>
          <a:xfrm>
            <a:off x="2135294" y="20542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1C07E5F3-2239-AE4E-8445-9712EFB3D1C5}"/>
              </a:ext>
            </a:extLst>
          </p:cNvPr>
          <p:cNvCxnSpPr>
            <a:endCxn id="60" idx="0"/>
          </p:cNvCxnSpPr>
          <p:nvPr/>
        </p:nvCxnSpPr>
        <p:spPr>
          <a:xfrm flipH="1">
            <a:off x="2249594" y="1295352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Oval 61">
            <a:extLst>
              <a:ext uri="{FF2B5EF4-FFF2-40B4-BE49-F238E27FC236}">
                <a16:creationId xmlns:a16="http://schemas.microsoft.com/office/drawing/2014/main" id="{A85A8377-99EE-F445-AC03-0287BCE8C9F9}"/>
              </a:ext>
            </a:extLst>
          </p:cNvPr>
          <p:cNvSpPr/>
          <p:nvPr/>
        </p:nvSpPr>
        <p:spPr>
          <a:xfrm>
            <a:off x="2135295" y="266092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B4197384-452B-3344-AD6B-CC3B652EF255}"/>
              </a:ext>
            </a:extLst>
          </p:cNvPr>
          <p:cNvCxnSpPr>
            <a:stCxn id="60" idx="4"/>
            <a:endCxn id="62" idx="0"/>
          </p:cNvCxnSpPr>
          <p:nvPr/>
        </p:nvCxnSpPr>
        <p:spPr>
          <a:xfrm>
            <a:off x="2249594" y="2282898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7F1FBC2C-C2C6-B649-B616-FD870986E5AB}"/>
              </a:ext>
            </a:extLst>
          </p:cNvPr>
          <p:cNvCxnSpPr>
            <a:stCxn id="62" idx="4"/>
            <a:endCxn id="59" idx="0"/>
          </p:cNvCxnSpPr>
          <p:nvPr/>
        </p:nvCxnSpPr>
        <p:spPr>
          <a:xfrm>
            <a:off x="2249595" y="2889521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Box 64">
            <a:extLst>
              <a:ext uri="{FF2B5EF4-FFF2-40B4-BE49-F238E27FC236}">
                <a16:creationId xmlns:a16="http://schemas.microsoft.com/office/drawing/2014/main" id="{F7EB1FFF-92D7-BC46-92AE-29F05786AB64}"/>
              </a:ext>
            </a:extLst>
          </p:cNvPr>
          <p:cNvSpPr txBox="1"/>
          <p:nvPr/>
        </p:nvSpPr>
        <p:spPr>
          <a:xfrm>
            <a:off x="2073575" y="15931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C7258427-FC15-5D49-9FC9-60FA7B966CE7}"/>
              </a:ext>
            </a:extLst>
          </p:cNvPr>
          <p:cNvSpPr txBox="1"/>
          <p:nvPr/>
        </p:nvSpPr>
        <p:spPr>
          <a:xfrm>
            <a:off x="1981200" y="22915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D4820FC2-8D4F-134B-A19D-371DDE5F20F2}"/>
              </a:ext>
            </a:extLst>
          </p:cNvPr>
          <p:cNvSpPr txBox="1"/>
          <p:nvPr/>
        </p:nvSpPr>
        <p:spPr>
          <a:xfrm>
            <a:off x="1981200" y="29494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84F2719B-0E1F-AC46-9A48-3261C121D10C}"/>
              </a:ext>
            </a:extLst>
          </p:cNvPr>
          <p:cNvSpPr/>
          <p:nvPr/>
        </p:nvSpPr>
        <p:spPr>
          <a:xfrm>
            <a:off x="3559515" y="336710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7A909F60-3AD1-1C47-818B-4FCBCFBF7E2B}"/>
              </a:ext>
            </a:extLst>
          </p:cNvPr>
          <p:cNvSpPr/>
          <p:nvPr/>
        </p:nvSpPr>
        <p:spPr>
          <a:xfrm>
            <a:off x="3559514" y="20425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EB50FE43-5954-CF43-AC1A-46F821F9978E}"/>
              </a:ext>
            </a:extLst>
          </p:cNvPr>
          <p:cNvSpPr/>
          <p:nvPr/>
        </p:nvSpPr>
        <p:spPr>
          <a:xfrm>
            <a:off x="3559515" y="264922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CE040901-59DB-894E-BF10-FCFF051BF1CC}"/>
              </a:ext>
            </a:extLst>
          </p:cNvPr>
          <p:cNvCxnSpPr>
            <a:stCxn id="69" idx="4"/>
            <a:endCxn id="70" idx="0"/>
          </p:cNvCxnSpPr>
          <p:nvPr/>
        </p:nvCxnSpPr>
        <p:spPr>
          <a:xfrm>
            <a:off x="3673814" y="2271198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Straight Connector 71">
            <a:extLst>
              <a:ext uri="{FF2B5EF4-FFF2-40B4-BE49-F238E27FC236}">
                <a16:creationId xmlns:a16="http://schemas.microsoft.com/office/drawing/2014/main" id="{D54C63BC-4671-A548-A462-3D4361E83C8E}"/>
              </a:ext>
            </a:extLst>
          </p:cNvPr>
          <p:cNvCxnSpPr>
            <a:stCxn id="70" idx="4"/>
            <a:endCxn id="68" idx="0"/>
          </p:cNvCxnSpPr>
          <p:nvPr/>
        </p:nvCxnSpPr>
        <p:spPr>
          <a:xfrm>
            <a:off x="3673815" y="2877821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TextBox 72">
            <a:extLst>
              <a:ext uri="{FF2B5EF4-FFF2-40B4-BE49-F238E27FC236}">
                <a16:creationId xmlns:a16="http://schemas.microsoft.com/office/drawing/2014/main" id="{682D0E7F-C498-1046-A5DE-D9CF6D0B7757}"/>
              </a:ext>
            </a:extLst>
          </p:cNvPr>
          <p:cNvSpPr txBox="1"/>
          <p:nvPr/>
        </p:nvSpPr>
        <p:spPr>
          <a:xfrm>
            <a:off x="2928751" y="16466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96546EDF-3479-BD4E-B0AB-D87AFB97588A}"/>
              </a:ext>
            </a:extLst>
          </p:cNvPr>
          <p:cNvSpPr txBox="1"/>
          <p:nvPr/>
        </p:nvSpPr>
        <p:spPr>
          <a:xfrm>
            <a:off x="3369016" y="22798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6CC59B8C-E0AA-4741-A31F-41F639E71C28}"/>
              </a:ext>
            </a:extLst>
          </p:cNvPr>
          <p:cNvSpPr txBox="1"/>
          <p:nvPr/>
        </p:nvSpPr>
        <p:spPr>
          <a:xfrm>
            <a:off x="3369016" y="29377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436A1F65-F2B3-8740-ACF6-04AD6197A0C3}"/>
              </a:ext>
            </a:extLst>
          </p:cNvPr>
          <p:cNvCxnSpPr>
            <a:endCxn id="69" idx="0"/>
          </p:cNvCxnSpPr>
          <p:nvPr/>
        </p:nvCxnSpPr>
        <p:spPr>
          <a:xfrm>
            <a:off x="2552700" y="1295352"/>
            <a:ext cx="1121114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Oval 76">
            <a:extLst>
              <a:ext uri="{FF2B5EF4-FFF2-40B4-BE49-F238E27FC236}">
                <a16:creationId xmlns:a16="http://schemas.microsoft.com/office/drawing/2014/main" id="{93B31C51-8927-134C-9A32-2A3AD616531F}"/>
              </a:ext>
            </a:extLst>
          </p:cNvPr>
          <p:cNvSpPr/>
          <p:nvPr/>
        </p:nvSpPr>
        <p:spPr>
          <a:xfrm>
            <a:off x="2135295" y="471683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8" name="Oval 77">
            <a:extLst>
              <a:ext uri="{FF2B5EF4-FFF2-40B4-BE49-F238E27FC236}">
                <a16:creationId xmlns:a16="http://schemas.microsoft.com/office/drawing/2014/main" id="{782470F4-23A9-424D-B609-3AA435DA800D}"/>
              </a:ext>
            </a:extLst>
          </p:cNvPr>
          <p:cNvSpPr/>
          <p:nvPr/>
        </p:nvSpPr>
        <p:spPr>
          <a:xfrm>
            <a:off x="2135295" y="399895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B98DC806-528F-EA4F-84DF-E434F071E442}"/>
              </a:ext>
            </a:extLst>
          </p:cNvPr>
          <p:cNvCxnSpPr>
            <a:endCxn id="78" idx="0"/>
          </p:cNvCxnSpPr>
          <p:nvPr/>
        </p:nvCxnSpPr>
        <p:spPr>
          <a:xfrm>
            <a:off x="2249594" y="362093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FD9EB37F-3F55-2B41-B9DB-8D934B27DE62}"/>
              </a:ext>
            </a:extLst>
          </p:cNvPr>
          <p:cNvCxnSpPr>
            <a:stCxn id="78" idx="4"/>
            <a:endCxn id="77" idx="0"/>
          </p:cNvCxnSpPr>
          <p:nvPr/>
        </p:nvCxnSpPr>
        <p:spPr>
          <a:xfrm>
            <a:off x="2249595" y="4227555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1" name="TextBox 80">
            <a:extLst>
              <a:ext uri="{FF2B5EF4-FFF2-40B4-BE49-F238E27FC236}">
                <a16:creationId xmlns:a16="http://schemas.microsoft.com/office/drawing/2014/main" id="{E20504DD-2CEF-774E-930C-FA07507FB315}"/>
              </a:ext>
            </a:extLst>
          </p:cNvPr>
          <p:cNvSpPr txBox="1"/>
          <p:nvPr/>
        </p:nvSpPr>
        <p:spPr>
          <a:xfrm>
            <a:off x="1981200" y="36296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81E4CD85-2F24-8341-891E-BFE52BE837F6}"/>
              </a:ext>
            </a:extLst>
          </p:cNvPr>
          <p:cNvSpPr txBox="1"/>
          <p:nvPr/>
        </p:nvSpPr>
        <p:spPr>
          <a:xfrm>
            <a:off x="1981200" y="42875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3" name="Oval 82">
            <a:extLst>
              <a:ext uri="{FF2B5EF4-FFF2-40B4-BE49-F238E27FC236}">
                <a16:creationId xmlns:a16="http://schemas.microsoft.com/office/drawing/2014/main" id="{24769E44-9576-834F-BC5A-5315E1CB071D}"/>
              </a:ext>
            </a:extLst>
          </p:cNvPr>
          <p:cNvSpPr/>
          <p:nvPr/>
        </p:nvSpPr>
        <p:spPr>
          <a:xfrm>
            <a:off x="2135295" y="53340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65A978A7-60B4-014E-A3A6-D25F3839CA75}"/>
              </a:ext>
            </a:extLst>
          </p:cNvPr>
          <p:cNvCxnSpPr>
            <a:endCxn id="83" idx="0"/>
          </p:cNvCxnSpPr>
          <p:nvPr/>
        </p:nvCxnSpPr>
        <p:spPr>
          <a:xfrm>
            <a:off x="2249594" y="4955977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TextBox 84">
            <a:extLst>
              <a:ext uri="{FF2B5EF4-FFF2-40B4-BE49-F238E27FC236}">
                <a16:creationId xmlns:a16="http://schemas.microsoft.com/office/drawing/2014/main" id="{BA79DCF0-F025-1A44-B021-2F767911BC4D}"/>
              </a:ext>
            </a:extLst>
          </p:cNvPr>
          <p:cNvSpPr txBox="1"/>
          <p:nvPr/>
        </p:nvSpPr>
        <p:spPr>
          <a:xfrm>
            <a:off x="1981200" y="49646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6" name="Oval 85">
            <a:extLst>
              <a:ext uri="{FF2B5EF4-FFF2-40B4-BE49-F238E27FC236}">
                <a16:creationId xmlns:a16="http://schemas.microsoft.com/office/drawing/2014/main" id="{22359F6D-1C53-EB41-B0F0-EE36D9856164}"/>
              </a:ext>
            </a:extLst>
          </p:cNvPr>
          <p:cNvSpPr/>
          <p:nvPr/>
        </p:nvSpPr>
        <p:spPr>
          <a:xfrm>
            <a:off x="2905257" y="20542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D2161E4F-6E0F-234A-B54A-FBD595F79E44}"/>
              </a:ext>
            </a:extLst>
          </p:cNvPr>
          <p:cNvSpPr txBox="1"/>
          <p:nvPr/>
        </p:nvSpPr>
        <p:spPr>
          <a:xfrm>
            <a:off x="2585004" y="17151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6F65EB55-1DF8-6647-AF4E-035682B7A48A}"/>
              </a:ext>
            </a:extLst>
          </p:cNvPr>
          <p:cNvCxnSpPr>
            <a:endCxn id="86" idx="0"/>
          </p:cNvCxnSpPr>
          <p:nvPr/>
        </p:nvCxnSpPr>
        <p:spPr>
          <a:xfrm>
            <a:off x="2552700" y="1295352"/>
            <a:ext cx="466857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Oval 88">
            <a:extLst>
              <a:ext uri="{FF2B5EF4-FFF2-40B4-BE49-F238E27FC236}">
                <a16:creationId xmlns:a16="http://schemas.microsoft.com/office/drawing/2014/main" id="{DEB1A95D-0533-CD4C-B854-E89E7BC25A90}"/>
              </a:ext>
            </a:extLst>
          </p:cNvPr>
          <p:cNvSpPr/>
          <p:nvPr/>
        </p:nvSpPr>
        <p:spPr>
          <a:xfrm>
            <a:off x="2905257" y="338758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0" name="Oval 89">
            <a:extLst>
              <a:ext uri="{FF2B5EF4-FFF2-40B4-BE49-F238E27FC236}">
                <a16:creationId xmlns:a16="http://schemas.microsoft.com/office/drawing/2014/main" id="{39447BBF-A411-E24E-A558-825A9ADB2AC6}"/>
              </a:ext>
            </a:extLst>
          </p:cNvPr>
          <p:cNvSpPr/>
          <p:nvPr/>
        </p:nvSpPr>
        <p:spPr>
          <a:xfrm>
            <a:off x="2905257" y="26697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374313F0-1E15-4D4A-8A27-CFC96F1AB737}"/>
              </a:ext>
            </a:extLst>
          </p:cNvPr>
          <p:cNvCxnSpPr>
            <a:endCxn id="90" idx="0"/>
          </p:cNvCxnSpPr>
          <p:nvPr/>
        </p:nvCxnSpPr>
        <p:spPr>
          <a:xfrm>
            <a:off x="3019556" y="229167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E0D75668-4BC0-1944-B26A-DBBDB54549B1}"/>
              </a:ext>
            </a:extLst>
          </p:cNvPr>
          <p:cNvCxnSpPr>
            <a:stCxn id="90" idx="4"/>
            <a:endCxn id="89" idx="0"/>
          </p:cNvCxnSpPr>
          <p:nvPr/>
        </p:nvCxnSpPr>
        <p:spPr>
          <a:xfrm>
            <a:off x="3019557" y="289830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TextBox 92">
            <a:extLst>
              <a:ext uri="{FF2B5EF4-FFF2-40B4-BE49-F238E27FC236}">
                <a16:creationId xmlns:a16="http://schemas.microsoft.com/office/drawing/2014/main" id="{BD3FDAAD-EE1F-6849-8EA8-6FDFC876FD82}"/>
              </a:ext>
            </a:extLst>
          </p:cNvPr>
          <p:cNvSpPr txBox="1"/>
          <p:nvPr/>
        </p:nvSpPr>
        <p:spPr>
          <a:xfrm>
            <a:off x="2714758" y="23003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DC4EB5EB-BA12-7141-8832-40D0D6CB8A73}"/>
              </a:ext>
            </a:extLst>
          </p:cNvPr>
          <p:cNvSpPr txBox="1"/>
          <p:nvPr/>
        </p:nvSpPr>
        <p:spPr>
          <a:xfrm>
            <a:off x="2714758" y="29582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95" name="Oval 94">
            <a:extLst>
              <a:ext uri="{FF2B5EF4-FFF2-40B4-BE49-F238E27FC236}">
                <a16:creationId xmlns:a16="http://schemas.microsoft.com/office/drawing/2014/main" id="{8FAEA380-752B-0E49-B49F-87D73BCAA664}"/>
              </a:ext>
            </a:extLst>
          </p:cNvPr>
          <p:cNvSpPr/>
          <p:nvPr/>
        </p:nvSpPr>
        <p:spPr>
          <a:xfrm>
            <a:off x="1424258" y="3400245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6" name="Oval 95">
            <a:extLst>
              <a:ext uri="{FF2B5EF4-FFF2-40B4-BE49-F238E27FC236}">
                <a16:creationId xmlns:a16="http://schemas.microsoft.com/office/drawing/2014/main" id="{51DE63FB-C9D0-2248-BB6F-8267C0BFA046}"/>
              </a:ext>
            </a:extLst>
          </p:cNvPr>
          <p:cNvSpPr/>
          <p:nvPr/>
        </p:nvSpPr>
        <p:spPr>
          <a:xfrm>
            <a:off x="1423126" y="4021877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2974FE2F-8D44-AA4D-8533-613DB0C8BAE2}"/>
              </a:ext>
            </a:extLst>
          </p:cNvPr>
          <p:cNvCxnSpPr/>
          <p:nvPr/>
        </p:nvCxnSpPr>
        <p:spPr>
          <a:xfrm>
            <a:off x="1553148" y="36368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TextBox 97">
            <a:extLst>
              <a:ext uri="{FF2B5EF4-FFF2-40B4-BE49-F238E27FC236}">
                <a16:creationId xmlns:a16="http://schemas.microsoft.com/office/drawing/2014/main" id="{E8ADEA6E-A3F1-D545-BB1B-902561A9E11D}"/>
              </a:ext>
            </a:extLst>
          </p:cNvPr>
          <p:cNvSpPr txBox="1"/>
          <p:nvPr/>
        </p:nvSpPr>
        <p:spPr>
          <a:xfrm>
            <a:off x="1243616" y="364361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7CDB33E0-704B-A74F-AE6E-18CFDA31B191}"/>
              </a:ext>
            </a:extLst>
          </p:cNvPr>
          <p:cNvSpPr/>
          <p:nvPr/>
        </p:nvSpPr>
        <p:spPr>
          <a:xfrm>
            <a:off x="1066800" y="2059021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00" name="Oval 99">
            <a:extLst>
              <a:ext uri="{FF2B5EF4-FFF2-40B4-BE49-F238E27FC236}">
                <a16:creationId xmlns:a16="http://schemas.microsoft.com/office/drawing/2014/main" id="{A2E40C7B-0409-BC4F-9665-5A867F33E8A9}"/>
              </a:ext>
            </a:extLst>
          </p:cNvPr>
          <p:cNvSpPr/>
          <p:nvPr/>
        </p:nvSpPr>
        <p:spPr>
          <a:xfrm>
            <a:off x="1066801" y="2665644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E8C3A5D0-65E0-0F41-8E8F-98448269E377}"/>
              </a:ext>
            </a:extLst>
          </p:cNvPr>
          <p:cNvCxnSpPr>
            <a:stCxn id="99" idx="4"/>
            <a:endCxn id="100" idx="0"/>
          </p:cNvCxnSpPr>
          <p:nvPr/>
        </p:nvCxnSpPr>
        <p:spPr>
          <a:xfrm>
            <a:off x="1181100" y="22876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0BA2E943-895A-144F-B80B-E498CC248AAD}"/>
              </a:ext>
            </a:extLst>
          </p:cNvPr>
          <p:cNvCxnSpPr>
            <a:stCxn id="100" idx="4"/>
          </p:cNvCxnSpPr>
          <p:nvPr/>
        </p:nvCxnSpPr>
        <p:spPr>
          <a:xfrm flipH="1">
            <a:off x="990599" y="2894244"/>
            <a:ext cx="190502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TextBox 102">
            <a:extLst>
              <a:ext uri="{FF2B5EF4-FFF2-40B4-BE49-F238E27FC236}">
                <a16:creationId xmlns:a16="http://schemas.microsoft.com/office/drawing/2014/main" id="{209DA59B-7F58-A247-8C1D-6DE66B2811CC}"/>
              </a:ext>
            </a:extLst>
          </p:cNvPr>
          <p:cNvSpPr txBox="1"/>
          <p:nvPr/>
        </p:nvSpPr>
        <p:spPr>
          <a:xfrm>
            <a:off x="1261921" y="155472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1C1977AE-8BC1-5F4B-B5C0-E01461B82C1A}"/>
              </a:ext>
            </a:extLst>
          </p:cNvPr>
          <p:cNvCxnSpPr>
            <a:stCxn id="100" idx="4"/>
          </p:cNvCxnSpPr>
          <p:nvPr/>
        </p:nvCxnSpPr>
        <p:spPr>
          <a:xfrm>
            <a:off x="1181101" y="2894244"/>
            <a:ext cx="357457" cy="5060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4C2F1BAD-11FE-E54B-AD18-27A5B3F39245}"/>
              </a:ext>
            </a:extLst>
          </p:cNvPr>
          <p:cNvSpPr txBox="1"/>
          <p:nvPr/>
        </p:nvSpPr>
        <p:spPr>
          <a:xfrm>
            <a:off x="1117087" y="303091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0E5126D6-BA28-1F42-8ECF-FB5FF59D7262}"/>
              </a:ext>
            </a:extLst>
          </p:cNvPr>
          <p:cNvSpPr txBox="1"/>
          <p:nvPr/>
        </p:nvSpPr>
        <p:spPr>
          <a:xfrm>
            <a:off x="838200" y="22963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2E225255-215A-F947-A278-A4EE6EA35A62}"/>
              </a:ext>
            </a:extLst>
          </p:cNvPr>
          <p:cNvSpPr txBox="1"/>
          <p:nvPr/>
        </p:nvSpPr>
        <p:spPr>
          <a:xfrm>
            <a:off x="760306" y="29542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8B608BB0-E414-EC4F-927B-3D3D1F25CF16}"/>
              </a:ext>
            </a:extLst>
          </p:cNvPr>
          <p:cNvSpPr txBox="1"/>
          <p:nvPr/>
        </p:nvSpPr>
        <p:spPr>
          <a:xfrm>
            <a:off x="6324600" y="228600"/>
            <a:ext cx="2438400" cy="53553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US" sz="3600" b="1" i="1" dirty="0">
                <a:latin typeface="Optima" panose="02000503060000020004" pitchFamily="2" charset="0"/>
              </a:rPr>
              <a:t>Patterns</a:t>
            </a:r>
            <a:endParaRPr lang="en-US" sz="3600" dirty="0">
              <a:latin typeface="Optima" panose="02000503060000020004" pitchFamily="2" charset="0"/>
            </a:endParaRPr>
          </a:p>
          <a:p>
            <a:endParaRPr lang="en-US" dirty="0">
              <a:latin typeface="Optima" panose="02000503060000020004" pitchFamily="2" charset="0"/>
            </a:endParaRP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banana</a:t>
            </a: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pan</a:t>
            </a: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and</a:t>
            </a:r>
          </a:p>
          <a:p>
            <a:r>
              <a:rPr lang="en-US" sz="36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nab</a:t>
            </a:r>
          </a:p>
          <a:p>
            <a:r>
              <a:rPr lang="en-US" sz="3600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antenna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bandana</a:t>
            </a:r>
          </a:p>
          <a:p>
            <a:r>
              <a:rPr lang="en-US" sz="3600" dirty="0" err="1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endParaRPr lang="en-US" sz="36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nana </a:t>
            </a:r>
          </a:p>
        </p:txBody>
      </p:sp>
      <p:sp>
        <p:nvSpPr>
          <p:cNvPr id="109" name="Oval 108">
            <a:extLst>
              <a:ext uri="{FF2B5EF4-FFF2-40B4-BE49-F238E27FC236}">
                <a16:creationId xmlns:a16="http://schemas.microsoft.com/office/drawing/2014/main" id="{0DE90147-8A1E-C84D-8B06-10A0B03ABA99}"/>
              </a:ext>
            </a:extLst>
          </p:cNvPr>
          <p:cNvSpPr>
            <a:spLocks noChangeAspect="1"/>
          </p:cNvSpPr>
          <p:nvPr/>
        </p:nvSpPr>
        <p:spPr>
          <a:xfrm>
            <a:off x="2209800" y="806839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67CBDDE0-A9FA-2D47-BFAB-BBE3A2CAA833}"/>
              </a:ext>
            </a:extLst>
          </p:cNvPr>
          <p:cNvSpPr txBox="1"/>
          <p:nvPr/>
        </p:nvSpPr>
        <p:spPr>
          <a:xfrm>
            <a:off x="2188564" y="935135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</p:spTree>
    <p:extLst>
      <p:ext uri="{BB962C8B-B14F-4D97-AF65-F5344CB8AC3E}">
        <p14:creationId xmlns:p14="http://schemas.microsoft.com/office/powerpoint/2010/main" val="1254566797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9FF322C-8CD6-7143-AD96-A8FA62BC206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3BCEAE4A-F53A-C642-AE89-7EC08C0B93D6}"/>
              </a:ext>
            </a:extLst>
          </p:cNvPr>
          <p:cNvSpPr/>
          <p:nvPr/>
        </p:nvSpPr>
        <p:spPr>
          <a:xfrm>
            <a:off x="876299" y="33835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50E46C12-B6EE-E34B-A796-911A0CDD0FEF}"/>
              </a:ext>
            </a:extLst>
          </p:cNvPr>
          <p:cNvCxnSpPr>
            <a:endCxn id="48" idx="7"/>
          </p:cNvCxnSpPr>
          <p:nvPr/>
        </p:nvCxnSpPr>
        <p:spPr>
          <a:xfrm flipH="1">
            <a:off x="1261921" y="1295352"/>
            <a:ext cx="1290779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Oval 4">
            <a:extLst>
              <a:ext uri="{FF2B5EF4-FFF2-40B4-BE49-F238E27FC236}">
                <a16:creationId xmlns:a16="http://schemas.microsoft.com/office/drawing/2014/main" id="{D6310C65-D3C9-324F-8DC8-6C519E40C707}"/>
              </a:ext>
            </a:extLst>
          </p:cNvPr>
          <p:cNvSpPr/>
          <p:nvPr/>
        </p:nvSpPr>
        <p:spPr>
          <a:xfrm>
            <a:off x="2135295" y="337880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ED04F5C0-3134-A141-9B01-0ECA78F5B38A}"/>
              </a:ext>
            </a:extLst>
          </p:cNvPr>
          <p:cNvSpPr/>
          <p:nvPr/>
        </p:nvSpPr>
        <p:spPr>
          <a:xfrm>
            <a:off x="2135294" y="20542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105F018E-0398-274F-8309-B436768294A9}"/>
              </a:ext>
            </a:extLst>
          </p:cNvPr>
          <p:cNvCxnSpPr>
            <a:endCxn id="6" idx="0"/>
          </p:cNvCxnSpPr>
          <p:nvPr/>
        </p:nvCxnSpPr>
        <p:spPr>
          <a:xfrm flipH="1">
            <a:off x="2249594" y="1295352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Oval 7">
            <a:extLst>
              <a:ext uri="{FF2B5EF4-FFF2-40B4-BE49-F238E27FC236}">
                <a16:creationId xmlns:a16="http://schemas.microsoft.com/office/drawing/2014/main" id="{21847AEC-5D81-C444-9D93-5A4E7FDF0009}"/>
              </a:ext>
            </a:extLst>
          </p:cNvPr>
          <p:cNvSpPr/>
          <p:nvPr/>
        </p:nvSpPr>
        <p:spPr>
          <a:xfrm>
            <a:off x="2135295" y="266092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DA0A7900-BAAA-F14D-AB86-41550D08F3E7}"/>
              </a:ext>
            </a:extLst>
          </p:cNvPr>
          <p:cNvCxnSpPr>
            <a:stCxn id="6" idx="4"/>
            <a:endCxn id="8" idx="0"/>
          </p:cNvCxnSpPr>
          <p:nvPr/>
        </p:nvCxnSpPr>
        <p:spPr>
          <a:xfrm>
            <a:off x="2249594" y="2282898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43E24C80-8313-4544-A078-2D24694F8535}"/>
              </a:ext>
            </a:extLst>
          </p:cNvPr>
          <p:cNvCxnSpPr>
            <a:stCxn id="8" idx="4"/>
            <a:endCxn id="5" idx="0"/>
          </p:cNvCxnSpPr>
          <p:nvPr/>
        </p:nvCxnSpPr>
        <p:spPr>
          <a:xfrm>
            <a:off x="2249595" y="2889521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6ECF18B4-C135-EA4A-A9C9-3C993EE0348D}"/>
              </a:ext>
            </a:extLst>
          </p:cNvPr>
          <p:cNvSpPr txBox="1"/>
          <p:nvPr/>
        </p:nvSpPr>
        <p:spPr>
          <a:xfrm>
            <a:off x="2073575" y="15931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E5F76E92-CFD0-B44A-BE2E-8A7CFAFBF555}"/>
              </a:ext>
            </a:extLst>
          </p:cNvPr>
          <p:cNvSpPr txBox="1"/>
          <p:nvPr/>
        </p:nvSpPr>
        <p:spPr>
          <a:xfrm>
            <a:off x="1981200" y="22915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0BC49E73-CECE-1C42-93B6-741D3C9385C4}"/>
              </a:ext>
            </a:extLst>
          </p:cNvPr>
          <p:cNvSpPr txBox="1"/>
          <p:nvPr/>
        </p:nvSpPr>
        <p:spPr>
          <a:xfrm>
            <a:off x="1981200" y="29494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10E68B0A-0617-FF47-A67C-191F57C79DB6}"/>
              </a:ext>
            </a:extLst>
          </p:cNvPr>
          <p:cNvSpPr/>
          <p:nvPr/>
        </p:nvSpPr>
        <p:spPr>
          <a:xfrm>
            <a:off x="3559515" y="336710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539DBCBA-A9A4-3E4B-A0D6-75F76EC018FB}"/>
              </a:ext>
            </a:extLst>
          </p:cNvPr>
          <p:cNvSpPr/>
          <p:nvPr/>
        </p:nvSpPr>
        <p:spPr>
          <a:xfrm>
            <a:off x="3559514" y="20425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2B82B2E9-DED7-A249-B2B7-9144F60BFC04}"/>
              </a:ext>
            </a:extLst>
          </p:cNvPr>
          <p:cNvSpPr/>
          <p:nvPr/>
        </p:nvSpPr>
        <p:spPr>
          <a:xfrm>
            <a:off x="3559515" y="264922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E724027-B792-4345-8F01-7ED58562F7AA}"/>
              </a:ext>
            </a:extLst>
          </p:cNvPr>
          <p:cNvCxnSpPr>
            <a:stCxn id="15" idx="4"/>
            <a:endCxn id="16" idx="0"/>
          </p:cNvCxnSpPr>
          <p:nvPr/>
        </p:nvCxnSpPr>
        <p:spPr>
          <a:xfrm>
            <a:off x="3673814" y="2271198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CABE50E7-E361-E447-AC5F-A72B4422E626}"/>
              </a:ext>
            </a:extLst>
          </p:cNvPr>
          <p:cNvCxnSpPr>
            <a:stCxn id="16" idx="4"/>
            <a:endCxn id="14" idx="0"/>
          </p:cNvCxnSpPr>
          <p:nvPr/>
        </p:nvCxnSpPr>
        <p:spPr>
          <a:xfrm>
            <a:off x="3673815" y="2877821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>
            <a:extLst>
              <a:ext uri="{FF2B5EF4-FFF2-40B4-BE49-F238E27FC236}">
                <a16:creationId xmlns:a16="http://schemas.microsoft.com/office/drawing/2014/main" id="{BB43D440-4BEF-CB4D-A1CC-553BF9A73E2E}"/>
              </a:ext>
            </a:extLst>
          </p:cNvPr>
          <p:cNvSpPr txBox="1"/>
          <p:nvPr/>
        </p:nvSpPr>
        <p:spPr>
          <a:xfrm>
            <a:off x="2928751" y="16466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22D17617-6128-8A48-85DC-BE9FFC853347}"/>
              </a:ext>
            </a:extLst>
          </p:cNvPr>
          <p:cNvSpPr txBox="1"/>
          <p:nvPr/>
        </p:nvSpPr>
        <p:spPr>
          <a:xfrm>
            <a:off x="3369016" y="22798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E0CFD665-9772-4445-93A8-866A4BF6F68C}"/>
              </a:ext>
            </a:extLst>
          </p:cNvPr>
          <p:cNvSpPr txBox="1"/>
          <p:nvPr/>
        </p:nvSpPr>
        <p:spPr>
          <a:xfrm>
            <a:off x="3369016" y="29377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5179B2C2-89B4-A146-87CD-83A07E6B73CD}"/>
              </a:ext>
            </a:extLst>
          </p:cNvPr>
          <p:cNvCxnSpPr>
            <a:endCxn id="15" idx="0"/>
          </p:cNvCxnSpPr>
          <p:nvPr/>
        </p:nvCxnSpPr>
        <p:spPr>
          <a:xfrm>
            <a:off x="2552700" y="1295352"/>
            <a:ext cx="1121114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Oval 22">
            <a:extLst>
              <a:ext uri="{FF2B5EF4-FFF2-40B4-BE49-F238E27FC236}">
                <a16:creationId xmlns:a16="http://schemas.microsoft.com/office/drawing/2014/main" id="{8E0CA83D-02A5-B449-B2CA-45B429719388}"/>
              </a:ext>
            </a:extLst>
          </p:cNvPr>
          <p:cNvSpPr/>
          <p:nvPr/>
        </p:nvSpPr>
        <p:spPr>
          <a:xfrm>
            <a:off x="2135295" y="471683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51B504C7-FE53-8946-81E5-D8A464FC8CCD}"/>
              </a:ext>
            </a:extLst>
          </p:cNvPr>
          <p:cNvSpPr/>
          <p:nvPr/>
        </p:nvSpPr>
        <p:spPr>
          <a:xfrm>
            <a:off x="2135295" y="399895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3AB8048F-EDF6-9E4D-9C21-927BD65EFB06}"/>
              </a:ext>
            </a:extLst>
          </p:cNvPr>
          <p:cNvCxnSpPr>
            <a:endCxn id="24" idx="0"/>
          </p:cNvCxnSpPr>
          <p:nvPr/>
        </p:nvCxnSpPr>
        <p:spPr>
          <a:xfrm>
            <a:off x="2249594" y="362093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729FD725-1923-CD4A-BF3C-D930DFD08888}"/>
              </a:ext>
            </a:extLst>
          </p:cNvPr>
          <p:cNvCxnSpPr>
            <a:stCxn id="24" idx="4"/>
            <a:endCxn id="23" idx="0"/>
          </p:cNvCxnSpPr>
          <p:nvPr/>
        </p:nvCxnSpPr>
        <p:spPr>
          <a:xfrm>
            <a:off x="2249595" y="4227555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685A4FA1-2E96-624A-AC29-528D907D14DE}"/>
              </a:ext>
            </a:extLst>
          </p:cNvPr>
          <p:cNvSpPr txBox="1"/>
          <p:nvPr/>
        </p:nvSpPr>
        <p:spPr>
          <a:xfrm>
            <a:off x="1981200" y="36296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97D0731D-7C0A-0D42-B1DD-A4B229088933}"/>
              </a:ext>
            </a:extLst>
          </p:cNvPr>
          <p:cNvSpPr txBox="1"/>
          <p:nvPr/>
        </p:nvSpPr>
        <p:spPr>
          <a:xfrm>
            <a:off x="1981200" y="42875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5EC464AE-7648-6041-B492-FA0FABDABB22}"/>
              </a:ext>
            </a:extLst>
          </p:cNvPr>
          <p:cNvSpPr/>
          <p:nvPr/>
        </p:nvSpPr>
        <p:spPr>
          <a:xfrm>
            <a:off x="2135295" y="53340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B7C1D438-1D62-444F-B681-9BE21E0F34BD}"/>
              </a:ext>
            </a:extLst>
          </p:cNvPr>
          <p:cNvCxnSpPr>
            <a:endCxn id="29" idx="0"/>
          </p:cNvCxnSpPr>
          <p:nvPr/>
        </p:nvCxnSpPr>
        <p:spPr>
          <a:xfrm>
            <a:off x="2249594" y="4955977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7130A56F-D20D-444E-8006-55757C2608B4}"/>
              </a:ext>
            </a:extLst>
          </p:cNvPr>
          <p:cNvSpPr txBox="1"/>
          <p:nvPr/>
        </p:nvSpPr>
        <p:spPr>
          <a:xfrm>
            <a:off x="1981200" y="49646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0BFC6695-A605-7249-AC75-29B29EBED83F}"/>
              </a:ext>
            </a:extLst>
          </p:cNvPr>
          <p:cNvSpPr/>
          <p:nvPr/>
        </p:nvSpPr>
        <p:spPr>
          <a:xfrm>
            <a:off x="2905257" y="20542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C1AA3664-1692-4645-B9FB-22F1BE9CEFAB}"/>
              </a:ext>
            </a:extLst>
          </p:cNvPr>
          <p:cNvSpPr txBox="1"/>
          <p:nvPr/>
        </p:nvSpPr>
        <p:spPr>
          <a:xfrm>
            <a:off x="2585004" y="17151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15114132-194D-B944-B8EF-B0F22CD8F13C}"/>
              </a:ext>
            </a:extLst>
          </p:cNvPr>
          <p:cNvCxnSpPr>
            <a:endCxn id="32" idx="0"/>
          </p:cNvCxnSpPr>
          <p:nvPr/>
        </p:nvCxnSpPr>
        <p:spPr>
          <a:xfrm>
            <a:off x="2552700" y="1295352"/>
            <a:ext cx="466857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val 34">
            <a:extLst>
              <a:ext uri="{FF2B5EF4-FFF2-40B4-BE49-F238E27FC236}">
                <a16:creationId xmlns:a16="http://schemas.microsoft.com/office/drawing/2014/main" id="{B18A3343-41B9-9947-A492-BEA5110094FA}"/>
              </a:ext>
            </a:extLst>
          </p:cNvPr>
          <p:cNvSpPr/>
          <p:nvPr/>
        </p:nvSpPr>
        <p:spPr>
          <a:xfrm>
            <a:off x="2905257" y="338758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7418CEF7-467C-5D4F-B8FB-FB218161B274}"/>
              </a:ext>
            </a:extLst>
          </p:cNvPr>
          <p:cNvSpPr/>
          <p:nvPr/>
        </p:nvSpPr>
        <p:spPr>
          <a:xfrm>
            <a:off x="2905257" y="26697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49603F32-4AC6-434F-AE3E-E2DE196E5A93}"/>
              </a:ext>
            </a:extLst>
          </p:cNvPr>
          <p:cNvCxnSpPr>
            <a:endCxn id="36" idx="0"/>
          </p:cNvCxnSpPr>
          <p:nvPr/>
        </p:nvCxnSpPr>
        <p:spPr>
          <a:xfrm>
            <a:off x="3019556" y="229167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6D80B990-C7FB-0049-9C34-B1BC9DE6730D}"/>
              </a:ext>
            </a:extLst>
          </p:cNvPr>
          <p:cNvCxnSpPr>
            <a:stCxn id="36" idx="4"/>
            <a:endCxn id="35" idx="0"/>
          </p:cNvCxnSpPr>
          <p:nvPr/>
        </p:nvCxnSpPr>
        <p:spPr>
          <a:xfrm>
            <a:off x="3019557" y="289830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Box 38">
            <a:extLst>
              <a:ext uri="{FF2B5EF4-FFF2-40B4-BE49-F238E27FC236}">
                <a16:creationId xmlns:a16="http://schemas.microsoft.com/office/drawing/2014/main" id="{651ED1DB-4C29-BB4B-A796-70EEE506C5B6}"/>
              </a:ext>
            </a:extLst>
          </p:cNvPr>
          <p:cNvSpPr txBox="1"/>
          <p:nvPr/>
        </p:nvSpPr>
        <p:spPr>
          <a:xfrm>
            <a:off x="2714758" y="23003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F32EE846-777B-6F4F-98E9-FA73E2B37497}"/>
              </a:ext>
            </a:extLst>
          </p:cNvPr>
          <p:cNvSpPr txBox="1"/>
          <p:nvPr/>
        </p:nvSpPr>
        <p:spPr>
          <a:xfrm>
            <a:off x="2714758" y="29582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2A0E87EF-D386-6144-8C9A-2F5FDAAE12CA}"/>
              </a:ext>
            </a:extLst>
          </p:cNvPr>
          <p:cNvSpPr/>
          <p:nvPr/>
        </p:nvSpPr>
        <p:spPr>
          <a:xfrm>
            <a:off x="1424258" y="3400245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2" name="Oval 41">
            <a:extLst>
              <a:ext uri="{FF2B5EF4-FFF2-40B4-BE49-F238E27FC236}">
                <a16:creationId xmlns:a16="http://schemas.microsoft.com/office/drawing/2014/main" id="{97CB2600-00A2-0044-BB57-AE5EAD75F2D6}"/>
              </a:ext>
            </a:extLst>
          </p:cNvPr>
          <p:cNvSpPr/>
          <p:nvPr/>
        </p:nvSpPr>
        <p:spPr>
          <a:xfrm>
            <a:off x="1423126" y="4021877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9BC5D94-BBE4-AE4F-9B43-2B5FA3D3104C}"/>
              </a:ext>
            </a:extLst>
          </p:cNvPr>
          <p:cNvCxnSpPr/>
          <p:nvPr/>
        </p:nvCxnSpPr>
        <p:spPr>
          <a:xfrm>
            <a:off x="1553148" y="36368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val 43">
            <a:extLst>
              <a:ext uri="{FF2B5EF4-FFF2-40B4-BE49-F238E27FC236}">
                <a16:creationId xmlns:a16="http://schemas.microsoft.com/office/drawing/2014/main" id="{6D8094FB-E0F2-AE43-95EA-7C5661A18023}"/>
              </a:ext>
            </a:extLst>
          </p:cNvPr>
          <p:cNvSpPr/>
          <p:nvPr/>
        </p:nvSpPr>
        <p:spPr>
          <a:xfrm>
            <a:off x="1421993" y="4707583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6037EA1-98AA-6045-9282-5CF261A9DC05}"/>
              </a:ext>
            </a:extLst>
          </p:cNvPr>
          <p:cNvCxnSpPr>
            <a:stCxn id="42" idx="4"/>
            <a:endCxn id="44" idx="0"/>
          </p:cNvCxnSpPr>
          <p:nvPr/>
        </p:nvCxnSpPr>
        <p:spPr>
          <a:xfrm flipH="1">
            <a:off x="1536293" y="4250477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8D67DCA-E855-0F4F-B1E3-43FD5CEBA1E6}"/>
              </a:ext>
            </a:extLst>
          </p:cNvPr>
          <p:cNvSpPr txBox="1"/>
          <p:nvPr/>
        </p:nvSpPr>
        <p:spPr>
          <a:xfrm>
            <a:off x="1250548" y="43045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57D59AD8-305F-2847-87FB-76F9CB1B297B}"/>
              </a:ext>
            </a:extLst>
          </p:cNvPr>
          <p:cNvSpPr txBox="1"/>
          <p:nvPr/>
        </p:nvSpPr>
        <p:spPr>
          <a:xfrm>
            <a:off x="1243616" y="364361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D44D8332-AC27-8245-AEEC-C14968D67404}"/>
              </a:ext>
            </a:extLst>
          </p:cNvPr>
          <p:cNvSpPr/>
          <p:nvPr/>
        </p:nvSpPr>
        <p:spPr>
          <a:xfrm>
            <a:off x="1066800" y="2059021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9" name="Oval 48">
            <a:extLst>
              <a:ext uri="{FF2B5EF4-FFF2-40B4-BE49-F238E27FC236}">
                <a16:creationId xmlns:a16="http://schemas.microsoft.com/office/drawing/2014/main" id="{5D805E1F-FD33-8C43-871F-6653DF843443}"/>
              </a:ext>
            </a:extLst>
          </p:cNvPr>
          <p:cNvSpPr/>
          <p:nvPr/>
        </p:nvSpPr>
        <p:spPr>
          <a:xfrm>
            <a:off x="1066801" y="2665644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4681C8E1-51B3-C945-B788-BFA88F5ABADA}"/>
              </a:ext>
            </a:extLst>
          </p:cNvPr>
          <p:cNvCxnSpPr>
            <a:stCxn id="48" idx="4"/>
            <a:endCxn id="49" idx="0"/>
          </p:cNvCxnSpPr>
          <p:nvPr/>
        </p:nvCxnSpPr>
        <p:spPr>
          <a:xfrm>
            <a:off x="1181100" y="22876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F15E5C35-625C-E148-913C-0502ACBC0080}"/>
              </a:ext>
            </a:extLst>
          </p:cNvPr>
          <p:cNvCxnSpPr>
            <a:stCxn id="49" idx="4"/>
          </p:cNvCxnSpPr>
          <p:nvPr/>
        </p:nvCxnSpPr>
        <p:spPr>
          <a:xfrm flipH="1">
            <a:off x="990599" y="2894244"/>
            <a:ext cx="190502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TextBox 51">
            <a:extLst>
              <a:ext uri="{FF2B5EF4-FFF2-40B4-BE49-F238E27FC236}">
                <a16:creationId xmlns:a16="http://schemas.microsoft.com/office/drawing/2014/main" id="{FCE51900-1CDC-4D4E-9C21-635623A1A3C0}"/>
              </a:ext>
            </a:extLst>
          </p:cNvPr>
          <p:cNvSpPr txBox="1"/>
          <p:nvPr/>
        </p:nvSpPr>
        <p:spPr>
          <a:xfrm>
            <a:off x="1261921" y="155472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D87432BD-9A33-E144-8A05-08B49B29F580}"/>
              </a:ext>
            </a:extLst>
          </p:cNvPr>
          <p:cNvCxnSpPr>
            <a:stCxn id="49" idx="4"/>
          </p:cNvCxnSpPr>
          <p:nvPr/>
        </p:nvCxnSpPr>
        <p:spPr>
          <a:xfrm>
            <a:off x="1181101" y="2894244"/>
            <a:ext cx="357457" cy="5060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1A4FE263-09E1-DD4E-A4D3-BCDD1AD9DB06}"/>
              </a:ext>
            </a:extLst>
          </p:cNvPr>
          <p:cNvSpPr txBox="1"/>
          <p:nvPr/>
        </p:nvSpPr>
        <p:spPr>
          <a:xfrm>
            <a:off x="1117087" y="303091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2BFE1776-273F-5644-899A-690DF51A9857}"/>
              </a:ext>
            </a:extLst>
          </p:cNvPr>
          <p:cNvSpPr txBox="1"/>
          <p:nvPr/>
        </p:nvSpPr>
        <p:spPr>
          <a:xfrm>
            <a:off x="838200" y="22963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82668BB9-FF19-F44C-9655-8E9D28CD3949}"/>
              </a:ext>
            </a:extLst>
          </p:cNvPr>
          <p:cNvSpPr txBox="1"/>
          <p:nvPr/>
        </p:nvSpPr>
        <p:spPr>
          <a:xfrm>
            <a:off x="760306" y="29542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7E9D1C94-86DD-9B43-9BAE-D9D4B1BD34D5}"/>
              </a:ext>
            </a:extLst>
          </p:cNvPr>
          <p:cNvSpPr txBox="1"/>
          <p:nvPr/>
        </p:nvSpPr>
        <p:spPr>
          <a:xfrm>
            <a:off x="6324600" y="228600"/>
            <a:ext cx="2438400" cy="53553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US" sz="3600" b="1" i="1" dirty="0">
                <a:latin typeface="Optima" panose="02000503060000020004" pitchFamily="2" charset="0"/>
              </a:rPr>
              <a:t>Patterns</a:t>
            </a:r>
            <a:endParaRPr lang="en-US" sz="3600" dirty="0">
              <a:latin typeface="Optima" panose="02000503060000020004" pitchFamily="2" charset="0"/>
            </a:endParaRPr>
          </a:p>
          <a:p>
            <a:endParaRPr lang="en-US" dirty="0">
              <a:latin typeface="Optima" panose="02000503060000020004" pitchFamily="2" charset="0"/>
            </a:endParaRP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banana</a:t>
            </a: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pan</a:t>
            </a: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and</a:t>
            </a:r>
          </a:p>
          <a:p>
            <a:r>
              <a:rPr lang="en-US" sz="36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nab</a:t>
            </a:r>
          </a:p>
          <a:p>
            <a:r>
              <a:rPr lang="en-US" sz="3600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antenna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bandana</a:t>
            </a:r>
          </a:p>
          <a:p>
            <a:r>
              <a:rPr lang="en-US" sz="3600" dirty="0" err="1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endParaRPr lang="en-US" sz="36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nana 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519DAC40-387D-024F-83B3-182EB033C63C}"/>
              </a:ext>
            </a:extLst>
          </p:cNvPr>
          <p:cNvSpPr>
            <a:spLocks noChangeAspect="1"/>
          </p:cNvSpPr>
          <p:nvPr/>
        </p:nvSpPr>
        <p:spPr>
          <a:xfrm>
            <a:off x="2209800" y="806839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97733000-DB99-4849-8740-87966B36E50B}"/>
              </a:ext>
            </a:extLst>
          </p:cNvPr>
          <p:cNvSpPr txBox="1"/>
          <p:nvPr/>
        </p:nvSpPr>
        <p:spPr>
          <a:xfrm>
            <a:off x="2188564" y="935135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</p:spTree>
    <p:extLst>
      <p:ext uri="{BB962C8B-B14F-4D97-AF65-F5344CB8AC3E}">
        <p14:creationId xmlns:p14="http://schemas.microsoft.com/office/powerpoint/2010/main" val="2433431001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F95B8D7-E35D-E84F-A27B-43CA6EAB192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63FE50A3-33DA-2140-B6F7-C52A9FFE8406}"/>
              </a:ext>
            </a:extLst>
          </p:cNvPr>
          <p:cNvSpPr/>
          <p:nvPr/>
        </p:nvSpPr>
        <p:spPr>
          <a:xfrm>
            <a:off x="876299" y="33835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F190C533-00E5-A349-8E76-9917137F6BF7}"/>
              </a:ext>
            </a:extLst>
          </p:cNvPr>
          <p:cNvCxnSpPr>
            <a:endCxn id="51" idx="7"/>
          </p:cNvCxnSpPr>
          <p:nvPr/>
        </p:nvCxnSpPr>
        <p:spPr>
          <a:xfrm flipH="1">
            <a:off x="1261921" y="1295352"/>
            <a:ext cx="1290779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Oval 4">
            <a:extLst>
              <a:ext uri="{FF2B5EF4-FFF2-40B4-BE49-F238E27FC236}">
                <a16:creationId xmlns:a16="http://schemas.microsoft.com/office/drawing/2014/main" id="{43A6E975-5A60-1B4B-834F-3AB23DD40AD1}"/>
              </a:ext>
            </a:extLst>
          </p:cNvPr>
          <p:cNvSpPr/>
          <p:nvPr/>
        </p:nvSpPr>
        <p:spPr>
          <a:xfrm>
            <a:off x="2135295" y="337880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918593E9-445C-4C44-AB07-E26594847C3B}"/>
              </a:ext>
            </a:extLst>
          </p:cNvPr>
          <p:cNvSpPr/>
          <p:nvPr/>
        </p:nvSpPr>
        <p:spPr>
          <a:xfrm>
            <a:off x="2135294" y="20542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F7979D7F-548D-7D43-ADEC-9C012E14407C}"/>
              </a:ext>
            </a:extLst>
          </p:cNvPr>
          <p:cNvCxnSpPr>
            <a:endCxn id="6" idx="0"/>
          </p:cNvCxnSpPr>
          <p:nvPr/>
        </p:nvCxnSpPr>
        <p:spPr>
          <a:xfrm flipH="1">
            <a:off x="2249594" y="1295352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Oval 7">
            <a:extLst>
              <a:ext uri="{FF2B5EF4-FFF2-40B4-BE49-F238E27FC236}">
                <a16:creationId xmlns:a16="http://schemas.microsoft.com/office/drawing/2014/main" id="{08F65B52-ACBF-1B42-86B9-50C92F39F89F}"/>
              </a:ext>
            </a:extLst>
          </p:cNvPr>
          <p:cNvSpPr/>
          <p:nvPr/>
        </p:nvSpPr>
        <p:spPr>
          <a:xfrm>
            <a:off x="2135295" y="266092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C1CE9DCF-C7B4-D24C-A447-1C5071B13318}"/>
              </a:ext>
            </a:extLst>
          </p:cNvPr>
          <p:cNvCxnSpPr>
            <a:stCxn id="6" idx="4"/>
            <a:endCxn id="8" idx="0"/>
          </p:cNvCxnSpPr>
          <p:nvPr/>
        </p:nvCxnSpPr>
        <p:spPr>
          <a:xfrm>
            <a:off x="2249594" y="2282898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F462D24A-9214-9242-B5F2-D172F66CBA9F}"/>
              </a:ext>
            </a:extLst>
          </p:cNvPr>
          <p:cNvCxnSpPr>
            <a:stCxn id="8" idx="4"/>
            <a:endCxn id="5" idx="0"/>
          </p:cNvCxnSpPr>
          <p:nvPr/>
        </p:nvCxnSpPr>
        <p:spPr>
          <a:xfrm>
            <a:off x="2249595" y="2889521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94B34721-8031-FB48-A4C2-3FEB1DE66BBB}"/>
              </a:ext>
            </a:extLst>
          </p:cNvPr>
          <p:cNvSpPr txBox="1"/>
          <p:nvPr/>
        </p:nvSpPr>
        <p:spPr>
          <a:xfrm>
            <a:off x="2073575" y="15931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1E0523C9-63CB-3C4F-BBC0-1C8765A41BDD}"/>
              </a:ext>
            </a:extLst>
          </p:cNvPr>
          <p:cNvSpPr txBox="1"/>
          <p:nvPr/>
        </p:nvSpPr>
        <p:spPr>
          <a:xfrm>
            <a:off x="1981200" y="22915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709E906-B263-3F46-BE57-D6DF3D5AA63C}"/>
              </a:ext>
            </a:extLst>
          </p:cNvPr>
          <p:cNvSpPr txBox="1"/>
          <p:nvPr/>
        </p:nvSpPr>
        <p:spPr>
          <a:xfrm>
            <a:off x="1981200" y="29494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6D623DE4-5B31-C144-9C4C-CC468E97C38F}"/>
              </a:ext>
            </a:extLst>
          </p:cNvPr>
          <p:cNvSpPr/>
          <p:nvPr/>
        </p:nvSpPr>
        <p:spPr>
          <a:xfrm>
            <a:off x="3559515" y="336710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AC0F7AC2-6405-404D-9A0B-3D76CE1E9838}"/>
              </a:ext>
            </a:extLst>
          </p:cNvPr>
          <p:cNvSpPr/>
          <p:nvPr/>
        </p:nvSpPr>
        <p:spPr>
          <a:xfrm>
            <a:off x="3559514" y="20425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1A338B4A-BEE9-FB44-AC9C-F5999B11F9D6}"/>
              </a:ext>
            </a:extLst>
          </p:cNvPr>
          <p:cNvSpPr/>
          <p:nvPr/>
        </p:nvSpPr>
        <p:spPr>
          <a:xfrm>
            <a:off x="3559515" y="264922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5A6A92DD-9F10-D94B-A81B-50B3C3334E5B}"/>
              </a:ext>
            </a:extLst>
          </p:cNvPr>
          <p:cNvCxnSpPr>
            <a:stCxn id="15" idx="4"/>
            <a:endCxn id="16" idx="0"/>
          </p:cNvCxnSpPr>
          <p:nvPr/>
        </p:nvCxnSpPr>
        <p:spPr>
          <a:xfrm>
            <a:off x="3673814" y="2271198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A6AE0D9A-9308-8741-98A0-4D37D18BC454}"/>
              </a:ext>
            </a:extLst>
          </p:cNvPr>
          <p:cNvCxnSpPr>
            <a:stCxn id="16" idx="4"/>
            <a:endCxn id="14" idx="0"/>
          </p:cNvCxnSpPr>
          <p:nvPr/>
        </p:nvCxnSpPr>
        <p:spPr>
          <a:xfrm>
            <a:off x="3673815" y="2877821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>
            <a:extLst>
              <a:ext uri="{FF2B5EF4-FFF2-40B4-BE49-F238E27FC236}">
                <a16:creationId xmlns:a16="http://schemas.microsoft.com/office/drawing/2014/main" id="{16BF610B-46DD-F646-8FDA-9C71E8EAF35C}"/>
              </a:ext>
            </a:extLst>
          </p:cNvPr>
          <p:cNvSpPr txBox="1"/>
          <p:nvPr/>
        </p:nvSpPr>
        <p:spPr>
          <a:xfrm>
            <a:off x="2928751" y="164664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3EFF6DD-1D2E-B249-95F8-C96455F59BA9}"/>
              </a:ext>
            </a:extLst>
          </p:cNvPr>
          <p:cNvSpPr txBox="1"/>
          <p:nvPr/>
        </p:nvSpPr>
        <p:spPr>
          <a:xfrm>
            <a:off x="3369016" y="227988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2A3D9FF1-BF34-7A42-8627-7D3C0E4976DC}"/>
              </a:ext>
            </a:extLst>
          </p:cNvPr>
          <p:cNvSpPr txBox="1"/>
          <p:nvPr/>
        </p:nvSpPr>
        <p:spPr>
          <a:xfrm>
            <a:off x="3369016" y="29377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5619E418-CF7C-CE42-AA40-E2CF4393E8DD}"/>
              </a:ext>
            </a:extLst>
          </p:cNvPr>
          <p:cNvCxnSpPr>
            <a:endCxn id="15" idx="0"/>
          </p:cNvCxnSpPr>
          <p:nvPr/>
        </p:nvCxnSpPr>
        <p:spPr>
          <a:xfrm>
            <a:off x="2552700" y="1295352"/>
            <a:ext cx="1121114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Oval 22">
            <a:extLst>
              <a:ext uri="{FF2B5EF4-FFF2-40B4-BE49-F238E27FC236}">
                <a16:creationId xmlns:a16="http://schemas.microsoft.com/office/drawing/2014/main" id="{1CEB90E9-D2DC-3940-B55D-CC6FC6066735}"/>
              </a:ext>
            </a:extLst>
          </p:cNvPr>
          <p:cNvSpPr/>
          <p:nvPr/>
        </p:nvSpPr>
        <p:spPr>
          <a:xfrm>
            <a:off x="2135295" y="471683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0C4CDB07-CFB7-4244-8C68-D5FE33225641}"/>
              </a:ext>
            </a:extLst>
          </p:cNvPr>
          <p:cNvSpPr/>
          <p:nvPr/>
        </p:nvSpPr>
        <p:spPr>
          <a:xfrm>
            <a:off x="2135295" y="399895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7857278C-AEBC-9D4E-AEB4-5EEF2751C25D}"/>
              </a:ext>
            </a:extLst>
          </p:cNvPr>
          <p:cNvCxnSpPr>
            <a:endCxn id="24" idx="0"/>
          </p:cNvCxnSpPr>
          <p:nvPr/>
        </p:nvCxnSpPr>
        <p:spPr>
          <a:xfrm>
            <a:off x="2249594" y="362093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7C18866F-550F-8B40-934F-10542D964B7F}"/>
              </a:ext>
            </a:extLst>
          </p:cNvPr>
          <p:cNvCxnSpPr>
            <a:stCxn id="24" idx="4"/>
            <a:endCxn id="23" idx="0"/>
          </p:cNvCxnSpPr>
          <p:nvPr/>
        </p:nvCxnSpPr>
        <p:spPr>
          <a:xfrm>
            <a:off x="2249595" y="4227555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4A89F3A8-E985-6B41-BCE8-8FA3A915CC0E}"/>
              </a:ext>
            </a:extLst>
          </p:cNvPr>
          <p:cNvSpPr txBox="1"/>
          <p:nvPr/>
        </p:nvSpPr>
        <p:spPr>
          <a:xfrm>
            <a:off x="1981200" y="36296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ECCA35A7-2B23-1C4F-B063-3EB710720D01}"/>
              </a:ext>
            </a:extLst>
          </p:cNvPr>
          <p:cNvSpPr txBox="1"/>
          <p:nvPr/>
        </p:nvSpPr>
        <p:spPr>
          <a:xfrm>
            <a:off x="1981200" y="42875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B6586423-B457-EC4A-AD69-F20D8B35E996}"/>
              </a:ext>
            </a:extLst>
          </p:cNvPr>
          <p:cNvSpPr/>
          <p:nvPr/>
        </p:nvSpPr>
        <p:spPr>
          <a:xfrm>
            <a:off x="2135295" y="53340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B7D55E63-8C77-8E4C-8639-C725D877C6C5}"/>
              </a:ext>
            </a:extLst>
          </p:cNvPr>
          <p:cNvCxnSpPr>
            <a:endCxn id="29" idx="0"/>
          </p:cNvCxnSpPr>
          <p:nvPr/>
        </p:nvCxnSpPr>
        <p:spPr>
          <a:xfrm>
            <a:off x="2249594" y="4955977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3F85423-7496-BE49-AE28-CE0B79AC9F3C}"/>
              </a:ext>
            </a:extLst>
          </p:cNvPr>
          <p:cNvSpPr txBox="1"/>
          <p:nvPr/>
        </p:nvSpPr>
        <p:spPr>
          <a:xfrm>
            <a:off x="1981200" y="49646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4B75B705-EE43-FD40-B510-408EAEFFC326}"/>
              </a:ext>
            </a:extLst>
          </p:cNvPr>
          <p:cNvSpPr/>
          <p:nvPr/>
        </p:nvSpPr>
        <p:spPr>
          <a:xfrm>
            <a:off x="2905257" y="20542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2D89ABDA-77DE-3247-BFED-6AD07BAFC65C}"/>
              </a:ext>
            </a:extLst>
          </p:cNvPr>
          <p:cNvSpPr txBox="1"/>
          <p:nvPr/>
        </p:nvSpPr>
        <p:spPr>
          <a:xfrm>
            <a:off x="2585004" y="17151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381BBD2A-919A-AD48-B78B-2251D8F51AA3}"/>
              </a:ext>
            </a:extLst>
          </p:cNvPr>
          <p:cNvCxnSpPr>
            <a:endCxn id="32" idx="0"/>
          </p:cNvCxnSpPr>
          <p:nvPr/>
        </p:nvCxnSpPr>
        <p:spPr>
          <a:xfrm>
            <a:off x="2552700" y="1295352"/>
            <a:ext cx="466857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val 34">
            <a:extLst>
              <a:ext uri="{FF2B5EF4-FFF2-40B4-BE49-F238E27FC236}">
                <a16:creationId xmlns:a16="http://schemas.microsoft.com/office/drawing/2014/main" id="{512FB945-291E-A24D-8321-85143BD85DB9}"/>
              </a:ext>
            </a:extLst>
          </p:cNvPr>
          <p:cNvSpPr/>
          <p:nvPr/>
        </p:nvSpPr>
        <p:spPr>
          <a:xfrm>
            <a:off x="2905257" y="338758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E7BA882A-2CCE-9A4B-B0D4-D0C486BDBAA7}"/>
              </a:ext>
            </a:extLst>
          </p:cNvPr>
          <p:cNvSpPr/>
          <p:nvPr/>
        </p:nvSpPr>
        <p:spPr>
          <a:xfrm>
            <a:off x="2905257" y="26697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99A7236-89AA-B84B-8117-D02B6647377B}"/>
              </a:ext>
            </a:extLst>
          </p:cNvPr>
          <p:cNvCxnSpPr>
            <a:endCxn id="36" idx="0"/>
          </p:cNvCxnSpPr>
          <p:nvPr/>
        </p:nvCxnSpPr>
        <p:spPr>
          <a:xfrm>
            <a:off x="3019556" y="229167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009F5F5-9E0E-4046-9341-C9C2E80627C9}"/>
              </a:ext>
            </a:extLst>
          </p:cNvPr>
          <p:cNvCxnSpPr>
            <a:stCxn id="36" idx="4"/>
            <a:endCxn id="35" idx="0"/>
          </p:cNvCxnSpPr>
          <p:nvPr/>
        </p:nvCxnSpPr>
        <p:spPr>
          <a:xfrm>
            <a:off x="3019557" y="289830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Box 38">
            <a:extLst>
              <a:ext uri="{FF2B5EF4-FFF2-40B4-BE49-F238E27FC236}">
                <a16:creationId xmlns:a16="http://schemas.microsoft.com/office/drawing/2014/main" id="{9279AF2E-C330-2D44-BAB4-02A0F34BAA26}"/>
              </a:ext>
            </a:extLst>
          </p:cNvPr>
          <p:cNvSpPr txBox="1"/>
          <p:nvPr/>
        </p:nvSpPr>
        <p:spPr>
          <a:xfrm>
            <a:off x="2714758" y="230036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52A2204C-8265-C04F-92F1-214F26457A9C}"/>
              </a:ext>
            </a:extLst>
          </p:cNvPr>
          <p:cNvSpPr txBox="1"/>
          <p:nvPr/>
        </p:nvSpPr>
        <p:spPr>
          <a:xfrm>
            <a:off x="2714758" y="29582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30E0DD23-444B-ED4F-B28D-9E714C21D657}"/>
              </a:ext>
            </a:extLst>
          </p:cNvPr>
          <p:cNvSpPr/>
          <p:nvPr/>
        </p:nvSpPr>
        <p:spPr>
          <a:xfrm>
            <a:off x="1424258" y="3400245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2" name="Oval 41">
            <a:extLst>
              <a:ext uri="{FF2B5EF4-FFF2-40B4-BE49-F238E27FC236}">
                <a16:creationId xmlns:a16="http://schemas.microsoft.com/office/drawing/2014/main" id="{49232D18-61E6-7541-8398-802F16764AC6}"/>
              </a:ext>
            </a:extLst>
          </p:cNvPr>
          <p:cNvSpPr/>
          <p:nvPr/>
        </p:nvSpPr>
        <p:spPr>
          <a:xfrm>
            <a:off x="1423126" y="4021877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2A522816-B2A3-6647-8F8D-B3C48B242186}"/>
              </a:ext>
            </a:extLst>
          </p:cNvPr>
          <p:cNvCxnSpPr/>
          <p:nvPr/>
        </p:nvCxnSpPr>
        <p:spPr>
          <a:xfrm>
            <a:off x="1553148" y="36368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val 43">
            <a:extLst>
              <a:ext uri="{FF2B5EF4-FFF2-40B4-BE49-F238E27FC236}">
                <a16:creationId xmlns:a16="http://schemas.microsoft.com/office/drawing/2014/main" id="{B61DF0EB-3B5F-EE4D-A601-23E6F934080D}"/>
              </a:ext>
            </a:extLst>
          </p:cNvPr>
          <p:cNvSpPr/>
          <p:nvPr/>
        </p:nvSpPr>
        <p:spPr>
          <a:xfrm>
            <a:off x="1421993" y="4707583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092DB8C1-1BD7-074F-BD10-13023EB6D9F5}"/>
              </a:ext>
            </a:extLst>
          </p:cNvPr>
          <p:cNvSpPr/>
          <p:nvPr/>
        </p:nvSpPr>
        <p:spPr>
          <a:xfrm>
            <a:off x="1421994" y="5321194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576F8B59-A369-124B-AEF3-30B1D69C90D6}"/>
              </a:ext>
            </a:extLst>
          </p:cNvPr>
          <p:cNvCxnSpPr>
            <a:stCxn id="42" idx="4"/>
            <a:endCxn id="44" idx="0"/>
          </p:cNvCxnSpPr>
          <p:nvPr/>
        </p:nvCxnSpPr>
        <p:spPr>
          <a:xfrm flipH="1">
            <a:off x="1536293" y="4250477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F172436B-AC15-834F-9ABF-DD8262869E7F}"/>
              </a:ext>
            </a:extLst>
          </p:cNvPr>
          <p:cNvCxnSpPr/>
          <p:nvPr/>
        </p:nvCxnSpPr>
        <p:spPr>
          <a:xfrm>
            <a:off x="1536293" y="4936183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625FC21D-DB66-C24A-A50F-A0B1FB5232A5}"/>
              </a:ext>
            </a:extLst>
          </p:cNvPr>
          <p:cNvSpPr txBox="1"/>
          <p:nvPr/>
        </p:nvSpPr>
        <p:spPr>
          <a:xfrm>
            <a:off x="1223859" y="497546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27111CB-FD1E-7347-9381-7A3A5A9C62DB}"/>
              </a:ext>
            </a:extLst>
          </p:cNvPr>
          <p:cNvSpPr txBox="1"/>
          <p:nvPr/>
        </p:nvSpPr>
        <p:spPr>
          <a:xfrm>
            <a:off x="1250548" y="43045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CBF7EE3B-8FCD-124C-B43F-5CB79822D44E}"/>
              </a:ext>
            </a:extLst>
          </p:cNvPr>
          <p:cNvSpPr txBox="1"/>
          <p:nvPr/>
        </p:nvSpPr>
        <p:spPr>
          <a:xfrm>
            <a:off x="1243616" y="364361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2E179381-71AE-4046-BE56-0E2FE38F5257}"/>
              </a:ext>
            </a:extLst>
          </p:cNvPr>
          <p:cNvSpPr/>
          <p:nvPr/>
        </p:nvSpPr>
        <p:spPr>
          <a:xfrm>
            <a:off x="1066800" y="2059021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966BCF90-B39D-854D-9EA2-EDEABEF3C711}"/>
              </a:ext>
            </a:extLst>
          </p:cNvPr>
          <p:cNvSpPr/>
          <p:nvPr/>
        </p:nvSpPr>
        <p:spPr>
          <a:xfrm>
            <a:off x="1066801" y="2665644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6915ABF2-ADD9-514D-BEB3-7036C712F26B}"/>
              </a:ext>
            </a:extLst>
          </p:cNvPr>
          <p:cNvCxnSpPr>
            <a:stCxn id="51" idx="4"/>
            <a:endCxn id="52" idx="0"/>
          </p:cNvCxnSpPr>
          <p:nvPr/>
        </p:nvCxnSpPr>
        <p:spPr>
          <a:xfrm>
            <a:off x="1181100" y="22876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>
            <a:extLst>
              <a:ext uri="{FF2B5EF4-FFF2-40B4-BE49-F238E27FC236}">
                <a16:creationId xmlns:a16="http://schemas.microsoft.com/office/drawing/2014/main" id="{DA72DF95-8060-B246-A225-2323694C4B63}"/>
              </a:ext>
            </a:extLst>
          </p:cNvPr>
          <p:cNvCxnSpPr>
            <a:stCxn id="52" idx="4"/>
          </p:cNvCxnSpPr>
          <p:nvPr/>
        </p:nvCxnSpPr>
        <p:spPr>
          <a:xfrm flipH="1">
            <a:off x="990599" y="2894244"/>
            <a:ext cx="190502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TextBox 54">
            <a:extLst>
              <a:ext uri="{FF2B5EF4-FFF2-40B4-BE49-F238E27FC236}">
                <a16:creationId xmlns:a16="http://schemas.microsoft.com/office/drawing/2014/main" id="{AF06B758-CF61-E94D-AC9D-9958B79D1F29}"/>
              </a:ext>
            </a:extLst>
          </p:cNvPr>
          <p:cNvSpPr txBox="1"/>
          <p:nvPr/>
        </p:nvSpPr>
        <p:spPr>
          <a:xfrm>
            <a:off x="1261921" y="155472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C0D95CA7-5655-114E-9177-AAC43C6793E7}"/>
              </a:ext>
            </a:extLst>
          </p:cNvPr>
          <p:cNvCxnSpPr>
            <a:stCxn id="52" idx="4"/>
          </p:cNvCxnSpPr>
          <p:nvPr/>
        </p:nvCxnSpPr>
        <p:spPr>
          <a:xfrm>
            <a:off x="1181101" y="2894244"/>
            <a:ext cx="357457" cy="5060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TextBox 56">
            <a:extLst>
              <a:ext uri="{FF2B5EF4-FFF2-40B4-BE49-F238E27FC236}">
                <a16:creationId xmlns:a16="http://schemas.microsoft.com/office/drawing/2014/main" id="{533D4148-3CA2-824A-B6B3-7B62B6E64DB4}"/>
              </a:ext>
            </a:extLst>
          </p:cNvPr>
          <p:cNvSpPr txBox="1"/>
          <p:nvPr/>
        </p:nvSpPr>
        <p:spPr>
          <a:xfrm>
            <a:off x="1117087" y="303091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96138013-6F9A-4949-AB70-395FA3E78E7E}"/>
              </a:ext>
            </a:extLst>
          </p:cNvPr>
          <p:cNvSpPr txBox="1"/>
          <p:nvPr/>
        </p:nvSpPr>
        <p:spPr>
          <a:xfrm>
            <a:off x="838200" y="22963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1737D3F-315D-F744-8617-228E7CBDD262}"/>
              </a:ext>
            </a:extLst>
          </p:cNvPr>
          <p:cNvSpPr txBox="1"/>
          <p:nvPr/>
        </p:nvSpPr>
        <p:spPr>
          <a:xfrm>
            <a:off x="760306" y="29542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D8AA54B0-1237-2D4A-B9E2-EBE18EE20003}"/>
              </a:ext>
            </a:extLst>
          </p:cNvPr>
          <p:cNvSpPr txBox="1"/>
          <p:nvPr/>
        </p:nvSpPr>
        <p:spPr>
          <a:xfrm>
            <a:off x="6324600" y="228600"/>
            <a:ext cx="2438400" cy="53553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US" sz="3600" b="1" i="1" dirty="0">
                <a:latin typeface="Optima" panose="02000503060000020004" pitchFamily="2" charset="0"/>
              </a:rPr>
              <a:t>Patterns</a:t>
            </a:r>
            <a:endParaRPr lang="en-US" sz="3600" dirty="0">
              <a:latin typeface="Optima" panose="02000503060000020004" pitchFamily="2" charset="0"/>
            </a:endParaRPr>
          </a:p>
          <a:p>
            <a:endParaRPr lang="en-US" dirty="0">
              <a:latin typeface="Optima" panose="02000503060000020004" pitchFamily="2" charset="0"/>
            </a:endParaRP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banana</a:t>
            </a: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pan</a:t>
            </a: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and</a:t>
            </a:r>
          </a:p>
          <a:p>
            <a:r>
              <a:rPr lang="en-US" sz="36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nab</a:t>
            </a:r>
          </a:p>
          <a:p>
            <a:r>
              <a:rPr lang="en-US" sz="3600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antenna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bandana</a:t>
            </a:r>
          </a:p>
          <a:p>
            <a:r>
              <a:rPr lang="en-US" sz="3600" dirty="0" err="1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endParaRPr lang="en-US" sz="36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nana 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8BE6A6EF-72CE-9945-BE82-16FAA562276B}"/>
              </a:ext>
            </a:extLst>
          </p:cNvPr>
          <p:cNvSpPr>
            <a:spLocks noChangeAspect="1"/>
          </p:cNvSpPr>
          <p:nvPr/>
        </p:nvSpPr>
        <p:spPr>
          <a:xfrm>
            <a:off x="2209800" y="806839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9F2A8BA8-919E-AD43-B5F3-2CF6ACBACB0D}"/>
              </a:ext>
            </a:extLst>
          </p:cNvPr>
          <p:cNvSpPr txBox="1"/>
          <p:nvPr/>
        </p:nvSpPr>
        <p:spPr>
          <a:xfrm>
            <a:off x="2188564" y="935135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</p:spTree>
    <p:extLst>
      <p:ext uri="{BB962C8B-B14F-4D97-AF65-F5344CB8AC3E}">
        <p14:creationId xmlns:p14="http://schemas.microsoft.com/office/powerpoint/2010/main" val="2394197122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99B8EAE6-BA89-954A-9F8D-D9AFF1BD3A2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17DCD11B-C61A-A64E-A5BD-B7D5862C3C99}"/>
              </a:ext>
            </a:extLst>
          </p:cNvPr>
          <p:cNvSpPr/>
          <p:nvPr/>
        </p:nvSpPr>
        <p:spPr>
          <a:xfrm>
            <a:off x="876299" y="337263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7F3F4DB5-3C3F-684A-977C-6AFC51B35156}"/>
              </a:ext>
            </a:extLst>
          </p:cNvPr>
          <p:cNvCxnSpPr>
            <a:endCxn id="54" idx="7"/>
          </p:cNvCxnSpPr>
          <p:nvPr/>
        </p:nvCxnSpPr>
        <p:spPr>
          <a:xfrm flipH="1">
            <a:off x="1261921" y="1284456"/>
            <a:ext cx="1290779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Oval 4">
            <a:extLst>
              <a:ext uri="{FF2B5EF4-FFF2-40B4-BE49-F238E27FC236}">
                <a16:creationId xmlns:a16="http://schemas.microsoft.com/office/drawing/2014/main" id="{93A65EF0-B63F-1A40-852E-6E4A58869074}"/>
              </a:ext>
            </a:extLst>
          </p:cNvPr>
          <p:cNvSpPr/>
          <p:nvPr/>
        </p:nvSpPr>
        <p:spPr>
          <a:xfrm>
            <a:off x="2135295" y="336790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B98840AA-7B3E-4D4E-AE08-4DAA6D58CE40}"/>
              </a:ext>
            </a:extLst>
          </p:cNvPr>
          <p:cNvSpPr/>
          <p:nvPr/>
        </p:nvSpPr>
        <p:spPr>
          <a:xfrm>
            <a:off x="2135294" y="204340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7F4A37DC-55CE-E440-9E8F-9A46815B6D7D}"/>
              </a:ext>
            </a:extLst>
          </p:cNvPr>
          <p:cNvCxnSpPr>
            <a:endCxn id="6" idx="0"/>
          </p:cNvCxnSpPr>
          <p:nvPr/>
        </p:nvCxnSpPr>
        <p:spPr>
          <a:xfrm flipH="1">
            <a:off x="2249594" y="1284456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Oval 7">
            <a:extLst>
              <a:ext uri="{FF2B5EF4-FFF2-40B4-BE49-F238E27FC236}">
                <a16:creationId xmlns:a16="http://schemas.microsoft.com/office/drawing/2014/main" id="{B0DD87E8-F953-694C-B891-E48E9739978B}"/>
              </a:ext>
            </a:extLst>
          </p:cNvPr>
          <p:cNvSpPr/>
          <p:nvPr/>
        </p:nvSpPr>
        <p:spPr>
          <a:xfrm>
            <a:off x="2135295" y="265002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85D19CD7-B470-904B-A1B8-3790CFBFAC5B}"/>
              </a:ext>
            </a:extLst>
          </p:cNvPr>
          <p:cNvCxnSpPr>
            <a:stCxn id="6" idx="4"/>
            <a:endCxn id="8" idx="0"/>
          </p:cNvCxnSpPr>
          <p:nvPr/>
        </p:nvCxnSpPr>
        <p:spPr>
          <a:xfrm>
            <a:off x="2249594" y="227200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B1B03C84-7FEA-A343-B93D-D6CCCA2FEC4B}"/>
              </a:ext>
            </a:extLst>
          </p:cNvPr>
          <p:cNvCxnSpPr>
            <a:stCxn id="8" idx="4"/>
            <a:endCxn id="5" idx="0"/>
          </p:cNvCxnSpPr>
          <p:nvPr/>
        </p:nvCxnSpPr>
        <p:spPr>
          <a:xfrm>
            <a:off x="2249595" y="2878625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D1AE4712-12E5-A44B-8B48-01305F1462F4}"/>
              </a:ext>
            </a:extLst>
          </p:cNvPr>
          <p:cNvSpPr txBox="1"/>
          <p:nvPr/>
        </p:nvSpPr>
        <p:spPr>
          <a:xfrm>
            <a:off x="2073575" y="158229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1694450-106D-0A4A-86D4-AC660537C815}"/>
              </a:ext>
            </a:extLst>
          </p:cNvPr>
          <p:cNvSpPr txBox="1"/>
          <p:nvPr/>
        </p:nvSpPr>
        <p:spPr>
          <a:xfrm>
            <a:off x="1981200" y="2280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9AAD702C-15DB-2F44-AB33-861F602EA051}"/>
              </a:ext>
            </a:extLst>
          </p:cNvPr>
          <p:cNvSpPr txBox="1"/>
          <p:nvPr/>
        </p:nvSpPr>
        <p:spPr>
          <a:xfrm>
            <a:off x="1981200" y="293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3EC5D833-20FC-D649-B802-6768C50210B0}"/>
              </a:ext>
            </a:extLst>
          </p:cNvPr>
          <p:cNvSpPr/>
          <p:nvPr/>
        </p:nvSpPr>
        <p:spPr>
          <a:xfrm>
            <a:off x="3559515" y="335620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A26B3769-1E81-3E49-88D6-0BE676AF3498}"/>
              </a:ext>
            </a:extLst>
          </p:cNvPr>
          <p:cNvSpPr/>
          <p:nvPr/>
        </p:nvSpPr>
        <p:spPr>
          <a:xfrm>
            <a:off x="3559514" y="203170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15D76E72-650C-A840-82CA-8DF53949E100}"/>
              </a:ext>
            </a:extLst>
          </p:cNvPr>
          <p:cNvSpPr/>
          <p:nvPr/>
        </p:nvSpPr>
        <p:spPr>
          <a:xfrm>
            <a:off x="3559515" y="263832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706E0050-10BB-FF4C-A195-18465C241027}"/>
              </a:ext>
            </a:extLst>
          </p:cNvPr>
          <p:cNvCxnSpPr>
            <a:stCxn id="15" idx="4"/>
            <a:endCxn id="16" idx="0"/>
          </p:cNvCxnSpPr>
          <p:nvPr/>
        </p:nvCxnSpPr>
        <p:spPr>
          <a:xfrm>
            <a:off x="3673814" y="226030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B87D75-8AE8-9740-BD3B-D08AD993F6CB}"/>
              </a:ext>
            </a:extLst>
          </p:cNvPr>
          <p:cNvCxnSpPr>
            <a:stCxn id="16" idx="4"/>
            <a:endCxn id="14" idx="0"/>
          </p:cNvCxnSpPr>
          <p:nvPr/>
        </p:nvCxnSpPr>
        <p:spPr>
          <a:xfrm>
            <a:off x="3673815" y="2866925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>
            <a:extLst>
              <a:ext uri="{FF2B5EF4-FFF2-40B4-BE49-F238E27FC236}">
                <a16:creationId xmlns:a16="http://schemas.microsoft.com/office/drawing/2014/main" id="{5C2D1E8D-DE50-0846-A41C-0D7D002C0D55}"/>
              </a:ext>
            </a:extLst>
          </p:cNvPr>
          <p:cNvSpPr txBox="1"/>
          <p:nvPr/>
        </p:nvSpPr>
        <p:spPr>
          <a:xfrm>
            <a:off x="2928751" y="16357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F77A12E6-1303-1542-847B-E23F5E347340}"/>
              </a:ext>
            </a:extLst>
          </p:cNvPr>
          <p:cNvSpPr txBox="1"/>
          <p:nvPr/>
        </p:nvSpPr>
        <p:spPr>
          <a:xfrm>
            <a:off x="3369016" y="22689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EF7C1CAA-5094-B049-B92F-0C095E746FAB}"/>
              </a:ext>
            </a:extLst>
          </p:cNvPr>
          <p:cNvSpPr txBox="1"/>
          <p:nvPr/>
        </p:nvSpPr>
        <p:spPr>
          <a:xfrm>
            <a:off x="3369016" y="29269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8C8204B7-B62E-4F4A-9971-02F1D0A02405}"/>
              </a:ext>
            </a:extLst>
          </p:cNvPr>
          <p:cNvCxnSpPr>
            <a:endCxn id="15" idx="0"/>
          </p:cNvCxnSpPr>
          <p:nvPr/>
        </p:nvCxnSpPr>
        <p:spPr>
          <a:xfrm>
            <a:off x="2552700" y="1284456"/>
            <a:ext cx="1121114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Oval 22">
            <a:extLst>
              <a:ext uri="{FF2B5EF4-FFF2-40B4-BE49-F238E27FC236}">
                <a16:creationId xmlns:a16="http://schemas.microsoft.com/office/drawing/2014/main" id="{3F301615-7166-EF42-94BE-41B3EBF85171}"/>
              </a:ext>
            </a:extLst>
          </p:cNvPr>
          <p:cNvSpPr/>
          <p:nvPr/>
        </p:nvSpPr>
        <p:spPr>
          <a:xfrm>
            <a:off x="2135295" y="470594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1FF73776-FE18-C340-8B10-E89E6EC3F5A4}"/>
              </a:ext>
            </a:extLst>
          </p:cNvPr>
          <p:cNvSpPr/>
          <p:nvPr/>
        </p:nvSpPr>
        <p:spPr>
          <a:xfrm>
            <a:off x="2135295" y="398805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14213908-591D-BC46-80B9-27489E4F2A45}"/>
              </a:ext>
            </a:extLst>
          </p:cNvPr>
          <p:cNvCxnSpPr>
            <a:endCxn id="24" idx="0"/>
          </p:cNvCxnSpPr>
          <p:nvPr/>
        </p:nvCxnSpPr>
        <p:spPr>
          <a:xfrm>
            <a:off x="2249594" y="361003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82C13BD6-055A-8147-A9CA-60515E838C81}"/>
              </a:ext>
            </a:extLst>
          </p:cNvPr>
          <p:cNvCxnSpPr>
            <a:stCxn id="24" idx="4"/>
            <a:endCxn id="23" idx="0"/>
          </p:cNvCxnSpPr>
          <p:nvPr/>
        </p:nvCxnSpPr>
        <p:spPr>
          <a:xfrm>
            <a:off x="2249595" y="4216659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3677326F-2585-5E45-A46F-831DBFA6AAF8}"/>
              </a:ext>
            </a:extLst>
          </p:cNvPr>
          <p:cNvSpPr txBox="1"/>
          <p:nvPr/>
        </p:nvSpPr>
        <p:spPr>
          <a:xfrm>
            <a:off x="1981200" y="361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183AFEF4-36F1-1A4A-AEC0-E4014B477CF3}"/>
              </a:ext>
            </a:extLst>
          </p:cNvPr>
          <p:cNvSpPr txBox="1"/>
          <p:nvPr/>
        </p:nvSpPr>
        <p:spPr>
          <a:xfrm>
            <a:off x="1981200" y="427663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5F071155-AB34-5943-9E49-32B0C13DE55B}"/>
              </a:ext>
            </a:extLst>
          </p:cNvPr>
          <p:cNvSpPr/>
          <p:nvPr/>
        </p:nvSpPr>
        <p:spPr>
          <a:xfrm>
            <a:off x="2135295" y="53231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F0B82FA5-7CCE-B745-9AF6-6189837B3537}"/>
              </a:ext>
            </a:extLst>
          </p:cNvPr>
          <p:cNvCxnSpPr>
            <a:endCxn id="29" idx="0"/>
          </p:cNvCxnSpPr>
          <p:nvPr/>
        </p:nvCxnSpPr>
        <p:spPr>
          <a:xfrm>
            <a:off x="2249594" y="4945081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B9EBB35-79F3-9C4C-BE83-7B52BEE4F694}"/>
              </a:ext>
            </a:extLst>
          </p:cNvPr>
          <p:cNvSpPr txBox="1"/>
          <p:nvPr/>
        </p:nvSpPr>
        <p:spPr>
          <a:xfrm>
            <a:off x="1981200" y="495377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D75BEFF5-C7BF-AD48-98B2-FACC0FEEDEEE}"/>
              </a:ext>
            </a:extLst>
          </p:cNvPr>
          <p:cNvSpPr/>
          <p:nvPr/>
        </p:nvSpPr>
        <p:spPr>
          <a:xfrm>
            <a:off x="2905257" y="204340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C107FF5A-3ECE-E940-BC99-901CFE4B88A6}"/>
              </a:ext>
            </a:extLst>
          </p:cNvPr>
          <p:cNvSpPr txBox="1"/>
          <p:nvPr/>
        </p:nvSpPr>
        <p:spPr>
          <a:xfrm>
            <a:off x="2585004" y="17042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70777576-33BC-334D-9D5B-AAF12E7299E2}"/>
              </a:ext>
            </a:extLst>
          </p:cNvPr>
          <p:cNvCxnSpPr>
            <a:endCxn id="32" idx="0"/>
          </p:cNvCxnSpPr>
          <p:nvPr/>
        </p:nvCxnSpPr>
        <p:spPr>
          <a:xfrm>
            <a:off x="2552700" y="1284456"/>
            <a:ext cx="466857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val 34">
            <a:extLst>
              <a:ext uri="{FF2B5EF4-FFF2-40B4-BE49-F238E27FC236}">
                <a16:creationId xmlns:a16="http://schemas.microsoft.com/office/drawing/2014/main" id="{0AD9DF42-5BA5-C148-ACF8-6BB7909E57C4}"/>
              </a:ext>
            </a:extLst>
          </p:cNvPr>
          <p:cNvSpPr/>
          <p:nvPr/>
        </p:nvSpPr>
        <p:spPr>
          <a:xfrm>
            <a:off x="2905257" y="337668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2990223A-8E67-FB4F-91B3-A11F4C9EB458}"/>
              </a:ext>
            </a:extLst>
          </p:cNvPr>
          <p:cNvSpPr/>
          <p:nvPr/>
        </p:nvSpPr>
        <p:spPr>
          <a:xfrm>
            <a:off x="2905257" y="26588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DCF7870B-5F5B-294D-BB5B-849066847B64}"/>
              </a:ext>
            </a:extLst>
          </p:cNvPr>
          <p:cNvCxnSpPr>
            <a:endCxn id="36" idx="0"/>
          </p:cNvCxnSpPr>
          <p:nvPr/>
        </p:nvCxnSpPr>
        <p:spPr>
          <a:xfrm>
            <a:off x="3019556" y="228078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E45A0D30-5315-C44C-B68C-7E7C53AE2436}"/>
              </a:ext>
            </a:extLst>
          </p:cNvPr>
          <p:cNvCxnSpPr>
            <a:stCxn id="36" idx="4"/>
            <a:endCxn id="35" idx="0"/>
          </p:cNvCxnSpPr>
          <p:nvPr/>
        </p:nvCxnSpPr>
        <p:spPr>
          <a:xfrm>
            <a:off x="3019557" y="288740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Box 38">
            <a:extLst>
              <a:ext uri="{FF2B5EF4-FFF2-40B4-BE49-F238E27FC236}">
                <a16:creationId xmlns:a16="http://schemas.microsoft.com/office/drawing/2014/main" id="{60FE440D-63AD-0344-8012-277171673659}"/>
              </a:ext>
            </a:extLst>
          </p:cNvPr>
          <p:cNvSpPr txBox="1"/>
          <p:nvPr/>
        </p:nvSpPr>
        <p:spPr>
          <a:xfrm>
            <a:off x="2714758" y="228947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70DE1E00-546D-C748-8FBB-09B89E48502C}"/>
              </a:ext>
            </a:extLst>
          </p:cNvPr>
          <p:cNvSpPr txBox="1"/>
          <p:nvPr/>
        </p:nvSpPr>
        <p:spPr>
          <a:xfrm>
            <a:off x="2714758" y="29473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CBF7D394-FC9F-6447-AAFF-444746551711}"/>
              </a:ext>
            </a:extLst>
          </p:cNvPr>
          <p:cNvSpPr/>
          <p:nvPr/>
        </p:nvSpPr>
        <p:spPr>
          <a:xfrm>
            <a:off x="1424258" y="3389349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2" name="Oval 41">
            <a:extLst>
              <a:ext uri="{FF2B5EF4-FFF2-40B4-BE49-F238E27FC236}">
                <a16:creationId xmlns:a16="http://schemas.microsoft.com/office/drawing/2014/main" id="{93787681-53AD-D443-ACA6-08CF8CC26E9E}"/>
              </a:ext>
            </a:extLst>
          </p:cNvPr>
          <p:cNvSpPr/>
          <p:nvPr/>
        </p:nvSpPr>
        <p:spPr>
          <a:xfrm>
            <a:off x="1423126" y="4010981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341F5EC7-8B11-C942-9F80-A1DF832BF000}"/>
              </a:ext>
            </a:extLst>
          </p:cNvPr>
          <p:cNvCxnSpPr/>
          <p:nvPr/>
        </p:nvCxnSpPr>
        <p:spPr>
          <a:xfrm>
            <a:off x="1553148" y="362597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val 43">
            <a:extLst>
              <a:ext uri="{FF2B5EF4-FFF2-40B4-BE49-F238E27FC236}">
                <a16:creationId xmlns:a16="http://schemas.microsoft.com/office/drawing/2014/main" id="{33769184-0D5A-6848-915E-16A55C3DC301}"/>
              </a:ext>
            </a:extLst>
          </p:cNvPr>
          <p:cNvSpPr/>
          <p:nvPr/>
        </p:nvSpPr>
        <p:spPr>
          <a:xfrm>
            <a:off x="1421993" y="4696687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33CD6BDE-224D-E44B-884E-CA398F52E5D3}"/>
              </a:ext>
            </a:extLst>
          </p:cNvPr>
          <p:cNvSpPr/>
          <p:nvPr/>
        </p:nvSpPr>
        <p:spPr>
          <a:xfrm>
            <a:off x="1421994" y="5310298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3C3E178-9E01-EF4A-96A6-8107F420881A}"/>
              </a:ext>
            </a:extLst>
          </p:cNvPr>
          <p:cNvCxnSpPr>
            <a:stCxn id="42" idx="4"/>
            <a:endCxn id="44" idx="0"/>
          </p:cNvCxnSpPr>
          <p:nvPr/>
        </p:nvCxnSpPr>
        <p:spPr>
          <a:xfrm flipH="1">
            <a:off x="1536293" y="423958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75C26D51-8817-CA4C-AB5B-272F8EF1563B}"/>
              </a:ext>
            </a:extLst>
          </p:cNvPr>
          <p:cNvCxnSpPr/>
          <p:nvPr/>
        </p:nvCxnSpPr>
        <p:spPr>
          <a:xfrm>
            <a:off x="1536293" y="49252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18ECBE8D-B320-8940-9D88-77786F5D57E8}"/>
              </a:ext>
            </a:extLst>
          </p:cNvPr>
          <p:cNvSpPr txBox="1"/>
          <p:nvPr/>
        </p:nvSpPr>
        <p:spPr>
          <a:xfrm>
            <a:off x="1223859" y="496457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348811CD-68FE-3C45-BA74-BC5D029F0AD2}"/>
              </a:ext>
            </a:extLst>
          </p:cNvPr>
          <p:cNvSpPr txBox="1"/>
          <p:nvPr/>
        </p:nvSpPr>
        <p:spPr>
          <a:xfrm>
            <a:off x="1250548" y="42936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06E4B13-E937-A044-88C0-9BE9A00D94DA}"/>
              </a:ext>
            </a:extLst>
          </p:cNvPr>
          <p:cNvSpPr txBox="1"/>
          <p:nvPr/>
        </p:nvSpPr>
        <p:spPr>
          <a:xfrm>
            <a:off x="1243616" y="36327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0336A7B5-365F-F54F-AF95-EE975088733F}"/>
              </a:ext>
            </a:extLst>
          </p:cNvPr>
          <p:cNvSpPr/>
          <p:nvPr/>
        </p:nvSpPr>
        <p:spPr>
          <a:xfrm>
            <a:off x="1420862" y="5943600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E404A899-43DD-3442-BF98-C6BF71404B81}"/>
              </a:ext>
            </a:extLst>
          </p:cNvPr>
          <p:cNvCxnSpPr/>
          <p:nvPr/>
        </p:nvCxnSpPr>
        <p:spPr>
          <a:xfrm>
            <a:off x="1535161" y="554691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TextBox 52">
            <a:extLst>
              <a:ext uri="{FF2B5EF4-FFF2-40B4-BE49-F238E27FC236}">
                <a16:creationId xmlns:a16="http://schemas.microsoft.com/office/drawing/2014/main" id="{F0A5B2EE-5B30-C841-B0F1-67766E3BD806}"/>
              </a:ext>
            </a:extLst>
          </p:cNvPr>
          <p:cNvSpPr txBox="1"/>
          <p:nvPr/>
        </p:nvSpPr>
        <p:spPr>
          <a:xfrm>
            <a:off x="1235079" y="555126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1DE44834-89B3-8F43-88BE-79441891FE9D}"/>
              </a:ext>
            </a:extLst>
          </p:cNvPr>
          <p:cNvSpPr/>
          <p:nvPr/>
        </p:nvSpPr>
        <p:spPr>
          <a:xfrm>
            <a:off x="1066800" y="2048125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D2C137B9-67CE-C648-BA89-ECAEAE307618}"/>
              </a:ext>
            </a:extLst>
          </p:cNvPr>
          <p:cNvSpPr/>
          <p:nvPr/>
        </p:nvSpPr>
        <p:spPr>
          <a:xfrm>
            <a:off x="1066801" y="2654748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F4CAB3A5-A5CA-4845-90AD-8DAC11D2D9DA}"/>
              </a:ext>
            </a:extLst>
          </p:cNvPr>
          <p:cNvCxnSpPr>
            <a:stCxn id="54" idx="4"/>
            <a:endCxn id="55" idx="0"/>
          </p:cNvCxnSpPr>
          <p:nvPr/>
        </p:nvCxnSpPr>
        <p:spPr>
          <a:xfrm>
            <a:off x="1181100" y="227672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F7B575A2-CF8D-FE46-94EC-939B73BF5002}"/>
              </a:ext>
            </a:extLst>
          </p:cNvPr>
          <p:cNvCxnSpPr>
            <a:stCxn id="55" idx="4"/>
          </p:cNvCxnSpPr>
          <p:nvPr/>
        </p:nvCxnSpPr>
        <p:spPr>
          <a:xfrm flipH="1">
            <a:off x="990599" y="2883348"/>
            <a:ext cx="190502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Box 57">
            <a:extLst>
              <a:ext uri="{FF2B5EF4-FFF2-40B4-BE49-F238E27FC236}">
                <a16:creationId xmlns:a16="http://schemas.microsoft.com/office/drawing/2014/main" id="{9E4A457E-6A1F-9245-A115-7E84B3949EB2}"/>
              </a:ext>
            </a:extLst>
          </p:cNvPr>
          <p:cNvSpPr txBox="1"/>
          <p:nvPr/>
        </p:nvSpPr>
        <p:spPr>
          <a:xfrm>
            <a:off x="1261921" y="154383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AC762FA-322D-204B-BACE-7F27A105AB5F}"/>
              </a:ext>
            </a:extLst>
          </p:cNvPr>
          <p:cNvCxnSpPr>
            <a:stCxn id="55" idx="4"/>
          </p:cNvCxnSpPr>
          <p:nvPr/>
        </p:nvCxnSpPr>
        <p:spPr>
          <a:xfrm>
            <a:off x="1181101" y="2883348"/>
            <a:ext cx="357457" cy="5060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1114BF3D-EE5F-C24D-BE2B-7965D9B7A096}"/>
              </a:ext>
            </a:extLst>
          </p:cNvPr>
          <p:cNvSpPr txBox="1"/>
          <p:nvPr/>
        </p:nvSpPr>
        <p:spPr>
          <a:xfrm>
            <a:off x="1117087" y="30200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D6B202D-50CD-A447-9DF3-CCD8CD8EB57C}"/>
              </a:ext>
            </a:extLst>
          </p:cNvPr>
          <p:cNvSpPr txBox="1"/>
          <p:nvPr/>
        </p:nvSpPr>
        <p:spPr>
          <a:xfrm>
            <a:off x="838200" y="228541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8B5EC135-E2A8-C34D-83E8-7DCF82F0C94F}"/>
              </a:ext>
            </a:extLst>
          </p:cNvPr>
          <p:cNvSpPr txBox="1"/>
          <p:nvPr/>
        </p:nvSpPr>
        <p:spPr>
          <a:xfrm>
            <a:off x="760306" y="29433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80C69DDB-5B0C-A647-BCE4-2B705DE4F8EE}"/>
              </a:ext>
            </a:extLst>
          </p:cNvPr>
          <p:cNvSpPr txBox="1"/>
          <p:nvPr/>
        </p:nvSpPr>
        <p:spPr>
          <a:xfrm>
            <a:off x="6324600" y="228600"/>
            <a:ext cx="2438400" cy="53553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US" sz="3600" b="1" i="1" dirty="0">
                <a:latin typeface="Optima" panose="02000503060000020004" pitchFamily="2" charset="0"/>
              </a:rPr>
              <a:t>Patterns</a:t>
            </a:r>
            <a:endParaRPr lang="en-US" sz="3600" dirty="0">
              <a:latin typeface="Optima" panose="02000503060000020004" pitchFamily="2" charset="0"/>
            </a:endParaRPr>
          </a:p>
          <a:p>
            <a:endParaRPr lang="en-US" dirty="0">
              <a:latin typeface="Optima" panose="02000503060000020004" pitchFamily="2" charset="0"/>
            </a:endParaRP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banana</a:t>
            </a: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pan</a:t>
            </a: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and</a:t>
            </a:r>
          </a:p>
          <a:p>
            <a:r>
              <a:rPr lang="en-US" sz="36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nab</a:t>
            </a:r>
          </a:p>
          <a:p>
            <a:r>
              <a:rPr lang="en-US" sz="3600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antenna</a:t>
            </a: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bandana</a:t>
            </a:r>
          </a:p>
          <a:p>
            <a:r>
              <a:rPr lang="en-US" sz="3600" dirty="0" err="1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endParaRPr lang="en-US" sz="36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nana </a:t>
            </a:r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B2D25275-55DC-2C41-AD73-251D25ACDFEE}"/>
              </a:ext>
            </a:extLst>
          </p:cNvPr>
          <p:cNvSpPr>
            <a:spLocks noChangeAspect="1"/>
          </p:cNvSpPr>
          <p:nvPr/>
        </p:nvSpPr>
        <p:spPr>
          <a:xfrm>
            <a:off x="2209800" y="795943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E4E69BE1-7A96-3040-A0D9-AC8BF966A468}"/>
              </a:ext>
            </a:extLst>
          </p:cNvPr>
          <p:cNvSpPr txBox="1"/>
          <p:nvPr/>
        </p:nvSpPr>
        <p:spPr>
          <a:xfrm>
            <a:off x="2188564" y="924239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</p:spTree>
    <p:extLst>
      <p:ext uri="{BB962C8B-B14F-4D97-AF65-F5344CB8AC3E}">
        <p14:creationId xmlns:p14="http://schemas.microsoft.com/office/powerpoint/2010/main" val="740442057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4D29D55F-68EB-4A4D-B122-DBCA6CD650FF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3755D053-3D6F-9048-9CF1-7B675CEB8FA2}"/>
              </a:ext>
            </a:extLst>
          </p:cNvPr>
          <p:cNvSpPr/>
          <p:nvPr/>
        </p:nvSpPr>
        <p:spPr>
          <a:xfrm>
            <a:off x="876299" y="337263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C686DAB0-7D48-7248-B48C-B4C46DBD1333}"/>
              </a:ext>
            </a:extLst>
          </p:cNvPr>
          <p:cNvCxnSpPr>
            <a:endCxn id="45" idx="7"/>
          </p:cNvCxnSpPr>
          <p:nvPr/>
        </p:nvCxnSpPr>
        <p:spPr>
          <a:xfrm flipH="1">
            <a:off x="1261921" y="1284456"/>
            <a:ext cx="1290779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Oval 4">
            <a:extLst>
              <a:ext uri="{FF2B5EF4-FFF2-40B4-BE49-F238E27FC236}">
                <a16:creationId xmlns:a16="http://schemas.microsoft.com/office/drawing/2014/main" id="{81574ECE-31C2-654C-9B2C-BA05B7202088}"/>
              </a:ext>
            </a:extLst>
          </p:cNvPr>
          <p:cNvSpPr/>
          <p:nvPr/>
        </p:nvSpPr>
        <p:spPr>
          <a:xfrm>
            <a:off x="2135295" y="336790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27F6D59B-1701-914A-94CB-46B9485EAF1B}"/>
              </a:ext>
            </a:extLst>
          </p:cNvPr>
          <p:cNvSpPr/>
          <p:nvPr/>
        </p:nvSpPr>
        <p:spPr>
          <a:xfrm>
            <a:off x="2135294" y="2043402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B7703D35-1667-4949-B1F0-9FFB1F1C7AC2}"/>
              </a:ext>
            </a:extLst>
          </p:cNvPr>
          <p:cNvCxnSpPr>
            <a:endCxn id="6" idx="0"/>
          </p:cNvCxnSpPr>
          <p:nvPr/>
        </p:nvCxnSpPr>
        <p:spPr>
          <a:xfrm flipH="1">
            <a:off x="2249594" y="1284456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Oval 7">
            <a:extLst>
              <a:ext uri="{FF2B5EF4-FFF2-40B4-BE49-F238E27FC236}">
                <a16:creationId xmlns:a16="http://schemas.microsoft.com/office/drawing/2014/main" id="{4BDB80AE-AC78-2942-8D26-89A6491E70E9}"/>
              </a:ext>
            </a:extLst>
          </p:cNvPr>
          <p:cNvSpPr/>
          <p:nvPr/>
        </p:nvSpPr>
        <p:spPr>
          <a:xfrm>
            <a:off x="2135295" y="265002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BF1C02C1-A308-E84C-9756-9A8BD363D691}"/>
              </a:ext>
            </a:extLst>
          </p:cNvPr>
          <p:cNvCxnSpPr>
            <a:stCxn id="6" idx="4"/>
            <a:endCxn id="8" idx="0"/>
          </p:cNvCxnSpPr>
          <p:nvPr/>
        </p:nvCxnSpPr>
        <p:spPr>
          <a:xfrm>
            <a:off x="2249594" y="227200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4DDE66A5-84A2-4C4A-BEFD-6199E14E55D8}"/>
              </a:ext>
            </a:extLst>
          </p:cNvPr>
          <p:cNvCxnSpPr>
            <a:stCxn id="8" idx="4"/>
            <a:endCxn id="5" idx="0"/>
          </p:cNvCxnSpPr>
          <p:nvPr/>
        </p:nvCxnSpPr>
        <p:spPr>
          <a:xfrm>
            <a:off x="2249595" y="2878625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F1339D5F-4BF9-9B46-80D2-B502094A3A6E}"/>
              </a:ext>
            </a:extLst>
          </p:cNvPr>
          <p:cNvSpPr txBox="1"/>
          <p:nvPr/>
        </p:nvSpPr>
        <p:spPr>
          <a:xfrm>
            <a:off x="2073575" y="158229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C6D71E9-49C4-3D4D-9E02-BC0BC470364D}"/>
              </a:ext>
            </a:extLst>
          </p:cNvPr>
          <p:cNvSpPr txBox="1"/>
          <p:nvPr/>
        </p:nvSpPr>
        <p:spPr>
          <a:xfrm>
            <a:off x="1981200" y="2280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BED52B29-D5E8-AC4A-90D7-DFF63C80011D}"/>
              </a:ext>
            </a:extLst>
          </p:cNvPr>
          <p:cNvSpPr txBox="1"/>
          <p:nvPr/>
        </p:nvSpPr>
        <p:spPr>
          <a:xfrm>
            <a:off x="1981200" y="293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0C678144-C568-CB46-B84F-B73832FB254F}"/>
              </a:ext>
            </a:extLst>
          </p:cNvPr>
          <p:cNvSpPr/>
          <p:nvPr/>
        </p:nvSpPr>
        <p:spPr>
          <a:xfrm>
            <a:off x="3810001" y="335620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405D7071-C075-3B45-AE60-2CE4E5E3979F}"/>
              </a:ext>
            </a:extLst>
          </p:cNvPr>
          <p:cNvSpPr/>
          <p:nvPr/>
        </p:nvSpPr>
        <p:spPr>
          <a:xfrm>
            <a:off x="3810000" y="203170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D5AB56AF-793F-C24E-A7A2-2F64B3BFBC34}"/>
              </a:ext>
            </a:extLst>
          </p:cNvPr>
          <p:cNvSpPr/>
          <p:nvPr/>
        </p:nvSpPr>
        <p:spPr>
          <a:xfrm>
            <a:off x="3810001" y="263832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D9A1899F-9EB8-7942-92C1-4A0E69C44C66}"/>
              </a:ext>
            </a:extLst>
          </p:cNvPr>
          <p:cNvCxnSpPr>
            <a:stCxn id="15" idx="4"/>
            <a:endCxn id="16" idx="0"/>
          </p:cNvCxnSpPr>
          <p:nvPr/>
        </p:nvCxnSpPr>
        <p:spPr>
          <a:xfrm>
            <a:off x="3924300" y="226030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D0C0625-5029-2143-BD58-51623CFF3FB1}"/>
              </a:ext>
            </a:extLst>
          </p:cNvPr>
          <p:cNvCxnSpPr>
            <a:stCxn id="16" idx="4"/>
            <a:endCxn id="14" idx="0"/>
          </p:cNvCxnSpPr>
          <p:nvPr/>
        </p:nvCxnSpPr>
        <p:spPr>
          <a:xfrm>
            <a:off x="3924301" y="2866925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>
            <a:extLst>
              <a:ext uri="{FF2B5EF4-FFF2-40B4-BE49-F238E27FC236}">
                <a16:creationId xmlns:a16="http://schemas.microsoft.com/office/drawing/2014/main" id="{2EA6AA11-CE16-C14A-A77C-73810E30AFB2}"/>
              </a:ext>
            </a:extLst>
          </p:cNvPr>
          <p:cNvSpPr txBox="1"/>
          <p:nvPr/>
        </p:nvSpPr>
        <p:spPr>
          <a:xfrm>
            <a:off x="3619502" y="22689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642452C-5F82-5D42-86B6-0497F3F31FD2}"/>
              </a:ext>
            </a:extLst>
          </p:cNvPr>
          <p:cNvSpPr txBox="1"/>
          <p:nvPr/>
        </p:nvSpPr>
        <p:spPr>
          <a:xfrm>
            <a:off x="3619502" y="29269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BBF88210-86CF-8940-97B9-4BFC9816EEC8}"/>
              </a:ext>
            </a:extLst>
          </p:cNvPr>
          <p:cNvCxnSpPr>
            <a:endCxn id="15" idx="0"/>
          </p:cNvCxnSpPr>
          <p:nvPr/>
        </p:nvCxnSpPr>
        <p:spPr>
          <a:xfrm>
            <a:off x="2552700" y="1284456"/>
            <a:ext cx="1371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Oval 21">
            <a:extLst>
              <a:ext uri="{FF2B5EF4-FFF2-40B4-BE49-F238E27FC236}">
                <a16:creationId xmlns:a16="http://schemas.microsoft.com/office/drawing/2014/main" id="{E746ADFA-6875-B247-8FEC-75D8BE4606AF}"/>
              </a:ext>
            </a:extLst>
          </p:cNvPr>
          <p:cNvSpPr/>
          <p:nvPr/>
        </p:nvSpPr>
        <p:spPr>
          <a:xfrm>
            <a:off x="2135295" y="470594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BCB70EF5-B295-0142-BECD-AD7DDE9E8207}"/>
              </a:ext>
            </a:extLst>
          </p:cNvPr>
          <p:cNvSpPr/>
          <p:nvPr/>
        </p:nvSpPr>
        <p:spPr>
          <a:xfrm>
            <a:off x="2135295" y="398805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8B20F8A4-DA01-1449-9FAF-329874E3B315}"/>
              </a:ext>
            </a:extLst>
          </p:cNvPr>
          <p:cNvCxnSpPr>
            <a:endCxn id="23" idx="0"/>
          </p:cNvCxnSpPr>
          <p:nvPr/>
        </p:nvCxnSpPr>
        <p:spPr>
          <a:xfrm>
            <a:off x="2249594" y="361003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7698161F-0A8D-5C46-8009-B9E1BB984100}"/>
              </a:ext>
            </a:extLst>
          </p:cNvPr>
          <p:cNvCxnSpPr>
            <a:stCxn id="23" idx="4"/>
            <a:endCxn id="22" idx="0"/>
          </p:cNvCxnSpPr>
          <p:nvPr/>
        </p:nvCxnSpPr>
        <p:spPr>
          <a:xfrm>
            <a:off x="2249595" y="4216659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59466F50-DD85-6640-A71E-BA1B25B1D83E}"/>
              </a:ext>
            </a:extLst>
          </p:cNvPr>
          <p:cNvSpPr txBox="1"/>
          <p:nvPr/>
        </p:nvSpPr>
        <p:spPr>
          <a:xfrm>
            <a:off x="1981200" y="361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E4A05CC9-2012-6349-8F2E-147648F1086B}"/>
              </a:ext>
            </a:extLst>
          </p:cNvPr>
          <p:cNvSpPr txBox="1"/>
          <p:nvPr/>
        </p:nvSpPr>
        <p:spPr>
          <a:xfrm>
            <a:off x="1981200" y="427663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164034A3-13BB-F84C-863F-E61AEE6D30C2}"/>
              </a:ext>
            </a:extLst>
          </p:cNvPr>
          <p:cNvSpPr/>
          <p:nvPr/>
        </p:nvSpPr>
        <p:spPr>
          <a:xfrm>
            <a:off x="2135295" y="53231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F975DA4C-AD8D-E242-8DF5-8E2D8494AA68}"/>
              </a:ext>
            </a:extLst>
          </p:cNvPr>
          <p:cNvCxnSpPr>
            <a:endCxn id="28" idx="0"/>
          </p:cNvCxnSpPr>
          <p:nvPr/>
        </p:nvCxnSpPr>
        <p:spPr>
          <a:xfrm>
            <a:off x="2249594" y="4945081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TextBox 29">
            <a:extLst>
              <a:ext uri="{FF2B5EF4-FFF2-40B4-BE49-F238E27FC236}">
                <a16:creationId xmlns:a16="http://schemas.microsoft.com/office/drawing/2014/main" id="{909E64E0-CDE8-2A49-8B00-76B0B8443251}"/>
              </a:ext>
            </a:extLst>
          </p:cNvPr>
          <p:cNvSpPr txBox="1"/>
          <p:nvPr/>
        </p:nvSpPr>
        <p:spPr>
          <a:xfrm>
            <a:off x="1981200" y="495377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F35B7DE4-8DA9-E740-A945-8181E0A0E0F8}"/>
              </a:ext>
            </a:extLst>
          </p:cNvPr>
          <p:cNvSpPr/>
          <p:nvPr/>
        </p:nvSpPr>
        <p:spPr>
          <a:xfrm>
            <a:off x="1424258" y="33893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E836888C-FCAA-3746-8872-41DA2BE6BF15}"/>
              </a:ext>
            </a:extLst>
          </p:cNvPr>
          <p:cNvSpPr/>
          <p:nvPr/>
        </p:nvSpPr>
        <p:spPr>
          <a:xfrm>
            <a:off x="1423126" y="401098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BBCD5109-CE25-5E48-BFBF-78700D886EC5}"/>
              </a:ext>
            </a:extLst>
          </p:cNvPr>
          <p:cNvCxnSpPr/>
          <p:nvPr/>
        </p:nvCxnSpPr>
        <p:spPr>
          <a:xfrm>
            <a:off x="1553148" y="362597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Oval 33">
            <a:extLst>
              <a:ext uri="{FF2B5EF4-FFF2-40B4-BE49-F238E27FC236}">
                <a16:creationId xmlns:a16="http://schemas.microsoft.com/office/drawing/2014/main" id="{2CEE15E3-6C09-FC43-BD2C-31A198D53A60}"/>
              </a:ext>
            </a:extLst>
          </p:cNvPr>
          <p:cNvSpPr/>
          <p:nvPr/>
        </p:nvSpPr>
        <p:spPr>
          <a:xfrm>
            <a:off x="1421993" y="46966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B5DB3F1C-EFF0-214B-A59B-B8711505E794}"/>
              </a:ext>
            </a:extLst>
          </p:cNvPr>
          <p:cNvSpPr/>
          <p:nvPr/>
        </p:nvSpPr>
        <p:spPr>
          <a:xfrm>
            <a:off x="1421994" y="53102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700F7697-89BD-834E-BB8A-2B7ADFD385CA}"/>
              </a:ext>
            </a:extLst>
          </p:cNvPr>
          <p:cNvCxnSpPr>
            <a:stCxn id="32" idx="4"/>
            <a:endCxn id="34" idx="0"/>
          </p:cNvCxnSpPr>
          <p:nvPr/>
        </p:nvCxnSpPr>
        <p:spPr>
          <a:xfrm flipH="1">
            <a:off x="1536293" y="423958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E1ED639A-3CE7-5E4A-8833-3C722A67E0FA}"/>
              </a:ext>
            </a:extLst>
          </p:cNvPr>
          <p:cNvCxnSpPr/>
          <p:nvPr/>
        </p:nvCxnSpPr>
        <p:spPr>
          <a:xfrm>
            <a:off x="1536293" y="49252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>
            <a:extLst>
              <a:ext uri="{FF2B5EF4-FFF2-40B4-BE49-F238E27FC236}">
                <a16:creationId xmlns:a16="http://schemas.microsoft.com/office/drawing/2014/main" id="{B7B782A5-C3C9-8E43-99AB-E6D64E0D0C6B}"/>
              </a:ext>
            </a:extLst>
          </p:cNvPr>
          <p:cNvSpPr txBox="1"/>
          <p:nvPr/>
        </p:nvSpPr>
        <p:spPr>
          <a:xfrm>
            <a:off x="1223859" y="496457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8C4170B6-336D-574A-BED1-501D2A94AEC4}"/>
              </a:ext>
            </a:extLst>
          </p:cNvPr>
          <p:cNvSpPr txBox="1"/>
          <p:nvPr/>
        </p:nvSpPr>
        <p:spPr>
          <a:xfrm>
            <a:off x="1250548" y="42936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292E806A-50F7-9E46-9B15-24A30FE97414}"/>
              </a:ext>
            </a:extLst>
          </p:cNvPr>
          <p:cNvSpPr txBox="1"/>
          <p:nvPr/>
        </p:nvSpPr>
        <p:spPr>
          <a:xfrm>
            <a:off x="1243616" y="36327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88E7EDBF-CF44-CB47-A7B5-3AF22DF2FF27}"/>
              </a:ext>
            </a:extLst>
          </p:cNvPr>
          <p:cNvSpPr/>
          <p:nvPr/>
        </p:nvSpPr>
        <p:spPr>
          <a:xfrm>
            <a:off x="1420862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BF9DC880-FA1F-254D-B31F-7790937952DD}"/>
              </a:ext>
            </a:extLst>
          </p:cNvPr>
          <p:cNvCxnSpPr/>
          <p:nvPr/>
        </p:nvCxnSpPr>
        <p:spPr>
          <a:xfrm>
            <a:off x="1535161" y="554691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1294E5B3-E13F-7446-AE85-3D8904076E7D}"/>
              </a:ext>
            </a:extLst>
          </p:cNvPr>
          <p:cNvSpPr txBox="1"/>
          <p:nvPr/>
        </p:nvSpPr>
        <p:spPr>
          <a:xfrm>
            <a:off x="1235079" y="555126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2ACBEF9A-3BF8-2A42-9F94-92AC5AA2E8F1}"/>
              </a:ext>
            </a:extLst>
          </p:cNvPr>
          <p:cNvSpPr txBox="1"/>
          <p:nvPr/>
        </p:nvSpPr>
        <p:spPr>
          <a:xfrm>
            <a:off x="3171992" y="168383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CF873DD8-A0EB-0A4F-AC11-9ACD6E9EB971}"/>
              </a:ext>
            </a:extLst>
          </p:cNvPr>
          <p:cNvSpPr/>
          <p:nvPr/>
        </p:nvSpPr>
        <p:spPr>
          <a:xfrm>
            <a:off x="1066800" y="204812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C5A5202F-A0AE-9147-9848-109A2AEC9AEE}"/>
              </a:ext>
            </a:extLst>
          </p:cNvPr>
          <p:cNvSpPr/>
          <p:nvPr/>
        </p:nvSpPr>
        <p:spPr>
          <a:xfrm>
            <a:off x="1066801" y="265474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732388A5-99B2-9146-8E5F-076A60814A7F}"/>
              </a:ext>
            </a:extLst>
          </p:cNvPr>
          <p:cNvCxnSpPr>
            <a:stCxn id="45" idx="4"/>
            <a:endCxn id="46" idx="0"/>
          </p:cNvCxnSpPr>
          <p:nvPr/>
        </p:nvCxnSpPr>
        <p:spPr>
          <a:xfrm>
            <a:off x="1181100" y="227672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74FAA22-A3F4-B747-9AD6-B0CEC8015426}"/>
              </a:ext>
            </a:extLst>
          </p:cNvPr>
          <p:cNvCxnSpPr>
            <a:stCxn id="46" idx="4"/>
          </p:cNvCxnSpPr>
          <p:nvPr/>
        </p:nvCxnSpPr>
        <p:spPr>
          <a:xfrm flipH="1">
            <a:off x="990599" y="2883348"/>
            <a:ext cx="190502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BDD35033-916C-CF4D-B0D2-939770D50A14}"/>
              </a:ext>
            </a:extLst>
          </p:cNvPr>
          <p:cNvSpPr txBox="1"/>
          <p:nvPr/>
        </p:nvSpPr>
        <p:spPr>
          <a:xfrm>
            <a:off x="1261921" y="154383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C60CBB72-B894-2D4B-89B9-31E5B42C5075}"/>
              </a:ext>
            </a:extLst>
          </p:cNvPr>
          <p:cNvCxnSpPr>
            <a:stCxn id="46" idx="4"/>
          </p:cNvCxnSpPr>
          <p:nvPr/>
        </p:nvCxnSpPr>
        <p:spPr>
          <a:xfrm>
            <a:off x="1181101" y="2883348"/>
            <a:ext cx="357457" cy="5060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3C8B0DFC-6C06-AC40-B652-980AFFCD51C2}"/>
              </a:ext>
            </a:extLst>
          </p:cNvPr>
          <p:cNvSpPr txBox="1"/>
          <p:nvPr/>
        </p:nvSpPr>
        <p:spPr>
          <a:xfrm>
            <a:off x="1117087" y="30200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B32BCE14-CF20-634E-BFE0-D54269C6C212}"/>
              </a:ext>
            </a:extLst>
          </p:cNvPr>
          <p:cNvSpPr/>
          <p:nvPr/>
        </p:nvSpPr>
        <p:spPr>
          <a:xfrm>
            <a:off x="3048001" y="204340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7A30547B-332C-F54C-B4FA-1BF5A1424939}"/>
              </a:ext>
            </a:extLst>
          </p:cNvPr>
          <p:cNvCxnSpPr>
            <a:endCxn id="52" idx="0"/>
          </p:cNvCxnSpPr>
          <p:nvPr/>
        </p:nvCxnSpPr>
        <p:spPr>
          <a:xfrm>
            <a:off x="2552700" y="1284456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Oval 53">
            <a:extLst>
              <a:ext uri="{FF2B5EF4-FFF2-40B4-BE49-F238E27FC236}">
                <a16:creationId xmlns:a16="http://schemas.microsoft.com/office/drawing/2014/main" id="{34FA3832-10A0-9840-A64B-C99E10853204}"/>
              </a:ext>
            </a:extLst>
          </p:cNvPr>
          <p:cNvSpPr/>
          <p:nvPr/>
        </p:nvSpPr>
        <p:spPr>
          <a:xfrm>
            <a:off x="3048001" y="337668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C225A4B3-8DF6-1243-BA98-05941C306227}"/>
              </a:ext>
            </a:extLst>
          </p:cNvPr>
          <p:cNvSpPr/>
          <p:nvPr/>
        </p:nvSpPr>
        <p:spPr>
          <a:xfrm>
            <a:off x="3048001" y="26588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69288453-7F49-0349-84EA-FF6CA4B9FFFA}"/>
              </a:ext>
            </a:extLst>
          </p:cNvPr>
          <p:cNvCxnSpPr>
            <a:endCxn id="55" idx="0"/>
          </p:cNvCxnSpPr>
          <p:nvPr/>
        </p:nvCxnSpPr>
        <p:spPr>
          <a:xfrm>
            <a:off x="3162300" y="228078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4C481834-A4B9-5D44-A24D-E7E2463DE547}"/>
              </a:ext>
            </a:extLst>
          </p:cNvPr>
          <p:cNvCxnSpPr>
            <a:stCxn id="55" idx="4"/>
            <a:endCxn id="54" idx="0"/>
          </p:cNvCxnSpPr>
          <p:nvPr/>
        </p:nvCxnSpPr>
        <p:spPr>
          <a:xfrm>
            <a:off x="3162301" y="288740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Box 57">
            <a:extLst>
              <a:ext uri="{FF2B5EF4-FFF2-40B4-BE49-F238E27FC236}">
                <a16:creationId xmlns:a16="http://schemas.microsoft.com/office/drawing/2014/main" id="{E4DA3241-DC64-EF4A-8473-7A2D93F2DC5E}"/>
              </a:ext>
            </a:extLst>
          </p:cNvPr>
          <p:cNvSpPr txBox="1"/>
          <p:nvPr/>
        </p:nvSpPr>
        <p:spPr>
          <a:xfrm>
            <a:off x="2857502" y="228947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5486618F-17F3-4E49-B5F5-EA9D7D25709B}"/>
              </a:ext>
            </a:extLst>
          </p:cNvPr>
          <p:cNvSpPr txBox="1"/>
          <p:nvPr/>
        </p:nvSpPr>
        <p:spPr>
          <a:xfrm>
            <a:off x="2857502" y="29473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FB8873E7-60BB-5243-B3F3-A8D6382A992B}"/>
              </a:ext>
            </a:extLst>
          </p:cNvPr>
          <p:cNvSpPr txBox="1"/>
          <p:nvPr/>
        </p:nvSpPr>
        <p:spPr>
          <a:xfrm>
            <a:off x="2630079" y="1693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8391862C-80B2-584F-B414-731D664062F5}"/>
              </a:ext>
            </a:extLst>
          </p:cNvPr>
          <p:cNvSpPr txBox="1"/>
          <p:nvPr/>
        </p:nvSpPr>
        <p:spPr>
          <a:xfrm>
            <a:off x="838200" y="228541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86FD68EE-91CE-0842-BD2C-AE0313628117}"/>
              </a:ext>
            </a:extLst>
          </p:cNvPr>
          <p:cNvSpPr txBox="1"/>
          <p:nvPr/>
        </p:nvSpPr>
        <p:spPr>
          <a:xfrm>
            <a:off x="760306" y="29433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02FB2DBA-BBE1-D840-939A-6537848EB4C2}"/>
              </a:ext>
            </a:extLst>
          </p:cNvPr>
          <p:cNvSpPr txBox="1"/>
          <p:nvPr/>
        </p:nvSpPr>
        <p:spPr>
          <a:xfrm>
            <a:off x="6324600" y="228600"/>
            <a:ext cx="2438400" cy="53553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US" sz="3600" b="1" i="1" dirty="0">
                <a:latin typeface="Optima" panose="02000503060000020004" pitchFamily="2" charset="0"/>
              </a:rPr>
              <a:t>Patterns</a:t>
            </a:r>
            <a:endParaRPr lang="en-US" sz="3600" dirty="0">
              <a:latin typeface="Optima" panose="02000503060000020004" pitchFamily="2" charset="0"/>
            </a:endParaRPr>
          </a:p>
          <a:p>
            <a:endParaRPr lang="en-US" dirty="0">
              <a:latin typeface="Optima" panose="02000503060000020004" pitchFamily="2" charset="0"/>
            </a:endParaRP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banana</a:t>
            </a: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pan</a:t>
            </a: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and</a:t>
            </a:r>
          </a:p>
          <a:p>
            <a:r>
              <a:rPr lang="en-US" sz="36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nab</a:t>
            </a:r>
          </a:p>
          <a:p>
            <a:r>
              <a:rPr lang="en-US" sz="36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antenna</a:t>
            </a:r>
          </a:p>
          <a:p>
            <a:r>
              <a:rPr lang="en-US" sz="3600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bandana</a:t>
            </a:r>
          </a:p>
          <a:p>
            <a:r>
              <a:rPr lang="en-US" sz="3600" dirty="0" err="1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endParaRPr lang="en-US" sz="36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nana </a:t>
            </a:r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FFF040D4-8A2E-544D-9D7A-C241AC7A29E2}"/>
              </a:ext>
            </a:extLst>
          </p:cNvPr>
          <p:cNvSpPr>
            <a:spLocks noChangeAspect="1"/>
          </p:cNvSpPr>
          <p:nvPr/>
        </p:nvSpPr>
        <p:spPr>
          <a:xfrm>
            <a:off x="2209800" y="795943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0DAAA319-7493-274A-826B-C09B994C7D6C}"/>
              </a:ext>
            </a:extLst>
          </p:cNvPr>
          <p:cNvSpPr txBox="1"/>
          <p:nvPr/>
        </p:nvSpPr>
        <p:spPr>
          <a:xfrm>
            <a:off x="2188564" y="924239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</p:spTree>
    <p:extLst>
      <p:ext uri="{BB962C8B-B14F-4D97-AF65-F5344CB8AC3E}">
        <p14:creationId xmlns:p14="http://schemas.microsoft.com/office/powerpoint/2010/main" val="95220197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3960347-12B3-E24E-9C08-2F905030B1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Recall: Overview of Genome Sequencing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FEC5669-892A-8846-A98D-600E0B2FAE1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pic>
        <p:nvPicPr>
          <p:cNvPr id="5" name="Picture 4" descr="sequencing_overview.pdf">
            <a:extLst>
              <a:ext uri="{FF2B5EF4-FFF2-40B4-BE49-F238E27FC236}">
                <a16:creationId xmlns:a16="http://schemas.microsoft.com/office/drawing/2014/main" id="{FC5A4BBB-C66D-1343-8114-C048E5D2654B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9057"/>
          <a:stretch/>
        </p:blipFill>
        <p:spPr>
          <a:xfrm>
            <a:off x="990600" y="4724400"/>
            <a:ext cx="7315200" cy="1447800"/>
          </a:xfrm>
          <a:prstGeom prst="rect">
            <a:avLst/>
          </a:prstGeom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4DC6C1FB-CC3C-E84E-84E8-9798ECAD13C0}"/>
              </a:ext>
            </a:extLst>
          </p:cNvPr>
          <p:cNvSpPr/>
          <p:nvPr/>
        </p:nvSpPr>
        <p:spPr>
          <a:xfrm>
            <a:off x="914400" y="5760432"/>
            <a:ext cx="1676400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560" i="0" dirty="0">
                <a:solidFill>
                  <a:srgbClr val="00B0F0"/>
                </a:solidFill>
                <a:latin typeface="Optima" charset="0"/>
                <a:ea typeface="Optima" charset="0"/>
                <a:cs typeface="Optima" charset="0"/>
              </a:rPr>
              <a:t>(Computational)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538DFAB7-29B9-3E45-BDC6-7C97037B6739}"/>
              </a:ext>
            </a:extLst>
          </p:cNvPr>
          <p:cNvSpPr txBox="1">
            <a:spLocks/>
          </p:cNvSpPr>
          <p:nvPr/>
        </p:nvSpPr>
        <p:spPr>
          <a:xfrm>
            <a:off x="838200" y="1740939"/>
            <a:ext cx="7467600" cy="926061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itchFamily="34" charset="0"/>
              <a:buNone/>
            </a:pPr>
            <a:r>
              <a:rPr lang="en-US" sz="2800" dirty="0">
                <a:latin typeface="Optima" panose="02000503060000020004" pitchFamily="2" charset="0"/>
              </a:rPr>
              <a:t>But why would we do this if we already have a good sense of the human genome?</a:t>
            </a:r>
          </a:p>
        </p:txBody>
      </p:sp>
    </p:spTree>
    <p:extLst>
      <p:ext uri="{BB962C8B-B14F-4D97-AF65-F5344CB8AC3E}">
        <p14:creationId xmlns:p14="http://schemas.microsoft.com/office/powerpoint/2010/main" val="1184472118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FA38F480-72DC-964F-9E37-8F78009A7BF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581248F6-0FE7-CD4E-B920-5937C13D2D6A}"/>
              </a:ext>
            </a:extLst>
          </p:cNvPr>
          <p:cNvSpPr/>
          <p:nvPr/>
        </p:nvSpPr>
        <p:spPr>
          <a:xfrm>
            <a:off x="2135295" y="336790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83823045-BE1B-144A-AAF2-80CADF127ED7}"/>
              </a:ext>
            </a:extLst>
          </p:cNvPr>
          <p:cNvSpPr/>
          <p:nvPr/>
        </p:nvSpPr>
        <p:spPr>
          <a:xfrm>
            <a:off x="2135294" y="2043402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D2BEE0CD-A943-674A-A6A4-3362AD2F84FF}"/>
              </a:ext>
            </a:extLst>
          </p:cNvPr>
          <p:cNvCxnSpPr>
            <a:endCxn id="4" idx="0"/>
          </p:cNvCxnSpPr>
          <p:nvPr/>
        </p:nvCxnSpPr>
        <p:spPr>
          <a:xfrm flipH="1">
            <a:off x="2249594" y="1284456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Oval 5">
            <a:extLst>
              <a:ext uri="{FF2B5EF4-FFF2-40B4-BE49-F238E27FC236}">
                <a16:creationId xmlns:a16="http://schemas.microsoft.com/office/drawing/2014/main" id="{4A523929-7499-864F-BD58-3FD8307D921A}"/>
              </a:ext>
            </a:extLst>
          </p:cNvPr>
          <p:cNvSpPr/>
          <p:nvPr/>
        </p:nvSpPr>
        <p:spPr>
          <a:xfrm>
            <a:off x="2135295" y="2650025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E00EDBF3-61D2-F94E-B37B-038D8D8299B7}"/>
              </a:ext>
            </a:extLst>
          </p:cNvPr>
          <p:cNvCxnSpPr>
            <a:stCxn id="4" idx="4"/>
            <a:endCxn id="6" idx="0"/>
          </p:cNvCxnSpPr>
          <p:nvPr/>
        </p:nvCxnSpPr>
        <p:spPr>
          <a:xfrm>
            <a:off x="2249594" y="227200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39FD98D-A504-7048-B4CF-B2BF74CC6A3D}"/>
              </a:ext>
            </a:extLst>
          </p:cNvPr>
          <p:cNvCxnSpPr>
            <a:stCxn id="6" idx="4"/>
            <a:endCxn id="3" idx="0"/>
          </p:cNvCxnSpPr>
          <p:nvPr/>
        </p:nvCxnSpPr>
        <p:spPr>
          <a:xfrm>
            <a:off x="2249595" y="2878625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7D05FA58-38EB-D141-A9DB-19FAB6210663}"/>
              </a:ext>
            </a:extLst>
          </p:cNvPr>
          <p:cNvSpPr txBox="1"/>
          <p:nvPr/>
        </p:nvSpPr>
        <p:spPr>
          <a:xfrm>
            <a:off x="2073575" y="158229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95B66C9-0862-3C45-A14F-FD30624AF4D7}"/>
              </a:ext>
            </a:extLst>
          </p:cNvPr>
          <p:cNvSpPr txBox="1"/>
          <p:nvPr/>
        </p:nvSpPr>
        <p:spPr>
          <a:xfrm>
            <a:off x="1981200" y="2280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BFD55F44-B3FE-8E42-81AF-758BA5848046}"/>
              </a:ext>
            </a:extLst>
          </p:cNvPr>
          <p:cNvSpPr txBox="1"/>
          <p:nvPr/>
        </p:nvSpPr>
        <p:spPr>
          <a:xfrm>
            <a:off x="1981200" y="293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7EA12379-AD39-E94D-96CA-2D12031D5AC3}"/>
              </a:ext>
            </a:extLst>
          </p:cNvPr>
          <p:cNvSpPr/>
          <p:nvPr/>
        </p:nvSpPr>
        <p:spPr>
          <a:xfrm>
            <a:off x="3810001" y="335620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1267637E-FF32-DB4B-A9A5-1EFAE1E01528}"/>
              </a:ext>
            </a:extLst>
          </p:cNvPr>
          <p:cNvSpPr/>
          <p:nvPr/>
        </p:nvSpPr>
        <p:spPr>
          <a:xfrm>
            <a:off x="3810000" y="203170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FCFB45A8-FC52-C646-BA3C-B66CDBF5B1AF}"/>
              </a:ext>
            </a:extLst>
          </p:cNvPr>
          <p:cNvSpPr/>
          <p:nvPr/>
        </p:nvSpPr>
        <p:spPr>
          <a:xfrm>
            <a:off x="3810001" y="263832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E8DAA6B4-5D20-AC4A-8420-C10402D4256E}"/>
              </a:ext>
            </a:extLst>
          </p:cNvPr>
          <p:cNvCxnSpPr>
            <a:stCxn id="13" idx="4"/>
            <a:endCxn id="14" idx="0"/>
          </p:cNvCxnSpPr>
          <p:nvPr/>
        </p:nvCxnSpPr>
        <p:spPr>
          <a:xfrm>
            <a:off x="3924300" y="226030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7CAA741-9719-894E-8145-EFA4E53F9AF3}"/>
              </a:ext>
            </a:extLst>
          </p:cNvPr>
          <p:cNvCxnSpPr>
            <a:stCxn id="14" idx="4"/>
            <a:endCxn id="12" idx="0"/>
          </p:cNvCxnSpPr>
          <p:nvPr/>
        </p:nvCxnSpPr>
        <p:spPr>
          <a:xfrm>
            <a:off x="3924301" y="2866925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808D2963-56D7-E241-BBBD-3B681CCE9EF2}"/>
              </a:ext>
            </a:extLst>
          </p:cNvPr>
          <p:cNvSpPr txBox="1"/>
          <p:nvPr/>
        </p:nvSpPr>
        <p:spPr>
          <a:xfrm>
            <a:off x="3619502" y="22689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8C63D3C-CCAF-4F4F-A4DA-340208B4DE50}"/>
              </a:ext>
            </a:extLst>
          </p:cNvPr>
          <p:cNvSpPr txBox="1"/>
          <p:nvPr/>
        </p:nvSpPr>
        <p:spPr>
          <a:xfrm>
            <a:off x="3619502" y="29269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9A32F366-3A8E-9442-955D-15BEE97B2DBB}"/>
              </a:ext>
            </a:extLst>
          </p:cNvPr>
          <p:cNvCxnSpPr>
            <a:endCxn id="13" idx="0"/>
          </p:cNvCxnSpPr>
          <p:nvPr/>
        </p:nvCxnSpPr>
        <p:spPr>
          <a:xfrm>
            <a:off x="2552700" y="1284456"/>
            <a:ext cx="1371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019209AF-8F10-7044-956E-57CD7CB09FFB}"/>
              </a:ext>
            </a:extLst>
          </p:cNvPr>
          <p:cNvSpPr/>
          <p:nvPr/>
        </p:nvSpPr>
        <p:spPr>
          <a:xfrm>
            <a:off x="2135295" y="470594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BE996A18-8D54-2B42-ABB4-D87E4CABE34E}"/>
              </a:ext>
            </a:extLst>
          </p:cNvPr>
          <p:cNvSpPr/>
          <p:nvPr/>
        </p:nvSpPr>
        <p:spPr>
          <a:xfrm>
            <a:off x="2135295" y="398805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A1FAC811-972C-5C4F-A26D-2470B8A51483}"/>
              </a:ext>
            </a:extLst>
          </p:cNvPr>
          <p:cNvCxnSpPr>
            <a:endCxn id="21" idx="0"/>
          </p:cNvCxnSpPr>
          <p:nvPr/>
        </p:nvCxnSpPr>
        <p:spPr>
          <a:xfrm>
            <a:off x="2249594" y="361003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603610C6-2E0C-0A4E-8324-0755B38B6BC1}"/>
              </a:ext>
            </a:extLst>
          </p:cNvPr>
          <p:cNvCxnSpPr>
            <a:stCxn id="21" idx="4"/>
            <a:endCxn id="20" idx="0"/>
          </p:cNvCxnSpPr>
          <p:nvPr/>
        </p:nvCxnSpPr>
        <p:spPr>
          <a:xfrm>
            <a:off x="2249595" y="4216659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>
            <a:extLst>
              <a:ext uri="{FF2B5EF4-FFF2-40B4-BE49-F238E27FC236}">
                <a16:creationId xmlns:a16="http://schemas.microsoft.com/office/drawing/2014/main" id="{FA1C2104-1E35-1C46-B5DA-0156E9B44FC8}"/>
              </a:ext>
            </a:extLst>
          </p:cNvPr>
          <p:cNvSpPr txBox="1"/>
          <p:nvPr/>
        </p:nvSpPr>
        <p:spPr>
          <a:xfrm>
            <a:off x="1981200" y="361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56014E8B-1B5A-E941-880D-A8384692C66A}"/>
              </a:ext>
            </a:extLst>
          </p:cNvPr>
          <p:cNvSpPr txBox="1"/>
          <p:nvPr/>
        </p:nvSpPr>
        <p:spPr>
          <a:xfrm>
            <a:off x="1981200" y="427663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0CA41924-82C7-DA4E-8F90-0C4496173CA0}"/>
              </a:ext>
            </a:extLst>
          </p:cNvPr>
          <p:cNvSpPr/>
          <p:nvPr/>
        </p:nvSpPr>
        <p:spPr>
          <a:xfrm>
            <a:off x="2135295" y="53231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0ECEA683-01C9-F04F-AD0B-87A223F19415}"/>
              </a:ext>
            </a:extLst>
          </p:cNvPr>
          <p:cNvCxnSpPr>
            <a:endCxn id="26" idx="0"/>
          </p:cNvCxnSpPr>
          <p:nvPr/>
        </p:nvCxnSpPr>
        <p:spPr>
          <a:xfrm>
            <a:off x="2249594" y="4945081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501700E1-1F20-E54B-B23E-45EFD40F27D4}"/>
              </a:ext>
            </a:extLst>
          </p:cNvPr>
          <p:cNvSpPr txBox="1"/>
          <p:nvPr/>
        </p:nvSpPr>
        <p:spPr>
          <a:xfrm>
            <a:off x="1981200" y="495377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595B984C-FCAE-5E4C-BAC8-322EC79CE80C}"/>
              </a:ext>
            </a:extLst>
          </p:cNvPr>
          <p:cNvSpPr/>
          <p:nvPr/>
        </p:nvSpPr>
        <p:spPr>
          <a:xfrm>
            <a:off x="3048001" y="204340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BBFB0FC7-EFFC-E949-9558-7AFA45A12A7C}"/>
              </a:ext>
            </a:extLst>
          </p:cNvPr>
          <p:cNvCxnSpPr>
            <a:endCxn id="29" idx="0"/>
          </p:cNvCxnSpPr>
          <p:nvPr/>
        </p:nvCxnSpPr>
        <p:spPr>
          <a:xfrm>
            <a:off x="2552700" y="1284456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Oval 30">
            <a:extLst>
              <a:ext uri="{FF2B5EF4-FFF2-40B4-BE49-F238E27FC236}">
                <a16:creationId xmlns:a16="http://schemas.microsoft.com/office/drawing/2014/main" id="{DB199EBA-89C5-ED45-A265-50E531EFA864}"/>
              </a:ext>
            </a:extLst>
          </p:cNvPr>
          <p:cNvSpPr/>
          <p:nvPr/>
        </p:nvSpPr>
        <p:spPr>
          <a:xfrm>
            <a:off x="3048001" y="337668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36B14F50-D158-1249-BE7C-741354DC90D4}"/>
              </a:ext>
            </a:extLst>
          </p:cNvPr>
          <p:cNvSpPr/>
          <p:nvPr/>
        </p:nvSpPr>
        <p:spPr>
          <a:xfrm>
            <a:off x="3048001" y="26588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E635369D-2C71-D045-B73B-E64CC50BF28D}"/>
              </a:ext>
            </a:extLst>
          </p:cNvPr>
          <p:cNvCxnSpPr>
            <a:endCxn id="32" idx="0"/>
          </p:cNvCxnSpPr>
          <p:nvPr/>
        </p:nvCxnSpPr>
        <p:spPr>
          <a:xfrm>
            <a:off x="3162300" y="228078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180DB736-4411-E048-A6DE-31813DA3ABC4}"/>
              </a:ext>
            </a:extLst>
          </p:cNvPr>
          <p:cNvCxnSpPr>
            <a:stCxn id="32" idx="4"/>
            <a:endCxn id="31" idx="0"/>
          </p:cNvCxnSpPr>
          <p:nvPr/>
        </p:nvCxnSpPr>
        <p:spPr>
          <a:xfrm>
            <a:off x="3162301" y="288740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TextBox 34">
            <a:extLst>
              <a:ext uri="{FF2B5EF4-FFF2-40B4-BE49-F238E27FC236}">
                <a16:creationId xmlns:a16="http://schemas.microsoft.com/office/drawing/2014/main" id="{157EA83C-A17D-F249-A47B-427DCD6EEFA2}"/>
              </a:ext>
            </a:extLst>
          </p:cNvPr>
          <p:cNvSpPr txBox="1"/>
          <p:nvPr/>
        </p:nvSpPr>
        <p:spPr>
          <a:xfrm>
            <a:off x="2857502" y="228947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0D823FD-DA41-F346-A9DA-EBF031D97A23}"/>
              </a:ext>
            </a:extLst>
          </p:cNvPr>
          <p:cNvSpPr txBox="1"/>
          <p:nvPr/>
        </p:nvSpPr>
        <p:spPr>
          <a:xfrm>
            <a:off x="2857502" y="29473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BD354AC2-3391-F349-BC10-3BD05DE87D4D}"/>
              </a:ext>
            </a:extLst>
          </p:cNvPr>
          <p:cNvSpPr txBox="1"/>
          <p:nvPr/>
        </p:nvSpPr>
        <p:spPr>
          <a:xfrm>
            <a:off x="3171992" y="168383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94D8BFE3-99EF-5544-9EF6-FD2AC154AF6D}"/>
              </a:ext>
            </a:extLst>
          </p:cNvPr>
          <p:cNvSpPr txBox="1"/>
          <p:nvPr/>
        </p:nvSpPr>
        <p:spPr>
          <a:xfrm>
            <a:off x="2630079" y="1693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D00110C3-2320-A741-B584-3539F332F085}"/>
              </a:ext>
            </a:extLst>
          </p:cNvPr>
          <p:cNvSpPr/>
          <p:nvPr/>
        </p:nvSpPr>
        <p:spPr>
          <a:xfrm>
            <a:off x="876299" y="337263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222345C3-2444-264E-ABBE-5B66906761EF}"/>
              </a:ext>
            </a:extLst>
          </p:cNvPr>
          <p:cNvCxnSpPr>
            <a:endCxn id="54" idx="7"/>
          </p:cNvCxnSpPr>
          <p:nvPr/>
        </p:nvCxnSpPr>
        <p:spPr>
          <a:xfrm flipH="1">
            <a:off x="1261921" y="1284456"/>
            <a:ext cx="1290779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99144C96-CAB8-3F4D-B71C-7035D8B9C6C3}"/>
              </a:ext>
            </a:extLst>
          </p:cNvPr>
          <p:cNvSpPr/>
          <p:nvPr/>
        </p:nvSpPr>
        <p:spPr>
          <a:xfrm>
            <a:off x="1424258" y="33893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2" name="Oval 41">
            <a:extLst>
              <a:ext uri="{FF2B5EF4-FFF2-40B4-BE49-F238E27FC236}">
                <a16:creationId xmlns:a16="http://schemas.microsoft.com/office/drawing/2014/main" id="{E1120E11-61E1-534C-BAF4-0413D459E332}"/>
              </a:ext>
            </a:extLst>
          </p:cNvPr>
          <p:cNvSpPr/>
          <p:nvPr/>
        </p:nvSpPr>
        <p:spPr>
          <a:xfrm>
            <a:off x="1423126" y="401098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640518DE-039A-5E46-8F1C-ECFB0CFBC414}"/>
              </a:ext>
            </a:extLst>
          </p:cNvPr>
          <p:cNvCxnSpPr/>
          <p:nvPr/>
        </p:nvCxnSpPr>
        <p:spPr>
          <a:xfrm>
            <a:off x="1553148" y="362597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val 43">
            <a:extLst>
              <a:ext uri="{FF2B5EF4-FFF2-40B4-BE49-F238E27FC236}">
                <a16:creationId xmlns:a16="http://schemas.microsoft.com/office/drawing/2014/main" id="{59DDA082-8D58-6E4A-8A56-4EBD234311E8}"/>
              </a:ext>
            </a:extLst>
          </p:cNvPr>
          <p:cNvSpPr/>
          <p:nvPr/>
        </p:nvSpPr>
        <p:spPr>
          <a:xfrm>
            <a:off x="1421993" y="46966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198EBC5A-8020-2440-9C3F-E5CB2C07D0DD}"/>
              </a:ext>
            </a:extLst>
          </p:cNvPr>
          <p:cNvSpPr/>
          <p:nvPr/>
        </p:nvSpPr>
        <p:spPr>
          <a:xfrm>
            <a:off x="1421994" y="53102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622CE26A-E1BE-8A42-9D91-3876BB6B2585}"/>
              </a:ext>
            </a:extLst>
          </p:cNvPr>
          <p:cNvCxnSpPr>
            <a:stCxn id="42" idx="4"/>
            <a:endCxn id="44" idx="0"/>
          </p:cNvCxnSpPr>
          <p:nvPr/>
        </p:nvCxnSpPr>
        <p:spPr>
          <a:xfrm flipH="1">
            <a:off x="1536293" y="423958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AF64CDD9-AB65-BC46-9EA5-0EB1279B3857}"/>
              </a:ext>
            </a:extLst>
          </p:cNvPr>
          <p:cNvCxnSpPr/>
          <p:nvPr/>
        </p:nvCxnSpPr>
        <p:spPr>
          <a:xfrm>
            <a:off x="1536293" y="49252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266A41EB-CFCE-824D-A5C5-FD6DB4D0AFE8}"/>
              </a:ext>
            </a:extLst>
          </p:cNvPr>
          <p:cNvSpPr txBox="1"/>
          <p:nvPr/>
        </p:nvSpPr>
        <p:spPr>
          <a:xfrm>
            <a:off x="1223859" y="496457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24313419-BFD2-F54E-BB91-940614522CA1}"/>
              </a:ext>
            </a:extLst>
          </p:cNvPr>
          <p:cNvSpPr txBox="1"/>
          <p:nvPr/>
        </p:nvSpPr>
        <p:spPr>
          <a:xfrm>
            <a:off x="1250548" y="42936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AF656BD2-31FA-2949-BE5B-F99417A85519}"/>
              </a:ext>
            </a:extLst>
          </p:cNvPr>
          <p:cNvSpPr txBox="1"/>
          <p:nvPr/>
        </p:nvSpPr>
        <p:spPr>
          <a:xfrm>
            <a:off x="1243616" y="36327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70166977-5BE9-FA46-87D3-AAAD430E5535}"/>
              </a:ext>
            </a:extLst>
          </p:cNvPr>
          <p:cNvSpPr/>
          <p:nvPr/>
        </p:nvSpPr>
        <p:spPr>
          <a:xfrm>
            <a:off x="1420862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D3B8788-DE70-284B-8905-C18869FC6D4C}"/>
              </a:ext>
            </a:extLst>
          </p:cNvPr>
          <p:cNvCxnSpPr/>
          <p:nvPr/>
        </p:nvCxnSpPr>
        <p:spPr>
          <a:xfrm>
            <a:off x="1535161" y="554691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TextBox 52">
            <a:extLst>
              <a:ext uri="{FF2B5EF4-FFF2-40B4-BE49-F238E27FC236}">
                <a16:creationId xmlns:a16="http://schemas.microsoft.com/office/drawing/2014/main" id="{CADF8D08-7393-2344-8A21-F7072CE8C69C}"/>
              </a:ext>
            </a:extLst>
          </p:cNvPr>
          <p:cNvSpPr txBox="1"/>
          <p:nvPr/>
        </p:nvSpPr>
        <p:spPr>
          <a:xfrm>
            <a:off x="1235079" y="555126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50443579-9E6D-CF4D-8AE2-6B9BBD76A5EA}"/>
              </a:ext>
            </a:extLst>
          </p:cNvPr>
          <p:cNvSpPr/>
          <p:nvPr/>
        </p:nvSpPr>
        <p:spPr>
          <a:xfrm>
            <a:off x="1066800" y="204812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C910B045-8052-BF4C-911F-C17D146AF589}"/>
              </a:ext>
            </a:extLst>
          </p:cNvPr>
          <p:cNvSpPr/>
          <p:nvPr/>
        </p:nvSpPr>
        <p:spPr>
          <a:xfrm>
            <a:off x="1066801" y="265474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8D96800D-E4B0-1748-95B5-10E2B9BE5F57}"/>
              </a:ext>
            </a:extLst>
          </p:cNvPr>
          <p:cNvCxnSpPr>
            <a:stCxn id="54" idx="4"/>
            <a:endCxn id="55" idx="0"/>
          </p:cNvCxnSpPr>
          <p:nvPr/>
        </p:nvCxnSpPr>
        <p:spPr>
          <a:xfrm>
            <a:off x="1181100" y="227672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7EED9B63-6955-DA44-B08C-D05C019D5645}"/>
              </a:ext>
            </a:extLst>
          </p:cNvPr>
          <p:cNvCxnSpPr>
            <a:stCxn id="55" idx="4"/>
          </p:cNvCxnSpPr>
          <p:nvPr/>
        </p:nvCxnSpPr>
        <p:spPr>
          <a:xfrm flipH="1">
            <a:off x="990599" y="2883348"/>
            <a:ext cx="190502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Box 57">
            <a:extLst>
              <a:ext uri="{FF2B5EF4-FFF2-40B4-BE49-F238E27FC236}">
                <a16:creationId xmlns:a16="http://schemas.microsoft.com/office/drawing/2014/main" id="{B0530989-FB7D-1E41-9B05-2AB456C4FDAD}"/>
              </a:ext>
            </a:extLst>
          </p:cNvPr>
          <p:cNvSpPr txBox="1"/>
          <p:nvPr/>
        </p:nvSpPr>
        <p:spPr>
          <a:xfrm>
            <a:off x="1261921" y="154383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58B0E447-3CBE-4B49-8873-18E0768D6CB3}"/>
              </a:ext>
            </a:extLst>
          </p:cNvPr>
          <p:cNvCxnSpPr>
            <a:stCxn id="55" idx="4"/>
          </p:cNvCxnSpPr>
          <p:nvPr/>
        </p:nvCxnSpPr>
        <p:spPr>
          <a:xfrm>
            <a:off x="1181101" y="2883348"/>
            <a:ext cx="357457" cy="5060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97BD0C4E-48CA-0645-8C52-0BBCD99E2839}"/>
              </a:ext>
            </a:extLst>
          </p:cNvPr>
          <p:cNvSpPr txBox="1"/>
          <p:nvPr/>
        </p:nvSpPr>
        <p:spPr>
          <a:xfrm>
            <a:off x="1117087" y="30200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1D908834-75B4-B548-A521-095A18D1C775}"/>
              </a:ext>
            </a:extLst>
          </p:cNvPr>
          <p:cNvSpPr txBox="1"/>
          <p:nvPr/>
        </p:nvSpPr>
        <p:spPr>
          <a:xfrm>
            <a:off x="838200" y="228541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C63F09CB-5419-2B4A-AE87-12399ACD5171}"/>
              </a:ext>
            </a:extLst>
          </p:cNvPr>
          <p:cNvSpPr txBox="1"/>
          <p:nvPr/>
        </p:nvSpPr>
        <p:spPr>
          <a:xfrm>
            <a:off x="760306" y="29433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25A34A3A-3AEE-0A4F-9BB2-4823E1DFE167}"/>
              </a:ext>
            </a:extLst>
          </p:cNvPr>
          <p:cNvSpPr txBox="1"/>
          <p:nvPr/>
        </p:nvSpPr>
        <p:spPr>
          <a:xfrm>
            <a:off x="6324600" y="228600"/>
            <a:ext cx="2438400" cy="53553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US" sz="3600" b="1" i="1" dirty="0">
                <a:latin typeface="Optima" panose="02000503060000020004" pitchFamily="2" charset="0"/>
              </a:rPr>
              <a:t>Patterns</a:t>
            </a:r>
            <a:endParaRPr lang="en-US" sz="3600" dirty="0">
              <a:latin typeface="Optima" panose="02000503060000020004" pitchFamily="2" charset="0"/>
            </a:endParaRPr>
          </a:p>
          <a:p>
            <a:endParaRPr lang="en-US" dirty="0">
              <a:latin typeface="Optima" panose="02000503060000020004" pitchFamily="2" charset="0"/>
            </a:endParaRP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banana</a:t>
            </a: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pan</a:t>
            </a: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and</a:t>
            </a:r>
          </a:p>
          <a:p>
            <a:r>
              <a:rPr lang="en-US" sz="36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nab</a:t>
            </a:r>
          </a:p>
          <a:p>
            <a:r>
              <a:rPr lang="en-US" sz="36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antenna</a:t>
            </a:r>
          </a:p>
          <a:p>
            <a:r>
              <a:rPr lang="en-US" sz="3600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bandana</a:t>
            </a:r>
          </a:p>
          <a:p>
            <a:r>
              <a:rPr lang="en-US" sz="3600" dirty="0" err="1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endParaRPr lang="en-US" sz="36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nana </a:t>
            </a:r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E15624B4-364A-5D41-86CB-07968ED3DB6F}"/>
              </a:ext>
            </a:extLst>
          </p:cNvPr>
          <p:cNvSpPr>
            <a:spLocks noChangeAspect="1"/>
          </p:cNvSpPr>
          <p:nvPr/>
        </p:nvSpPr>
        <p:spPr>
          <a:xfrm>
            <a:off x="2209800" y="795943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2762CCBA-6FF2-1141-AAD7-A11AF995B545}"/>
              </a:ext>
            </a:extLst>
          </p:cNvPr>
          <p:cNvSpPr txBox="1"/>
          <p:nvPr/>
        </p:nvSpPr>
        <p:spPr>
          <a:xfrm>
            <a:off x="2188564" y="924239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</p:spTree>
    <p:extLst>
      <p:ext uri="{BB962C8B-B14F-4D97-AF65-F5344CB8AC3E}">
        <p14:creationId xmlns:p14="http://schemas.microsoft.com/office/powerpoint/2010/main" val="2292370989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599BA721-F07E-274F-94E5-F6C0E927E4D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9C53982-41AA-F34A-8923-07D8B99F6A18}"/>
              </a:ext>
            </a:extLst>
          </p:cNvPr>
          <p:cNvSpPr/>
          <p:nvPr/>
        </p:nvSpPr>
        <p:spPr>
          <a:xfrm>
            <a:off x="2135295" y="3367909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Optima" panose="02000503060000020004" pitchFamily="2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7CF7993E-FB60-2D40-AD57-478EF26EBBAE}"/>
              </a:ext>
            </a:extLst>
          </p:cNvPr>
          <p:cNvSpPr/>
          <p:nvPr/>
        </p:nvSpPr>
        <p:spPr>
          <a:xfrm>
            <a:off x="2135294" y="2043402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Optima" panose="02000503060000020004" pitchFamily="2" charset="0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52DE57E7-CBCA-E545-8605-7658DC7E5246}"/>
              </a:ext>
            </a:extLst>
          </p:cNvPr>
          <p:cNvCxnSpPr>
            <a:endCxn id="4" idx="0"/>
          </p:cNvCxnSpPr>
          <p:nvPr/>
        </p:nvCxnSpPr>
        <p:spPr>
          <a:xfrm flipH="1">
            <a:off x="2249594" y="1284456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Oval 5">
            <a:extLst>
              <a:ext uri="{FF2B5EF4-FFF2-40B4-BE49-F238E27FC236}">
                <a16:creationId xmlns:a16="http://schemas.microsoft.com/office/drawing/2014/main" id="{DE8469FD-60DD-C743-B6AF-2F525E13E684}"/>
              </a:ext>
            </a:extLst>
          </p:cNvPr>
          <p:cNvSpPr/>
          <p:nvPr/>
        </p:nvSpPr>
        <p:spPr>
          <a:xfrm>
            <a:off x="2135295" y="2650025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Optima" panose="02000503060000020004" pitchFamily="2" charset="0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5832AEEC-695A-D449-99C7-491B3457ADB3}"/>
              </a:ext>
            </a:extLst>
          </p:cNvPr>
          <p:cNvCxnSpPr>
            <a:stCxn id="4" idx="4"/>
            <a:endCxn id="6" idx="0"/>
          </p:cNvCxnSpPr>
          <p:nvPr/>
        </p:nvCxnSpPr>
        <p:spPr>
          <a:xfrm>
            <a:off x="2249594" y="227200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3C0C4518-D0EB-1443-ABCF-556C12E3B3A2}"/>
              </a:ext>
            </a:extLst>
          </p:cNvPr>
          <p:cNvCxnSpPr>
            <a:stCxn id="6" idx="4"/>
            <a:endCxn id="3" idx="0"/>
          </p:cNvCxnSpPr>
          <p:nvPr/>
        </p:nvCxnSpPr>
        <p:spPr>
          <a:xfrm>
            <a:off x="2249595" y="2878625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78F0A45E-4731-C04E-A9E5-B8DA6EEEC81D}"/>
              </a:ext>
            </a:extLst>
          </p:cNvPr>
          <p:cNvSpPr txBox="1"/>
          <p:nvPr/>
        </p:nvSpPr>
        <p:spPr>
          <a:xfrm>
            <a:off x="2073575" y="1582298"/>
            <a:ext cx="3129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1"/>
                </a:solidFill>
                <a:latin typeface="Optima" panose="02000503060000020004" pitchFamily="2" charset="0"/>
              </a:rPr>
              <a:t>b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350B607-955D-7B41-8D0D-27E1F52BA40A}"/>
              </a:ext>
            </a:extLst>
          </p:cNvPr>
          <p:cNvSpPr txBox="1"/>
          <p:nvPr/>
        </p:nvSpPr>
        <p:spPr>
          <a:xfrm>
            <a:off x="1981200" y="2280693"/>
            <a:ext cx="2984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1"/>
                </a:solidFill>
                <a:latin typeface="Optima" panose="02000503060000020004" pitchFamily="2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2739940-2826-B040-8310-94EAD4BDD7E8}"/>
              </a:ext>
            </a:extLst>
          </p:cNvPr>
          <p:cNvSpPr txBox="1"/>
          <p:nvPr/>
        </p:nvSpPr>
        <p:spPr>
          <a:xfrm>
            <a:off x="1981200" y="2938601"/>
            <a:ext cx="3129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1"/>
                </a:solidFill>
                <a:latin typeface="Optima" panose="02000503060000020004" pitchFamily="2" charset="0"/>
              </a:rPr>
              <a:t>n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1F4AFDD6-F38E-F446-B1FA-D493CB770CF8}"/>
              </a:ext>
            </a:extLst>
          </p:cNvPr>
          <p:cNvSpPr/>
          <p:nvPr/>
        </p:nvSpPr>
        <p:spPr>
          <a:xfrm>
            <a:off x="3810001" y="335620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Optima" panose="02000503060000020004" pitchFamily="2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0BC71486-1B85-554F-B79E-E677DA0C3B71}"/>
              </a:ext>
            </a:extLst>
          </p:cNvPr>
          <p:cNvSpPr/>
          <p:nvPr/>
        </p:nvSpPr>
        <p:spPr>
          <a:xfrm>
            <a:off x="3810000" y="203170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Optima" panose="02000503060000020004" pitchFamily="2" charset="0"/>
            </a:endParaRP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7151F243-25F2-BE44-9F2A-A4A9F87C8C7B}"/>
              </a:ext>
            </a:extLst>
          </p:cNvPr>
          <p:cNvSpPr/>
          <p:nvPr/>
        </p:nvSpPr>
        <p:spPr>
          <a:xfrm>
            <a:off x="3810001" y="263832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Optima" panose="02000503060000020004" pitchFamily="2" charset="0"/>
            </a:endParaRP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4028AD67-536B-2E47-95B4-6A57907BE719}"/>
              </a:ext>
            </a:extLst>
          </p:cNvPr>
          <p:cNvCxnSpPr>
            <a:stCxn id="13" idx="4"/>
            <a:endCxn id="14" idx="0"/>
          </p:cNvCxnSpPr>
          <p:nvPr/>
        </p:nvCxnSpPr>
        <p:spPr>
          <a:xfrm>
            <a:off x="3924300" y="226030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DF653D3F-AF56-E643-AE6B-DE9F7C378B9F}"/>
              </a:ext>
            </a:extLst>
          </p:cNvPr>
          <p:cNvCxnSpPr>
            <a:stCxn id="14" idx="4"/>
            <a:endCxn id="12" idx="0"/>
          </p:cNvCxnSpPr>
          <p:nvPr/>
        </p:nvCxnSpPr>
        <p:spPr>
          <a:xfrm>
            <a:off x="3924301" y="2866925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D2D1ABD3-7AF8-F14E-BEB5-9C9FBBD0DE69}"/>
              </a:ext>
            </a:extLst>
          </p:cNvPr>
          <p:cNvSpPr txBox="1"/>
          <p:nvPr/>
        </p:nvSpPr>
        <p:spPr>
          <a:xfrm>
            <a:off x="3619502" y="2268993"/>
            <a:ext cx="3000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Optima" panose="02000503060000020004" pitchFamily="2" charset="0"/>
              </a:rPr>
              <a:t>a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F8A19AF-3CD2-B744-86B4-D2A8D3D10D43}"/>
              </a:ext>
            </a:extLst>
          </p:cNvPr>
          <p:cNvSpPr txBox="1"/>
          <p:nvPr/>
        </p:nvSpPr>
        <p:spPr>
          <a:xfrm>
            <a:off x="3619502" y="2926901"/>
            <a:ext cx="3129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Optima" panose="02000503060000020004" pitchFamily="2" charset="0"/>
              </a:rPr>
              <a:t>n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6B2817C5-8CC7-4F43-8FB6-EF8095ED7ACF}"/>
              </a:ext>
            </a:extLst>
          </p:cNvPr>
          <p:cNvCxnSpPr>
            <a:endCxn id="13" idx="0"/>
          </p:cNvCxnSpPr>
          <p:nvPr/>
        </p:nvCxnSpPr>
        <p:spPr>
          <a:xfrm>
            <a:off x="2552700" y="1284456"/>
            <a:ext cx="1371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11DB24B5-03E9-774A-B79A-24C8588906F6}"/>
              </a:ext>
            </a:extLst>
          </p:cNvPr>
          <p:cNvSpPr/>
          <p:nvPr/>
        </p:nvSpPr>
        <p:spPr>
          <a:xfrm>
            <a:off x="2135295" y="470594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Optima" panose="02000503060000020004" pitchFamily="2" charset="0"/>
            </a:endParaRP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AB837AEF-B95E-2944-95E1-D3E5A00F7D29}"/>
              </a:ext>
            </a:extLst>
          </p:cNvPr>
          <p:cNvSpPr/>
          <p:nvPr/>
        </p:nvSpPr>
        <p:spPr>
          <a:xfrm>
            <a:off x="2135295" y="398805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Optima" panose="02000503060000020004" pitchFamily="2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67F28572-F8AC-4943-AA44-078EE0CDE299}"/>
              </a:ext>
            </a:extLst>
          </p:cNvPr>
          <p:cNvCxnSpPr>
            <a:endCxn id="21" idx="0"/>
          </p:cNvCxnSpPr>
          <p:nvPr/>
        </p:nvCxnSpPr>
        <p:spPr>
          <a:xfrm>
            <a:off x="2249594" y="361003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0163CDB0-5353-5E4D-A048-E72F3454F451}"/>
              </a:ext>
            </a:extLst>
          </p:cNvPr>
          <p:cNvCxnSpPr>
            <a:stCxn id="21" idx="4"/>
            <a:endCxn id="20" idx="0"/>
          </p:cNvCxnSpPr>
          <p:nvPr/>
        </p:nvCxnSpPr>
        <p:spPr>
          <a:xfrm>
            <a:off x="2249595" y="4216659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>
            <a:extLst>
              <a:ext uri="{FF2B5EF4-FFF2-40B4-BE49-F238E27FC236}">
                <a16:creationId xmlns:a16="http://schemas.microsoft.com/office/drawing/2014/main" id="{F3BFC23E-6288-0044-B61F-139336E19AB6}"/>
              </a:ext>
            </a:extLst>
          </p:cNvPr>
          <p:cNvSpPr txBox="1"/>
          <p:nvPr/>
        </p:nvSpPr>
        <p:spPr>
          <a:xfrm>
            <a:off x="1981200" y="3618727"/>
            <a:ext cx="3000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Optima" panose="02000503060000020004" pitchFamily="2" charset="0"/>
              </a:rPr>
              <a:t>a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2D3B3133-8DAB-E445-870C-E86780AEA8E2}"/>
              </a:ext>
            </a:extLst>
          </p:cNvPr>
          <p:cNvSpPr txBox="1"/>
          <p:nvPr/>
        </p:nvSpPr>
        <p:spPr>
          <a:xfrm>
            <a:off x="1981200" y="4276635"/>
            <a:ext cx="3129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Optima" panose="02000503060000020004" pitchFamily="2" charset="0"/>
              </a:rPr>
              <a:t>n</a:t>
            </a: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8FBFB4ED-8DF9-1A43-AF6D-579583C98F82}"/>
              </a:ext>
            </a:extLst>
          </p:cNvPr>
          <p:cNvSpPr/>
          <p:nvPr/>
        </p:nvSpPr>
        <p:spPr>
          <a:xfrm>
            <a:off x="2135295" y="53231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Optima" panose="02000503060000020004" pitchFamily="2" charset="0"/>
            </a:endParaRP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4CF9627F-AFB4-E14E-87FE-791BED47EB7C}"/>
              </a:ext>
            </a:extLst>
          </p:cNvPr>
          <p:cNvCxnSpPr>
            <a:endCxn id="26" idx="0"/>
          </p:cNvCxnSpPr>
          <p:nvPr/>
        </p:nvCxnSpPr>
        <p:spPr>
          <a:xfrm>
            <a:off x="2249594" y="4945081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89660F8B-9D02-8C4F-91F5-CE66EB7EB95A}"/>
              </a:ext>
            </a:extLst>
          </p:cNvPr>
          <p:cNvSpPr txBox="1"/>
          <p:nvPr/>
        </p:nvSpPr>
        <p:spPr>
          <a:xfrm>
            <a:off x="1981200" y="4953772"/>
            <a:ext cx="3000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Optima" panose="02000503060000020004" pitchFamily="2" charset="0"/>
              </a:rPr>
              <a:t>a</a:t>
            </a: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50FAE44E-8362-7248-A51B-DE7DD90119C8}"/>
              </a:ext>
            </a:extLst>
          </p:cNvPr>
          <p:cNvSpPr/>
          <p:nvPr/>
        </p:nvSpPr>
        <p:spPr>
          <a:xfrm>
            <a:off x="3048001" y="204340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Optima" panose="02000503060000020004" pitchFamily="2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E7C5FF5E-D731-294A-A81F-260F236F667E}"/>
              </a:ext>
            </a:extLst>
          </p:cNvPr>
          <p:cNvCxnSpPr>
            <a:endCxn id="29" idx="0"/>
          </p:cNvCxnSpPr>
          <p:nvPr/>
        </p:nvCxnSpPr>
        <p:spPr>
          <a:xfrm>
            <a:off x="2552700" y="1284456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Oval 30">
            <a:extLst>
              <a:ext uri="{FF2B5EF4-FFF2-40B4-BE49-F238E27FC236}">
                <a16:creationId xmlns:a16="http://schemas.microsoft.com/office/drawing/2014/main" id="{9D4197F3-1FEA-894A-ABF4-470439676051}"/>
              </a:ext>
            </a:extLst>
          </p:cNvPr>
          <p:cNvSpPr/>
          <p:nvPr/>
        </p:nvSpPr>
        <p:spPr>
          <a:xfrm>
            <a:off x="3048001" y="337668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Optima" panose="02000503060000020004" pitchFamily="2" charset="0"/>
            </a:endParaRP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B8701D8F-19EC-8845-9A73-9736DA4075A8}"/>
              </a:ext>
            </a:extLst>
          </p:cNvPr>
          <p:cNvSpPr/>
          <p:nvPr/>
        </p:nvSpPr>
        <p:spPr>
          <a:xfrm>
            <a:off x="3048001" y="26588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Optima" panose="02000503060000020004" pitchFamily="2" charset="0"/>
            </a:endParaRP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72B15655-0BBF-064E-894C-6927AA3A404F}"/>
              </a:ext>
            </a:extLst>
          </p:cNvPr>
          <p:cNvCxnSpPr>
            <a:endCxn id="32" idx="0"/>
          </p:cNvCxnSpPr>
          <p:nvPr/>
        </p:nvCxnSpPr>
        <p:spPr>
          <a:xfrm>
            <a:off x="3162300" y="228078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08B73D50-E10A-3F4B-837A-91F1073910B8}"/>
              </a:ext>
            </a:extLst>
          </p:cNvPr>
          <p:cNvCxnSpPr>
            <a:stCxn id="32" idx="4"/>
            <a:endCxn id="31" idx="0"/>
          </p:cNvCxnSpPr>
          <p:nvPr/>
        </p:nvCxnSpPr>
        <p:spPr>
          <a:xfrm>
            <a:off x="3162301" y="288740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TextBox 34">
            <a:extLst>
              <a:ext uri="{FF2B5EF4-FFF2-40B4-BE49-F238E27FC236}">
                <a16:creationId xmlns:a16="http://schemas.microsoft.com/office/drawing/2014/main" id="{70007CAF-49D5-1744-AA2A-079B9B941B4D}"/>
              </a:ext>
            </a:extLst>
          </p:cNvPr>
          <p:cNvSpPr txBox="1"/>
          <p:nvPr/>
        </p:nvSpPr>
        <p:spPr>
          <a:xfrm>
            <a:off x="2857502" y="2289472"/>
            <a:ext cx="3000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Optima" panose="02000503060000020004" pitchFamily="2" charset="0"/>
              </a:rPr>
              <a:t>a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0AABD56B-7429-B44A-88E8-8EFA3EA1BB15}"/>
              </a:ext>
            </a:extLst>
          </p:cNvPr>
          <p:cNvSpPr txBox="1"/>
          <p:nvPr/>
        </p:nvSpPr>
        <p:spPr>
          <a:xfrm>
            <a:off x="2857502" y="2947380"/>
            <a:ext cx="3129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Optima" panose="02000503060000020004" pitchFamily="2" charset="0"/>
              </a:rPr>
              <a:t>b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83EBD7B9-146F-4941-AD96-B5FDB38D88DC}"/>
              </a:ext>
            </a:extLst>
          </p:cNvPr>
          <p:cNvSpPr txBox="1"/>
          <p:nvPr/>
        </p:nvSpPr>
        <p:spPr>
          <a:xfrm>
            <a:off x="3171992" y="1683837"/>
            <a:ext cx="3129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Optima" panose="02000503060000020004" pitchFamily="2" charset="0"/>
              </a:rPr>
              <a:t>p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AE28DDAC-CA82-264E-ACFF-02BB4BDA3E9E}"/>
              </a:ext>
            </a:extLst>
          </p:cNvPr>
          <p:cNvSpPr txBox="1"/>
          <p:nvPr/>
        </p:nvSpPr>
        <p:spPr>
          <a:xfrm>
            <a:off x="2630079" y="1693565"/>
            <a:ext cx="3129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Optima" panose="02000503060000020004" pitchFamily="2" charset="0"/>
              </a:rPr>
              <a:t>n</a:t>
            </a:r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C2DE338A-623E-604E-9C4E-2738C9CC4823}"/>
              </a:ext>
            </a:extLst>
          </p:cNvPr>
          <p:cNvSpPr/>
          <p:nvPr/>
        </p:nvSpPr>
        <p:spPr>
          <a:xfrm>
            <a:off x="876299" y="337263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Optima" panose="02000503060000020004" pitchFamily="2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67AFCFA8-831E-BE4A-B9DF-43D418E2FE76}"/>
              </a:ext>
            </a:extLst>
          </p:cNvPr>
          <p:cNvCxnSpPr>
            <a:endCxn id="54" idx="7"/>
          </p:cNvCxnSpPr>
          <p:nvPr/>
        </p:nvCxnSpPr>
        <p:spPr>
          <a:xfrm flipH="1">
            <a:off x="1261921" y="1284456"/>
            <a:ext cx="1290779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04036AAA-EFDD-6F4E-B032-72F9C3DAFFB8}"/>
              </a:ext>
            </a:extLst>
          </p:cNvPr>
          <p:cNvSpPr/>
          <p:nvPr/>
        </p:nvSpPr>
        <p:spPr>
          <a:xfrm>
            <a:off x="1424258" y="33893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Optima" panose="02000503060000020004" pitchFamily="2" charset="0"/>
            </a:endParaRPr>
          </a:p>
        </p:txBody>
      </p:sp>
      <p:sp>
        <p:nvSpPr>
          <p:cNvPr id="42" name="Oval 41">
            <a:extLst>
              <a:ext uri="{FF2B5EF4-FFF2-40B4-BE49-F238E27FC236}">
                <a16:creationId xmlns:a16="http://schemas.microsoft.com/office/drawing/2014/main" id="{17CE359B-DAC3-4B42-A979-18F97D8F0281}"/>
              </a:ext>
            </a:extLst>
          </p:cNvPr>
          <p:cNvSpPr/>
          <p:nvPr/>
        </p:nvSpPr>
        <p:spPr>
          <a:xfrm>
            <a:off x="1423126" y="401098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Optima" panose="02000503060000020004" pitchFamily="2" charset="0"/>
            </a:endParaRP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E585C1C8-A1B2-814C-B7EC-0045FF2D1089}"/>
              </a:ext>
            </a:extLst>
          </p:cNvPr>
          <p:cNvCxnSpPr/>
          <p:nvPr/>
        </p:nvCxnSpPr>
        <p:spPr>
          <a:xfrm>
            <a:off x="1553148" y="362597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val 43">
            <a:extLst>
              <a:ext uri="{FF2B5EF4-FFF2-40B4-BE49-F238E27FC236}">
                <a16:creationId xmlns:a16="http://schemas.microsoft.com/office/drawing/2014/main" id="{EE27BFF7-6FEF-9E41-A678-43B75FA31BC7}"/>
              </a:ext>
            </a:extLst>
          </p:cNvPr>
          <p:cNvSpPr/>
          <p:nvPr/>
        </p:nvSpPr>
        <p:spPr>
          <a:xfrm>
            <a:off x="1421993" y="46966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Optima" panose="02000503060000020004" pitchFamily="2" charset="0"/>
            </a:endParaRPr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43B28BB5-ABAC-1E4D-B870-AAEF333FB4A6}"/>
              </a:ext>
            </a:extLst>
          </p:cNvPr>
          <p:cNvSpPr/>
          <p:nvPr/>
        </p:nvSpPr>
        <p:spPr>
          <a:xfrm>
            <a:off x="1421994" y="53102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Optima" panose="02000503060000020004" pitchFamily="2" charset="0"/>
            </a:endParaRPr>
          </a:p>
        </p:txBody>
      </p: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C9934E4D-F7C2-1143-8129-72E8AA3DCCAA}"/>
              </a:ext>
            </a:extLst>
          </p:cNvPr>
          <p:cNvCxnSpPr>
            <a:stCxn id="42" idx="4"/>
            <a:endCxn id="44" idx="0"/>
          </p:cNvCxnSpPr>
          <p:nvPr/>
        </p:nvCxnSpPr>
        <p:spPr>
          <a:xfrm flipH="1">
            <a:off x="1536293" y="423958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18EEA88B-79CD-D046-B80A-CDF57FAE9541}"/>
              </a:ext>
            </a:extLst>
          </p:cNvPr>
          <p:cNvCxnSpPr/>
          <p:nvPr/>
        </p:nvCxnSpPr>
        <p:spPr>
          <a:xfrm>
            <a:off x="1536293" y="49252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465BD4C7-2BD4-FB4A-AF4C-47A4EBF475D6}"/>
              </a:ext>
            </a:extLst>
          </p:cNvPr>
          <p:cNvSpPr txBox="1"/>
          <p:nvPr/>
        </p:nvSpPr>
        <p:spPr>
          <a:xfrm>
            <a:off x="1223859" y="4964573"/>
            <a:ext cx="3129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Optima" panose="02000503060000020004" pitchFamily="2" charset="0"/>
              </a:rPr>
              <a:t>n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A259E133-44AA-5C48-80B4-5DCF8143AA36}"/>
              </a:ext>
            </a:extLst>
          </p:cNvPr>
          <p:cNvSpPr txBox="1"/>
          <p:nvPr/>
        </p:nvSpPr>
        <p:spPr>
          <a:xfrm>
            <a:off x="1250548" y="4293627"/>
            <a:ext cx="3129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Optima" panose="02000503060000020004" pitchFamily="2" charset="0"/>
              </a:rPr>
              <a:t>n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6403B2B-BBF5-184E-8313-F384C1CCF9D8}"/>
              </a:ext>
            </a:extLst>
          </p:cNvPr>
          <p:cNvSpPr txBox="1"/>
          <p:nvPr/>
        </p:nvSpPr>
        <p:spPr>
          <a:xfrm>
            <a:off x="1243616" y="3632717"/>
            <a:ext cx="3000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Optima" panose="02000503060000020004" pitchFamily="2" charset="0"/>
              </a:rPr>
              <a:t>e</a:t>
            </a: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B104B9D3-DDB8-074F-938C-EAC955E41628}"/>
              </a:ext>
            </a:extLst>
          </p:cNvPr>
          <p:cNvSpPr/>
          <p:nvPr/>
        </p:nvSpPr>
        <p:spPr>
          <a:xfrm>
            <a:off x="1420862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Optima" panose="02000503060000020004" pitchFamily="2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EC5EDCCB-D43B-4A46-B791-9718DF0CEA33}"/>
              </a:ext>
            </a:extLst>
          </p:cNvPr>
          <p:cNvCxnSpPr/>
          <p:nvPr/>
        </p:nvCxnSpPr>
        <p:spPr>
          <a:xfrm>
            <a:off x="1535161" y="554691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TextBox 52">
            <a:extLst>
              <a:ext uri="{FF2B5EF4-FFF2-40B4-BE49-F238E27FC236}">
                <a16:creationId xmlns:a16="http://schemas.microsoft.com/office/drawing/2014/main" id="{E7924967-608F-5F48-A252-1523A742C0AD}"/>
              </a:ext>
            </a:extLst>
          </p:cNvPr>
          <p:cNvSpPr txBox="1"/>
          <p:nvPr/>
        </p:nvSpPr>
        <p:spPr>
          <a:xfrm>
            <a:off x="1235079" y="5551264"/>
            <a:ext cx="3000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Optima" panose="02000503060000020004" pitchFamily="2" charset="0"/>
              </a:rPr>
              <a:t>a</a:t>
            </a: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AD381D19-3993-D14A-B5C8-6A1715C1B0F4}"/>
              </a:ext>
            </a:extLst>
          </p:cNvPr>
          <p:cNvSpPr/>
          <p:nvPr/>
        </p:nvSpPr>
        <p:spPr>
          <a:xfrm>
            <a:off x="1066800" y="204812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Optima" panose="02000503060000020004" pitchFamily="2" charset="0"/>
            </a:endParaRPr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1F156268-9940-264F-9F1D-66851D12148C}"/>
              </a:ext>
            </a:extLst>
          </p:cNvPr>
          <p:cNvSpPr/>
          <p:nvPr/>
        </p:nvSpPr>
        <p:spPr>
          <a:xfrm>
            <a:off x="1066801" y="265474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Optima" panose="02000503060000020004" pitchFamily="2" charset="0"/>
            </a:endParaRP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FC9DA38F-E4B1-E44E-AAB5-F8881A4279FC}"/>
              </a:ext>
            </a:extLst>
          </p:cNvPr>
          <p:cNvCxnSpPr>
            <a:stCxn id="54" idx="4"/>
            <a:endCxn id="55" idx="0"/>
          </p:cNvCxnSpPr>
          <p:nvPr/>
        </p:nvCxnSpPr>
        <p:spPr>
          <a:xfrm>
            <a:off x="1181100" y="227672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9E327444-6628-DD4E-972C-F8ECF5375085}"/>
              </a:ext>
            </a:extLst>
          </p:cNvPr>
          <p:cNvCxnSpPr>
            <a:stCxn id="55" idx="4"/>
          </p:cNvCxnSpPr>
          <p:nvPr/>
        </p:nvCxnSpPr>
        <p:spPr>
          <a:xfrm flipH="1">
            <a:off x="990599" y="2883348"/>
            <a:ext cx="190502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Box 57">
            <a:extLst>
              <a:ext uri="{FF2B5EF4-FFF2-40B4-BE49-F238E27FC236}">
                <a16:creationId xmlns:a16="http://schemas.microsoft.com/office/drawing/2014/main" id="{68FC8669-6611-6947-B541-6B8FFDE39E6E}"/>
              </a:ext>
            </a:extLst>
          </p:cNvPr>
          <p:cNvSpPr txBox="1"/>
          <p:nvPr/>
        </p:nvSpPr>
        <p:spPr>
          <a:xfrm>
            <a:off x="1261921" y="1543832"/>
            <a:ext cx="3000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Optima" panose="02000503060000020004" pitchFamily="2" charset="0"/>
              </a:rPr>
              <a:t>a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693EC379-67BB-5A44-8D36-0136D99A0DFA}"/>
              </a:ext>
            </a:extLst>
          </p:cNvPr>
          <p:cNvCxnSpPr>
            <a:stCxn id="55" idx="4"/>
          </p:cNvCxnSpPr>
          <p:nvPr/>
        </p:nvCxnSpPr>
        <p:spPr>
          <a:xfrm>
            <a:off x="1181101" y="2883348"/>
            <a:ext cx="357457" cy="5060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AD803559-BDF5-A441-9E82-5D94F8BB3C5F}"/>
              </a:ext>
            </a:extLst>
          </p:cNvPr>
          <p:cNvSpPr txBox="1"/>
          <p:nvPr/>
        </p:nvSpPr>
        <p:spPr>
          <a:xfrm>
            <a:off x="1117087" y="3020017"/>
            <a:ext cx="2487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Optima" panose="02000503060000020004" pitchFamily="2" charset="0"/>
              </a:rPr>
              <a:t>t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7E3AA0E-6E61-E143-91EF-D55B6B58371D}"/>
              </a:ext>
            </a:extLst>
          </p:cNvPr>
          <p:cNvSpPr txBox="1"/>
          <p:nvPr/>
        </p:nvSpPr>
        <p:spPr>
          <a:xfrm>
            <a:off x="838200" y="2285416"/>
            <a:ext cx="3129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Optima" panose="02000503060000020004" pitchFamily="2" charset="0"/>
              </a:rPr>
              <a:t>n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3E4CF400-0A7B-BA4F-9C9D-7F3CFE170BD1}"/>
              </a:ext>
            </a:extLst>
          </p:cNvPr>
          <p:cNvSpPr txBox="1"/>
          <p:nvPr/>
        </p:nvSpPr>
        <p:spPr>
          <a:xfrm>
            <a:off x="760306" y="2943324"/>
            <a:ext cx="3129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Optima" panose="02000503060000020004" pitchFamily="2" charset="0"/>
              </a:rPr>
              <a:t>d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9EB995BC-A2A0-8E46-BEE2-8ED2AC7650D6}"/>
              </a:ext>
            </a:extLst>
          </p:cNvPr>
          <p:cNvSpPr txBox="1"/>
          <p:nvPr/>
        </p:nvSpPr>
        <p:spPr>
          <a:xfrm>
            <a:off x="6324600" y="228600"/>
            <a:ext cx="2438400" cy="53553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US" sz="3600" b="1" i="1" dirty="0">
                <a:latin typeface="Optima" panose="02000503060000020004" pitchFamily="2" charset="0"/>
              </a:rPr>
              <a:t>Patterns</a:t>
            </a:r>
            <a:endParaRPr lang="en-US" sz="3600" dirty="0">
              <a:latin typeface="Optima" panose="02000503060000020004" pitchFamily="2" charset="0"/>
            </a:endParaRPr>
          </a:p>
          <a:p>
            <a:endParaRPr lang="en-US" dirty="0">
              <a:latin typeface="Optima" panose="02000503060000020004" pitchFamily="2" charset="0"/>
            </a:endParaRPr>
          </a:p>
          <a:p>
            <a:r>
              <a:rPr lang="en-US" sz="3600" dirty="0">
                <a:latin typeface="Optima" panose="02000503060000020004" pitchFamily="2" charset="0"/>
              </a:rPr>
              <a:t>b</a:t>
            </a:r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anana</a:t>
            </a: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pan</a:t>
            </a: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and</a:t>
            </a:r>
          </a:p>
          <a:p>
            <a:r>
              <a:rPr lang="en-US" sz="36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nab</a:t>
            </a:r>
          </a:p>
          <a:p>
            <a:r>
              <a:rPr lang="en-US" sz="36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antenna</a:t>
            </a:r>
          </a:p>
          <a:p>
            <a:r>
              <a:rPr lang="en-US" sz="3600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bandana</a:t>
            </a:r>
          </a:p>
          <a:p>
            <a:r>
              <a:rPr lang="en-US" sz="3600" dirty="0" err="1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endParaRPr lang="en-US" sz="36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nana </a:t>
            </a:r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0B9FAC45-BE78-6E4F-A36D-37F6BEF920B2}"/>
              </a:ext>
            </a:extLst>
          </p:cNvPr>
          <p:cNvSpPr>
            <a:spLocks noChangeAspect="1"/>
          </p:cNvSpPr>
          <p:nvPr/>
        </p:nvSpPr>
        <p:spPr>
          <a:xfrm>
            <a:off x="2209800" y="795943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D790D050-5382-E943-A855-329FCFCDE970}"/>
              </a:ext>
            </a:extLst>
          </p:cNvPr>
          <p:cNvSpPr txBox="1"/>
          <p:nvPr/>
        </p:nvSpPr>
        <p:spPr>
          <a:xfrm>
            <a:off x="2188564" y="924239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</p:spTree>
    <p:extLst>
      <p:ext uri="{BB962C8B-B14F-4D97-AF65-F5344CB8AC3E}">
        <p14:creationId xmlns:p14="http://schemas.microsoft.com/office/powerpoint/2010/main" val="4285873587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2721018A-FC11-4349-97D6-4C25080765A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669DADC9-2A25-AF42-B7AD-9214AD465608}"/>
              </a:ext>
            </a:extLst>
          </p:cNvPr>
          <p:cNvSpPr/>
          <p:nvPr/>
        </p:nvSpPr>
        <p:spPr>
          <a:xfrm>
            <a:off x="2135295" y="3367909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03988856-2B78-DD47-BB56-FE8508040073}"/>
              </a:ext>
            </a:extLst>
          </p:cNvPr>
          <p:cNvSpPr/>
          <p:nvPr/>
        </p:nvSpPr>
        <p:spPr>
          <a:xfrm>
            <a:off x="2135294" y="2043402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DB933BF3-3FEE-1B43-B8E7-F322B3313B6C}"/>
              </a:ext>
            </a:extLst>
          </p:cNvPr>
          <p:cNvCxnSpPr>
            <a:endCxn id="4" idx="0"/>
          </p:cNvCxnSpPr>
          <p:nvPr/>
        </p:nvCxnSpPr>
        <p:spPr>
          <a:xfrm flipH="1">
            <a:off x="2249594" y="1284456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Oval 5">
            <a:extLst>
              <a:ext uri="{FF2B5EF4-FFF2-40B4-BE49-F238E27FC236}">
                <a16:creationId xmlns:a16="http://schemas.microsoft.com/office/drawing/2014/main" id="{64FE4926-DAF0-3D4B-86E4-48C6C740AC29}"/>
              </a:ext>
            </a:extLst>
          </p:cNvPr>
          <p:cNvSpPr/>
          <p:nvPr/>
        </p:nvSpPr>
        <p:spPr>
          <a:xfrm>
            <a:off x="2135295" y="2650025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A2EEF11-27AB-094B-AD46-0135C81EDF2D}"/>
              </a:ext>
            </a:extLst>
          </p:cNvPr>
          <p:cNvCxnSpPr>
            <a:stCxn id="4" idx="4"/>
            <a:endCxn id="6" idx="0"/>
          </p:cNvCxnSpPr>
          <p:nvPr/>
        </p:nvCxnSpPr>
        <p:spPr>
          <a:xfrm>
            <a:off x="2249594" y="227200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B0D2660D-D5FD-8440-9C74-CEB809F5EF67}"/>
              </a:ext>
            </a:extLst>
          </p:cNvPr>
          <p:cNvCxnSpPr>
            <a:stCxn id="6" idx="4"/>
            <a:endCxn id="3" idx="0"/>
          </p:cNvCxnSpPr>
          <p:nvPr/>
        </p:nvCxnSpPr>
        <p:spPr>
          <a:xfrm>
            <a:off x="2249595" y="2878625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3C8B8D11-C170-D14F-BE0D-B008FE0AAE46}"/>
              </a:ext>
            </a:extLst>
          </p:cNvPr>
          <p:cNvSpPr txBox="1"/>
          <p:nvPr/>
        </p:nvSpPr>
        <p:spPr>
          <a:xfrm>
            <a:off x="2073575" y="158229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99279F5-4074-0E4E-9DC4-26422BD920DD}"/>
              </a:ext>
            </a:extLst>
          </p:cNvPr>
          <p:cNvSpPr txBox="1"/>
          <p:nvPr/>
        </p:nvSpPr>
        <p:spPr>
          <a:xfrm>
            <a:off x="1981200" y="2280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389AB51-7190-AF4B-873D-A8C3A9257654}"/>
              </a:ext>
            </a:extLst>
          </p:cNvPr>
          <p:cNvSpPr txBox="1"/>
          <p:nvPr/>
        </p:nvSpPr>
        <p:spPr>
          <a:xfrm>
            <a:off x="1981200" y="293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48E2A70E-8175-B84D-BDEF-FD5DEFBB3F03}"/>
              </a:ext>
            </a:extLst>
          </p:cNvPr>
          <p:cNvSpPr/>
          <p:nvPr/>
        </p:nvSpPr>
        <p:spPr>
          <a:xfrm>
            <a:off x="3810001" y="335620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3D429DAE-20D9-484B-BC39-A6DD2292CDD6}"/>
              </a:ext>
            </a:extLst>
          </p:cNvPr>
          <p:cNvSpPr/>
          <p:nvPr/>
        </p:nvSpPr>
        <p:spPr>
          <a:xfrm>
            <a:off x="3810000" y="203170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0B2F28BC-6662-7C43-9764-5E18E724920D}"/>
              </a:ext>
            </a:extLst>
          </p:cNvPr>
          <p:cNvSpPr/>
          <p:nvPr/>
        </p:nvSpPr>
        <p:spPr>
          <a:xfrm>
            <a:off x="3810001" y="263832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20D05890-602E-BA40-B80E-AE29B8F28DC4}"/>
              </a:ext>
            </a:extLst>
          </p:cNvPr>
          <p:cNvCxnSpPr>
            <a:stCxn id="13" idx="4"/>
            <a:endCxn id="14" idx="0"/>
          </p:cNvCxnSpPr>
          <p:nvPr/>
        </p:nvCxnSpPr>
        <p:spPr>
          <a:xfrm>
            <a:off x="3924300" y="226030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A8721F8D-66D0-D94B-83D6-BE1CAE16FA07}"/>
              </a:ext>
            </a:extLst>
          </p:cNvPr>
          <p:cNvCxnSpPr>
            <a:stCxn id="14" idx="4"/>
            <a:endCxn id="12" idx="0"/>
          </p:cNvCxnSpPr>
          <p:nvPr/>
        </p:nvCxnSpPr>
        <p:spPr>
          <a:xfrm>
            <a:off x="3924301" y="2866925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FEB351EE-9D56-F04E-9F5B-04E9E25BB00D}"/>
              </a:ext>
            </a:extLst>
          </p:cNvPr>
          <p:cNvSpPr txBox="1"/>
          <p:nvPr/>
        </p:nvSpPr>
        <p:spPr>
          <a:xfrm>
            <a:off x="3619502" y="22689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27B76CF7-C645-E84C-BC72-402A2003B484}"/>
              </a:ext>
            </a:extLst>
          </p:cNvPr>
          <p:cNvSpPr txBox="1"/>
          <p:nvPr/>
        </p:nvSpPr>
        <p:spPr>
          <a:xfrm>
            <a:off x="3619502" y="29269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09A1AC70-E8A1-2844-8959-6E448786445A}"/>
              </a:ext>
            </a:extLst>
          </p:cNvPr>
          <p:cNvCxnSpPr>
            <a:endCxn id="13" idx="0"/>
          </p:cNvCxnSpPr>
          <p:nvPr/>
        </p:nvCxnSpPr>
        <p:spPr>
          <a:xfrm>
            <a:off x="2552700" y="1284456"/>
            <a:ext cx="1371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7024BB93-F90C-2D4A-BD0B-FB7178A5F0AC}"/>
              </a:ext>
            </a:extLst>
          </p:cNvPr>
          <p:cNvSpPr/>
          <p:nvPr/>
        </p:nvSpPr>
        <p:spPr>
          <a:xfrm>
            <a:off x="2135295" y="470594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B267C2D1-96B9-6246-B7A4-AC9042E5B780}"/>
              </a:ext>
            </a:extLst>
          </p:cNvPr>
          <p:cNvSpPr/>
          <p:nvPr/>
        </p:nvSpPr>
        <p:spPr>
          <a:xfrm>
            <a:off x="2135295" y="398805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1963C15B-619A-CD4C-8F39-C190729BC6AB}"/>
              </a:ext>
            </a:extLst>
          </p:cNvPr>
          <p:cNvCxnSpPr>
            <a:endCxn id="21" idx="0"/>
          </p:cNvCxnSpPr>
          <p:nvPr/>
        </p:nvCxnSpPr>
        <p:spPr>
          <a:xfrm>
            <a:off x="2249594" y="361003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8CA4F31A-DE36-0B4B-8E16-04CC41A153B3}"/>
              </a:ext>
            </a:extLst>
          </p:cNvPr>
          <p:cNvCxnSpPr>
            <a:stCxn id="21" idx="4"/>
            <a:endCxn id="20" idx="0"/>
          </p:cNvCxnSpPr>
          <p:nvPr/>
        </p:nvCxnSpPr>
        <p:spPr>
          <a:xfrm>
            <a:off x="2249595" y="4216659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>
            <a:extLst>
              <a:ext uri="{FF2B5EF4-FFF2-40B4-BE49-F238E27FC236}">
                <a16:creationId xmlns:a16="http://schemas.microsoft.com/office/drawing/2014/main" id="{B515CC55-C5C9-7845-86C6-ABB0369404A9}"/>
              </a:ext>
            </a:extLst>
          </p:cNvPr>
          <p:cNvSpPr txBox="1"/>
          <p:nvPr/>
        </p:nvSpPr>
        <p:spPr>
          <a:xfrm>
            <a:off x="1981200" y="361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3D4E843D-2087-DA48-B265-7081184C1247}"/>
              </a:ext>
            </a:extLst>
          </p:cNvPr>
          <p:cNvSpPr txBox="1"/>
          <p:nvPr/>
        </p:nvSpPr>
        <p:spPr>
          <a:xfrm>
            <a:off x="1981200" y="427663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6C5159A0-5797-724A-925B-BDD5C393FC2C}"/>
              </a:ext>
            </a:extLst>
          </p:cNvPr>
          <p:cNvSpPr/>
          <p:nvPr/>
        </p:nvSpPr>
        <p:spPr>
          <a:xfrm>
            <a:off x="2135295" y="53231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03BA5E19-E4B2-E647-B3F9-7565DF669C84}"/>
              </a:ext>
            </a:extLst>
          </p:cNvPr>
          <p:cNvCxnSpPr>
            <a:endCxn id="26" idx="0"/>
          </p:cNvCxnSpPr>
          <p:nvPr/>
        </p:nvCxnSpPr>
        <p:spPr>
          <a:xfrm>
            <a:off x="2249594" y="4945081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A62C79DA-6124-574F-B702-F142B9261BCB}"/>
              </a:ext>
            </a:extLst>
          </p:cNvPr>
          <p:cNvSpPr txBox="1"/>
          <p:nvPr/>
        </p:nvSpPr>
        <p:spPr>
          <a:xfrm>
            <a:off x="1981200" y="495377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1610FDD7-4E0D-CE4A-80F0-6D0906CC137C}"/>
              </a:ext>
            </a:extLst>
          </p:cNvPr>
          <p:cNvSpPr/>
          <p:nvPr/>
        </p:nvSpPr>
        <p:spPr>
          <a:xfrm>
            <a:off x="2813877" y="4039466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89A37A2D-F652-154B-AE80-947A1C5BCC2F}"/>
              </a:ext>
            </a:extLst>
          </p:cNvPr>
          <p:cNvCxnSpPr>
            <a:endCxn id="29" idx="1"/>
          </p:cNvCxnSpPr>
          <p:nvPr/>
        </p:nvCxnSpPr>
        <p:spPr>
          <a:xfrm>
            <a:off x="2345084" y="3558101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0C5F8C6B-1E42-EC45-83F4-357588DFDE03}"/>
              </a:ext>
            </a:extLst>
          </p:cNvPr>
          <p:cNvSpPr txBox="1"/>
          <p:nvPr/>
        </p:nvSpPr>
        <p:spPr>
          <a:xfrm>
            <a:off x="2388590" y="37708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DC38FD9F-F593-1C40-A30F-11C79975791A}"/>
              </a:ext>
            </a:extLst>
          </p:cNvPr>
          <p:cNvSpPr/>
          <p:nvPr/>
        </p:nvSpPr>
        <p:spPr>
          <a:xfrm>
            <a:off x="3048001" y="204340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3748B77-CDC8-614E-BA42-2E620145A34A}"/>
              </a:ext>
            </a:extLst>
          </p:cNvPr>
          <p:cNvCxnSpPr>
            <a:endCxn id="32" idx="0"/>
          </p:cNvCxnSpPr>
          <p:nvPr/>
        </p:nvCxnSpPr>
        <p:spPr>
          <a:xfrm>
            <a:off x="2552700" y="1284456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Oval 33">
            <a:extLst>
              <a:ext uri="{FF2B5EF4-FFF2-40B4-BE49-F238E27FC236}">
                <a16:creationId xmlns:a16="http://schemas.microsoft.com/office/drawing/2014/main" id="{8D37EE18-E8FF-1F40-8EE9-54B2FB22EB92}"/>
              </a:ext>
            </a:extLst>
          </p:cNvPr>
          <p:cNvSpPr/>
          <p:nvPr/>
        </p:nvSpPr>
        <p:spPr>
          <a:xfrm>
            <a:off x="3048001" y="337668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9240E726-2F90-EC46-92C9-83955AB9D6A5}"/>
              </a:ext>
            </a:extLst>
          </p:cNvPr>
          <p:cNvSpPr/>
          <p:nvPr/>
        </p:nvSpPr>
        <p:spPr>
          <a:xfrm>
            <a:off x="3048001" y="26588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1BBD8BA-E8E7-7C4F-B0CB-7FF75B2197D3}"/>
              </a:ext>
            </a:extLst>
          </p:cNvPr>
          <p:cNvCxnSpPr>
            <a:endCxn id="35" idx="0"/>
          </p:cNvCxnSpPr>
          <p:nvPr/>
        </p:nvCxnSpPr>
        <p:spPr>
          <a:xfrm>
            <a:off x="3162300" y="228078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9FB25F1C-1E4F-624A-9E0B-660F5AE27CA4}"/>
              </a:ext>
            </a:extLst>
          </p:cNvPr>
          <p:cNvCxnSpPr>
            <a:stCxn id="35" idx="4"/>
            <a:endCxn id="34" idx="0"/>
          </p:cNvCxnSpPr>
          <p:nvPr/>
        </p:nvCxnSpPr>
        <p:spPr>
          <a:xfrm>
            <a:off x="3162301" y="288740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>
            <a:extLst>
              <a:ext uri="{FF2B5EF4-FFF2-40B4-BE49-F238E27FC236}">
                <a16:creationId xmlns:a16="http://schemas.microsoft.com/office/drawing/2014/main" id="{4F449FA7-9EC0-1642-9698-6AAD5898AE74}"/>
              </a:ext>
            </a:extLst>
          </p:cNvPr>
          <p:cNvSpPr txBox="1"/>
          <p:nvPr/>
        </p:nvSpPr>
        <p:spPr>
          <a:xfrm>
            <a:off x="2857502" y="228947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2BAD8EBC-53B9-0C4D-8123-604B3DA24B6A}"/>
              </a:ext>
            </a:extLst>
          </p:cNvPr>
          <p:cNvSpPr txBox="1"/>
          <p:nvPr/>
        </p:nvSpPr>
        <p:spPr>
          <a:xfrm>
            <a:off x="2857502" y="29473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6C441B8-C97E-D947-9C7C-4383BDE47D04}"/>
              </a:ext>
            </a:extLst>
          </p:cNvPr>
          <p:cNvSpPr txBox="1"/>
          <p:nvPr/>
        </p:nvSpPr>
        <p:spPr>
          <a:xfrm>
            <a:off x="3171992" y="168383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9CD80BEA-E754-504C-B2A1-FF8E1291143A}"/>
              </a:ext>
            </a:extLst>
          </p:cNvPr>
          <p:cNvSpPr txBox="1"/>
          <p:nvPr/>
        </p:nvSpPr>
        <p:spPr>
          <a:xfrm>
            <a:off x="2630079" y="1693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2" name="Oval 41">
            <a:extLst>
              <a:ext uri="{FF2B5EF4-FFF2-40B4-BE49-F238E27FC236}">
                <a16:creationId xmlns:a16="http://schemas.microsoft.com/office/drawing/2014/main" id="{D3747532-2471-A64D-8F1F-053C489D464D}"/>
              </a:ext>
            </a:extLst>
          </p:cNvPr>
          <p:cNvSpPr/>
          <p:nvPr/>
        </p:nvSpPr>
        <p:spPr>
          <a:xfrm>
            <a:off x="876299" y="337263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32E08946-3F7F-294F-AD79-2F1CA010508A}"/>
              </a:ext>
            </a:extLst>
          </p:cNvPr>
          <p:cNvCxnSpPr>
            <a:endCxn id="57" idx="7"/>
          </p:cNvCxnSpPr>
          <p:nvPr/>
        </p:nvCxnSpPr>
        <p:spPr>
          <a:xfrm flipH="1">
            <a:off x="1261921" y="1284456"/>
            <a:ext cx="1290779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val 43">
            <a:extLst>
              <a:ext uri="{FF2B5EF4-FFF2-40B4-BE49-F238E27FC236}">
                <a16:creationId xmlns:a16="http://schemas.microsoft.com/office/drawing/2014/main" id="{BA6A61D0-113A-0449-AFAB-04CAF404A26E}"/>
              </a:ext>
            </a:extLst>
          </p:cNvPr>
          <p:cNvSpPr/>
          <p:nvPr/>
        </p:nvSpPr>
        <p:spPr>
          <a:xfrm>
            <a:off x="1424258" y="33893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8878C95E-0C19-3945-88FB-1C1A3EFC122A}"/>
              </a:ext>
            </a:extLst>
          </p:cNvPr>
          <p:cNvSpPr/>
          <p:nvPr/>
        </p:nvSpPr>
        <p:spPr>
          <a:xfrm>
            <a:off x="1423126" y="401098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E0417D1A-B05F-A24F-BE01-678BFC0408CC}"/>
              </a:ext>
            </a:extLst>
          </p:cNvPr>
          <p:cNvCxnSpPr/>
          <p:nvPr/>
        </p:nvCxnSpPr>
        <p:spPr>
          <a:xfrm>
            <a:off x="1553148" y="362597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val 46">
            <a:extLst>
              <a:ext uri="{FF2B5EF4-FFF2-40B4-BE49-F238E27FC236}">
                <a16:creationId xmlns:a16="http://schemas.microsoft.com/office/drawing/2014/main" id="{8548B110-4E8F-9A4C-BC8E-6C76D019C87E}"/>
              </a:ext>
            </a:extLst>
          </p:cNvPr>
          <p:cNvSpPr/>
          <p:nvPr/>
        </p:nvSpPr>
        <p:spPr>
          <a:xfrm>
            <a:off x="1421993" y="46966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2029DFC9-1CF9-3044-9E61-C241654BA2E5}"/>
              </a:ext>
            </a:extLst>
          </p:cNvPr>
          <p:cNvSpPr/>
          <p:nvPr/>
        </p:nvSpPr>
        <p:spPr>
          <a:xfrm>
            <a:off x="1421994" y="53102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C1B656B6-30C1-2246-93EA-253E58A63D3D}"/>
              </a:ext>
            </a:extLst>
          </p:cNvPr>
          <p:cNvCxnSpPr>
            <a:stCxn id="45" idx="4"/>
            <a:endCxn id="47" idx="0"/>
          </p:cNvCxnSpPr>
          <p:nvPr/>
        </p:nvCxnSpPr>
        <p:spPr>
          <a:xfrm flipH="1">
            <a:off x="1536293" y="423958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350D8684-903E-0C47-80ED-9D317F6BE9F4}"/>
              </a:ext>
            </a:extLst>
          </p:cNvPr>
          <p:cNvCxnSpPr/>
          <p:nvPr/>
        </p:nvCxnSpPr>
        <p:spPr>
          <a:xfrm>
            <a:off x="1536293" y="49252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2FCA3B7D-8176-BB47-AA2C-AEAC51484957}"/>
              </a:ext>
            </a:extLst>
          </p:cNvPr>
          <p:cNvSpPr txBox="1"/>
          <p:nvPr/>
        </p:nvSpPr>
        <p:spPr>
          <a:xfrm>
            <a:off x="1223859" y="496457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F6E053BF-9BDF-9F45-A478-338B54E300D9}"/>
              </a:ext>
            </a:extLst>
          </p:cNvPr>
          <p:cNvSpPr txBox="1"/>
          <p:nvPr/>
        </p:nvSpPr>
        <p:spPr>
          <a:xfrm>
            <a:off x="1250548" y="42936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0A1A166E-7101-F844-8C98-DADB9D1D322F}"/>
              </a:ext>
            </a:extLst>
          </p:cNvPr>
          <p:cNvSpPr txBox="1"/>
          <p:nvPr/>
        </p:nvSpPr>
        <p:spPr>
          <a:xfrm>
            <a:off x="1243616" y="36327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5DE54666-EB76-1E4A-B477-691B81D1C674}"/>
              </a:ext>
            </a:extLst>
          </p:cNvPr>
          <p:cNvSpPr/>
          <p:nvPr/>
        </p:nvSpPr>
        <p:spPr>
          <a:xfrm>
            <a:off x="1420862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6C662336-54D8-EA45-9D8F-4CD9F26D80E6}"/>
              </a:ext>
            </a:extLst>
          </p:cNvPr>
          <p:cNvCxnSpPr/>
          <p:nvPr/>
        </p:nvCxnSpPr>
        <p:spPr>
          <a:xfrm>
            <a:off x="1535161" y="554691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TextBox 55">
            <a:extLst>
              <a:ext uri="{FF2B5EF4-FFF2-40B4-BE49-F238E27FC236}">
                <a16:creationId xmlns:a16="http://schemas.microsoft.com/office/drawing/2014/main" id="{512560D2-DEC8-7443-9659-9BC4FD1872BF}"/>
              </a:ext>
            </a:extLst>
          </p:cNvPr>
          <p:cNvSpPr txBox="1"/>
          <p:nvPr/>
        </p:nvSpPr>
        <p:spPr>
          <a:xfrm>
            <a:off x="1235079" y="555126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57C2BB50-D46A-7146-84A1-9D52A76CB2DC}"/>
              </a:ext>
            </a:extLst>
          </p:cNvPr>
          <p:cNvSpPr/>
          <p:nvPr/>
        </p:nvSpPr>
        <p:spPr>
          <a:xfrm>
            <a:off x="1066800" y="204812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D10384DF-C364-344A-9B09-270FBAD331A0}"/>
              </a:ext>
            </a:extLst>
          </p:cNvPr>
          <p:cNvSpPr/>
          <p:nvPr/>
        </p:nvSpPr>
        <p:spPr>
          <a:xfrm>
            <a:off x="1066801" y="265474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8A53CD5D-2F24-664F-B743-B2E66DD397FC}"/>
              </a:ext>
            </a:extLst>
          </p:cNvPr>
          <p:cNvCxnSpPr>
            <a:stCxn id="57" idx="4"/>
            <a:endCxn id="58" idx="0"/>
          </p:cNvCxnSpPr>
          <p:nvPr/>
        </p:nvCxnSpPr>
        <p:spPr>
          <a:xfrm>
            <a:off x="1181100" y="227672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761C09CB-F1BA-4F4A-902D-76798AA3FC3E}"/>
              </a:ext>
            </a:extLst>
          </p:cNvPr>
          <p:cNvCxnSpPr>
            <a:stCxn id="58" idx="4"/>
          </p:cNvCxnSpPr>
          <p:nvPr/>
        </p:nvCxnSpPr>
        <p:spPr>
          <a:xfrm flipH="1">
            <a:off x="990599" y="2883348"/>
            <a:ext cx="190502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Box 60">
            <a:extLst>
              <a:ext uri="{FF2B5EF4-FFF2-40B4-BE49-F238E27FC236}">
                <a16:creationId xmlns:a16="http://schemas.microsoft.com/office/drawing/2014/main" id="{0F784FD3-58FC-3F4C-839E-A5D544AB5C3D}"/>
              </a:ext>
            </a:extLst>
          </p:cNvPr>
          <p:cNvSpPr txBox="1"/>
          <p:nvPr/>
        </p:nvSpPr>
        <p:spPr>
          <a:xfrm>
            <a:off x="1261921" y="154383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BB8B10BE-B018-2243-98A5-82B7212B7C21}"/>
              </a:ext>
            </a:extLst>
          </p:cNvPr>
          <p:cNvCxnSpPr>
            <a:stCxn id="58" idx="4"/>
          </p:cNvCxnSpPr>
          <p:nvPr/>
        </p:nvCxnSpPr>
        <p:spPr>
          <a:xfrm>
            <a:off x="1181101" y="2883348"/>
            <a:ext cx="357457" cy="5060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TextBox 62">
            <a:extLst>
              <a:ext uri="{FF2B5EF4-FFF2-40B4-BE49-F238E27FC236}">
                <a16:creationId xmlns:a16="http://schemas.microsoft.com/office/drawing/2014/main" id="{CA256ABF-5ED3-DE45-B051-FC9D659D314E}"/>
              </a:ext>
            </a:extLst>
          </p:cNvPr>
          <p:cNvSpPr txBox="1"/>
          <p:nvPr/>
        </p:nvSpPr>
        <p:spPr>
          <a:xfrm>
            <a:off x="1117087" y="30200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7EB91AFA-3C9E-9149-A168-9575ED44D779}"/>
              </a:ext>
            </a:extLst>
          </p:cNvPr>
          <p:cNvSpPr txBox="1"/>
          <p:nvPr/>
        </p:nvSpPr>
        <p:spPr>
          <a:xfrm>
            <a:off x="838200" y="228541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1DEE80F5-7037-3147-9CB8-E3A3CFE11CF5}"/>
              </a:ext>
            </a:extLst>
          </p:cNvPr>
          <p:cNvSpPr txBox="1"/>
          <p:nvPr/>
        </p:nvSpPr>
        <p:spPr>
          <a:xfrm>
            <a:off x="760306" y="29433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233384F3-D6C5-5D4D-9523-B047874705E0}"/>
              </a:ext>
            </a:extLst>
          </p:cNvPr>
          <p:cNvSpPr txBox="1"/>
          <p:nvPr/>
        </p:nvSpPr>
        <p:spPr>
          <a:xfrm>
            <a:off x="6324600" y="228600"/>
            <a:ext cx="2438400" cy="53553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US" sz="3600" b="1" i="1" dirty="0">
                <a:latin typeface="Optima" panose="02000503060000020004" pitchFamily="2" charset="0"/>
              </a:rPr>
              <a:t>Patterns</a:t>
            </a:r>
            <a:endParaRPr lang="en-US" sz="3600" dirty="0">
              <a:latin typeface="Optima" panose="02000503060000020004" pitchFamily="2" charset="0"/>
            </a:endParaRPr>
          </a:p>
          <a:p>
            <a:endParaRPr lang="en-US" dirty="0">
              <a:latin typeface="Optima" panose="02000503060000020004" pitchFamily="2" charset="0"/>
            </a:endParaRP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banana</a:t>
            </a: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pan</a:t>
            </a: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and</a:t>
            </a:r>
          </a:p>
          <a:p>
            <a:r>
              <a:rPr lang="en-US" sz="36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nab</a:t>
            </a:r>
          </a:p>
          <a:p>
            <a:r>
              <a:rPr lang="en-US" sz="36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antenna</a:t>
            </a:r>
          </a:p>
          <a:p>
            <a:r>
              <a:rPr lang="en-US" sz="3600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bandana</a:t>
            </a:r>
          </a:p>
          <a:p>
            <a:r>
              <a:rPr lang="en-US" sz="3600" dirty="0" err="1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endParaRPr lang="en-US" sz="36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nana </a:t>
            </a:r>
          </a:p>
        </p:txBody>
      </p:sp>
      <p:sp>
        <p:nvSpPr>
          <p:cNvPr id="67" name="Oval 66">
            <a:extLst>
              <a:ext uri="{FF2B5EF4-FFF2-40B4-BE49-F238E27FC236}">
                <a16:creationId xmlns:a16="http://schemas.microsoft.com/office/drawing/2014/main" id="{F1E65DCB-94E2-4243-8E5D-1B6BAD3F2352}"/>
              </a:ext>
            </a:extLst>
          </p:cNvPr>
          <p:cNvSpPr>
            <a:spLocks noChangeAspect="1"/>
          </p:cNvSpPr>
          <p:nvPr/>
        </p:nvSpPr>
        <p:spPr>
          <a:xfrm>
            <a:off x="2209800" y="795943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86CCFC04-1F47-4A4C-BCF8-606F5DFBE203}"/>
              </a:ext>
            </a:extLst>
          </p:cNvPr>
          <p:cNvSpPr txBox="1"/>
          <p:nvPr/>
        </p:nvSpPr>
        <p:spPr>
          <a:xfrm>
            <a:off x="2188564" y="924239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</p:spTree>
    <p:extLst>
      <p:ext uri="{BB962C8B-B14F-4D97-AF65-F5344CB8AC3E}">
        <p14:creationId xmlns:p14="http://schemas.microsoft.com/office/powerpoint/2010/main" val="44044664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2E863DDB-68D3-ED4E-B953-5C01C786DA3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2EC5AD38-342A-8A44-AD11-B49B94A51AA0}"/>
              </a:ext>
            </a:extLst>
          </p:cNvPr>
          <p:cNvSpPr/>
          <p:nvPr/>
        </p:nvSpPr>
        <p:spPr>
          <a:xfrm>
            <a:off x="2135295" y="3367909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C30E60D4-C8EE-7F44-B6A6-36ECDB2905E0}"/>
              </a:ext>
            </a:extLst>
          </p:cNvPr>
          <p:cNvSpPr/>
          <p:nvPr/>
        </p:nvSpPr>
        <p:spPr>
          <a:xfrm>
            <a:off x="2135294" y="2043402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D68EE365-0E07-DF41-8558-47D153DC620C}"/>
              </a:ext>
            </a:extLst>
          </p:cNvPr>
          <p:cNvCxnSpPr>
            <a:endCxn id="4" idx="0"/>
          </p:cNvCxnSpPr>
          <p:nvPr/>
        </p:nvCxnSpPr>
        <p:spPr>
          <a:xfrm flipH="1">
            <a:off x="2249594" y="1284456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Oval 5">
            <a:extLst>
              <a:ext uri="{FF2B5EF4-FFF2-40B4-BE49-F238E27FC236}">
                <a16:creationId xmlns:a16="http://schemas.microsoft.com/office/drawing/2014/main" id="{CEFA5134-15C0-C24B-AB75-DB1611F77735}"/>
              </a:ext>
            </a:extLst>
          </p:cNvPr>
          <p:cNvSpPr/>
          <p:nvPr/>
        </p:nvSpPr>
        <p:spPr>
          <a:xfrm>
            <a:off x="2135295" y="2650025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FAE82A4-7A24-6B4F-A9B6-0E8024AE0FEE}"/>
              </a:ext>
            </a:extLst>
          </p:cNvPr>
          <p:cNvCxnSpPr>
            <a:stCxn id="4" idx="4"/>
            <a:endCxn id="6" idx="0"/>
          </p:cNvCxnSpPr>
          <p:nvPr/>
        </p:nvCxnSpPr>
        <p:spPr>
          <a:xfrm>
            <a:off x="2249594" y="227200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A635C870-CF09-7245-A82F-32856453CD39}"/>
              </a:ext>
            </a:extLst>
          </p:cNvPr>
          <p:cNvCxnSpPr>
            <a:stCxn id="6" idx="4"/>
            <a:endCxn id="3" idx="0"/>
          </p:cNvCxnSpPr>
          <p:nvPr/>
        </p:nvCxnSpPr>
        <p:spPr>
          <a:xfrm>
            <a:off x="2249595" y="2878625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DD9298AD-407A-E24D-A54A-7ACAC4D87826}"/>
              </a:ext>
            </a:extLst>
          </p:cNvPr>
          <p:cNvSpPr txBox="1"/>
          <p:nvPr/>
        </p:nvSpPr>
        <p:spPr>
          <a:xfrm>
            <a:off x="2073575" y="158229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F53320AE-B13F-E942-B5B2-EC6D51BCE917}"/>
              </a:ext>
            </a:extLst>
          </p:cNvPr>
          <p:cNvSpPr txBox="1"/>
          <p:nvPr/>
        </p:nvSpPr>
        <p:spPr>
          <a:xfrm>
            <a:off x="1981200" y="2280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E085EF5-46FC-D34F-9220-4F718D505629}"/>
              </a:ext>
            </a:extLst>
          </p:cNvPr>
          <p:cNvSpPr txBox="1"/>
          <p:nvPr/>
        </p:nvSpPr>
        <p:spPr>
          <a:xfrm>
            <a:off x="1981200" y="293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8FA7927F-D1AC-5941-B7CA-B693B8DCAEB9}"/>
              </a:ext>
            </a:extLst>
          </p:cNvPr>
          <p:cNvSpPr/>
          <p:nvPr/>
        </p:nvSpPr>
        <p:spPr>
          <a:xfrm>
            <a:off x="3810001" y="335620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5312E832-2267-4D4D-9C5D-14BA5D99433E}"/>
              </a:ext>
            </a:extLst>
          </p:cNvPr>
          <p:cNvSpPr/>
          <p:nvPr/>
        </p:nvSpPr>
        <p:spPr>
          <a:xfrm>
            <a:off x="3810000" y="203170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EF06F108-932C-D84C-9205-5B06A913AE0E}"/>
              </a:ext>
            </a:extLst>
          </p:cNvPr>
          <p:cNvSpPr/>
          <p:nvPr/>
        </p:nvSpPr>
        <p:spPr>
          <a:xfrm>
            <a:off x="3810001" y="263832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2EAE4A95-437E-6745-96E0-A039FF006B59}"/>
              </a:ext>
            </a:extLst>
          </p:cNvPr>
          <p:cNvCxnSpPr>
            <a:stCxn id="13" idx="4"/>
            <a:endCxn id="14" idx="0"/>
          </p:cNvCxnSpPr>
          <p:nvPr/>
        </p:nvCxnSpPr>
        <p:spPr>
          <a:xfrm>
            <a:off x="3924300" y="226030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C42C6154-27B3-0444-B515-5089BFEE8546}"/>
              </a:ext>
            </a:extLst>
          </p:cNvPr>
          <p:cNvCxnSpPr>
            <a:stCxn id="14" idx="4"/>
            <a:endCxn id="12" idx="0"/>
          </p:cNvCxnSpPr>
          <p:nvPr/>
        </p:nvCxnSpPr>
        <p:spPr>
          <a:xfrm>
            <a:off x="3924301" y="2866925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1A3B06CD-F6A7-174F-AEB1-47455C8D0CBC}"/>
              </a:ext>
            </a:extLst>
          </p:cNvPr>
          <p:cNvSpPr txBox="1"/>
          <p:nvPr/>
        </p:nvSpPr>
        <p:spPr>
          <a:xfrm>
            <a:off x="3619502" y="22689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E33CB33-2919-D440-AA8F-E1093F2207E2}"/>
              </a:ext>
            </a:extLst>
          </p:cNvPr>
          <p:cNvSpPr txBox="1"/>
          <p:nvPr/>
        </p:nvSpPr>
        <p:spPr>
          <a:xfrm>
            <a:off x="3619502" y="29269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F74C1491-BF2B-894A-A471-39608C8061E9}"/>
              </a:ext>
            </a:extLst>
          </p:cNvPr>
          <p:cNvCxnSpPr>
            <a:endCxn id="13" idx="0"/>
          </p:cNvCxnSpPr>
          <p:nvPr/>
        </p:nvCxnSpPr>
        <p:spPr>
          <a:xfrm>
            <a:off x="2552700" y="1284456"/>
            <a:ext cx="1371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CEBF8FB5-C73B-B04F-9695-310ABD0ADF50}"/>
              </a:ext>
            </a:extLst>
          </p:cNvPr>
          <p:cNvSpPr/>
          <p:nvPr/>
        </p:nvSpPr>
        <p:spPr>
          <a:xfrm>
            <a:off x="2135295" y="470594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08925F66-1C53-BB47-ACC2-F3CA8E3A6BEC}"/>
              </a:ext>
            </a:extLst>
          </p:cNvPr>
          <p:cNvSpPr/>
          <p:nvPr/>
        </p:nvSpPr>
        <p:spPr>
          <a:xfrm>
            <a:off x="2135295" y="398805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305F5FB5-F64E-C545-ADA2-27020EC12C0A}"/>
              </a:ext>
            </a:extLst>
          </p:cNvPr>
          <p:cNvCxnSpPr>
            <a:endCxn id="21" idx="0"/>
          </p:cNvCxnSpPr>
          <p:nvPr/>
        </p:nvCxnSpPr>
        <p:spPr>
          <a:xfrm>
            <a:off x="2249594" y="361003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3FB348D9-1A8C-804C-B6D7-70669F61DA32}"/>
              </a:ext>
            </a:extLst>
          </p:cNvPr>
          <p:cNvCxnSpPr>
            <a:stCxn id="21" idx="4"/>
            <a:endCxn id="20" idx="0"/>
          </p:cNvCxnSpPr>
          <p:nvPr/>
        </p:nvCxnSpPr>
        <p:spPr>
          <a:xfrm>
            <a:off x="2249595" y="4216659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>
            <a:extLst>
              <a:ext uri="{FF2B5EF4-FFF2-40B4-BE49-F238E27FC236}">
                <a16:creationId xmlns:a16="http://schemas.microsoft.com/office/drawing/2014/main" id="{80D174AC-BAF7-0547-AD66-B9F47D831660}"/>
              </a:ext>
            </a:extLst>
          </p:cNvPr>
          <p:cNvSpPr txBox="1"/>
          <p:nvPr/>
        </p:nvSpPr>
        <p:spPr>
          <a:xfrm>
            <a:off x="1981200" y="361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7D15BF7-80CE-C04E-AF24-6661180FD276}"/>
              </a:ext>
            </a:extLst>
          </p:cNvPr>
          <p:cNvSpPr txBox="1"/>
          <p:nvPr/>
        </p:nvSpPr>
        <p:spPr>
          <a:xfrm>
            <a:off x="1981200" y="427663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F97D2C3A-6FA1-E242-9BED-D5CFA81130EB}"/>
              </a:ext>
            </a:extLst>
          </p:cNvPr>
          <p:cNvSpPr/>
          <p:nvPr/>
        </p:nvSpPr>
        <p:spPr>
          <a:xfrm>
            <a:off x="2135295" y="53231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A88BAEDB-1191-C44D-9421-7CE91B326FE5}"/>
              </a:ext>
            </a:extLst>
          </p:cNvPr>
          <p:cNvCxnSpPr>
            <a:endCxn id="26" idx="0"/>
          </p:cNvCxnSpPr>
          <p:nvPr/>
        </p:nvCxnSpPr>
        <p:spPr>
          <a:xfrm>
            <a:off x="2249594" y="4945081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C22E717F-8940-B545-816E-40CD08481ABB}"/>
              </a:ext>
            </a:extLst>
          </p:cNvPr>
          <p:cNvSpPr txBox="1"/>
          <p:nvPr/>
        </p:nvSpPr>
        <p:spPr>
          <a:xfrm>
            <a:off x="1981200" y="495377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CB1C82B9-5D4B-CF43-9F27-5ED51237B351}"/>
              </a:ext>
            </a:extLst>
          </p:cNvPr>
          <p:cNvSpPr/>
          <p:nvPr/>
        </p:nvSpPr>
        <p:spPr>
          <a:xfrm>
            <a:off x="2813877" y="4039466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BB67A039-AC03-0F4F-A9F9-3AA410FB842E}"/>
              </a:ext>
            </a:extLst>
          </p:cNvPr>
          <p:cNvSpPr/>
          <p:nvPr/>
        </p:nvSpPr>
        <p:spPr>
          <a:xfrm>
            <a:off x="2812744" y="4725172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AE6B7294-F4FA-BC4B-B5B0-EBC8F0134792}"/>
              </a:ext>
            </a:extLst>
          </p:cNvPr>
          <p:cNvCxnSpPr>
            <a:stCxn id="29" idx="4"/>
            <a:endCxn id="30" idx="0"/>
          </p:cNvCxnSpPr>
          <p:nvPr/>
        </p:nvCxnSpPr>
        <p:spPr>
          <a:xfrm flipH="1">
            <a:off x="2927044" y="42680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>
            <a:extLst>
              <a:ext uri="{FF2B5EF4-FFF2-40B4-BE49-F238E27FC236}">
                <a16:creationId xmlns:a16="http://schemas.microsoft.com/office/drawing/2014/main" id="{13451F93-BA5E-CD46-BB71-774EBFDC8F46}"/>
              </a:ext>
            </a:extLst>
          </p:cNvPr>
          <p:cNvSpPr txBox="1"/>
          <p:nvPr/>
        </p:nvSpPr>
        <p:spPr>
          <a:xfrm>
            <a:off x="2641299" y="43221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440FE36D-0072-4949-A1E4-6311DE2FB1CA}"/>
              </a:ext>
            </a:extLst>
          </p:cNvPr>
          <p:cNvCxnSpPr>
            <a:endCxn id="29" idx="1"/>
          </p:cNvCxnSpPr>
          <p:nvPr/>
        </p:nvCxnSpPr>
        <p:spPr>
          <a:xfrm>
            <a:off x="2345084" y="3558101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>
            <a:extLst>
              <a:ext uri="{FF2B5EF4-FFF2-40B4-BE49-F238E27FC236}">
                <a16:creationId xmlns:a16="http://schemas.microsoft.com/office/drawing/2014/main" id="{E881520E-E804-4F4F-807D-D36D2E451F05}"/>
              </a:ext>
            </a:extLst>
          </p:cNvPr>
          <p:cNvSpPr txBox="1"/>
          <p:nvPr/>
        </p:nvSpPr>
        <p:spPr>
          <a:xfrm>
            <a:off x="2388590" y="37708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34556B00-9998-F04B-A283-4ACD8C8E2102}"/>
              </a:ext>
            </a:extLst>
          </p:cNvPr>
          <p:cNvSpPr/>
          <p:nvPr/>
        </p:nvSpPr>
        <p:spPr>
          <a:xfrm>
            <a:off x="3048001" y="204340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79FE4051-BD34-5840-9492-0742CE5B9B43}"/>
              </a:ext>
            </a:extLst>
          </p:cNvPr>
          <p:cNvCxnSpPr>
            <a:endCxn id="35" idx="0"/>
          </p:cNvCxnSpPr>
          <p:nvPr/>
        </p:nvCxnSpPr>
        <p:spPr>
          <a:xfrm>
            <a:off x="2552700" y="1284456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Oval 36">
            <a:extLst>
              <a:ext uri="{FF2B5EF4-FFF2-40B4-BE49-F238E27FC236}">
                <a16:creationId xmlns:a16="http://schemas.microsoft.com/office/drawing/2014/main" id="{B3414620-996F-B64B-A824-5493ADDE8ABD}"/>
              </a:ext>
            </a:extLst>
          </p:cNvPr>
          <p:cNvSpPr/>
          <p:nvPr/>
        </p:nvSpPr>
        <p:spPr>
          <a:xfrm>
            <a:off x="3048001" y="337668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97FD51D7-EC31-FD44-A263-43E6E6A97C22}"/>
              </a:ext>
            </a:extLst>
          </p:cNvPr>
          <p:cNvSpPr/>
          <p:nvPr/>
        </p:nvSpPr>
        <p:spPr>
          <a:xfrm>
            <a:off x="3048001" y="26588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C4DBF211-3165-DF43-A079-F67F93952F89}"/>
              </a:ext>
            </a:extLst>
          </p:cNvPr>
          <p:cNvCxnSpPr>
            <a:endCxn id="38" idx="0"/>
          </p:cNvCxnSpPr>
          <p:nvPr/>
        </p:nvCxnSpPr>
        <p:spPr>
          <a:xfrm>
            <a:off x="3162300" y="228078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C5565F00-DD47-F94C-A678-AB8F13011D57}"/>
              </a:ext>
            </a:extLst>
          </p:cNvPr>
          <p:cNvCxnSpPr>
            <a:stCxn id="38" idx="4"/>
            <a:endCxn id="37" idx="0"/>
          </p:cNvCxnSpPr>
          <p:nvPr/>
        </p:nvCxnSpPr>
        <p:spPr>
          <a:xfrm>
            <a:off x="3162301" y="288740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>
            <a:extLst>
              <a:ext uri="{FF2B5EF4-FFF2-40B4-BE49-F238E27FC236}">
                <a16:creationId xmlns:a16="http://schemas.microsoft.com/office/drawing/2014/main" id="{AA8E88BA-0834-3F41-B8D1-D21E5C7A8F62}"/>
              </a:ext>
            </a:extLst>
          </p:cNvPr>
          <p:cNvSpPr txBox="1"/>
          <p:nvPr/>
        </p:nvSpPr>
        <p:spPr>
          <a:xfrm>
            <a:off x="2857502" y="228947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F6B5E702-CDE8-B94C-88D4-427E22F3149A}"/>
              </a:ext>
            </a:extLst>
          </p:cNvPr>
          <p:cNvSpPr txBox="1"/>
          <p:nvPr/>
        </p:nvSpPr>
        <p:spPr>
          <a:xfrm>
            <a:off x="2857502" y="29473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B500D62-3DFC-9643-B0DA-045D58589E19}"/>
              </a:ext>
            </a:extLst>
          </p:cNvPr>
          <p:cNvSpPr txBox="1"/>
          <p:nvPr/>
        </p:nvSpPr>
        <p:spPr>
          <a:xfrm>
            <a:off x="3171992" y="168383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8941012B-18B6-D54B-80C7-43E0B53CF651}"/>
              </a:ext>
            </a:extLst>
          </p:cNvPr>
          <p:cNvSpPr txBox="1"/>
          <p:nvPr/>
        </p:nvSpPr>
        <p:spPr>
          <a:xfrm>
            <a:off x="2630079" y="1693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CDCC2F3D-5FC8-2145-9346-63B587CC5994}"/>
              </a:ext>
            </a:extLst>
          </p:cNvPr>
          <p:cNvSpPr/>
          <p:nvPr/>
        </p:nvSpPr>
        <p:spPr>
          <a:xfrm>
            <a:off x="876299" y="337263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AB9FA5AA-9D9A-E242-8E02-FFD4C44D8EBA}"/>
              </a:ext>
            </a:extLst>
          </p:cNvPr>
          <p:cNvCxnSpPr>
            <a:endCxn id="60" idx="7"/>
          </p:cNvCxnSpPr>
          <p:nvPr/>
        </p:nvCxnSpPr>
        <p:spPr>
          <a:xfrm flipH="1">
            <a:off x="1261921" y="1284456"/>
            <a:ext cx="1290779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val 46">
            <a:extLst>
              <a:ext uri="{FF2B5EF4-FFF2-40B4-BE49-F238E27FC236}">
                <a16:creationId xmlns:a16="http://schemas.microsoft.com/office/drawing/2014/main" id="{274AA23E-47E1-644C-B43D-F6CB82C528DA}"/>
              </a:ext>
            </a:extLst>
          </p:cNvPr>
          <p:cNvSpPr/>
          <p:nvPr/>
        </p:nvSpPr>
        <p:spPr>
          <a:xfrm>
            <a:off x="1424258" y="33893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E9A84652-1DBA-494E-8B57-238ACDC6A491}"/>
              </a:ext>
            </a:extLst>
          </p:cNvPr>
          <p:cNvSpPr/>
          <p:nvPr/>
        </p:nvSpPr>
        <p:spPr>
          <a:xfrm>
            <a:off x="1423126" y="401098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CB2B7405-3043-E948-B138-BF31E3795CCB}"/>
              </a:ext>
            </a:extLst>
          </p:cNvPr>
          <p:cNvCxnSpPr/>
          <p:nvPr/>
        </p:nvCxnSpPr>
        <p:spPr>
          <a:xfrm>
            <a:off x="1553148" y="362597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1C199973-59D8-2B4D-8DA7-B8530A8EC91B}"/>
              </a:ext>
            </a:extLst>
          </p:cNvPr>
          <p:cNvSpPr/>
          <p:nvPr/>
        </p:nvSpPr>
        <p:spPr>
          <a:xfrm>
            <a:off x="1421993" y="46966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003CA70D-5444-674A-99BD-4B1591DBA039}"/>
              </a:ext>
            </a:extLst>
          </p:cNvPr>
          <p:cNvSpPr/>
          <p:nvPr/>
        </p:nvSpPr>
        <p:spPr>
          <a:xfrm>
            <a:off x="1421994" y="53102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461C7D0-F674-EC48-B8EF-4018864487E3}"/>
              </a:ext>
            </a:extLst>
          </p:cNvPr>
          <p:cNvCxnSpPr>
            <a:stCxn id="48" idx="4"/>
            <a:endCxn id="50" idx="0"/>
          </p:cNvCxnSpPr>
          <p:nvPr/>
        </p:nvCxnSpPr>
        <p:spPr>
          <a:xfrm flipH="1">
            <a:off x="1536293" y="423958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13310559-985D-ED45-96D9-BB272B95437D}"/>
              </a:ext>
            </a:extLst>
          </p:cNvPr>
          <p:cNvCxnSpPr/>
          <p:nvPr/>
        </p:nvCxnSpPr>
        <p:spPr>
          <a:xfrm>
            <a:off x="1536293" y="49252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620E54A2-4052-5C4F-831F-4056032F9AF7}"/>
              </a:ext>
            </a:extLst>
          </p:cNvPr>
          <p:cNvSpPr txBox="1"/>
          <p:nvPr/>
        </p:nvSpPr>
        <p:spPr>
          <a:xfrm>
            <a:off x="1223859" y="496457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92850B56-AA7B-7E4E-B221-3452CF205B27}"/>
              </a:ext>
            </a:extLst>
          </p:cNvPr>
          <p:cNvSpPr txBox="1"/>
          <p:nvPr/>
        </p:nvSpPr>
        <p:spPr>
          <a:xfrm>
            <a:off x="1250548" y="42936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C32B438-F6AC-CB45-A006-A600AD0C882B}"/>
              </a:ext>
            </a:extLst>
          </p:cNvPr>
          <p:cNvSpPr txBox="1"/>
          <p:nvPr/>
        </p:nvSpPr>
        <p:spPr>
          <a:xfrm>
            <a:off x="1243616" y="36327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E4DAAB1B-07EF-2A41-B2CE-F7C73559E534}"/>
              </a:ext>
            </a:extLst>
          </p:cNvPr>
          <p:cNvSpPr/>
          <p:nvPr/>
        </p:nvSpPr>
        <p:spPr>
          <a:xfrm>
            <a:off x="1420862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BED06554-1064-9A4E-AB4F-EF3CA0C93073}"/>
              </a:ext>
            </a:extLst>
          </p:cNvPr>
          <p:cNvCxnSpPr/>
          <p:nvPr/>
        </p:nvCxnSpPr>
        <p:spPr>
          <a:xfrm>
            <a:off x="1535161" y="554691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TextBox 58">
            <a:extLst>
              <a:ext uri="{FF2B5EF4-FFF2-40B4-BE49-F238E27FC236}">
                <a16:creationId xmlns:a16="http://schemas.microsoft.com/office/drawing/2014/main" id="{02561154-F083-804C-9F5F-88A166CD2690}"/>
              </a:ext>
            </a:extLst>
          </p:cNvPr>
          <p:cNvSpPr txBox="1"/>
          <p:nvPr/>
        </p:nvSpPr>
        <p:spPr>
          <a:xfrm>
            <a:off x="1235079" y="555126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8DA440DD-7003-8B4E-BBDA-679B55D23393}"/>
              </a:ext>
            </a:extLst>
          </p:cNvPr>
          <p:cNvSpPr/>
          <p:nvPr/>
        </p:nvSpPr>
        <p:spPr>
          <a:xfrm>
            <a:off x="1066800" y="204812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3886A1A9-0EB9-6647-AB3D-B2083405ADFA}"/>
              </a:ext>
            </a:extLst>
          </p:cNvPr>
          <p:cNvSpPr/>
          <p:nvPr/>
        </p:nvSpPr>
        <p:spPr>
          <a:xfrm>
            <a:off x="1066801" y="265474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EC2A156F-A3F7-9947-9AA6-0F35917167A8}"/>
              </a:ext>
            </a:extLst>
          </p:cNvPr>
          <p:cNvCxnSpPr>
            <a:stCxn id="60" idx="4"/>
            <a:endCxn id="61" idx="0"/>
          </p:cNvCxnSpPr>
          <p:nvPr/>
        </p:nvCxnSpPr>
        <p:spPr>
          <a:xfrm>
            <a:off x="1181100" y="227672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8F3A4413-58BF-3545-B22B-3225A892A393}"/>
              </a:ext>
            </a:extLst>
          </p:cNvPr>
          <p:cNvCxnSpPr>
            <a:stCxn id="61" idx="4"/>
          </p:cNvCxnSpPr>
          <p:nvPr/>
        </p:nvCxnSpPr>
        <p:spPr>
          <a:xfrm flipH="1">
            <a:off x="990599" y="2883348"/>
            <a:ext cx="190502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TextBox 63">
            <a:extLst>
              <a:ext uri="{FF2B5EF4-FFF2-40B4-BE49-F238E27FC236}">
                <a16:creationId xmlns:a16="http://schemas.microsoft.com/office/drawing/2014/main" id="{C67C01CE-3C22-7C49-AB7C-E07128135274}"/>
              </a:ext>
            </a:extLst>
          </p:cNvPr>
          <p:cNvSpPr txBox="1"/>
          <p:nvPr/>
        </p:nvSpPr>
        <p:spPr>
          <a:xfrm>
            <a:off x="1261921" y="154383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EACCBF2C-F305-5543-8009-38A81B0D3EB8}"/>
              </a:ext>
            </a:extLst>
          </p:cNvPr>
          <p:cNvCxnSpPr>
            <a:stCxn id="61" idx="4"/>
          </p:cNvCxnSpPr>
          <p:nvPr/>
        </p:nvCxnSpPr>
        <p:spPr>
          <a:xfrm>
            <a:off x="1181101" y="2883348"/>
            <a:ext cx="357457" cy="5060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Box 65">
            <a:extLst>
              <a:ext uri="{FF2B5EF4-FFF2-40B4-BE49-F238E27FC236}">
                <a16:creationId xmlns:a16="http://schemas.microsoft.com/office/drawing/2014/main" id="{751F4567-CD9E-1B43-8E8B-5226CAAA20FC}"/>
              </a:ext>
            </a:extLst>
          </p:cNvPr>
          <p:cNvSpPr txBox="1"/>
          <p:nvPr/>
        </p:nvSpPr>
        <p:spPr>
          <a:xfrm>
            <a:off x="1117087" y="30200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F96E0272-DA5C-A249-8B1D-6E9170BFF433}"/>
              </a:ext>
            </a:extLst>
          </p:cNvPr>
          <p:cNvSpPr txBox="1"/>
          <p:nvPr/>
        </p:nvSpPr>
        <p:spPr>
          <a:xfrm>
            <a:off x="838200" y="228541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D6191B9F-F083-BF42-BBF0-BB8DA9725855}"/>
              </a:ext>
            </a:extLst>
          </p:cNvPr>
          <p:cNvSpPr txBox="1"/>
          <p:nvPr/>
        </p:nvSpPr>
        <p:spPr>
          <a:xfrm>
            <a:off x="760306" y="29433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FAA2E5F4-FD85-FD4F-84F0-1ED3489BCA97}"/>
              </a:ext>
            </a:extLst>
          </p:cNvPr>
          <p:cNvSpPr txBox="1"/>
          <p:nvPr/>
        </p:nvSpPr>
        <p:spPr>
          <a:xfrm>
            <a:off x="6324600" y="228600"/>
            <a:ext cx="2438400" cy="53553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US" sz="3600" b="1" i="1" dirty="0">
                <a:latin typeface="Optima" panose="02000503060000020004" pitchFamily="2" charset="0"/>
              </a:rPr>
              <a:t>Patterns</a:t>
            </a:r>
            <a:endParaRPr lang="en-US" sz="3600" dirty="0">
              <a:latin typeface="Optima" panose="02000503060000020004" pitchFamily="2" charset="0"/>
            </a:endParaRPr>
          </a:p>
          <a:p>
            <a:endParaRPr lang="en-US" dirty="0">
              <a:latin typeface="Optima" panose="02000503060000020004" pitchFamily="2" charset="0"/>
            </a:endParaRP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banana</a:t>
            </a: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pan</a:t>
            </a: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and</a:t>
            </a:r>
          </a:p>
          <a:p>
            <a:r>
              <a:rPr lang="en-US" sz="36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nab</a:t>
            </a:r>
          </a:p>
          <a:p>
            <a:r>
              <a:rPr lang="en-US" sz="36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antenna</a:t>
            </a:r>
          </a:p>
          <a:p>
            <a:r>
              <a:rPr lang="en-US" sz="3600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bandana</a:t>
            </a:r>
          </a:p>
          <a:p>
            <a:r>
              <a:rPr lang="en-US" sz="3600" dirty="0" err="1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endParaRPr lang="en-US" sz="36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nana </a:t>
            </a: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E2512C98-9D04-A54C-BE49-ED0E09B3E3BE}"/>
              </a:ext>
            </a:extLst>
          </p:cNvPr>
          <p:cNvSpPr>
            <a:spLocks noChangeAspect="1"/>
          </p:cNvSpPr>
          <p:nvPr/>
        </p:nvSpPr>
        <p:spPr>
          <a:xfrm>
            <a:off x="2209800" y="795943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C63EED7C-FF3F-734D-85AD-5140138E8E61}"/>
              </a:ext>
            </a:extLst>
          </p:cNvPr>
          <p:cNvSpPr txBox="1"/>
          <p:nvPr/>
        </p:nvSpPr>
        <p:spPr>
          <a:xfrm>
            <a:off x="2188564" y="924239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</p:spTree>
    <p:extLst>
      <p:ext uri="{BB962C8B-B14F-4D97-AF65-F5344CB8AC3E}">
        <p14:creationId xmlns:p14="http://schemas.microsoft.com/office/powerpoint/2010/main" val="2284411136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5EF8195E-B67C-0844-99FA-CF72EF9FC49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43F6E331-6225-5F4D-A293-1CE3585CF2DA}"/>
              </a:ext>
            </a:extLst>
          </p:cNvPr>
          <p:cNvSpPr/>
          <p:nvPr/>
        </p:nvSpPr>
        <p:spPr>
          <a:xfrm>
            <a:off x="2135295" y="3367909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E5965354-4F93-7F45-874C-A24A391326EA}"/>
              </a:ext>
            </a:extLst>
          </p:cNvPr>
          <p:cNvSpPr/>
          <p:nvPr/>
        </p:nvSpPr>
        <p:spPr>
          <a:xfrm>
            <a:off x="2135294" y="2043402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7B833E5B-C254-2A41-A247-237A60A12C65}"/>
              </a:ext>
            </a:extLst>
          </p:cNvPr>
          <p:cNvCxnSpPr>
            <a:endCxn id="4" idx="0"/>
          </p:cNvCxnSpPr>
          <p:nvPr/>
        </p:nvCxnSpPr>
        <p:spPr>
          <a:xfrm flipH="1">
            <a:off x="2249594" y="1284456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Oval 5">
            <a:extLst>
              <a:ext uri="{FF2B5EF4-FFF2-40B4-BE49-F238E27FC236}">
                <a16:creationId xmlns:a16="http://schemas.microsoft.com/office/drawing/2014/main" id="{6B619CD7-F2B0-2741-BE17-1DE9035D8F99}"/>
              </a:ext>
            </a:extLst>
          </p:cNvPr>
          <p:cNvSpPr/>
          <p:nvPr/>
        </p:nvSpPr>
        <p:spPr>
          <a:xfrm>
            <a:off x="2135295" y="2650025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DDF32165-63ED-8D47-852B-FFBCAF89602A}"/>
              </a:ext>
            </a:extLst>
          </p:cNvPr>
          <p:cNvCxnSpPr>
            <a:stCxn id="4" idx="4"/>
            <a:endCxn id="6" idx="0"/>
          </p:cNvCxnSpPr>
          <p:nvPr/>
        </p:nvCxnSpPr>
        <p:spPr>
          <a:xfrm>
            <a:off x="2249594" y="227200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258DC9AA-B098-DE48-91B2-6D929DB07F8C}"/>
              </a:ext>
            </a:extLst>
          </p:cNvPr>
          <p:cNvCxnSpPr>
            <a:stCxn id="6" idx="4"/>
            <a:endCxn id="3" idx="0"/>
          </p:cNvCxnSpPr>
          <p:nvPr/>
        </p:nvCxnSpPr>
        <p:spPr>
          <a:xfrm>
            <a:off x="2249595" y="2878625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6D8EAE42-72C2-D540-B1AB-5FAC2012A893}"/>
              </a:ext>
            </a:extLst>
          </p:cNvPr>
          <p:cNvSpPr txBox="1"/>
          <p:nvPr/>
        </p:nvSpPr>
        <p:spPr>
          <a:xfrm>
            <a:off x="2073575" y="158229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D4E2952D-97D8-EE4E-8222-EEF6A9EC52AD}"/>
              </a:ext>
            </a:extLst>
          </p:cNvPr>
          <p:cNvSpPr txBox="1"/>
          <p:nvPr/>
        </p:nvSpPr>
        <p:spPr>
          <a:xfrm>
            <a:off x="1981200" y="22806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B621CB1-C259-3F43-A5FC-D4E8C389981A}"/>
              </a:ext>
            </a:extLst>
          </p:cNvPr>
          <p:cNvSpPr txBox="1"/>
          <p:nvPr/>
        </p:nvSpPr>
        <p:spPr>
          <a:xfrm>
            <a:off x="1981200" y="293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929731D2-5864-1A4F-9A62-719B7F59C452}"/>
              </a:ext>
            </a:extLst>
          </p:cNvPr>
          <p:cNvSpPr/>
          <p:nvPr/>
        </p:nvSpPr>
        <p:spPr>
          <a:xfrm>
            <a:off x="3810001" y="335620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E65ECCDF-D7EE-E14A-8A56-4838D2B4F1F0}"/>
              </a:ext>
            </a:extLst>
          </p:cNvPr>
          <p:cNvSpPr/>
          <p:nvPr/>
        </p:nvSpPr>
        <p:spPr>
          <a:xfrm>
            <a:off x="3810000" y="203170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1B5D7A7B-A0F5-4041-8FD3-58C05AF47273}"/>
              </a:ext>
            </a:extLst>
          </p:cNvPr>
          <p:cNvSpPr/>
          <p:nvPr/>
        </p:nvSpPr>
        <p:spPr>
          <a:xfrm>
            <a:off x="3810001" y="263832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5A348512-6049-6045-9814-890F16DBB507}"/>
              </a:ext>
            </a:extLst>
          </p:cNvPr>
          <p:cNvCxnSpPr>
            <a:stCxn id="13" idx="4"/>
            <a:endCxn id="14" idx="0"/>
          </p:cNvCxnSpPr>
          <p:nvPr/>
        </p:nvCxnSpPr>
        <p:spPr>
          <a:xfrm>
            <a:off x="3924300" y="226030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943986AF-421D-C74C-ADFC-D01AC1E39E10}"/>
              </a:ext>
            </a:extLst>
          </p:cNvPr>
          <p:cNvCxnSpPr>
            <a:stCxn id="14" idx="4"/>
            <a:endCxn id="12" idx="0"/>
          </p:cNvCxnSpPr>
          <p:nvPr/>
        </p:nvCxnSpPr>
        <p:spPr>
          <a:xfrm>
            <a:off x="3924301" y="2866925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DDBEF40C-C161-E54D-9B9A-D7935033E011}"/>
              </a:ext>
            </a:extLst>
          </p:cNvPr>
          <p:cNvSpPr txBox="1"/>
          <p:nvPr/>
        </p:nvSpPr>
        <p:spPr>
          <a:xfrm>
            <a:off x="3619502" y="226899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43ACFF6-D2C0-8247-92AE-1CE05CA7AEC0}"/>
              </a:ext>
            </a:extLst>
          </p:cNvPr>
          <p:cNvSpPr txBox="1"/>
          <p:nvPr/>
        </p:nvSpPr>
        <p:spPr>
          <a:xfrm>
            <a:off x="3619502" y="29269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F61B3D34-C6AA-3F48-AF67-A8D3FD7196AB}"/>
              </a:ext>
            </a:extLst>
          </p:cNvPr>
          <p:cNvCxnSpPr>
            <a:endCxn id="13" idx="0"/>
          </p:cNvCxnSpPr>
          <p:nvPr/>
        </p:nvCxnSpPr>
        <p:spPr>
          <a:xfrm>
            <a:off x="2552700" y="1284456"/>
            <a:ext cx="1371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49D127DF-242F-2D4D-AE62-F3317C7F04C9}"/>
              </a:ext>
            </a:extLst>
          </p:cNvPr>
          <p:cNvSpPr/>
          <p:nvPr/>
        </p:nvSpPr>
        <p:spPr>
          <a:xfrm>
            <a:off x="2135295" y="470594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D3B3CE70-16A4-9E40-BD1F-C2DB74D7D6C6}"/>
              </a:ext>
            </a:extLst>
          </p:cNvPr>
          <p:cNvSpPr/>
          <p:nvPr/>
        </p:nvSpPr>
        <p:spPr>
          <a:xfrm>
            <a:off x="2135295" y="398805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3F040DF1-E396-8E42-AE2B-6F58B132EDBC}"/>
              </a:ext>
            </a:extLst>
          </p:cNvPr>
          <p:cNvCxnSpPr>
            <a:endCxn id="21" idx="0"/>
          </p:cNvCxnSpPr>
          <p:nvPr/>
        </p:nvCxnSpPr>
        <p:spPr>
          <a:xfrm>
            <a:off x="2249594" y="361003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6726CCF6-8003-BE40-AD5C-D5916B33B0EA}"/>
              </a:ext>
            </a:extLst>
          </p:cNvPr>
          <p:cNvCxnSpPr>
            <a:stCxn id="21" idx="4"/>
            <a:endCxn id="20" idx="0"/>
          </p:cNvCxnSpPr>
          <p:nvPr/>
        </p:nvCxnSpPr>
        <p:spPr>
          <a:xfrm>
            <a:off x="2249595" y="4216659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>
            <a:extLst>
              <a:ext uri="{FF2B5EF4-FFF2-40B4-BE49-F238E27FC236}">
                <a16:creationId xmlns:a16="http://schemas.microsoft.com/office/drawing/2014/main" id="{E0650531-C797-6742-B107-AE286D50CEAC}"/>
              </a:ext>
            </a:extLst>
          </p:cNvPr>
          <p:cNvSpPr txBox="1"/>
          <p:nvPr/>
        </p:nvSpPr>
        <p:spPr>
          <a:xfrm>
            <a:off x="1981200" y="36187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52D78E8D-8589-C24A-834E-45C5F2257F10}"/>
              </a:ext>
            </a:extLst>
          </p:cNvPr>
          <p:cNvSpPr txBox="1"/>
          <p:nvPr/>
        </p:nvSpPr>
        <p:spPr>
          <a:xfrm>
            <a:off x="1981200" y="427663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99A1EB84-2960-EF4A-8635-303C69C6A8AE}"/>
              </a:ext>
            </a:extLst>
          </p:cNvPr>
          <p:cNvSpPr/>
          <p:nvPr/>
        </p:nvSpPr>
        <p:spPr>
          <a:xfrm>
            <a:off x="2135295" y="53231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803813D0-ADDA-DC41-A47C-CEEDFC16C41A}"/>
              </a:ext>
            </a:extLst>
          </p:cNvPr>
          <p:cNvCxnSpPr>
            <a:endCxn id="26" idx="0"/>
          </p:cNvCxnSpPr>
          <p:nvPr/>
        </p:nvCxnSpPr>
        <p:spPr>
          <a:xfrm>
            <a:off x="2249594" y="4945081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6DBB570F-E0F9-7449-B54B-0D116BC862CB}"/>
              </a:ext>
            </a:extLst>
          </p:cNvPr>
          <p:cNvSpPr txBox="1"/>
          <p:nvPr/>
        </p:nvSpPr>
        <p:spPr>
          <a:xfrm>
            <a:off x="1981200" y="495377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4321504A-1939-754A-8654-5A5546B33D60}"/>
              </a:ext>
            </a:extLst>
          </p:cNvPr>
          <p:cNvSpPr/>
          <p:nvPr/>
        </p:nvSpPr>
        <p:spPr>
          <a:xfrm>
            <a:off x="2813877" y="4039466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BF8D6AC2-7009-9248-B4FF-6EBC22C38805}"/>
              </a:ext>
            </a:extLst>
          </p:cNvPr>
          <p:cNvSpPr/>
          <p:nvPr/>
        </p:nvSpPr>
        <p:spPr>
          <a:xfrm>
            <a:off x="2812744" y="4725172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1998C65E-3BD3-C14E-9F32-217F0C16D008}"/>
              </a:ext>
            </a:extLst>
          </p:cNvPr>
          <p:cNvSpPr/>
          <p:nvPr/>
        </p:nvSpPr>
        <p:spPr>
          <a:xfrm>
            <a:off x="2812745" y="5338783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AE777E4C-258C-C449-ACAE-F618945B66DA}"/>
              </a:ext>
            </a:extLst>
          </p:cNvPr>
          <p:cNvCxnSpPr>
            <a:stCxn id="29" idx="4"/>
            <a:endCxn id="30" idx="0"/>
          </p:cNvCxnSpPr>
          <p:nvPr/>
        </p:nvCxnSpPr>
        <p:spPr>
          <a:xfrm flipH="1">
            <a:off x="2927044" y="42680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4C9C223-E9E0-8044-8D81-89C6321E406E}"/>
              </a:ext>
            </a:extLst>
          </p:cNvPr>
          <p:cNvCxnSpPr/>
          <p:nvPr/>
        </p:nvCxnSpPr>
        <p:spPr>
          <a:xfrm>
            <a:off x="2927044" y="49537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>
            <a:extLst>
              <a:ext uri="{FF2B5EF4-FFF2-40B4-BE49-F238E27FC236}">
                <a16:creationId xmlns:a16="http://schemas.microsoft.com/office/drawing/2014/main" id="{E6BDA04A-FB03-C041-BF29-517E2C146A25}"/>
              </a:ext>
            </a:extLst>
          </p:cNvPr>
          <p:cNvSpPr txBox="1"/>
          <p:nvPr/>
        </p:nvSpPr>
        <p:spPr>
          <a:xfrm>
            <a:off x="2614610" y="49930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CDFF4EAF-3DF5-4941-8873-61C105F43FED}"/>
              </a:ext>
            </a:extLst>
          </p:cNvPr>
          <p:cNvSpPr txBox="1"/>
          <p:nvPr/>
        </p:nvSpPr>
        <p:spPr>
          <a:xfrm>
            <a:off x="2641299" y="43221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909A2B68-E356-CC44-AA63-DA9F3327ADB2}"/>
              </a:ext>
            </a:extLst>
          </p:cNvPr>
          <p:cNvCxnSpPr>
            <a:endCxn id="29" idx="1"/>
          </p:cNvCxnSpPr>
          <p:nvPr/>
        </p:nvCxnSpPr>
        <p:spPr>
          <a:xfrm>
            <a:off x="2345084" y="3558101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966D1E08-CE86-CB47-85E8-50725889C416}"/>
              </a:ext>
            </a:extLst>
          </p:cNvPr>
          <p:cNvSpPr txBox="1"/>
          <p:nvPr/>
        </p:nvSpPr>
        <p:spPr>
          <a:xfrm>
            <a:off x="2388590" y="377084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58913A94-69C8-A444-B036-E352223DD42B}"/>
              </a:ext>
            </a:extLst>
          </p:cNvPr>
          <p:cNvSpPr/>
          <p:nvPr/>
        </p:nvSpPr>
        <p:spPr>
          <a:xfrm>
            <a:off x="3048001" y="204340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43FFE10F-4E83-F842-85B5-BC84EB37A28C}"/>
              </a:ext>
            </a:extLst>
          </p:cNvPr>
          <p:cNvCxnSpPr>
            <a:endCxn id="38" idx="0"/>
          </p:cNvCxnSpPr>
          <p:nvPr/>
        </p:nvCxnSpPr>
        <p:spPr>
          <a:xfrm>
            <a:off x="2552700" y="1284456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383828BD-EEEA-284A-9B79-AFAF33425159}"/>
              </a:ext>
            </a:extLst>
          </p:cNvPr>
          <p:cNvSpPr/>
          <p:nvPr/>
        </p:nvSpPr>
        <p:spPr>
          <a:xfrm>
            <a:off x="3048001" y="337668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E749F3B7-AC75-654A-B629-062A24F73451}"/>
              </a:ext>
            </a:extLst>
          </p:cNvPr>
          <p:cNvSpPr/>
          <p:nvPr/>
        </p:nvSpPr>
        <p:spPr>
          <a:xfrm>
            <a:off x="3048001" y="265880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4B6141E-022A-C842-8A5B-0B97BF509702}"/>
              </a:ext>
            </a:extLst>
          </p:cNvPr>
          <p:cNvCxnSpPr>
            <a:endCxn id="41" idx="0"/>
          </p:cNvCxnSpPr>
          <p:nvPr/>
        </p:nvCxnSpPr>
        <p:spPr>
          <a:xfrm>
            <a:off x="3162300" y="228078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18E4B47D-B945-0B47-A389-D1E0C0B562B5}"/>
              </a:ext>
            </a:extLst>
          </p:cNvPr>
          <p:cNvCxnSpPr>
            <a:stCxn id="41" idx="4"/>
            <a:endCxn id="40" idx="0"/>
          </p:cNvCxnSpPr>
          <p:nvPr/>
        </p:nvCxnSpPr>
        <p:spPr>
          <a:xfrm>
            <a:off x="3162301" y="288740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02466660-80D2-3341-BDC5-EA1B6FCA17D7}"/>
              </a:ext>
            </a:extLst>
          </p:cNvPr>
          <p:cNvSpPr txBox="1"/>
          <p:nvPr/>
        </p:nvSpPr>
        <p:spPr>
          <a:xfrm>
            <a:off x="2857502" y="228947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473EE09F-2D1F-7E47-A56E-527DC4E07048}"/>
              </a:ext>
            </a:extLst>
          </p:cNvPr>
          <p:cNvSpPr txBox="1"/>
          <p:nvPr/>
        </p:nvSpPr>
        <p:spPr>
          <a:xfrm>
            <a:off x="2857502" y="294738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EE54EF0B-4F88-D548-83D7-097DE0077CFB}"/>
              </a:ext>
            </a:extLst>
          </p:cNvPr>
          <p:cNvSpPr txBox="1"/>
          <p:nvPr/>
        </p:nvSpPr>
        <p:spPr>
          <a:xfrm>
            <a:off x="3171992" y="168383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DD2D5707-8220-E943-9135-CDA5BDDDDE55}"/>
              </a:ext>
            </a:extLst>
          </p:cNvPr>
          <p:cNvSpPr txBox="1"/>
          <p:nvPr/>
        </p:nvSpPr>
        <p:spPr>
          <a:xfrm>
            <a:off x="2630079" y="1693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B2C8BAB3-B36B-1148-B712-059FC1969E8F}"/>
              </a:ext>
            </a:extLst>
          </p:cNvPr>
          <p:cNvSpPr/>
          <p:nvPr/>
        </p:nvSpPr>
        <p:spPr>
          <a:xfrm>
            <a:off x="876299" y="337263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1A899F4-B7E3-954F-B8E0-54FF2464DDE6}"/>
              </a:ext>
            </a:extLst>
          </p:cNvPr>
          <p:cNvCxnSpPr>
            <a:endCxn id="63" idx="7"/>
          </p:cNvCxnSpPr>
          <p:nvPr/>
        </p:nvCxnSpPr>
        <p:spPr>
          <a:xfrm flipH="1">
            <a:off x="1261921" y="1284456"/>
            <a:ext cx="1290779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FABFD495-8705-3443-AEFD-A60A65E4AD05}"/>
              </a:ext>
            </a:extLst>
          </p:cNvPr>
          <p:cNvSpPr/>
          <p:nvPr/>
        </p:nvSpPr>
        <p:spPr>
          <a:xfrm>
            <a:off x="1424258" y="338934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D276A8A7-6E2E-D244-9F26-C6934401699F}"/>
              </a:ext>
            </a:extLst>
          </p:cNvPr>
          <p:cNvSpPr/>
          <p:nvPr/>
        </p:nvSpPr>
        <p:spPr>
          <a:xfrm>
            <a:off x="1423126" y="401098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896A1D9E-AF92-934B-8DA8-9BF823D66A70}"/>
              </a:ext>
            </a:extLst>
          </p:cNvPr>
          <p:cNvCxnSpPr/>
          <p:nvPr/>
        </p:nvCxnSpPr>
        <p:spPr>
          <a:xfrm>
            <a:off x="1553148" y="362597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Oval 52">
            <a:extLst>
              <a:ext uri="{FF2B5EF4-FFF2-40B4-BE49-F238E27FC236}">
                <a16:creationId xmlns:a16="http://schemas.microsoft.com/office/drawing/2014/main" id="{A9427203-F828-A149-AE9A-AE6547E26A66}"/>
              </a:ext>
            </a:extLst>
          </p:cNvPr>
          <p:cNvSpPr/>
          <p:nvPr/>
        </p:nvSpPr>
        <p:spPr>
          <a:xfrm>
            <a:off x="1421993" y="46966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D1EBED3C-0520-CC40-95A2-3809A1411AA0}"/>
              </a:ext>
            </a:extLst>
          </p:cNvPr>
          <p:cNvSpPr/>
          <p:nvPr/>
        </p:nvSpPr>
        <p:spPr>
          <a:xfrm>
            <a:off x="1421994" y="53102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024C6CB6-783A-0641-86C4-5C47B0F60400}"/>
              </a:ext>
            </a:extLst>
          </p:cNvPr>
          <p:cNvCxnSpPr>
            <a:stCxn id="51" idx="4"/>
            <a:endCxn id="53" idx="0"/>
          </p:cNvCxnSpPr>
          <p:nvPr/>
        </p:nvCxnSpPr>
        <p:spPr>
          <a:xfrm flipH="1">
            <a:off x="1536293" y="423958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A61BBEB2-2EC0-474E-8DF7-2063407DA3C9}"/>
              </a:ext>
            </a:extLst>
          </p:cNvPr>
          <p:cNvCxnSpPr/>
          <p:nvPr/>
        </p:nvCxnSpPr>
        <p:spPr>
          <a:xfrm>
            <a:off x="1536293" y="49252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TextBox 56">
            <a:extLst>
              <a:ext uri="{FF2B5EF4-FFF2-40B4-BE49-F238E27FC236}">
                <a16:creationId xmlns:a16="http://schemas.microsoft.com/office/drawing/2014/main" id="{0272173A-504F-1644-90B1-B810F91DF8BC}"/>
              </a:ext>
            </a:extLst>
          </p:cNvPr>
          <p:cNvSpPr txBox="1"/>
          <p:nvPr/>
        </p:nvSpPr>
        <p:spPr>
          <a:xfrm>
            <a:off x="1223859" y="496457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A07A7BEA-F6E2-0042-AA68-EDA0087C6DCE}"/>
              </a:ext>
            </a:extLst>
          </p:cNvPr>
          <p:cNvSpPr txBox="1"/>
          <p:nvPr/>
        </p:nvSpPr>
        <p:spPr>
          <a:xfrm>
            <a:off x="1250548" y="429362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491388A-D5FE-BA45-B62F-685D9368C7CC}"/>
              </a:ext>
            </a:extLst>
          </p:cNvPr>
          <p:cNvSpPr txBox="1"/>
          <p:nvPr/>
        </p:nvSpPr>
        <p:spPr>
          <a:xfrm>
            <a:off x="1243616" y="36327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47A1A9FB-C57F-D449-8A9E-BCB099DCAD86}"/>
              </a:ext>
            </a:extLst>
          </p:cNvPr>
          <p:cNvSpPr/>
          <p:nvPr/>
        </p:nvSpPr>
        <p:spPr>
          <a:xfrm>
            <a:off x="1420862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EBEB78FC-D468-F94A-B624-6523E2A00B3A}"/>
              </a:ext>
            </a:extLst>
          </p:cNvPr>
          <p:cNvCxnSpPr/>
          <p:nvPr/>
        </p:nvCxnSpPr>
        <p:spPr>
          <a:xfrm>
            <a:off x="1535161" y="554691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TextBox 61">
            <a:extLst>
              <a:ext uri="{FF2B5EF4-FFF2-40B4-BE49-F238E27FC236}">
                <a16:creationId xmlns:a16="http://schemas.microsoft.com/office/drawing/2014/main" id="{C482C0C1-595B-254D-8F4C-10E93804EF99}"/>
              </a:ext>
            </a:extLst>
          </p:cNvPr>
          <p:cNvSpPr txBox="1"/>
          <p:nvPr/>
        </p:nvSpPr>
        <p:spPr>
          <a:xfrm>
            <a:off x="1235079" y="555126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C5C5A330-1706-3649-8C25-ABAF9F97CA19}"/>
              </a:ext>
            </a:extLst>
          </p:cNvPr>
          <p:cNvSpPr/>
          <p:nvPr/>
        </p:nvSpPr>
        <p:spPr>
          <a:xfrm>
            <a:off x="1066800" y="204812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E48C514D-05A5-0D4E-A9B8-C2DF6088E696}"/>
              </a:ext>
            </a:extLst>
          </p:cNvPr>
          <p:cNvSpPr/>
          <p:nvPr/>
        </p:nvSpPr>
        <p:spPr>
          <a:xfrm>
            <a:off x="1066801" y="265474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C7FF3C15-A632-CC4E-AB9A-4F79C7AA84FA}"/>
              </a:ext>
            </a:extLst>
          </p:cNvPr>
          <p:cNvCxnSpPr>
            <a:stCxn id="63" idx="4"/>
            <a:endCxn id="64" idx="0"/>
          </p:cNvCxnSpPr>
          <p:nvPr/>
        </p:nvCxnSpPr>
        <p:spPr>
          <a:xfrm>
            <a:off x="1181100" y="227672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6277F61A-E677-8848-AEA5-67C57AC2DA6C}"/>
              </a:ext>
            </a:extLst>
          </p:cNvPr>
          <p:cNvCxnSpPr>
            <a:stCxn id="64" idx="4"/>
          </p:cNvCxnSpPr>
          <p:nvPr/>
        </p:nvCxnSpPr>
        <p:spPr>
          <a:xfrm flipH="1">
            <a:off x="990599" y="2883348"/>
            <a:ext cx="190502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9C398818-B05A-0243-ACF2-46E09523381E}"/>
              </a:ext>
            </a:extLst>
          </p:cNvPr>
          <p:cNvSpPr txBox="1"/>
          <p:nvPr/>
        </p:nvSpPr>
        <p:spPr>
          <a:xfrm>
            <a:off x="1261921" y="154383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6BD00526-51B4-294D-8BBC-1E5EF3EBB081}"/>
              </a:ext>
            </a:extLst>
          </p:cNvPr>
          <p:cNvCxnSpPr>
            <a:stCxn id="64" idx="4"/>
          </p:cNvCxnSpPr>
          <p:nvPr/>
        </p:nvCxnSpPr>
        <p:spPr>
          <a:xfrm>
            <a:off x="1181101" y="2883348"/>
            <a:ext cx="357457" cy="5060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TextBox 68">
            <a:extLst>
              <a:ext uri="{FF2B5EF4-FFF2-40B4-BE49-F238E27FC236}">
                <a16:creationId xmlns:a16="http://schemas.microsoft.com/office/drawing/2014/main" id="{AEEC9107-072C-4241-B911-010097313C16}"/>
              </a:ext>
            </a:extLst>
          </p:cNvPr>
          <p:cNvSpPr txBox="1"/>
          <p:nvPr/>
        </p:nvSpPr>
        <p:spPr>
          <a:xfrm>
            <a:off x="1117087" y="30200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3461B33D-68A1-0944-BEB9-ED77A7D78F8B}"/>
              </a:ext>
            </a:extLst>
          </p:cNvPr>
          <p:cNvSpPr txBox="1"/>
          <p:nvPr/>
        </p:nvSpPr>
        <p:spPr>
          <a:xfrm>
            <a:off x="838200" y="228541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E9E1BE1C-A72A-E144-8B63-1BCF6EBF31A0}"/>
              </a:ext>
            </a:extLst>
          </p:cNvPr>
          <p:cNvSpPr txBox="1"/>
          <p:nvPr/>
        </p:nvSpPr>
        <p:spPr>
          <a:xfrm>
            <a:off x="760306" y="294332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ECCDA4C2-F550-AF4D-85C3-A074846DF63B}"/>
              </a:ext>
            </a:extLst>
          </p:cNvPr>
          <p:cNvSpPr txBox="1"/>
          <p:nvPr/>
        </p:nvSpPr>
        <p:spPr>
          <a:xfrm>
            <a:off x="6324600" y="228600"/>
            <a:ext cx="2438400" cy="53553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US" sz="3600" b="1" i="1" dirty="0">
                <a:latin typeface="Optima" panose="02000503060000020004" pitchFamily="2" charset="0"/>
              </a:rPr>
              <a:t>Patterns</a:t>
            </a:r>
            <a:endParaRPr lang="en-US" sz="3600" dirty="0">
              <a:latin typeface="Optima" panose="02000503060000020004" pitchFamily="2" charset="0"/>
            </a:endParaRPr>
          </a:p>
          <a:p>
            <a:endParaRPr lang="en-US" dirty="0">
              <a:latin typeface="Optima" panose="02000503060000020004" pitchFamily="2" charset="0"/>
            </a:endParaRP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banana</a:t>
            </a: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pan</a:t>
            </a: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and</a:t>
            </a:r>
          </a:p>
          <a:p>
            <a:r>
              <a:rPr lang="en-US" sz="36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nab</a:t>
            </a:r>
          </a:p>
          <a:p>
            <a:r>
              <a:rPr lang="en-US" sz="36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antenna</a:t>
            </a:r>
          </a:p>
          <a:p>
            <a:r>
              <a:rPr lang="en-US" sz="3600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bandana</a:t>
            </a:r>
          </a:p>
          <a:p>
            <a:r>
              <a:rPr lang="en-US" sz="3600" dirty="0" err="1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endParaRPr lang="en-US" sz="36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nana </a:t>
            </a:r>
          </a:p>
        </p:txBody>
      </p:sp>
      <p:sp>
        <p:nvSpPr>
          <p:cNvPr id="73" name="Oval 72">
            <a:extLst>
              <a:ext uri="{FF2B5EF4-FFF2-40B4-BE49-F238E27FC236}">
                <a16:creationId xmlns:a16="http://schemas.microsoft.com/office/drawing/2014/main" id="{F334D58F-A274-8540-9A33-A62A05F40146}"/>
              </a:ext>
            </a:extLst>
          </p:cNvPr>
          <p:cNvSpPr>
            <a:spLocks noChangeAspect="1"/>
          </p:cNvSpPr>
          <p:nvPr/>
        </p:nvSpPr>
        <p:spPr>
          <a:xfrm>
            <a:off x="2209800" y="795943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9F49303B-4953-614D-B330-CA6C5E12B314}"/>
              </a:ext>
            </a:extLst>
          </p:cNvPr>
          <p:cNvSpPr txBox="1"/>
          <p:nvPr/>
        </p:nvSpPr>
        <p:spPr>
          <a:xfrm>
            <a:off x="2188564" y="924239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</p:spTree>
    <p:extLst>
      <p:ext uri="{BB962C8B-B14F-4D97-AF65-F5344CB8AC3E}">
        <p14:creationId xmlns:p14="http://schemas.microsoft.com/office/powerpoint/2010/main" val="4002564961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D19D54FA-5723-454B-A2FE-9BF21276691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32C343A8-6964-F84C-9608-B7E1BB8890F9}"/>
              </a:ext>
            </a:extLst>
          </p:cNvPr>
          <p:cNvSpPr/>
          <p:nvPr/>
        </p:nvSpPr>
        <p:spPr>
          <a:xfrm>
            <a:off x="2135295" y="3351094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747AC0C4-5A03-9744-AB09-E2B64556DCE2}"/>
              </a:ext>
            </a:extLst>
          </p:cNvPr>
          <p:cNvSpPr/>
          <p:nvPr/>
        </p:nvSpPr>
        <p:spPr>
          <a:xfrm>
            <a:off x="2135294" y="2026587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D0CE4DE8-E015-4F4F-AC94-F29207E65536}"/>
              </a:ext>
            </a:extLst>
          </p:cNvPr>
          <p:cNvCxnSpPr>
            <a:endCxn id="4" idx="0"/>
          </p:cNvCxnSpPr>
          <p:nvPr/>
        </p:nvCxnSpPr>
        <p:spPr>
          <a:xfrm flipH="1">
            <a:off x="2249594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Oval 5">
            <a:extLst>
              <a:ext uri="{FF2B5EF4-FFF2-40B4-BE49-F238E27FC236}">
                <a16:creationId xmlns:a16="http://schemas.microsoft.com/office/drawing/2014/main" id="{3BC79A8A-E07A-5948-9205-F3DAA8CC02F3}"/>
              </a:ext>
            </a:extLst>
          </p:cNvPr>
          <p:cNvSpPr/>
          <p:nvPr/>
        </p:nvSpPr>
        <p:spPr>
          <a:xfrm>
            <a:off x="2135295" y="2633210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6846EF0-10E1-774E-96B5-5A10F19D6B0E}"/>
              </a:ext>
            </a:extLst>
          </p:cNvPr>
          <p:cNvCxnSpPr>
            <a:stCxn id="4" idx="4"/>
            <a:endCxn id="6" idx="0"/>
          </p:cNvCxnSpPr>
          <p:nvPr/>
        </p:nvCxnSpPr>
        <p:spPr>
          <a:xfrm>
            <a:off x="2249594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E850EF6D-0337-7743-8F4A-FCA346602449}"/>
              </a:ext>
            </a:extLst>
          </p:cNvPr>
          <p:cNvCxnSpPr>
            <a:stCxn id="6" idx="4"/>
            <a:endCxn id="3" idx="0"/>
          </p:cNvCxnSpPr>
          <p:nvPr/>
        </p:nvCxnSpPr>
        <p:spPr>
          <a:xfrm>
            <a:off x="2249595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17977383-EF0E-9B43-B9A1-0D370EBCDDB7}"/>
              </a:ext>
            </a:extLst>
          </p:cNvPr>
          <p:cNvSpPr txBox="1"/>
          <p:nvPr/>
        </p:nvSpPr>
        <p:spPr>
          <a:xfrm>
            <a:off x="2073575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B1E1615-4934-724A-B792-1AA177D0B2A3}"/>
              </a:ext>
            </a:extLst>
          </p:cNvPr>
          <p:cNvSpPr txBox="1"/>
          <p:nvPr/>
        </p:nvSpPr>
        <p:spPr>
          <a:xfrm>
            <a:off x="1981200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6485347-99DD-F047-8203-CE7BB419C909}"/>
              </a:ext>
            </a:extLst>
          </p:cNvPr>
          <p:cNvSpPr txBox="1"/>
          <p:nvPr/>
        </p:nvSpPr>
        <p:spPr>
          <a:xfrm>
            <a:off x="1981200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A9CF504D-E613-7747-8EEF-F54A4F2E219E}"/>
              </a:ext>
            </a:extLst>
          </p:cNvPr>
          <p:cNvSpPr/>
          <p:nvPr/>
        </p:nvSpPr>
        <p:spPr>
          <a:xfrm>
            <a:off x="3810001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A0D7EBF3-D97C-0045-91CE-6E7B743678F7}"/>
              </a:ext>
            </a:extLst>
          </p:cNvPr>
          <p:cNvSpPr/>
          <p:nvPr/>
        </p:nvSpPr>
        <p:spPr>
          <a:xfrm>
            <a:off x="3810000" y="20148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8D44FD1F-3470-034A-B983-65CDABE6FB18}"/>
              </a:ext>
            </a:extLst>
          </p:cNvPr>
          <p:cNvSpPr/>
          <p:nvPr/>
        </p:nvSpPr>
        <p:spPr>
          <a:xfrm>
            <a:off x="3810001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0F430722-A553-DF49-B135-1C38461985F4}"/>
              </a:ext>
            </a:extLst>
          </p:cNvPr>
          <p:cNvCxnSpPr>
            <a:stCxn id="13" idx="4"/>
            <a:endCxn id="14" idx="0"/>
          </p:cNvCxnSpPr>
          <p:nvPr/>
        </p:nvCxnSpPr>
        <p:spPr>
          <a:xfrm>
            <a:off x="3924300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EDC652DE-5DD9-E748-98CD-4617D451E4B8}"/>
              </a:ext>
            </a:extLst>
          </p:cNvPr>
          <p:cNvCxnSpPr>
            <a:stCxn id="14" idx="4"/>
            <a:endCxn id="12" idx="0"/>
          </p:cNvCxnSpPr>
          <p:nvPr/>
        </p:nvCxnSpPr>
        <p:spPr>
          <a:xfrm>
            <a:off x="3924301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75D58DA8-CF6A-9C46-9824-F56711D211FC}"/>
              </a:ext>
            </a:extLst>
          </p:cNvPr>
          <p:cNvSpPr txBox="1"/>
          <p:nvPr/>
        </p:nvSpPr>
        <p:spPr>
          <a:xfrm>
            <a:off x="3619502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C9BB907-0598-D944-9B59-E0659A5C5B75}"/>
              </a:ext>
            </a:extLst>
          </p:cNvPr>
          <p:cNvSpPr txBox="1"/>
          <p:nvPr/>
        </p:nvSpPr>
        <p:spPr>
          <a:xfrm>
            <a:off x="3619502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C9F4D39A-A5E7-2A4B-B0E1-8C54725798F9}"/>
              </a:ext>
            </a:extLst>
          </p:cNvPr>
          <p:cNvCxnSpPr>
            <a:endCxn id="13" idx="0"/>
          </p:cNvCxnSpPr>
          <p:nvPr/>
        </p:nvCxnSpPr>
        <p:spPr>
          <a:xfrm>
            <a:off x="2552700" y="1267641"/>
            <a:ext cx="1371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ADBDBD60-325F-964F-BF8B-A82B1F619FAE}"/>
              </a:ext>
            </a:extLst>
          </p:cNvPr>
          <p:cNvSpPr/>
          <p:nvPr/>
        </p:nvSpPr>
        <p:spPr>
          <a:xfrm>
            <a:off x="2135295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3B1CA8E2-C1D3-AE49-8CA5-21111F73CA23}"/>
              </a:ext>
            </a:extLst>
          </p:cNvPr>
          <p:cNvSpPr/>
          <p:nvPr/>
        </p:nvSpPr>
        <p:spPr>
          <a:xfrm>
            <a:off x="2135295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956ED73-9AF9-1A48-BE32-6FF0B8CC8D56}"/>
              </a:ext>
            </a:extLst>
          </p:cNvPr>
          <p:cNvCxnSpPr>
            <a:endCxn id="21" idx="0"/>
          </p:cNvCxnSpPr>
          <p:nvPr/>
        </p:nvCxnSpPr>
        <p:spPr>
          <a:xfrm>
            <a:off x="2249594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F8A2C4BD-515D-A543-B5D9-DF50D0859917}"/>
              </a:ext>
            </a:extLst>
          </p:cNvPr>
          <p:cNvCxnSpPr>
            <a:stCxn id="21" idx="4"/>
            <a:endCxn id="20" idx="0"/>
          </p:cNvCxnSpPr>
          <p:nvPr/>
        </p:nvCxnSpPr>
        <p:spPr>
          <a:xfrm>
            <a:off x="2249595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>
            <a:extLst>
              <a:ext uri="{FF2B5EF4-FFF2-40B4-BE49-F238E27FC236}">
                <a16:creationId xmlns:a16="http://schemas.microsoft.com/office/drawing/2014/main" id="{E0917BA7-5E13-D141-B806-4CAD12BBE14D}"/>
              </a:ext>
            </a:extLst>
          </p:cNvPr>
          <p:cNvSpPr txBox="1"/>
          <p:nvPr/>
        </p:nvSpPr>
        <p:spPr>
          <a:xfrm>
            <a:off x="1981200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EA0DBD04-FDC1-F546-AF7F-81EEB460C4FB}"/>
              </a:ext>
            </a:extLst>
          </p:cNvPr>
          <p:cNvSpPr txBox="1"/>
          <p:nvPr/>
        </p:nvSpPr>
        <p:spPr>
          <a:xfrm>
            <a:off x="1981200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CFF63D82-BBAC-C847-99F3-3D37F99E177A}"/>
              </a:ext>
            </a:extLst>
          </p:cNvPr>
          <p:cNvSpPr/>
          <p:nvPr/>
        </p:nvSpPr>
        <p:spPr>
          <a:xfrm>
            <a:off x="2135295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0E0A825-F41D-1441-BB5F-97949D3A366B}"/>
              </a:ext>
            </a:extLst>
          </p:cNvPr>
          <p:cNvCxnSpPr>
            <a:endCxn id="26" idx="0"/>
          </p:cNvCxnSpPr>
          <p:nvPr/>
        </p:nvCxnSpPr>
        <p:spPr>
          <a:xfrm>
            <a:off x="2249594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ADA9F341-BE4F-5948-AB64-715D3CC49AA2}"/>
              </a:ext>
            </a:extLst>
          </p:cNvPr>
          <p:cNvSpPr txBox="1"/>
          <p:nvPr/>
        </p:nvSpPr>
        <p:spPr>
          <a:xfrm>
            <a:off x="1981200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B01CF238-70E2-414F-8312-B68BF84CB655}"/>
              </a:ext>
            </a:extLst>
          </p:cNvPr>
          <p:cNvSpPr/>
          <p:nvPr/>
        </p:nvSpPr>
        <p:spPr>
          <a:xfrm>
            <a:off x="2813877" y="4022651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2E9BFA84-2CC7-934C-A682-45CDF88DBCBE}"/>
              </a:ext>
            </a:extLst>
          </p:cNvPr>
          <p:cNvSpPr/>
          <p:nvPr/>
        </p:nvSpPr>
        <p:spPr>
          <a:xfrm>
            <a:off x="2812744" y="4708357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926D566F-8A93-364D-9955-261B4060DE4E}"/>
              </a:ext>
            </a:extLst>
          </p:cNvPr>
          <p:cNvSpPr/>
          <p:nvPr/>
        </p:nvSpPr>
        <p:spPr>
          <a:xfrm>
            <a:off x="2812745" y="5321968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C03DE408-8A87-D542-9CB3-6CDD0E0A28B3}"/>
              </a:ext>
            </a:extLst>
          </p:cNvPr>
          <p:cNvCxnSpPr>
            <a:stCxn id="29" idx="4"/>
            <a:endCxn id="30" idx="0"/>
          </p:cNvCxnSpPr>
          <p:nvPr/>
        </p:nvCxnSpPr>
        <p:spPr>
          <a:xfrm flipH="1">
            <a:off x="2927044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724F6BDA-082D-224D-A1CA-5FA80D5E0B19}"/>
              </a:ext>
            </a:extLst>
          </p:cNvPr>
          <p:cNvCxnSpPr/>
          <p:nvPr/>
        </p:nvCxnSpPr>
        <p:spPr>
          <a:xfrm>
            <a:off x="2927044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Oval 33">
            <a:extLst>
              <a:ext uri="{FF2B5EF4-FFF2-40B4-BE49-F238E27FC236}">
                <a16:creationId xmlns:a16="http://schemas.microsoft.com/office/drawing/2014/main" id="{7DEDB4D6-C207-E04E-BBC2-2F963DF8DABC}"/>
              </a:ext>
            </a:extLst>
          </p:cNvPr>
          <p:cNvSpPr/>
          <p:nvPr/>
        </p:nvSpPr>
        <p:spPr>
          <a:xfrm>
            <a:off x="2811613" y="5943600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C9F172A-3C47-A24F-AB2D-F7C0799CA921}"/>
              </a:ext>
            </a:extLst>
          </p:cNvPr>
          <p:cNvCxnSpPr/>
          <p:nvPr/>
        </p:nvCxnSpPr>
        <p:spPr>
          <a:xfrm>
            <a:off x="2925912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E4C396DA-9A75-224B-91CA-63452DC27F4A}"/>
              </a:ext>
            </a:extLst>
          </p:cNvPr>
          <p:cNvSpPr txBox="1"/>
          <p:nvPr/>
        </p:nvSpPr>
        <p:spPr>
          <a:xfrm>
            <a:off x="2614610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FE3F29C2-1E01-8A43-8DA5-BF3675318297}"/>
              </a:ext>
            </a:extLst>
          </p:cNvPr>
          <p:cNvSpPr txBox="1"/>
          <p:nvPr/>
        </p:nvSpPr>
        <p:spPr>
          <a:xfrm>
            <a:off x="2625830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2B09FB5F-9189-7848-B1D4-3B08AEC93D42}"/>
              </a:ext>
            </a:extLst>
          </p:cNvPr>
          <p:cNvSpPr txBox="1"/>
          <p:nvPr/>
        </p:nvSpPr>
        <p:spPr>
          <a:xfrm>
            <a:off x="2641299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4E4FFCF9-ABA6-144A-AD76-4EEBF4B0F08B}"/>
              </a:ext>
            </a:extLst>
          </p:cNvPr>
          <p:cNvCxnSpPr>
            <a:endCxn id="29" idx="1"/>
          </p:cNvCxnSpPr>
          <p:nvPr/>
        </p:nvCxnSpPr>
        <p:spPr>
          <a:xfrm>
            <a:off x="2345084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BCFE984B-1C94-7247-9277-27C43B08A67B}"/>
              </a:ext>
            </a:extLst>
          </p:cNvPr>
          <p:cNvSpPr txBox="1"/>
          <p:nvPr/>
        </p:nvSpPr>
        <p:spPr>
          <a:xfrm>
            <a:off x="2388590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DFAEF939-6719-F043-A1A3-C0D9DE744BA1}"/>
              </a:ext>
            </a:extLst>
          </p:cNvPr>
          <p:cNvSpPr/>
          <p:nvPr/>
        </p:nvSpPr>
        <p:spPr>
          <a:xfrm>
            <a:off x="3048001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1D29FBC0-B262-6E49-AF51-B2E711CCE0FE}"/>
              </a:ext>
            </a:extLst>
          </p:cNvPr>
          <p:cNvCxnSpPr>
            <a:endCxn id="41" idx="0"/>
          </p:cNvCxnSpPr>
          <p:nvPr/>
        </p:nvCxnSpPr>
        <p:spPr>
          <a:xfrm>
            <a:off x="2552700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2E315025-012C-2946-80F8-61A94AA01BCB}"/>
              </a:ext>
            </a:extLst>
          </p:cNvPr>
          <p:cNvSpPr/>
          <p:nvPr/>
        </p:nvSpPr>
        <p:spPr>
          <a:xfrm>
            <a:off x="3048001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59F1F819-8B40-234B-B050-FC753A8997BB}"/>
              </a:ext>
            </a:extLst>
          </p:cNvPr>
          <p:cNvSpPr/>
          <p:nvPr/>
        </p:nvSpPr>
        <p:spPr>
          <a:xfrm>
            <a:off x="3048001" y="26419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34DAC21A-FF0F-2343-BD4A-B1FC4E5D41A2}"/>
              </a:ext>
            </a:extLst>
          </p:cNvPr>
          <p:cNvCxnSpPr>
            <a:endCxn id="44" idx="0"/>
          </p:cNvCxnSpPr>
          <p:nvPr/>
        </p:nvCxnSpPr>
        <p:spPr>
          <a:xfrm>
            <a:off x="3162300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2E02AC2B-F1EF-CE49-94C9-08D16C24059B}"/>
              </a:ext>
            </a:extLst>
          </p:cNvPr>
          <p:cNvCxnSpPr>
            <a:stCxn id="44" idx="4"/>
            <a:endCxn id="43" idx="0"/>
          </p:cNvCxnSpPr>
          <p:nvPr/>
        </p:nvCxnSpPr>
        <p:spPr>
          <a:xfrm>
            <a:off x="3162301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9816434-29E1-BA44-9DA0-288E144D7886}"/>
              </a:ext>
            </a:extLst>
          </p:cNvPr>
          <p:cNvSpPr txBox="1"/>
          <p:nvPr/>
        </p:nvSpPr>
        <p:spPr>
          <a:xfrm>
            <a:off x="2857502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9F578766-5276-CF40-887A-DB6E1038E302}"/>
              </a:ext>
            </a:extLst>
          </p:cNvPr>
          <p:cNvSpPr txBox="1"/>
          <p:nvPr/>
        </p:nvSpPr>
        <p:spPr>
          <a:xfrm>
            <a:off x="2857502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D456835D-25E4-584F-B43A-0971FD6B528B}"/>
              </a:ext>
            </a:extLst>
          </p:cNvPr>
          <p:cNvSpPr txBox="1"/>
          <p:nvPr/>
        </p:nvSpPr>
        <p:spPr>
          <a:xfrm>
            <a:off x="3171992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8CD5625E-109E-BB40-8A56-67419FEFB15E}"/>
              </a:ext>
            </a:extLst>
          </p:cNvPr>
          <p:cNvSpPr txBox="1"/>
          <p:nvPr/>
        </p:nvSpPr>
        <p:spPr>
          <a:xfrm>
            <a:off x="2630079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04A9577C-6947-7242-9477-487C11B6318C}"/>
              </a:ext>
            </a:extLst>
          </p:cNvPr>
          <p:cNvSpPr/>
          <p:nvPr/>
        </p:nvSpPr>
        <p:spPr>
          <a:xfrm>
            <a:off x="876299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3FEDD9BE-B67A-C349-99E5-6C72DCA21BF7}"/>
              </a:ext>
            </a:extLst>
          </p:cNvPr>
          <p:cNvCxnSpPr>
            <a:endCxn id="66" idx="7"/>
          </p:cNvCxnSpPr>
          <p:nvPr/>
        </p:nvCxnSpPr>
        <p:spPr>
          <a:xfrm flipH="1">
            <a:off x="1261921" y="1267641"/>
            <a:ext cx="1290779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Oval 52">
            <a:extLst>
              <a:ext uri="{FF2B5EF4-FFF2-40B4-BE49-F238E27FC236}">
                <a16:creationId xmlns:a16="http://schemas.microsoft.com/office/drawing/2014/main" id="{51B821B9-1D7B-D446-980F-2E30C86EA876}"/>
              </a:ext>
            </a:extLst>
          </p:cNvPr>
          <p:cNvSpPr/>
          <p:nvPr/>
        </p:nvSpPr>
        <p:spPr>
          <a:xfrm>
            <a:off x="1424258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1F4980C0-12AC-FD46-8DEE-33FA39F57369}"/>
              </a:ext>
            </a:extLst>
          </p:cNvPr>
          <p:cNvSpPr/>
          <p:nvPr/>
        </p:nvSpPr>
        <p:spPr>
          <a:xfrm>
            <a:off x="1423126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E415D3D-ABB5-E644-9A69-4BF0E7BC1AE5}"/>
              </a:ext>
            </a:extLst>
          </p:cNvPr>
          <p:cNvCxnSpPr/>
          <p:nvPr/>
        </p:nvCxnSpPr>
        <p:spPr>
          <a:xfrm>
            <a:off x="1553148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Oval 55">
            <a:extLst>
              <a:ext uri="{FF2B5EF4-FFF2-40B4-BE49-F238E27FC236}">
                <a16:creationId xmlns:a16="http://schemas.microsoft.com/office/drawing/2014/main" id="{7235B138-E0BC-C34D-9926-C47F188E0D70}"/>
              </a:ext>
            </a:extLst>
          </p:cNvPr>
          <p:cNvSpPr/>
          <p:nvPr/>
        </p:nvSpPr>
        <p:spPr>
          <a:xfrm>
            <a:off x="1421993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27D28D5B-F54A-CE4D-AD8D-F4D9084FD71F}"/>
              </a:ext>
            </a:extLst>
          </p:cNvPr>
          <p:cNvSpPr/>
          <p:nvPr/>
        </p:nvSpPr>
        <p:spPr>
          <a:xfrm>
            <a:off x="1421994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F76AD58D-1F0C-BE46-A92E-BF290E1CA88A}"/>
              </a:ext>
            </a:extLst>
          </p:cNvPr>
          <p:cNvCxnSpPr>
            <a:stCxn id="54" idx="4"/>
            <a:endCxn id="56" idx="0"/>
          </p:cNvCxnSpPr>
          <p:nvPr/>
        </p:nvCxnSpPr>
        <p:spPr>
          <a:xfrm flipH="1">
            <a:off x="1536293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989CC943-665F-5E43-BD3A-E48329A1ECB9}"/>
              </a:ext>
            </a:extLst>
          </p:cNvPr>
          <p:cNvCxnSpPr/>
          <p:nvPr/>
        </p:nvCxnSpPr>
        <p:spPr>
          <a:xfrm>
            <a:off x="1536293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F319791A-2CCE-DD4C-B209-1FAC6092033E}"/>
              </a:ext>
            </a:extLst>
          </p:cNvPr>
          <p:cNvSpPr txBox="1"/>
          <p:nvPr/>
        </p:nvSpPr>
        <p:spPr>
          <a:xfrm>
            <a:off x="1223859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225B747E-9A0C-4943-95A1-80B40D7D0720}"/>
              </a:ext>
            </a:extLst>
          </p:cNvPr>
          <p:cNvSpPr txBox="1"/>
          <p:nvPr/>
        </p:nvSpPr>
        <p:spPr>
          <a:xfrm>
            <a:off x="1250548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3F864B66-B350-F741-9DB0-FE7BEB15702F}"/>
              </a:ext>
            </a:extLst>
          </p:cNvPr>
          <p:cNvSpPr txBox="1"/>
          <p:nvPr/>
        </p:nvSpPr>
        <p:spPr>
          <a:xfrm>
            <a:off x="1243616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638586AB-DC4B-D442-BD2A-D5AFE2C239ED}"/>
              </a:ext>
            </a:extLst>
          </p:cNvPr>
          <p:cNvSpPr/>
          <p:nvPr/>
        </p:nvSpPr>
        <p:spPr>
          <a:xfrm>
            <a:off x="1420862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D778FE6F-0E11-F64E-8775-6B1DEEE7B376}"/>
              </a:ext>
            </a:extLst>
          </p:cNvPr>
          <p:cNvCxnSpPr/>
          <p:nvPr/>
        </p:nvCxnSpPr>
        <p:spPr>
          <a:xfrm>
            <a:off x="1535161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Box 64">
            <a:extLst>
              <a:ext uri="{FF2B5EF4-FFF2-40B4-BE49-F238E27FC236}">
                <a16:creationId xmlns:a16="http://schemas.microsoft.com/office/drawing/2014/main" id="{9DDDD3D4-3AE8-D948-83D9-FEFD5DDBE7DF}"/>
              </a:ext>
            </a:extLst>
          </p:cNvPr>
          <p:cNvSpPr txBox="1"/>
          <p:nvPr/>
        </p:nvSpPr>
        <p:spPr>
          <a:xfrm>
            <a:off x="1235079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6" name="Oval 65">
            <a:extLst>
              <a:ext uri="{FF2B5EF4-FFF2-40B4-BE49-F238E27FC236}">
                <a16:creationId xmlns:a16="http://schemas.microsoft.com/office/drawing/2014/main" id="{1013337B-B56B-554B-9361-773292EC3218}"/>
              </a:ext>
            </a:extLst>
          </p:cNvPr>
          <p:cNvSpPr/>
          <p:nvPr/>
        </p:nvSpPr>
        <p:spPr>
          <a:xfrm>
            <a:off x="1066800" y="2031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7" name="Oval 66">
            <a:extLst>
              <a:ext uri="{FF2B5EF4-FFF2-40B4-BE49-F238E27FC236}">
                <a16:creationId xmlns:a16="http://schemas.microsoft.com/office/drawing/2014/main" id="{7EF3B91B-527C-544C-931A-7ECA19FEE304}"/>
              </a:ext>
            </a:extLst>
          </p:cNvPr>
          <p:cNvSpPr/>
          <p:nvPr/>
        </p:nvSpPr>
        <p:spPr>
          <a:xfrm>
            <a:off x="1066801" y="263793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4175B5D5-77E2-314F-8C4D-436761C9433A}"/>
              </a:ext>
            </a:extLst>
          </p:cNvPr>
          <p:cNvCxnSpPr>
            <a:stCxn id="66" idx="4"/>
            <a:endCxn id="67" idx="0"/>
          </p:cNvCxnSpPr>
          <p:nvPr/>
        </p:nvCxnSpPr>
        <p:spPr>
          <a:xfrm>
            <a:off x="1181100" y="225991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1308B563-8EE9-CA4B-A387-8F5D85BA194B}"/>
              </a:ext>
            </a:extLst>
          </p:cNvPr>
          <p:cNvCxnSpPr>
            <a:stCxn id="67" idx="4"/>
          </p:cNvCxnSpPr>
          <p:nvPr/>
        </p:nvCxnSpPr>
        <p:spPr>
          <a:xfrm flipH="1">
            <a:off x="990599" y="2866533"/>
            <a:ext cx="190502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TextBox 69">
            <a:extLst>
              <a:ext uri="{FF2B5EF4-FFF2-40B4-BE49-F238E27FC236}">
                <a16:creationId xmlns:a16="http://schemas.microsoft.com/office/drawing/2014/main" id="{299E9A36-8187-9541-B72A-948FDAD1CB8A}"/>
              </a:ext>
            </a:extLst>
          </p:cNvPr>
          <p:cNvSpPr txBox="1"/>
          <p:nvPr/>
        </p:nvSpPr>
        <p:spPr>
          <a:xfrm>
            <a:off x="1261921" y="15270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FCEDDCBE-003C-8B40-B8FB-98EAE9428F17}"/>
              </a:ext>
            </a:extLst>
          </p:cNvPr>
          <p:cNvCxnSpPr>
            <a:stCxn id="67" idx="4"/>
          </p:cNvCxnSpPr>
          <p:nvPr/>
        </p:nvCxnSpPr>
        <p:spPr>
          <a:xfrm>
            <a:off x="1181101" y="2866533"/>
            <a:ext cx="357457" cy="5060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26C76C09-46DD-664A-92BF-D3348A0C4710}"/>
              </a:ext>
            </a:extLst>
          </p:cNvPr>
          <p:cNvSpPr txBox="1"/>
          <p:nvPr/>
        </p:nvSpPr>
        <p:spPr>
          <a:xfrm>
            <a:off x="1117087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3E5D6484-71D5-1B45-A0A5-CE1B0247185F}"/>
              </a:ext>
            </a:extLst>
          </p:cNvPr>
          <p:cNvSpPr txBox="1"/>
          <p:nvPr/>
        </p:nvSpPr>
        <p:spPr>
          <a:xfrm>
            <a:off x="838200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CADD6F9A-0403-9C4E-B858-5D25E595A9E1}"/>
              </a:ext>
            </a:extLst>
          </p:cNvPr>
          <p:cNvSpPr txBox="1"/>
          <p:nvPr/>
        </p:nvSpPr>
        <p:spPr>
          <a:xfrm>
            <a:off x="760306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ECB7B924-7818-CD4C-9962-056B7795EA73}"/>
              </a:ext>
            </a:extLst>
          </p:cNvPr>
          <p:cNvSpPr txBox="1"/>
          <p:nvPr/>
        </p:nvSpPr>
        <p:spPr>
          <a:xfrm>
            <a:off x="6324600" y="228600"/>
            <a:ext cx="2438400" cy="53553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US" sz="3600" b="1" i="1" dirty="0">
                <a:latin typeface="Optima" panose="02000503060000020004" pitchFamily="2" charset="0"/>
              </a:rPr>
              <a:t>Patterns</a:t>
            </a:r>
            <a:endParaRPr lang="en-US" sz="3600" dirty="0">
              <a:latin typeface="Optima" panose="02000503060000020004" pitchFamily="2" charset="0"/>
            </a:endParaRPr>
          </a:p>
          <a:p>
            <a:endParaRPr lang="en-US" dirty="0">
              <a:latin typeface="Optima" panose="02000503060000020004" pitchFamily="2" charset="0"/>
            </a:endParaRP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banana</a:t>
            </a: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pan</a:t>
            </a: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and</a:t>
            </a:r>
          </a:p>
          <a:p>
            <a:r>
              <a:rPr lang="en-US" sz="36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nab</a:t>
            </a:r>
          </a:p>
          <a:p>
            <a:r>
              <a:rPr lang="en-US" sz="36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antenna</a:t>
            </a:r>
          </a:p>
          <a:p>
            <a:r>
              <a:rPr lang="en-US" sz="3600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bandana</a:t>
            </a:r>
          </a:p>
          <a:p>
            <a:r>
              <a:rPr lang="en-US" sz="3600" dirty="0" err="1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endParaRPr lang="en-US" sz="36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nana </a:t>
            </a: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39F391FE-B1EA-1844-B2D5-B5328F767D39}"/>
              </a:ext>
            </a:extLst>
          </p:cNvPr>
          <p:cNvSpPr>
            <a:spLocks noChangeAspect="1"/>
          </p:cNvSpPr>
          <p:nvPr/>
        </p:nvSpPr>
        <p:spPr>
          <a:xfrm>
            <a:off x="2209800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FD00F515-5B6A-EB4E-9D61-ED6B42E7F645}"/>
              </a:ext>
            </a:extLst>
          </p:cNvPr>
          <p:cNvSpPr txBox="1"/>
          <p:nvPr/>
        </p:nvSpPr>
        <p:spPr>
          <a:xfrm>
            <a:off x="2188564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</p:spTree>
    <p:extLst>
      <p:ext uri="{BB962C8B-B14F-4D97-AF65-F5344CB8AC3E}">
        <p14:creationId xmlns:p14="http://schemas.microsoft.com/office/powerpoint/2010/main" val="2571707459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F5309628-CDFE-D147-9829-DB62B2A9FE6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F7CFFE41-5630-3649-ABD0-C22FF1CE5B9A}"/>
              </a:ext>
            </a:extLst>
          </p:cNvPr>
          <p:cNvSpPr/>
          <p:nvPr/>
        </p:nvSpPr>
        <p:spPr>
          <a:xfrm>
            <a:off x="2135295" y="33510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78B86CEF-706C-7C46-807E-C3DBBF358845}"/>
              </a:ext>
            </a:extLst>
          </p:cNvPr>
          <p:cNvSpPr/>
          <p:nvPr/>
        </p:nvSpPr>
        <p:spPr>
          <a:xfrm>
            <a:off x="2135294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409C6CDB-B475-6F43-94EA-2EB111036661}"/>
              </a:ext>
            </a:extLst>
          </p:cNvPr>
          <p:cNvCxnSpPr>
            <a:endCxn id="4" idx="0"/>
          </p:cNvCxnSpPr>
          <p:nvPr/>
        </p:nvCxnSpPr>
        <p:spPr>
          <a:xfrm flipH="1">
            <a:off x="2249594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Oval 5">
            <a:extLst>
              <a:ext uri="{FF2B5EF4-FFF2-40B4-BE49-F238E27FC236}">
                <a16:creationId xmlns:a16="http://schemas.microsoft.com/office/drawing/2014/main" id="{0A6B75A0-6EF7-5941-AA82-A645D6AAB96C}"/>
              </a:ext>
            </a:extLst>
          </p:cNvPr>
          <p:cNvSpPr/>
          <p:nvPr/>
        </p:nvSpPr>
        <p:spPr>
          <a:xfrm>
            <a:off x="2135295" y="26332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FC639FB7-0147-0E4A-BF21-B92341E2A047}"/>
              </a:ext>
            </a:extLst>
          </p:cNvPr>
          <p:cNvCxnSpPr>
            <a:stCxn id="4" idx="4"/>
            <a:endCxn id="6" idx="0"/>
          </p:cNvCxnSpPr>
          <p:nvPr/>
        </p:nvCxnSpPr>
        <p:spPr>
          <a:xfrm>
            <a:off x="2249594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D1F92C00-9B70-1B4B-9AA0-1C703A74CEE5}"/>
              </a:ext>
            </a:extLst>
          </p:cNvPr>
          <p:cNvCxnSpPr>
            <a:stCxn id="6" idx="4"/>
            <a:endCxn id="3" idx="0"/>
          </p:cNvCxnSpPr>
          <p:nvPr/>
        </p:nvCxnSpPr>
        <p:spPr>
          <a:xfrm>
            <a:off x="2249595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15BB6505-B442-D54E-B083-52D3FBF37239}"/>
              </a:ext>
            </a:extLst>
          </p:cNvPr>
          <p:cNvSpPr txBox="1"/>
          <p:nvPr/>
        </p:nvSpPr>
        <p:spPr>
          <a:xfrm>
            <a:off x="2073575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6283C9B-A2ED-CA4E-BF5C-EEB3ACDAEE7A}"/>
              </a:ext>
            </a:extLst>
          </p:cNvPr>
          <p:cNvSpPr txBox="1"/>
          <p:nvPr/>
        </p:nvSpPr>
        <p:spPr>
          <a:xfrm>
            <a:off x="1981200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AE6E87A-157C-1C4D-8675-3F7838571600}"/>
              </a:ext>
            </a:extLst>
          </p:cNvPr>
          <p:cNvSpPr txBox="1"/>
          <p:nvPr/>
        </p:nvSpPr>
        <p:spPr>
          <a:xfrm>
            <a:off x="1981200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4356EFD4-E2CA-4F4D-BAD0-33525D8D8FDE}"/>
              </a:ext>
            </a:extLst>
          </p:cNvPr>
          <p:cNvSpPr/>
          <p:nvPr/>
        </p:nvSpPr>
        <p:spPr>
          <a:xfrm>
            <a:off x="3810001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53158739-E6C5-F84F-B157-EBC82B84660F}"/>
              </a:ext>
            </a:extLst>
          </p:cNvPr>
          <p:cNvSpPr/>
          <p:nvPr/>
        </p:nvSpPr>
        <p:spPr>
          <a:xfrm>
            <a:off x="3810000" y="20148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FC1AC015-153F-CB47-A455-8718F2ED48DC}"/>
              </a:ext>
            </a:extLst>
          </p:cNvPr>
          <p:cNvSpPr/>
          <p:nvPr/>
        </p:nvSpPr>
        <p:spPr>
          <a:xfrm>
            <a:off x="3810001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DD6DF6A7-8A61-234D-B2F4-13236CD4515B}"/>
              </a:ext>
            </a:extLst>
          </p:cNvPr>
          <p:cNvCxnSpPr>
            <a:stCxn id="13" idx="4"/>
            <a:endCxn id="14" idx="0"/>
          </p:cNvCxnSpPr>
          <p:nvPr/>
        </p:nvCxnSpPr>
        <p:spPr>
          <a:xfrm>
            <a:off x="3924300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DAC69C5E-23B6-B148-B2D4-55D8950AC5AB}"/>
              </a:ext>
            </a:extLst>
          </p:cNvPr>
          <p:cNvCxnSpPr>
            <a:stCxn id="14" idx="4"/>
            <a:endCxn id="12" idx="0"/>
          </p:cNvCxnSpPr>
          <p:nvPr/>
        </p:nvCxnSpPr>
        <p:spPr>
          <a:xfrm>
            <a:off x="3924301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174F2D14-F286-0340-B2ED-03764B62C54C}"/>
              </a:ext>
            </a:extLst>
          </p:cNvPr>
          <p:cNvSpPr txBox="1"/>
          <p:nvPr/>
        </p:nvSpPr>
        <p:spPr>
          <a:xfrm>
            <a:off x="3619502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34816658-0EE2-4C47-B732-80BEB0BC05CA}"/>
              </a:ext>
            </a:extLst>
          </p:cNvPr>
          <p:cNvSpPr txBox="1"/>
          <p:nvPr/>
        </p:nvSpPr>
        <p:spPr>
          <a:xfrm>
            <a:off x="3619502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945B2D6D-191C-BF49-BC39-CAA291857D63}"/>
              </a:ext>
            </a:extLst>
          </p:cNvPr>
          <p:cNvCxnSpPr>
            <a:endCxn id="13" idx="0"/>
          </p:cNvCxnSpPr>
          <p:nvPr/>
        </p:nvCxnSpPr>
        <p:spPr>
          <a:xfrm>
            <a:off x="2552700" y="1267641"/>
            <a:ext cx="1371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82AA7398-91AB-2940-B024-CB78656A70CB}"/>
              </a:ext>
            </a:extLst>
          </p:cNvPr>
          <p:cNvSpPr/>
          <p:nvPr/>
        </p:nvSpPr>
        <p:spPr>
          <a:xfrm>
            <a:off x="2135295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1CBC230E-F9FD-1542-9AF0-682468672E47}"/>
              </a:ext>
            </a:extLst>
          </p:cNvPr>
          <p:cNvSpPr/>
          <p:nvPr/>
        </p:nvSpPr>
        <p:spPr>
          <a:xfrm>
            <a:off x="2135295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F378717F-BF94-724E-B98D-215361BDDB4D}"/>
              </a:ext>
            </a:extLst>
          </p:cNvPr>
          <p:cNvCxnSpPr>
            <a:endCxn id="21" idx="0"/>
          </p:cNvCxnSpPr>
          <p:nvPr/>
        </p:nvCxnSpPr>
        <p:spPr>
          <a:xfrm>
            <a:off x="2249594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7BB9A332-0AB8-8B4E-8489-A60CD5763EAA}"/>
              </a:ext>
            </a:extLst>
          </p:cNvPr>
          <p:cNvCxnSpPr>
            <a:stCxn id="21" idx="4"/>
            <a:endCxn id="20" idx="0"/>
          </p:cNvCxnSpPr>
          <p:nvPr/>
        </p:nvCxnSpPr>
        <p:spPr>
          <a:xfrm>
            <a:off x="2249595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>
            <a:extLst>
              <a:ext uri="{FF2B5EF4-FFF2-40B4-BE49-F238E27FC236}">
                <a16:creationId xmlns:a16="http://schemas.microsoft.com/office/drawing/2014/main" id="{9044CD2D-E6A6-9044-9090-340F6FFE7462}"/>
              </a:ext>
            </a:extLst>
          </p:cNvPr>
          <p:cNvSpPr txBox="1"/>
          <p:nvPr/>
        </p:nvSpPr>
        <p:spPr>
          <a:xfrm>
            <a:off x="1981200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E84EF203-8A2A-594C-AF3F-AAC844DC6B52}"/>
              </a:ext>
            </a:extLst>
          </p:cNvPr>
          <p:cNvSpPr txBox="1"/>
          <p:nvPr/>
        </p:nvSpPr>
        <p:spPr>
          <a:xfrm>
            <a:off x="1981200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FC9239AE-75A3-E74E-B295-8996B1439A86}"/>
              </a:ext>
            </a:extLst>
          </p:cNvPr>
          <p:cNvSpPr/>
          <p:nvPr/>
        </p:nvSpPr>
        <p:spPr>
          <a:xfrm>
            <a:off x="2135295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01CB2851-EB0A-C044-B236-65F8C3A2DEA3}"/>
              </a:ext>
            </a:extLst>
          </p:cNvPr>
          <p:cNvCxnSpPr>
            <a:endCxn id="26" idx="0"/>
          </p:cNvCxnSpPr>
          <p:nvPr/>
        </p:nvCxnSpPr>
        <p:spPr>
          <a:xfrm>
            <a:off x="2249594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02CC5421-2806-854C-86A3-A72539B05CBF}"/>
              </a:ext>
            </a:extLst>
          </p:cNvPr>
          <p:cNvSpPr txBox="1"/>
          <p:nvPr/>
        </p:nvSpPr>
        <p:spPr>
          <a:xfrm>
            <a:off x="1981200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615BCD00-BBAF-DF4D-B524-0F1699CC51FB}"/>
              </a:ext>
            </a:extLst>
          </p:cNvPr>
          <p:cNvSpPr/>
          <p:nvPr/>
        </p:nvSpPr>
        <p:spPr>
          <a:xfrm>
            <a:off x="2813877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7296FDED-DA2B-AC43-A945-6D4B092F4972}"/>
              </a:ext>
            </a:extLst>
          </p:cNvPr>
          <p:cNvSpPr/>
          <p:nvPr/>
        </p:nvSpPr>
        <p:spPr>
          <a:xfrm>
            <a:off x="2812744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0743C6A5-C267-3948-9645-994157C2D3A4}"/>
              </a:ext>
            </a:extLst>
          </p:cNvPr>
          <p:cNvSpPr/>
          <p:nvPr/>
        </p:nvSpPr>
        <p:spPr>
          <a:xfrm>
            <a:off x="2812745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6EA58AEF-ED34-5E41-AA1F-5AD228D909C9}"/>
              </a:ext>
            </a:extLst>
          </p:cNvPr>
          <p:cNvCxnSpPr>
            <a:stCxn id="29" idx="4"/>
            <a:endCxn id="30" idx="0"/>
          </p:cNvCxnSpPr>
          <p:nvPr/>
        </p:nvCxnSpPr>
        <p:spPr>
          <a:xfrm flipH="1">
            <a:off x="2927044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61824F09-FBB9-DF42-B634-56C9142F7018}"/>
              </a:ext>
            </a:extLst>
          </p:cNvPr>
          <p:cNvCxnSpPr/>
          <p:nvPr/>
        </p:nvCxnSpPr>
        <p:spPr>
          <a:xfrm>
            <a:off x="2927044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Oval 33">
            <a:extLst>
              <a:ext uri="{FF2B5EF4-FFF2-40B4-BE49-F238E27FC236}">
                <a16:creationId xmlns:a16="http://schemas.microsoft.com/office/drawing/2014/main" id="{67372AD8-7038-1149-A755-7BEB60130141}"/>
              </a:ext>
            </a:extLst>
          </p:cNvPr>
          <p:cNvSpPr/>
          <p:nvPr/>
        </p:nvSpPr>
        <p:spPr>
          <a:xfrm>
            <a:off x="2811613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6B5F9CEC-DE60-7249-82B3-7E7241B26E93}"/>
              </a:ext>
            </a:extLst>
          </p:cNvPr>
          <p:cNvCxnSpPr/>
          <p:nvPr/>
        </p:nvCxnSpPr>
        <p:spPr>
          <a:xfrm>
            <a:off x="2925912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4DD58267-C85E-A444-BE5C-BEE53C29B546}"/>
              </a:ext>
            </a:extLst>
          </p:cNvPr>
          <p:cNvSpPr txBox="1"/>
          <p:nvPr/>
        </p:nvSpPr>
        <p:spPr>
          <a:xfrm>
            <a:off x="2614610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54C1C82-D220-D848-9993-60F78F46A765}"/>
              </a:ext>
            </a:extLst>
          </p:cNvPr>
          <p:cNvSpPr txBox="1"/>
          <p:nvPr/>
        </p:nvSpPr>
        <p:spPr>
          <a:xfrm>
            <a:off x="2625830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4B3E7569-0B1B-9445-86D7-9EBDB8BBCD68}"/>
              </a:ext>
            </a:extLst>
          </p:cNvPr>
          <p:cNvSpPr txBox="1"/>
          <p:nvPr/>
        </p:nvSpPr>
        <p:spPr>
          <a:xfrm>
            <a:off x="2641299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552BC17-5B9F-C841-A48D-F717BC64F90A}"/>
              </a:ext>
            </a:extLst>
          </p:cNvPr>
          <p:cNvCxnSpPr>
            <a:endCxn id="29" idx="1"/>
          </p:cNvCxnSpPr>
          <p:nvPr/>
        </p:nvCxnSpPr>
        <p:spPr>
          <a:xfrm>
            <a:off x="2345084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96958EF1-8530-A848-A323-C8472AAA098E}"/>
              </a:ext>
            </a:extLst>
          </p:cNvPr>
          <p:cNvSpPr txBox="1"/>
          <p:nvPr/>
        </p:nvSpPr>
        <p:spPr>
          <a:xfrm>
            <a:off x="2388590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C046D733-DA47-FA46-A479-C9463AE0FABF}"/>
              </a:ext>
            </a:extLst>
          </p:cNvPr>
          <p:cNvSpPr/>
          <p:nvPr/>
        </p:nvSpPr>
        <p:spPr>
          <a:xfrm>
            <a:off x="3048001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4C9D0E3-53E9-BD4D-94E4-5A64AF71643D}"/>
              </a:ext>
            </a:extLst>
          </p:cNvPr>
          <p:cNvCxnSpPr>
            <a:endCxn id="41" idx="0"/>
          </p:cNvCxnSpPr>
          <p:nvPr/>
        </p:nvCxnSpPr>
        <p:spPr>
          <a:xfrm>
            <a:off x="2552700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444804D7-A9AD-A541-961E-ED5548B250E4}"/>
              </a:ext>
            </a:extLst>
          </p:cNvPr>
          <p:cNvSpPr/>
          <p:nvPr/>
        </p:nvSpPr>
        <p:spPr>
          <a:xfrm>
            <a:off x="3048001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77E5689A-ACE1-EB44-BC55-7466B031BEC5}"/>
              </a:ext>
            </a:extLst>
          </p:cNvPr>
          <p:cNvSpPr/>
          <p:nvPr/>
        </p:nvSpPr>
        <p:spPr>
          <a:xfrm>
            <a:off x="3048001" y="26419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68CA8E10-FE9B-4D45-AAEF-F372EA8615DB}"/>
              </a:ext>
            </a:extLst>
          </p:cNvPr>
          <p:cNvCxnSpPr>
            <a:endCxn id="44" idx="0"/>
          </p:cNvCxnSpPr>
          <p:nvPr/>
        </p:nvCxnSpPr>
        <p:spPr>
          <a:xfrm>
            <a:off x="3162300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37F2D9F5-ACE5-6840-ABED-FC884BB997EB}"/>
              </a:ext>
            </a:extLst>
          </p:cNvPr>
          <p:cNvCxnSpPr>
            <a:stCxn id="44" idx="4"/>
            <a:endCxn id="43" idx="0"/>
          </p:cNvCxnSpPr>
          <p:nvPr/>
        </p:nvCxnSpPr>
        <p:spPr>
          <a:xfrm>
            <a:off x="3162301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42FFCE1E-4DAF-084B-A8ED-9CEEE8220877}"/>
              </a:ext>
            </a:extLst>
          </p:cNvPr>
          <p:cNvSpPr txBox="1"/>
          <p:nvPr/>
        </p:nvSpPr>
        <p:spPr>
          <a:xfrm>
            <a:off x="2857502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275E7F13-6BCB-404F-9D30-E1A28D99F701}"/>
              </a:ext>
            </a:extLst>
          </p:cNvPr>
          <p:cNvSpPr txBox="1"/>
          <p:nvPr/>
        </p:nvSpPr>
        <p:spPr>
          <a:xfrm>
            <a:off x="2857502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590F2F9A-BFFC-F743-B81B-82D61896337F}"/>
              </a:ext>
            </a:extLst>
          </p:cNvPr>
          <p:cNvSpPr txBox="1"/>
          <p:nvPr/>
        </p:nvSpPr>
        <p:spPr>
          <a:xfrm>
            <a:off x="3171992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680AB970-456B-2440-B96B-EA02A6881886}"/>
              </a:ext>
            </a:extLst>
          </p:cNvPr>
          <p:cNvSpPr txBox="1"/>
          <p:nvPr/>
        </p:nvSpPr>
        <p:spPr>
          <a:xfrm>
            <a:off x="2630079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F783C907-9230-494B-A3CC-C4F5CEB17759}"/>
              </a:ext>
            </a:extLst>
          </p:cNvPr>
          <p:cNvSpPr/>
          <p:nvPr/>
        </p:nvSpPr>
        <p:spPr>
          <a:xfrm>
            <a:off x="876299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43C87575-F403-C340-B34D-B90E6F82DF51}"/>
              </a:ext>
            </a:extLst>
          </p:cNvPr>
          <p:cNvCxnSpPr>
            <a:endCxn id="66" idx="7"/>
          </p:cNvCxnSpPr>
          <p:nvPr/>
        </p:nvCxnSpPr>
        <p:spPr>
          <a:xfrm flipH="1">
            <a:off x="1261921" y="1267641"/>
            <a:ext cx="1290779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Oval 52">
            <a:extLst>
              <a:ext uri="{FF2B5EF4-FFF2-40B4-BE49-F238E27FC236}">
                <a16:creationId xmlns:a16="http://schemas.microsoft.com/office/drawing/2014/main" id="{7622D3EC-D1EC-2D4B-8157-F667AFD8A3AF}"/>
              </a:ext>
            </a:extLst>
          </p:cNvPr>
          <p:cNvSpPr/>
          <p:nvPr/>
        </p:nvSpPr>
        <p:spPr>
          <a:xfrm>
            <a:off x="1424258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11F62E2C-6F02-224B-8A38-6AEEE5D84EEC}"/>
              </a:ext>
            </a:extLst>
          </p:cNvPr>
          <p:cNvSpPr/>
          <p:nvPr/>
        </p:nvSpPr>
        <p:spPr>
          <a:xfrm>
            <a:off x="1423126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E261755F-62A0-524B-AE0E-8614CF08963E}"/>
              </a:ext>
            </a:extLst>
          </p:cNvPr>
          <p:cNvCxnSpPr/>
          <p:nvPr/>
        </p:nvCxnSpPr>
        <p:spPr>
          <a:xfrm>
            <a:off x="1553148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Oval 55">
            <a:extLst>
              <a:ext uri="{FF2B5EF4-FFF2-40B4-BE49-F238E27FC236}">
                <a16:creationId xmlns:a16="http://schemas.microsoft.com/office/drawing/2014/main" id="{5204D0D3-E1EE-884A-B4D5-1568F08C1A99}"/>
              </a:ext>
            </a:extLst>
          </p:cNvPr>
          <p:cNvSpPr/>
          <p:nvPr/>
        </p:nvSpPr>
        <p:spPr>
          <a:xfrm>
            <a:off x="1421993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F63734A4-4EED-CC41-86B4-FD087FE0DF3C}"/>
              </a:ext>
            </a:extLst>
          </p:cNvPr>
          <p:cNvSpPr/>
          <p:nvPr/>
        </p:nvSpPr>
        <p:spPr>
          <a:xfrm>
            <a:off x="1421994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AD23A470-459C-9640-91EA-214E3C9792A6}"/>
              </a:ext>
            </a:extLst>
          </p:cNvPr>
          <p:cNvCxnSpPr>
            <a:stCxn id="54" idx="4"/>
            <a:endCxn id="56" idx="0"/>
          </p:cNvCxnSpPr>
          <p:nvPr/>
        </p:nvCxnSpPr>
        <p:spPr>
          <a:xfrm flipH="1">
            <a:off x="1536293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7BBCF134-EB52-814A-B267-59A5BC853F94}"/>
              </a:ext>
            </a:extLst>
          </p:cNvPr>
          <p:cNvCxnSpPr/>
          <p:nvPr/>
        </p:nvCxnSpPr>
        <p:spPr>
          <a:xfrm>
            <a:off x="1536293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34E675D1-E09B-C04B-AA51-27F63AC14894}"/>
              </a:ext>
            </a:extLst>
          </p:cNvPr>
          <p:cNvSpPr txBox="1"/>
          <p:nvPr/>
        </p:nvSpPr>
        <p:spPr>
          <a:xfrm>
            <a:off x="1223859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4D9AA5DA-15F5-C74E-ABCC-71000938DB4C}"/>
              </a:ext>
            </a:extLst>
          </p:cNvPr>
          <p:cNvSpPr txBox="1"/>
          <p:nvPr/>
        </p:nvSpPr>
        <p:spPr>
          <a:xfrm>
            <a:off x="1250548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B187DBD5-4FB1-4B40-9B96-45CB267BAE11}"/>
              </a:ext>
            </a:extLst>
          </p:cNvPr>
          <p:cNvSpPr txBox="1"/>
          <p:nvPr/>
        </p:nvSpPr>
        <p:spPr>
          <a:xfrm>
            <a:off x="1243616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62FC6695-F995-7D41-BB06-EE0CC223B73D}"/>
              </a:ext>
            </a:extLst>
          </p:cNvPr>
          <p:cNvSpPr/>
          <p:nvPr/>
        </p:nvSpPr>
        <p:spPr>
          <a:xfrm>
            <a:off x="1420862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23BF872E-8C4B-9444-AD31-676C681AFC29}"/>
              </a:ext>
            </a:extLst>
          </p:cNvPr>
          <p:cNvCxnSpPr/>
          <p:nvPr/>
        </p:nvCxnSpPr>
        <p:spPr>
          <a:xfrm>
            <a:off x="1535161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Box 64">
            <a:extLst>
              <a:ext uri="{FF2B5EF4-FFF2-40B4-BE49-F238E27FC236}">
                <a16:creationId xmlns:a16="http://schemas.microsoft.com/office/drawing/2014/main" id="{39B2D25E-00F8-6041-8CCB-B33F1137C24C}"/>
              </a:ext>
            </a:extLst>
          </p:cNvPr>
          <p:cNvSpPr txBox="1"/>
          <p:nvPr/>
        </p:nvSpPr>
        <p:spPr>
          <a:xfrm>
            <a:off x="1235079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6" name="Oval 65">
            <a:extLst>
              <a:ext uri="{FF2B5EF4-FFF2-40B4-BE49-F238E27FC236}">
                <a16:creationId xmlns:a16="http://schemas.microsoft.com/office/drawing/2014/main" id="{5838589C-FD19-3A4D-A33F-38318507D33D}"/>
              </a:ext>
            </a:extLst>
          </p:cNvPr>
          <p:cNvSpPr/>
          <p:nvPr/>
        </p:nvSpPr>
        <p:spPr>
          <a:xfrm>
            <a:off x="1066800" y="2031310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7" name="Oval 66">
            <a:extLst>
              <a:ext uri="{FF2B5EF4-FFF2-40B4-BE49-F238E27FC236}">
                <a16:creationId xmlns:a16="http://schemas.microsoft.com/office/drawing/2014/main" id="{FBA163F8-1258-A14F-B784-863C44DD191D}"/>
              </a:ext>
            </a:extLst>
          </p:cNvPr>
          <p:cNvSpPr/>
          <p:nvPr/>
        </p:nvSpPr>
        <p:spPr>
          <a:xfrm>
            <a:off x="1066801" y="263793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F090F8DA-AED1-0F49-894A-3A9CDF14B45F}"/>
              </a:ext>
            </a:extLst>
          </p:cNvPr>
          <p:cNvCxnSpPr>
            <a:stCxn id="66" idx="4"/>
            <a:endCxn id="67" idx="0"/>
          </p:cNvCxnSpPr>
          <p:nvPr/>
        </p:nvCxnSpPr>
        <p:spPr>
          <a:xfrm>
            <a:off x="1181100" y="225991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9EEA7174-9DE1-3243-B98F-7172DBB84C6A}"/>
              </a:ext>
            </a:extLst>
          </p:cNvPr>
          <p:cNvCxnSpPr>
            <a:stCxn id="67" idx="4"/>
          </p:cNvCxnSpPr>
          <p:nvPr/>
        </p:nvCxnSpPr>
        <p:spPr>
          <a:xfrm flipH="1">
            <a:off x="990599" y="2866533"/>
            <a:ext cx="190502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TextBox 69">
            <a:extLst>
              <a:ext uri="{FF2B5EF4-FFF2-40B4-BE49-F238E27FC236}">
                <a16:creationId xmlns:a16="http://schemas.microsoft.com/office/drawing/2014/main" id="{72C01759-AB32-5B41-9150-D33838765816}"/>
              </a:ext>
            </a:extLst>
          </p:cNvPr>
          <p:cNvSpPr txBox="1"/>
          <p:nvPr/>
        </p:nvSpPr>
        <p:spPr>
          <a:xfrm>
            <a:off x="1261921" y="15270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4E22E4FB-2EBD-074C-8D64-A49A65B077E6}"/>
              </a:ext>
            </a:extLst>
          </p:cNvPr>
          <p:cNvCxnSpPr>
            <a:stCxn id="67" idx="4"/>
          </p:cNvCxnSpPr>
          <p:nvPr/>
        </p:nvCxnSpPr>
        <p:spPr>
          <a:xfrm>
            <a:off x="1181101" y="2866533"/>
            <a:ext cx="357457" cy="5060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2C515EDB-BC98-7946-A687-9FD0E62BFB11}"/>
              </a:ext>
            </a:extLst>
          </p:cNvPr>
          <p:cNvSpPr txBox="1"/>
          <p:nvPr/>
        </p:nvSpPr>
        <p:spPr>
          <a:xfrm>
            <a:off x="1117087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2314EEF9-2DF0-A14B-B1D4-7ED505FDD29B}"/>
              </a:ext>
            </a:extLst>
          </p:cNvPr>
          <p:cNvSpPr txBox="1"/>
          <p:nvPr/>
        </p:nvSpPr>
        <p:spPr>
          <a:xfrm>
            <a:off x="838200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C2AE9167-497E-8149-9D34-2A1B6A003CB7}"/>
              </a:ext>
            </a:extLst>
          </p:cNvPr>
          <p:cNvSpPr txBox="1"/>
          <p:nvPr/>
        </p:nvSpPr>
        <p:spPr>
          <a:xfrm>
            <a:off x="760306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328CE31D-B2A4-5E4B-BFD9-9A1B7F024985}"/>
              </a:ext>
            </a:extLst>
          </p:cNvPr>
          <p:cNvSpPr txBox="1"/>
          <p:nvPr/>
        </p:nvSpPr>
        <p:spPr>
          <a:xfrm>
            <a:off x="6324600" y="228600"/>
            <a:ext cx="2438400" cy="53553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US" sz="3600" b="1" i="1" dirty="0">
                <a:latin typeface="Optima" panose="02000503060000020004" pitchFamily="2" charset="0"/>
              </a:rPr>
              <a:t>Patterns</a:t>
            </a:r>
            <a:endParaRPr lang="en-US" sz="3600" dirty="0">
              <a:latin typeface="Optima" panose="02000503060000020004" pitchFamily="2" charset="0"/>
            </a:endParaRPr>
          </a:p>
          <a:p>
            <a:endParaRPr lang="en-US" dirty="0">
              <a:latin typeface="Optima" panose="02000503060000020004" pitchFamily="2" charset="0"/>
            </a:endParaRP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banana</a:t>
            </a: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pan</a:t>
            </a: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and</a:t>
            </a:r>
          </a:p>
          <a:p>
            <a:r>
              <a:rPr lang="en-US" sz="36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nab</a:t>
            </a:r>
          </a:p>
          <a:p>
            <a:r>
              <a:rPr lang="en-US" sz="36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antenna</a:t>
            </a:r>
          </a:p>
          <a:p>
            <a:r>
              <a:rPr lang="en-US" sz="36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bandana</a:t>
            </a:r>
          </a:p>
          <a:p>
            <a:r>
              <a:rPr lang="en-US" sz="3600" b="1" dirty="0" err="1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endParaRPr lang="en-US" sz="3600" b="1" dirty="0">
              <a:solidFill>
                <a:schemeClr val="accent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nana </a:t>
            </a: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23C5766D-217B-AA46-B4A8-0D082715A3C9}"/>
              </a:ext>
            </a:extLst>
          </p:cNvPr>
          <p:cNvSpPr>
            <a:spLocks noChangeAspect="1"/>
          </p:cNvSpPr>
          <p:nvPr/>
        </p:nvSpPr>
        <p:spPr>
          <a:xfrm>
            <a:off x="2209800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89F989DE-544F-5F41-8BD9-2A5DD7DE6A0E}"/>
              </a:ext>
            </a:extLst>
          </p:cNvPr>
          <p:cNvSpPr txBox="1"/>
          <p:nvPr/>
        </p:nvSpPr>
        <p:spPr>
          <a:xfrm>
            <a:off x="2188564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</p:spTree>
    <p:extLst>
      <p:ext uri="{BB962C8B-B14F-4D97-AF65-F5344CB8AC3E}">
        <p14:creationId xmlns:p14="http://schemas.microsoft.com/office/powerpoint/2010/main" val="2536592707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7E853460-9ACD-0248-8672-3CC5E5ED0A9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1D63313B-573D-E043-8217-3E33E5421544}"/>
              </a:ext>
            </a:extLst>
          </p:cNvPr>
          <p:cNvSpPr/>
          <p:nvPr/>
        </p:nvSpPr>
        <p:spPr>
          <a:xfrm>
            <a:off x="2135295" y="33510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A5DBDEFC-9484-E149-A514-EA8F9DA43C0A}"/>
              </a:ext>
            </a:extLst>
          </p:cNvPr>
          <p:cNvSpPr/>
          <p:nvPr/>
        </p:nvSpPr>
        <p:spPr>
          <a:xfrm>
            <a:off x="2135294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92EEB733-212C-9849-BCAF-1795FE5FC065}"/>
              </a:ext>
            </a:extLst>
          </p:cNvPr>
          <p:cNvCxnSpPr>
            <a:endCxn id="4" idx="0"/>
          </p:cNvCxnSpPr>
          <p:nvPr/>
        </p:nvCxnSpPr>
        <p:spPr>
          <a:xfrm flipH="1">
            <a:off x="2249594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Oval 5">
            <a:extLst>
              <a:ext uri="{FF2B5EF4-FFF2-40B4-BE49-F238E27FC236}">
                <a16:creationId xmlns:a16="http://schemas.microsoft.com/office/drawing/2014/main" id="{6C3FF7B2-2B18-6E4B-8FD3-83B32B4AFC61}"/>
              </a:ext>
            </a:extLst>
          </p:cNvPr>
          <p:cNvSpPr/>
          <p:nvPr/>
        </p:nvSpPr>
        <p:spPr>
          <a:xfrm>
            <a:off x="2135295" y="26332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D01946E5-0E35-764B-8D41-FA3DBDB84D40}"/>
              </a:ext>
            </a:extLst>
          </p:cNvPr>
          <p:cNvCxnSpPr>
            <a:stCxn id="4" idx="4"/>
            <a:endCxn id="6" idx="0"/>
          </p:cNvCxnSpPr>
          <p:nvPr/>
        </p:nvCxnSpPr>
        <p:spPr>
          <a:xfrm>
            <a:off x="2249594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573C9DD-127F-3048-8083-FF7EF75326A2}"/>
              </a:ext>
            </a:extLst>
          </p:cNvPr>
          <p:cNvCxnSpPr>
            <a:stCxn id="6" idx="4"/>
            <a:endCxn id="3" idx="0"/>
          </p:cNvCxnSpPr>
          <p:nvPr/>
        </p:nvCxnSpPr>
        <p:spPr>
          <a:xfrm>
            <a:off x="2249595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B9A9CE2A-E33E-C64A-B84C-27BB4A23D670}"/>
              </a:ext>
            </a:extLst>
          </p:cNvPr>
          <p:cNvSpPr txBox="1"/>
          <p:nvPr/>
        </p:nvSpPr>
        <p:spPr>
          <a:xfrm>
            <a:off x="2073575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874AA305-6E20-4148-9AE5-4336AD8D19E0}"/>
              </a:ext>
            </a:extLst>
          </p:cNvPr>
          <p:cNvSpPr txBox="1"/>
          <p:nvPr/>
        </p:nvSpPr>
        <p:spPr>
          <a:xfrm>
            <a:off x="1981200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B6AA9ECD-F0A8-ED4E-AA2A-08BBDE1BB0AF}"/>
              </a:ext>
            </a:extLst>
          </p:cNvPr>
          <p:cNvSpPr txBox="1"/>
          <p:nvPr/>
        </p:nvSpPr>
        <p:spPr>
          <a:xfrm>
            <a:off x="1981200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673B9DA4-6510-2E4D-BAFC-715B19DF3CCE}"/>
              </a:ext>
            </a:extLst>
          </p:cNvPr>
          <p:cNvSpPr/>
          <p:nvPr/>
        </p:nvSpPr>
        <p:spPr>
          <a:xfrm>
            <a:off x="3810001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6B3A008F-5DDE-BD45-9636-43E9226099E1}"/>
              </a:ext>
            </a:extLst>
          </p:cNvPr>
          <p:cNvSpPr/>
          <p:nvPr/>
        </p:nvSpPr>
        <p:spPr>
          <a:xfrm>
            <a:off x="3810000" y="20148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6232BD38-74D8-6F4E-9727-3726DB16E135}"/>
              </a:ext>
            </a:extLst>
          </p:cNvPr>
          <p:cNvSpPr/>
          <p:nvPr/>
        </p:nvSpPr>
        <p:spPr>
          <a:xfrm>
            <a:off x="3810001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DE8059EC-1573-7D4D-ACED-04870280F42B}"/>
              </a:ext>
            </a:extLst>
          </p:cNvPr>
          <p:cNvCxnSpPr>
            <a:stCxn id="13" idx="4"/>
            <a:endCxn id="14" idx="0"/>
          </p:cNvCxnSpPr>
          <p:nvPr/>
        </p:nvCxnSpPr>
        <p:spPr>
          <a:xfrm>
            <a:off x="3924300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E52E872-95A7-7646-9B0C-4F4E69A61991}"/>
              </a:ext>
            </a:extLst>
          </p:cNvPr>
          <p:cNvCxnSpPr>
            <a:stCxn id="14" idx="4"/>
            <a:endCxn id="12" idx="0"/>
          </p:cNvCxnSpPr>
          <p:nvPr/>
        </p:nvCxnSpPr>
        <p:spPr>
          <a:xfrm>
            <a:off x="3924301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DA8E2A76-61D0-7845-901E-DC5DC4245F25}"/>
              </a:ext>
            </a:extLst>
          </p:cNvPr>
          <p:cNvSpPr txBox="1"/>
          <p:nvPr/>
        </p:nvSpPr>
        <p:spPr>
          <a:xfrm>
            <a:off x="3619502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B8AF23E-6BA2-214D-BA66-711792CB9665}"/>
              </a:ext>
            </a:extLst>
          </p:cNvPr>
          <p:cNvSpPr txBox="1"/>
          <p:nvPr/>
        </p:nvSpPr>
        <p:spPr>
          <a:xfrm>
            <a:off x="3619502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B63F2DF0-A6AE-DA4B-83D5-B43BB2833360}"/>
              </a:ext>
            </a:extLst>
          </p:cNvPr>
          <p:cNvCxnSpPr>
            <a:endCxn id="13" idx="0"/>
          </p:cNvCxnSpPr>
          <p:nvPr/>
        </p:nvCxnSpPr>
        <p:spPr>
          <a:xfrm>
            <a:off x="2552700" y="1267641"/>
            <a:ext cx="1371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BEF3A2A1-DB1D-A04A-A426-6C0984F2CC1E}"/>
              </a:ext>
            </a:extLst>
          </p:cNvPr>
          <p:cNvSpPr/>
          <p:nvPr/>
        </p:nvSpPr>
        <p:spPr>
          <a:xfrm>
            <a:off x="2135295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DE03EAF5-92F8-3542-B8FA-C3714837B942}"/>
              </a:ext>
            </a:extLst>
          </p:cNvPr>
          <p:cNvSpPr/>
          <p:nvPr/>
        </p:nvSpPr>
        <p:spPr>
          <a:xfrm>
            <a:off x="2135295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4DB8FFF4-9E8C-2644-99A4-DB82801F0970}"/>
              </a:ext>
            </a:extLst>
          </p:cNvPr>
          <p:cNvCxnSpPr>
            <a:endCxn id="21" idx="0"/>
          </p:cNvCxnSpPr>
          <p:nvPr/>
        </p:nvCxnSpPr>
        <p:spPr>
          <a:xfrm>
            <a:off x="2249594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D379E35C-0DB7-A349-BCFB-43853F850A44}"/>
              </a:ext>
            </a:extLst>
          </p:cNvPr>
          <p:cNvCxnSpPr>
            <a:stCxn id="21" idx="4"/>
            <a:endCxn id="20" idx="0"/>
          </p:cNvCxnSpPr>
          <p:nvPr/>
        </p:nvCxnSpPr>
        <p:spPr>
          <a:xfrm>
            <a:off x="2249595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>
            <a:extLst>
              <a:ext uri="{FF2B5EF4-FFF2-40B4-BE49-F238E27FC236}">
                <a16:creationId xmlns:a16="http://schemas.microsoft.com/office/drawing/2014/main" id="{6DA4DFE9-4769-3C42-BEA7-8AB0003F9209}"/>
              </a:ext>
            </a:extLst>
          </p:cNvPr>
          <p:cNvSpPr txBox="1"/>
          <p:nvPr/>
        </p:nvSpPr>
        <p:spPr>
          <a:xfrm>
            <a:off x="1981200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3A4C13AB-5A6C-334C-8491-49454B3578C3}"/>
              </a:ext>
            </a:extLst>
          </p:cNvPr>
          <p:cNvSpPr txBox="1"/>
          <p:nvPr/>
        </p:nvSpPr>
        <p:spPr>
          <a:xfrm>
            <a:off x="1981200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1AB20CD5-7F23-E343-9605-4282CB007AC1}"/>
              </a:ext>
            </a:extLst>
          </p:cNvPr>
          <p:cNvSpPr/>
          <p:nvPr/>
        </p:nvSpPr>
        <p:spPr>
          <a:xfrm>
            <a:off x="2135295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4C166337-FDFD-D743-9A50-3D8F980AD5AD}"/>
              </a:ext>
            </a:extLst>
          </p:cNvPr>
          <p:cNvCxnSpPr>
            <a:endCxn id="26" idx="0"/>
          </p:cNvCxnSpPr>
          <p:nvPr/>
        </p:nvCxnSpPr>
        <p:spPr>
          <a:xfrm>
            <a:off x="2249594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88876C69-8D37-8544-950D-924309B739DB}"/>
              </a:ext>
            </a:extLst>
          </p:cNvPr>
          <p:cNvSpPr txBox="1"/>
          <p:nvPr/>
        </p:nvSpPr>
        <p:spPr>
          <a:xfrm>
            <a:off x="1981200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3B628520-1BDE-6340-88EE-83D6695D3B11}"/>
              </a:ext>
            </a:extLst>
          </p:cNvPr>
          <p:cNvSpPr/>
          <p:nvPr/>
        </p:nvSpPr>
        <p:spPr>
          <a:xfrm>
            <a:off x="2813877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20070A52-6C93-144E-9DFA-D9B595FBE129}"/>
              </a:ext>
            </a:extLst>
          </p:cNvPr>
          <p:cNvSpPr/>
          <p:nvPr/>
        </p:nvSpPr>
        <p:spPr>
          <a:xfrm>
            <a:off x="2812744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1161990F-08EE-6F46-B1F1-9D8627253E64}"/>
              </a:ext>
            </a:extLst>
          </p:cNvPr>
          <p:cNvSpPr/>
          <p:nvPr/>
        </p:nvSpPr>
        <p:spPr>
          <a:xfrm>
            <a:off x="2812745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E256B960-CD1C-E44C-AE43-3853C8C08A8F}"/>
              </a:ext>
            </a:extLst>
          </p:cNvPr>
          <p:cNvCxnSpPr>
            <a:stCxn id="29" idx="4"/>
            <a:endCxn id="30" idx="0"/>
          </p:cNvCxnSpPr>
          <p:nvPr/>
        </p:nvCxnSpPr>
        <p:spPr>
          <a:xfrm flipH="1">
            <a:off x="2927044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AC8CF694-9078-9744-B7C6-C8C4E473807F}"/>
              </a:ext>
            </a:extLst>
          </p:cNvPr>
          <p:cNvCxnSpPr/>
          <p:nvPr/>
        </p:nvCxnSpPr>
        <p:spPr>
          <a:xfrm>
            <a:off x="2927044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Oval 33">
            <a:extLst>
              <a:ext uri="{FF2B5EF4-FFF2-40B4-BE49-F238E27FC236}">
                <a16:creationId xmlns:a16="http://schemas.microsoft.com/office/drawing/2014/main" id="{9650E10E-71D3-F140-A774-DD6FAA607B99}"/>
              </a:ext>
            </a:extLst>
          </p:cNvPr>
          <p:cNvSpPr/>
          <p:nvPr/>
        </p:nvSpPr>
        <p:spPr>
          <a:xfrm>
            <a:off x="2811613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7C77135F-17E8-A642-B6C1-B8ADC3F374E1}"/>
              </a:ext>
            </a:extLst>
          </p:cNvPr>
          <p:cNvCxnSpPr/>
          <p:nvPr/>
        </p:nvCxnSpPr>
        <p:spPr>
          <a:xfrm>
            <a:off x="2925912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090A33AC-81CF-1047-902E-FF5E12E03233}"/>
              </a:ext>
            </a:extLst>
          </p:cNvPr>
          <p:cNvSpPr txBox="1"/>
          <p:nvPr/>
        </p:nvSpPr>
        <p:spPr>
          <a:xfrm>
            <a:off x="2614610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03C0C76-40C7-3F4C-A10C-27463FC5AAA7}"/>
              </a:ext>
            </a:extLst>
          </p:cNvPr>
          <p:cNvSpPr txBox="1"/>
          <p:nvPr/>
        </p:nvSpPr>
        <p:spPr>
          <a:xfrm>
            <a:off x="2625830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9BF5436D-C438-B24F-8036-C74E5BD52348}"/>
              </a:ext>
            </a:extLst>
          </p:cNvPr>
          <p:cNvSpPr txBox="1"/>
          <p:nvPr/>
        </p:nvSpPr>
        <p:spPr>
          <a:xfrm>
            <a:off x="2641299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04041B4-7449-074B-9DB1-369F92F9CD2D}"/>
              </a:ext>
            </a:extLst>
          </p:cNvPr>
          <p:cNvCxnSpPr>
            <a:endCxn id="29" idx="1"/>
          </p:cNvCxnSpPr>
          <p:nvPr/>
        </p:nvCxnSpPr>
        <p:spPr>
          <a:xfrm>
            <a:off x="2345084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18AB94E3-4D7B-2343-8E19-CE9E0D6C61C6}"/>
              </a:ext>
            </a:extLst>
          </p:cNvPr>
          <p:cNvSpPr txBox="1"/>
          <p:nvPr/>
        </p:nvSpPr>
        <p:spPr>
          <a:xfrm>
            <a:off x="2388590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A38BAF4D-6061-4544-9FA8-19258C4D5BF2}"/>
              </a:ext>
            </a:extLst>
          </p:cNvPr>
          <p:cNvSpPr/>
          <p:nvPr/>
        </p:nvSpPr>
        <p:spPr>
          <a:xfrm>
            <a:off x="3048001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CC4AB690-A532-B547-8C07-F8E741BE7ECE}"/>
              </a:ext>
            </a:extLst>
          </p:cNvPr>
          <p:cNvCxnSpPr>
            <a:endCxn id="41" idx="0"/>
          </p:cNvCxnSpPr>
          <p:nvPr/>
        </p:nvCxnSpPr>
        <p:spPr>
          <a:xfrm>
            <a:off x="2552700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75CC825E-7D27-354A-A680-E9A23533E9E0}"/>
              </a:ext>
            </a:extLst>
          </p:cNvPr>
          <p:cNvSpPr/>
          <p:nvPr/>
        </p:nvSpPr>
        <p:spPr>
          <a:xfrm>
            <a:off x="3048001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5C972734-2124-334F-B627-BFE372C82247}"/>
              </a:ext>
            </a:extLst>
          </p:cNvPr>
          <p:cNvSpPr/>
          <p:nvPr/>
        </p:nvSpPr>
        <p:spPr>
          <a:xfrm>
            <a:off x="3048001" y="26419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CC8055AA-9169-C84A-B06E-FB12B7B0FA86}"/>
              </a:ext>
            </a:extLst>
          </p:cNvPr>
          <p:cNvCxnSpPr>
            <a:endCxn id="44" idx="0"/>
          </p:cNvCxnSpPr>
          <p:nvPr/>
        </p:nvCxnSpPr>
        <p:spPr>
          <a:xfrm>
            <a:off x="3162300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CBA78F43-01BE-C541-8E85-F5036DE42C14}"/>
              </a:ext>
            </a:extLst>
          </p:cNvPr>
          <p:cNvCxnSpPr>
            <a:stCxn id="44" idx="4"/>
            <a:endCxn id="43" idx="0"/>
          </p:cNvCxnSpPr>
          <p:nvPr/>
        </p:nvCxnSpPr>
        <p:spPr>
          <a:xfrm>
            <a:off x="3162301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DBF0932D-D314-4641-9ED9-16AD7B20FEA1}"/>
              </a:ext>
            </a:extLst>
          </p:cNvPr>
          <p:cNvSpPr txBox="1"/>
          <p:nvPr/>
        </p:nvSpPr>
        <p:spPr>
          <a:xfrm>
            <a:off x="2857502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C058B4D6-CDEB-AD48-9CFA-4B830FCB39D6}"/>
              </a:ext>
            </a:extLst>
          </p:cNvPr>
          <p:cNvSpPr txBox="1"/>
          <p:nvPr/>
        </p:nvSpPr>
        <p:spPr>
          <a:xfrm>
            <a:off x="2857502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4FC9B576-FB86-3A43-95F3-3929D2D7EAF0}"/>
              </a:ext>
            </a:extLst>
          </p:cNvPr>
          <p:cNvSpPr txBox="1"/>
          <p:nvPr/>
        </p:nvSpPr>
        <p:spPr>
          <a:xfrm>
            <a:off x="3171992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C2FE060A-2A37-9F46-A18B-1DD6DDA0D62D}"/>
              </a:ext>
            </a:extLst>
          </p:cNvPr>
          <p:cNvSpPr txBox="1"/>
          <p:nvPr/>
        </p:nvSpPr>
        <p:spPr>
          <a:xfrm>
            <a:off x="2630079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65D1EA7E-4FEF-0742-9629-D3754A279E4C}"/>
              </a:ext>
            </a:extLst>
          </p:cNvPr>
          <p:cNvSpPr/>
          <p:nvPr/>
        </p:nvSpPr>
        <p:spPr>
          <a:xfrm>
            <a:off x="876299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D94AF0BB-6ECD-564F-95CB-31171385B853}"/>
              </a:ext>
            </a:extLst>
          </p:cNvPr>
          <p:cNvCxnSpPr>
            <a:endCxn id="66" idx="7"/>
          </p:cNvCxnSpPr>
          <p:nvPr/>
        </p:nvCxnSpPr>
        <p:spPr>
          <a:xfrm flipH="1">
            <a:off x="1261921" y="1267641"/>
            <a:ext cx="1290779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Oval 52">
            <a:extLst>
              <a:ext uri="{FF2B5EF4-FFF2-40B4-BE49-F238E27FC236}">
                <a16:creationId xmlns:a16="http://schemas.microsoft.com/office/drawing/2014/main" id="{22C6A4FE-6AE3-7748-91E8-8F14AFA9FC17}"/>
              </a:ext>
            </a:extLst>
          </p:cNvPr>
          <p:cNvSpPr/>
          <p:nvPr/>
        </p:nvSpPr>
        <p:spPr>
          <a:xfrm>
            <a:off x="1424258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49F22863-F99D-6E4A-9E15-3E2DF267B940}"/>
              </a:ext>
            </a:extLst>
          </p:cNvPr>
          <p:cNvSpPr/>
          <p:nvPr/>
        </p:nvSpPr>
        <p:spPr>
          <a:xfrm>
            <a:off x="1423126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105E3AD9-E013-3741-B807-1E12435A51DB}"/>
              </a:ext>
            </a:extLst>
          </p:cNvPr>
          <p:cNvCxnSpPr/>
          <p:nvPr/>
        </p:nvCxnSpPr>
        <p:spPr>
          <a:xfrm>
            <a:off x="1553148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Oval 55">
            <a:extLst>
              <a:ext uri="{FF2B5EF4-FFF2-40B4-BE49-F238E27FC236}">
                <a16:creationId xmlns:a16="http://schemas.microsoft.com/office/drawing/2014/main" id="{E73C53AC-347E-074A-A579-25485FCD8899}"/>
              </a:ext>
            </a:extLst>
          </p:cNvPr>
          <p:cNvSpPr/>
          <p:nvPr/>
        </p:nvSpPr>
        <p:spPr>
          <a:xfrm>
            <a:off x="1421993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11A3816E-8EB3-0C43-8804-A5BF99B4ABAA}"/>
              </a:ext>
            </a:extLst>
          </p:cNvPr>
          <p:cNvSpPr/>
          <p:nvPr/>
        </p:nvSpPr>
        <p:spPr>
          <a:xfrm>
            <a:off x="1421994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12C49845-95C3-5D43-9C89-5E92C7B652FE}"/>
              </a:ext>
            </a:extLst>
          </p:cNvPr>
          <p:cNvCxnSpPr>
            <a:stCxn id="54" idx="4"/>
            <a:endCxn id="56" idx="0"/>
          </p:cNvCxnSpPr>
          <p:nvPr/>
        </p:nvCxnSpPr>
        <p:spPr>
          <a:xfrm flipH="1">
            <a:off x="1536293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2B1857FF-807D-3644-AB8A-E377AB6C836A}"/>
              </a:ext>
            </a:extLst>
          </p:cNvPr>
          <p:cNvCxnSpPr/>
          <p:nvPr/>
        </p:nvCxnSpPr>
        <p:spPr>
          <a:xfrm>
            <a:off x="1536293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76E41606-9F9F-FB46-81C2-F6B3323C70E2}"/>
              </a:ext>
            </a:extLst>
          </p:cNvPr>
          <p:cNvSpPr txBox="1"/>
          <p:nvPr/>
        </p:nvSpPr>
        <p:spPr>
          <a:xfrm>
            <a:off x="1223859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ACF36BEA-7E31-0046-ABFF-BBCEF9A95B03}"/>
              </a:ext>
            </a:extLst>
          </p:cNvPr>
          <p:cNvSpPr txBox="1"/>
          <p:nvPr/>
        </p:nvSpPr>
        <p:spPr>
          <a:xfrm>
            <a:off x="1250548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75134EB2-3C3F-CA48-8C54-348DABA31486}"/>
              </a:ext>
            </a:extLst>
          </p:cNvPr>
          <p:cNvSpPr txBox="1"/>
          <p:nvPr/>
        </p:nvSpPr>
        <p:spPr>
          <a:xfrm>
            <a:off x="1243616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E3C7DA90-80F8-674D-840B-0ACD826F0FFD}"/>
              </a:ext>
            </a:extLst>
          </p:cNvPr>
          <p:cNvSpPr/>
          <p:nvPr/>
        </p:nvSpPr>
        <p:spPr>
          <a:xfrm>
            <a:off x="1420862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917D9F6B-AB60-5348-A967-71BE2D77B244}"/>
              </a:ext>
            </a:extLst>
          </p:cNvPr>
          <p:cNvCxnSpPr/>
          <p:nvPr/>
        </p:nvCxnSpPr>
        <p:spPr>
          <a:xfrm>
            <a:off x="1535161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Box 64">
            <a:extLst>
              <a:ext uri="{FF2B5EF4-FFF2-40B4-BE49-F238E27FC236}">
                <a16:creationId xmlns:a16="http://schemas.microsoft.com/office/drawing/2014/main" id="{481EDCB6-3ED0-7341-B9A7-6425BC6EB302}"/>
              </a:ext>
            </a:extLst>
          </p:cNvPr>
          <p:cNvSpPr txBox="1"/>
          <p:nvPr/>
        </p:nvSpPr>
        <p:spPr>
          <a:xfrm>
            <a:off x="1235079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6" name="Oval 65">
            <a:extLst>
              <a:ext uri="{FF2B5EF4-FFF2-40B4-BE49-F238E27FC236}">
                <a16:creationId xmlns:a16="http://schemas.microsoft.com/office/drawing/2014/main" id="{89A4717A-0AD5-6F4B-A237-BDA95CE16565}"/>
              </a:ext>
            </a:extLst>
          </p:cNvPr>
          <p:cNvSpPr/>
          <p:nvPr/>
        </p:nvSpPr>
        <p:spPr>
          <a:xfrm>
            <a:off x="1066800" y="2031310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7" name="Oval 66">
            <a:extLst>
              <a:ext uri="{FF2B5EF4-FFF2-40B4-BE49-F238E27FC236}">
                <a16:creationId xmlns:a16="http://schemas.microsoft.com/office/drawing/2014/main" id="{F1007184-7C55-B246-AA35-233B86B78F91}"/>
              </a:ext>
            </a:extLst>
          </p:cNvPr>
          <p:cNvSpPr/>
          <p:nvPr/>
        </p:nvSpPr>
        <p:spPr>
          <a:xfrm>
            <a:off x="1066801" y="2637933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0C31FFC2-FBA3-BD4A-ADEB-88174DA104C1}"/>
              </a:ext>
            </a:extLst>
          </p:cNvPr>
          <p:cNvCxnSpPr>
            <a:stCxn id="66" idx="4"/>
            <a:endCxn id="67" idx="0"/>
          </p:cNvCxnSpPr>
          <p:nvPr/>
        </p:nvCxnSpPr>
        <p:spPr>
          <a:xfrm>
            <a:off x="1181100" y="225991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5340130B-2430-AC49-8A11-E993EA832BC2}"/>
              </a:ext>
            </a:extLst>
          </p:cNvPr>
          <p:cNvCxnSpPr>
            <a:stCxn id="67" idx="4"/>
          </p:cNvCxnSpPr>
          <p:nvPr/>
        </p:nvCxnSpPr>
        <p:spPr>
          <a:xfrm flipH="1">
            <a:off x="990599" y="2866533"/>
            <a:ext cx="190502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TextBox 69">
            <a:extLst>
              <a:ext uri="{FF2B5EF4-FFF2-40B4-BE49-F238E27FC236}">
                <a16:creationId xmlns:a16="http://schemas.microsoft.com/office/drawing/2014/main" id="{F1400C93-46C0-F548-90CA-77F7DA85CDDB}"/>
              </a:ext>
            </a:extLst>
          </p:cNvPr>
          <p:cNvSpPr txBox="1"/>
          <p:nvPr/>
        </p:nvSpPr>
        <p:spPr>
          <a:xfrm>
            <a:off x="1261921" y="152701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383F3B31-0A20-AE4A-8E62-86D6439E9B70}"/>
              </a:ext>
            </a:extLst>
          </p:cNvPr>
          <p:cNvCxnSpPr>
            <a:stCxn id="67" idx="4"/>
          </p:cNvCxnSpPr>
          <p:nvPr/>
        </p:nvCxnSpPr>
        <p:spPr>
          <a:xfrm>
            <a:off x="1181101" y="2866533"/>
            <a:ext cx="357457" cy="5060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FF36CC8C-CD77-F246-A8AA-7EC77D4BB319}"/>
              </a:ext>
            </a:extLst>
          </p:cNvPr>
          <p:cNvSpPr txBox="1"/>
          <p:nvPr/>
        </p:nvSpPr>
        <p:spPr>
          <a:xfrm>
            <a:off x="1117087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D825C4DF-121A-A14C-AE54-1689A399DC65}"/>
              </a:ext>
            </a:extLst>
          </p:cNvPr>
          <p:cNvSpPr txBox="1"/>
          <p:nvPr/>
        </p:nvSpPr>
        <p:spPr>
          <a:xfrm>
            <a:off x="838200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CA01C02E-ED90-6B4E-8300-7A0B91BF85E5}"/>
              </a:ext>
            </a:extLst>
          </p:cNvPr>
          <p:cNvSpPr txBox="1"/>
          <p:nvPr/>
        </p:nvSpPr>
        <p:spPr>
          <a:xfrm>
            <a:off x="760306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E3B10C34-F0BF-914C-A226-54D57862C53B}"/>
              </a:ext>
            </a:extLst>
          </p:cNvPr>
          <p:cNvSpPr txBox="1"/>
          <p:nvPr/>
        </p:nvSpPr>
        <p:spPr>
          <a:xfrm>
            <a:off x="6324600" y="228600"/>
            <a:ext cx="2438400" cy="53553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US" sz="3600" b="1" i="1" dirty="0">
                <a:latin typeface="Optima" panose="02000503060000020004" pitchFamily="2" charset="0"/>
              </a:rPr>
              <a:t>Patterns</a:t>
            </a:r>
            <a:endParaRPr lang="en-US" sz="3600" dirty="0">
              <a:latin typeface="Optima" panose="02000503060000020004" pitchFamily="2" charset="0"/>
            </a:endParaRPr>
          </a:p>
          <a:p>
            <a:endParaRPr lang="en-US" dirty="0">
              <a:latin typeface="Optima" panose="02000503060000020004" pitchFamily="2" charset="0"/>
            </a:endParaRP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banana</a:t>
            </a: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pan</a:t>
            </a: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and</a:t>
            </a:r>
          </a:p>
          <a:p>
            <a:r>
              <a:rPr lang="en-US" sz="36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nab</a:t>
            </a:r>
          </a:p>
          <a:p>
            <a:r>
              <a:rPr lang="en-US" sz="36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antenna</a:t>
            </a:r>
          </a:p>
          <a:p>
            <a:r>
              <a:rPr lang="en-US" sz="36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bandana</a:t>
            </a:r>
          </a:p>
          <a:p>
            <a:r>
              <a:rPr lang="en-US" sz="3600" b="1" dirty="0" err="1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endParaRPr lang="en-US" sz="3600" b="1" dirty="0">
              <a:solidFill>
                <a:schemeClr val="accent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nana </a:t>
            </a: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7CED342D-D07E-4F41-861D-D6B85610BE25}"/>
              </a:ext>
            </a:extLst>
          </p:cNvPr>
          <p:cNvSpPr>
            <a:spLocks noChangeAspect="1"/>
          </p:cNvSpPr>
          <p:nvPr/>
        </p:nvSpPr>
        <p:spPr>
          <a:xfrm>
            <a:off x="2209800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FE5E3099-B0F4-0643-A0FD-BF90129E5F9C}"/>
              </a:ext>
            </a:extLst>
          </p:cNvPr>
          <p:cNvSpPr txBox="1"/>
          <p:nvPr/>
        </p:nvSpPr>
        <p:spPr>
          <a:xfrm>
            <a:off x="2188564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</p:spTree>
    <p:extLst>
      <p:ext uri="{BB962C8B-B14F-4D97-AF65-F5344CB8AC3E}">
        <p14:creationId xmlns:p14="http://schemas.microsoft.com/office/powerpoint/2010/main" val="108809716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65503392-E85F-954B-8411-9CCB21C72CD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CF1D15BB-605A-A541-AC8D-AF2A46C22880}"/>
              </a:ext>
            </a:extLst>
          </p:cNvPr>
          <p:cNvSpPr/>
          <p:nvPr/>
        </p:nvSpPr>
        <p:spPr>
          <a:xfrm>
            <a:off x="876299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D08DE168-C6C6-3943-8175-A95C0C4B27C6}"/>
              </a:ext>
            </a:extLst>
          </p:cNvPr>
          <p:cNvSpPr/>
          <p:nvPr/>
        </p:nvSpPr>
        <p:spPr>
          <a:xfrm>
            <a:off x="1117087" y="2031310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9A3CE463-04AF-294A-982C-044F24380128}"/>
              </a:ext>
            </a:extLst>
          </p:cNvPr>
          <p:cNvSpPr/>
          <p:nvPr/>
        </p:nvSpPr>
        <p:spPr>
          <a:xfrm>
            <a:off x="876299" y="2637933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9B1C89EF-1BFF-644A-B22A-71C461483984}"/>
              </a:ext>
            </a:extLst>
          </p:cNvPr>
          <p:cNvCxnSpPr>
            <a:stCxn id="4" idx="3"/>
            <a:endCxn id="5" idx="0"/>
          </p:cNvCxnSpPr>
          <p:nvPr/>
        </p:nvCxnSpPr>
        <p:spPr>
          <a:xfrm flipH="1">
            <a:off x="990599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88575EE0-E913-6F41-880F-DB97C170BD1A}"/>
              </a:ext>
            </a:extLst>
          </p:cNvPr>
          <p:cNvCxnSpPr>
            <a:stCxn id="5" idx="4"/>
            <a:endCxn id="3" idx="0"/>
          </p:cNvCxnSpPr>
          <p:nvPr/>
        </p:nvCxnSpPr>
        <p:spPr>
          <a:xfrm>
            <a:off x="990599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DEB8D2C8-0448-054C-8665-6D35410B21D0}"/>
              </a:ext>
            </a:extLst>
          </p:cNvPr>
          <p:cNvSpPr txBox="1"/>
          <p:nvPr/>
        </p:nvSpPr>
        <p:spPr>
          <a:xfrm>
            <a:off x="1223859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FD16E5A-5186-B741-A9BF-23301B65E891}"/>
              </a:ext>
            </a:extLst>
          </p:cNvPr>
          <p:cNvSpPr txBox="1"/>
          <p:nvPr/>
        </p:nvSpPr>
        <p:spPr>
          <a:xfrm>
            <a:off x="685800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EFA167E-F00B-0F43-90E1-BFDAD11B8C09}"/>
              </a:ext>
            </a:extLst>
          </p:cNvPr>
          <p:cNvSpPr txBox="1"/>
          <p:nvPr/>
        </p:nvSpPr>
        <p:spPr>
          <a:xfrm>
            <a:off x="685800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6C3ED957-3502-D341-936D-A0F490F330C4}"/>
              </a:ext>
            </a:extLst>
          </p:cNvPr>
          <p:cNvCxnSpPr>
            <a:endCxn id="4" idx="7"/>
          </p:cNvCxnSpPr>
          <p:nvPr/>
        </p:nvCxnSpPr>
        <p:spPr>
          <a:xfrm flipH="1">
            <a:off x="1312208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31B7D0A9-396C-2F47-BB30-263FBF4B757C}"/>
              </a:ext>
            </a:extLst>
          </p:cNvPr>
          <p:cNvSpPr/>
          <p:nvPr/>
        </p:nvSpPr>
        <p:spPr>
          <a:xfrm>
            <a:off x="2135295" y="33510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1D4CA649-CC25-594F-B4D1-D898CD191CCB}"/>
              </a:ext>
            </a:extLst>
          </p:cNvPr>
          <p:cNvSpPr/>
          <p:nvPr/>
        </p:nvSpPr>
        <p:spPr>
          <a:xfrm>
            <a:off x="2135294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64BE440F-1282-9440-9159-07B732818E27}"/>
              </a:ext>
            </a:extLst>
          </p:cNvPr>
          <p:cNvCxnSpPr>
            <a:endCxn id="13" idx="0"/>
          </p:cNvCxnSpPr>
          <p:nvPr/>
        </p:nvCxnSpPr>
        <p:spPr>
          <a:xfrm flipH="1">
            <a:off x="2249594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F268DD68-EAAB-EB44-9DAB-7D59A85CD6DB}"/>
              </a:ext>
            </a:extLst>
          </p:cNvPr>
          <p:cNvSpPr/>
          <p:nvPr/>
        </p:nvSpPr>
        <p:spPr>
          <a:xfrm>
            <a:off x="2135295" y="26332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DC0B2B72-D0E1-0043-B1F8-00D3BAD3EAC6}"/>
              </a:ext>
            </a:extLst>
          </p:cNvPr>
          <p:cNvCxnSpPr>
            <a:stCxn id="13" idx="4"/>
            <a:endCxn id="15" idx="0"/>
          </p:cNvCxnSpPr>
          <p:nvPr/>
        </p:nvCxnSpPr>
        <p:spPr>
          <a:xfrm>
            <a:off x="2249594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9405DE94-0734-3E42-8E83-6155BE5A2D07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>
            <a:off x="2249595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C1D65FD6-680A-FB4B-AD30-688E6CCEB9BC}"/>
              </a:ext>
            </a:extLst>
          </p:cNvPr>
          <p:cNvSpPr txBox="1"/>
          <p:nvPr/>
        </p:nvSpPr>
        <p:spPr>
          <a:xfrm>
            <a:off x="2073575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B1A9D7B6-C034-E948-BDC0-B5DE71E4A556}"/>
              </a:ext>
            </a:extLst>
          </p:cNvPr>
          <p:cNvSpPr txBox="1"/>
          <p:nvPr/>
        </p:nvSpPr>
        <p:spPr>
          <a:xfrm>
            <a:off x="1981200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FD3DE9C-9D8E-8640-8A14-640BF13D80A6}"/>
              </a:ext>
            </a:extLst>
          </p:cNvPr>
          <p:cNvSpPr txBox="1"/>
          <p:nvPr/>
        </p:nvSpPr>
        <p:spPr>
          <a:xfrm>
            <a:off x="1981200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096448F-3183-BE4A-82D7-C8D301167619}"/>
              </a:ext>
            </a:extLst>
          </p:cNvPr>
          <p:cNvSpPr/>
          <p:nvPr/>
        </p:nvSpPr>
        <p:spPr>
          <a:xfrm>
            <a:off x="3810001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6D669528-D84F-5D4D-B8E8-BCB821478427}"/>
              </a:ext>
            </a:extLst>
          </p:cNvPr>
          <p:cNvSpPr/>
          <p:nvPr/>
        </p:nvSpPr>
        <p:spPr>
          <a:xfrm>
            <a:off x="3810000" y="20148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28AB5C76-BE38-DC40-BCDB-802B411069B5}"/>
              </a:ext>
            </a:extLst>
          </p:cNvPr>
          <p:cNvSpPr/>
          <p:nvPr/>
        </p:nvSpPr>
        <p:spPr>
          <a:xfrm>
            <a:off x="3810001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F80F87C6-8CA7-0144-AEB3-E43CCDA91224}"/>
              </a:ext>
            </a:extLst>
          </p:cNvPr>
          <p:cNvCxnSpPr>
            <a:stCxn id="22" idx="4"/>
            <a:endCxn id="23" idx="0"/>
          </p:cNvCxnSpPr>
          <p:nvPr/>
        </p:nvCxnSpPr>
        <p:spPr>
          <a:xfrm>
            <a:off x="3924300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B4B1AB50-E1AF-E14C-B204-13C8479204D0}"/>
              </a:ext>
            </a:extLst>
          </p:cNvPr>
          <p:cNvCxnSpPr>
            <a:stCxn id="23" idx="4"/>
            <a:endCxn id="21" idx="0"/>
          </p:cNvCxnSpPr>
          <p:nvPr/>
        </p:nvCxnSpPr>
        <p:spPr>
          <a:xfrm>
            <a:off x="3924301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266B96C1-5097-4F43-A587-5CC1B3B503DE}"/>
              </a:ext>
            </a:extLst>
          </p:cNvPr>
          <p:cNvSpPr txBox="1"/>
          <p:nvPr/>
        </p:nvSpPr>
        <p:spPr>
          <a:xfrm>
            <a:off x="3619502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7EE1359-CBE4-4749-8865-5C1A8511BAAE}"/>
              </a:ext>
            </a:extLst>
          </p:cNvPr>
          <p:cNvSpPr txBox="1"/>
          <p:nvPr/>
        </p:nvSpPr>
        <p:spPr>
          <a:xfrm>
            <a:off x="3619502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73BFC12D-BB00-B84C-BE3B-C3773FB40D7D}"/>
              </a:ext>
            </a:extLst>
          </p:cNvPr>
          <p:cNvCxnSpPr>
            <a:endCxn id="22" idx="0"/>
          </p:cNvCxnSpPr>
          <p:nvPr/>
        </p:nvCxnSpPr>
        <p:spPr>
          <a:xfrm>
            <a:off x="2552700" y="1267641"/>
            <a:ext cx="1371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AA298AE4-D4D8-4245-879D-D7C4F2AE8E9E}"/>
              </a:ext>
            </a:extLst>
          </p:cNvPr>
          <p:cNvSpPr/>
          <p:nvPr/>
        </p:nvSpPr>
        <p:spPr>
          <a:xfrm>
            <a:off x="2135295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82B0A1E7-66B0-8C4F-A691-1BD5C1A7DC58}"/>
              </a:ext>
            </a:extLst>
          </p:cNvPr>
          <p:cNvSpPr/>
          <p:nvPr/>
        </p:nvSpPr>
        <p:spPr>
          <a:xfrm>
            <a:off x="2135295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1B44B486-407E-804E-9FB4-884E5AF9960C}"/>
              </a:ext>
            </a:extLst>
          </p:cNvPr>
          <p:cNvCxnSpPr>
            <a:endCxn id="30" idx="0"/>
          </p:cNvCxnSpPr>
          <p:nvPr/>
        </p:nvCxnSpPr>
        <p:spPr>
          <a:xfrm>
            <a:off x="2249594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2F794829-1652-4645-8676-CEDC54DF7683}"/>
              </a:ext>
            </a:extLst>
          </p:cNvPr>
          <p:cNvCxnSpPr>
            <a:stCxn id="30" idx="4"/>
            <a:endCxn id="29" idx="0"/>
          </p:cNvCxnSpPr>
          <p:nvPr/>
        </p:nvCxnSpPr>
        <p:spPr>
          <a:xfrm>
            <a:off x="2249595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A8C94932-636A-B141-A466-1C221F2AD033}"/>
              </a:ext>
            </a:extLst>
          </p:cNvPr>
          <p:cNvSpPr txBox="1"/>
          <p:nvPr/>
        </p:nvSpPr>
        <p:spPr>
          <a:xfrm>
            <a:off x="1981200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A6F38621-1109-8E4E-8C6B-262580996A88}"/>
              </a:ext>
            </a:extLst>
          </p:cNvPr>
          <p:cNvSpPr txBox="1"/>
          <p:nvPr/>
        </p:nvSpPr>
        <p:spPr>
          <a:xfrm>
            <a:off x="1981200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6051F07E-752B-0C40-BE7F-AE3398CCA004}"/>
              </a:ext>
            </a:extLst>
          </p:cNvPr>
          <p:cNvSpPr/>
          <p:nvPr/>
        </p:nvSpPr>
        <p:spPr>
          <a:xfrm>
            <a:off x="2135295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E9BC44D4-09A8-0A40-89B6-F7D4B77299B3}"/>
              </a:ext>
            </a:extLst>
          </p:cNvPr>
          <p:cNvCxnSpPr>
            <a:endCxn id="35" idx="0"/>
          </p:cNvCxnSpPr>
          <p:nvPr/>
        </p:nvCxnSpPr>
        <p:spPr>
          <a:xfrm>
            <a:off x="2249594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DD1C3B16-88D9-3146-B356-51E98B2B0EAA}"/>
              </a:ext>
            </a:extLst>
          </p:cNvPr>
          <p:cNvSpPr txBox="1"/>
          <p:nvPr/>
        </p:nvSpPr>
        <p:spPr>
          <a:xfrm>
            <a:off x="1981200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41096800-263F-A844-BB26-FE512E00F6B4}"/>
              </a:ext>
            </a:extLst>
          </p:cNvPr>
          <p:cNvSpPr/>
          <p:nvPr/>
        </p:nvSpPr>
        <p:spPr>
          <a:xfrm>
            <a:off x="1424258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894252B1-4B03-9A47-A13D-3249880580BF}"/>
              </a:ext>
            </a:extLst>
          </p:cNvPr>
          <p:cNvCxnSpPr>
            <a:endCxn id="38" idx="0"/>
          </p:cNvCxnSpPr>
          <p:nvPr/>
        </p:nvCxnSpPr>
        <p:spPr>
          <a:xfrm>
            <a:off x="1071420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1371C948-63BF-4B4B-B3EF-2B5BD6A3799C}"/>
              </a:ext>
            </a:extLst>
          </p:cNvPr>
          <p:cNvSpPr/>
          <p:nvPr/>
        </p:nvSpPr>
        <p:spPr>
          <a:xfrm>
            <a:off x="1423126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7A1771E4-4577-EC4F-8269-0448F8025F50}"/>
              </a:ext>
            </a:extLst>
          </p:cNvPr>
          <p:cNvCxnSpPr/>
          <p:nvPr/>
        </p:nvCxnSpPr>
        <p:spPr>
          <a:xfrm>
            <a:off x="1553148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Oval 41">
            <a:extLst>
              <a:ext uri="{FF2B5EF4-FFF2-40B4-BE49-F238E27FC236}">
                <a16:creationId xmlns:a16="http://schemas.microsoft.com/office/drawing/2014/main" id="{3BB8D59F-D57E-1B45-94A6-08EE0555456D}"/>
              </a:ext>
            </a:extLst>
          </p:cNvPr>
          <p:cNvSpPr/>
          <p:nvPr/>
        </p:nvSpPr>
        <p:spPr>
          <a:xfrm>
            <a:off x="1421993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7A0E9E9E-C46B-8247-8E6E-81060305D850}"/>
              </a:ext>
            </a:extLst>
          </p:cNvPr>
          <p:cNvSpPr/>
          <p:nvPr/>
        </p:nvSpPr>
        <p:spPr>
          <a:xfrm>
            <a:off x="1421994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D5DF4604-E6A7-6F45-B8EE-EB1674B5F830}"/>
              </a:ext>
            </a:extLst>
          </p:cNvPr>
          <p:cNvCxnSpPr>
            <a:stCxn id="40" idx="4"/>
            <a:endCxn id="42" idx="0"/>
          </p:cNvCxnSpPr>
          <p:nvPr/>
        </p:nvCxnSpPr>
        <p:spPr>
          <a:xfrm flipH="1">
            <a:off x="1536293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1A4674A-276B-BA48-8600-BE6152825D36}"/>
              </a:ext>
            </a:extLst>
          </p:cNvPr>
          <p:cNvCxnSpPr/>
          <p:nvPr/>
        </p:nvCxnSpPr>
        <p:spPr>
          <a:xfrm>
            <a:off x="1536293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F076EA29-9E5C-F844-982C-C8BE98ACB1D4}"/>
              </a:ext>
            </a:extLst>
          </p:cNvPr>
          <p:cNvSpPr txBox="1"/>
          <p:nvPr/>
        </p:nvSpPr>
        <p:spPr>
          <a:xfrm>
            <a:off x="1223859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06089BFC-0893-2445-8150-56854783CA72}"/>
              </a:ext>
            </a:extLst>
          </p:cNvPr>
          <p:cNvSpPr txBox="1"/>
          <p:nvPr/>
        </p:nvSpPr>
        <p:spPr>
          <a:xfrm>
            <a:off x="1250548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3C19E725-E35C-FD47-863C-5691C4A4164F}"/>
              </a:ext>
            </a:extLst>
          </p:cNvPr>
          <p:cNvSpPr txBox="1"/>
          <p:nvPr/>
        </p:nvSpPr>
        <p:spPr>
          <a:xfrm>
            <a:off x="1243616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9ED7BA2A-F8B8-BC42-A578-DEBD182DF701}"/>
              </a:ext>
            </a:extLst>
          </p:cNvPr>
          <p:cNvSpPr txBox="1"/>
          <p:nvPr/>
        </p:nvSpPr>
        <p:spPr>
          <a:xfrm>
            <a:off x="1084076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192938EF-6EFD-164E-B89E-FDF41A07DA0D}"/>
              </a:ext>
            </a:extLst>
          </p:cNvPr>
          <p:cNvSpPr/>
          <p:nvPr/>
        </p:nvSpPr>
        <p:spPr>
          <a:xfrm>
            <a:off x="1420862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5ACBC1FE-925B-A147-AFDB-A9234446568D}"/>
              </a:ext>
            </a:extLst>
          </p:cNvPr>
          <p:cNvCxnSpPr/>
          <p:nvPr/>
        </p:nvCxnSpPr>
        <p:spPr>
          <a:xfrm>
            <a:off x="1535161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TextBox 51">
            <a:extLst>
              <a:ext uri="{FF2B5EF4-FFF2-40B4-BE49-F238E27FC236}">
                <a16:creationId xmlns:a16="http://schemas.microsoft.com/office/drawing/2014/main" id="{1C236261-CE0B-E649-BCDD-1E3F0443473A}"/>
              </a:ext>
            </a:extLst>
          </p:cNvPr>
          <p:cNvSpPr txBox="1"/>
          <p:nvPr/>
        </p:nvSpPr>
        <p:spPr>
          <a:xfrm>
            <a:off x="1235079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637D2A3E-5077-2E4C-9A72-0B89F1E52A1B}"/>
              </a:ext>
            </a:extLst>
          </p:cNvPr>
          <p:cNvSpPr/>
          <p:nvPr/>
        </p:nvSpPr>
        <p:spPr>
          <a:xfrm>
            <a:off x="2813877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09F20F7E-50F9-9D4C-A793-4B4DE13F14BF}"/>
              </a:ext>
            </a:extLst>
          </p:cNvPr>
          <p:cNvSpPr/>
          <p:nvPr/>
        </p:nvSpPr>
        <p:spPr>
          <a:xfrm>
            <a:off x="2812744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66DDA09A-BCAC-C343-96C8-455F422EF701}"/>
              </a:ext>
            </a:extLst>
          </p:cNvPr>
          <p:cNvSpPr/>
          <p:nvPr/>
        </p:nvSpPr>
        <p:spPr>
          <a:xfrm>
            <a:off x="2812745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615EE6B3-BF83-5840-BBF1-566F2B16A1E6}"/>
              </a:ext>
            </a:extLst>
          </p:cNvPr>
          <p:cNvCxnSpPr>
            <a:stCxn id="53" idx="4"/>
            <a:endCxn id="54" idx="0"/>
          </p:cNvCxnSpPr>
          <p:nvPr/>
        </p:nvCxnSpPr>
        <p:spPr>
          <a:xfrm flipH="1">
            <a:off x="2927044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62025CFF-8F9F-7A40-BDE3-34AC60C6518D}"/>
              </a:ext>
            </a:extLst>
          </p:cNvPr>
          <p:cNvCxnSpPr/>
          <p:nvPr/>
        </p:nvCxnSpPr>
        <p:spPr>
          <a:xfrm>
            <a:off x="2927044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Oval 57">
            <a:extLst>
              <a:ext uri="{FF2B5EF4-FFF2-40B4-BE49-F238E27FC236}">
                <a16:creationId xmlns:a16="http://schemas.microsoft.com/office/drawing/2014/main" id="{1E44A22E-E5A3-0146-A01C-1815D79392E8}"/>
              </a:ext>
            </a:extLst>
          </p:cNvPr>
          <p:cNvSpPr/>
          <p:nvPr/>
        </p:nvSpPr>
        <p:spPr>
          <a:xfrm>
            <a:off x="2811613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6E63DC10-EE02-E147-B409-E9E37A87F559}"/>
              </a:ext>
            </a:extLst>
          </p:cNvPr>
          <p:cNvCxnSpPr/>
          <p:nvPr/>
        </p:nvCxnSpPr>
        <p:spPr>
          <a:xfrm>
            <a:off x="2925912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9F24B59F-059B-8448-ADC4-B1E23BC51DA4}"/>
              </a:ext>
            </a:extLst>
          </p:cNvPr>
          <p:cNvSpPr txBox="1"/>
          <p:nvPr/>
        </p:nvSpPr>
        <p:spPr>
          <a:xfrm>
            <a:off x="2614610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46148420-571E-4D4D-AC32-815D6CE42F51}"/>
              </a:ext>
            </a:extLst>
          </p:cNvPr>
          <p:cNvSpPr txBox="1"/>
          <p:nvPr/>
        </p:nvSpPr>
        <p:spPr>
          <a:xfrm>
            <a:off x="2625830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867D7F4E-5775-4E40-95D3-B79EB57E9091}"/>
              </a:ext>
            </a:extLst>
          </p:cNvPr>
          <p:cNvSpPr txBox="1"/>
          <p:nvPr/>
        </p:nvSpPr>
        <p:spPr>
          <a:xfrm>
            <a:off x="2641299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11221AB6-32D6-E04A-8693-49F8BBFBB21A}"/>
              </a:ext>
            </a:extLst>
          </p:cNvPr>
          <p:cNvCxnSpPr>
            <a:endCxn id="53" idx="1"/>
          </p:cNvCxnSpPr>
          <p:nvPr/>
        </p:nvCxnSpPr>
        <p:spPr>
          <a:xfrm>
            <a:off x="2345084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TextBox 63">
            <a:extLst>
              <a:ext uri="{FF2B5EF4-FFF2-40B4-BE49-F238E27FC236}">
                <a16:creationId xmlns:a16="http://schemas.microsoft.com/office/drawing/2014/main" id="{9670C4D9-E2FE-E74B-8DCB-CFE26DB53735}"/>
              </a:ext>
            </a:extLst>
          </p:cNvPr>
          <p:cNvSpPr txBox="1"/>
          <p:nvPr/>
        </p:nvSpPr>
        <p:spPr>
          <a:xfrm>
            <a:off x="2388590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65" name="Oval 64">
            <a:extLst>
              <a:ext uri="{FF2B5EF4-FFF2-40B4-BE49-F238E27FC236}">
                <a16:creationId xmlns:a16="http://schemas.microsoft.com/office/drawing/2014/main" id="{9AF3A84C-C32F-6441-9AC3-4D8D1DA6780F}"/>
              </a:ext>
            </a:extLst>
          </p:cNvPr>
          <p:cNvSpPr/>
          <p:nvPr/>
        </p:nvSpPr>
        <p:spPr>
          <a:xfrm>
            <a:off x="382421" y="3343914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26ED475A-C309-854A-8958-DAA928366D8B}"/>
              </a:ext>
            </a:extLst>
          </p:cNvPr>
          <p:cNvCxnSpPr>
            <a:endCxn id="65" idx="0"/>
          </p:cNvCxnSpPr>
          <p:nvPr/>
        </p:nvCxnSpPr>
        <p:spPr>
          <a:xfrm flipH="1">
            <a:off x="496721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CE2FCAD7-81E0-C24C-B37F-C39493A04C81}"/>
              </a:ext>
            </a:extLst>
          </p:cNvPr>
          <p:cNvSpPr txBox="1"/>
          <p:nvPr/>
        </p:nvSpPr>
        <p:spPr>
          <a:xfrm>
            <a:off x="381534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0DA9C51E-72B6-6F42-AB50-5B9CB745C71B}"/>
              </a:ext>
            </a:extLst>
          </p:cNvPr>
          <p:cNvSpPr/>
          <p:nvPr/>
        </p:nvSpPr>
        <p:spPr>
          <a:xfrm>
            <a:off x="3048001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BB53A95C-12E5-7B47-8B8A-5CAC2A16B399}"/>
              </a:ext>
            </a:extLst>
          </p:cNvPr>
          <p:cNvCxnSpPr>
            <a:endCxn id="68" idx="0"/>
          </p:cNvCxnSpPr>
          <p:nvPr/>
        </p:nvCxnSpPr>
        <p:spPr>
          <a:xfrm>
            <a:off x="2552700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val 69">
            <a:extLst>
              <a:ext uri="{FF2B5EF4-FFF2-40B4-BE49-F238E27FC236}">
                <a16:creationId xmlns:a16="http://schemas.microsoft.com/office/drawing/2014/main" id="{D7CBFF08-6E7C-2F4E-93FE-E869E49A1FAE}"/>
              </a:ext>
            </a:extLst>
          </p:cNvPr>
          <p:cNvSpPr/>
          <p:nvPr/>
        </p:nvSpPr>
        <p:spPr>
          <a:xfrm>
            <a:off x="3048001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3BDD7E97-5559-E94E-A0DA-6D8E8C9A4AA9}"/>
              </a:ext>
            </a:extLst>
          </p:cNvPr>
          <p:cNvSpPr/>
          <p:nvPr/>
        </p:nvSpPr>
        <p:spPr>
          <a:xfrm>
            <a:off x="3048001" y="26419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2" name="Straight Connector 71">
            <a:extLst>
              <a:ext uri="{FF2B5EF4-FFF2-40B4-BE49-F238E27FC236}">
                <a16:creationId xmlns:a16="http://schemas.microsoft.com/office/drawing/2014/main" id="{AB753B67-8B2A-6648-9DC3-1608CD46A86B}"/>
              </a:ext>
            </a:extLst>
          </p:cNvPr>
          <p:cNvCxnSpPr>
            <a:endCxn id="71" idx="0"/>
          </p:cNvCxnSpPr>
          <p:nvPr/>
        </p:nvCxnSpPr>
        <p:spPr>
          <a:xfrm>
            <a:off x="3162300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F47A80C6-942F-A041-B5BC-55B6FCCBC36B}"/>
              </a:ext>
            </a:extLst>
          </p:cNvPr>
          <p:cNvCxnSpPr>
            <a:stCxn id="71" idx="4"/>
            <a:endCxn id="70" idx="0"/>
          </p:cNvCxnSpPr>
          <p:nvPr/>
        </p:nvCxnSpPr>
        <p:spPr>
          <a:xfrm>
            <a:off x="3162301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TextBox 73">
            <a:extLst>
              <a:ext uri="{FF2B5EF4-FFF2-40B4-BE49-F238E27FC236}">
                <a16:creationId xmlns:a16="http://schemas.microsoft.com/office/drawing/2014/main" id="{41F35CF1-EC21-9745-BAB2-03CB9EE06E3F}"/>
              </a:ext>
            </a:extLst>
          </p:cNvPr>
          <p:cNvSpPr txBox="1"/>
          <p:nvPr/>
        </p:nvSpPr>
        <p:spPr>
          <a:xfrm>
            <a:off x="2857502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776F8A6E-AAF5-B24F-8598-6501F37C7256}"/>
              </a:ext>
            </a:extLst>
          </p:cNvPr>
          <p:cNvSpPr txBox="1"/>
          <p:nvPr/>
        </p:nvSpPr>
        <p:spPr>
          <a:xfrm>
            <a:off x="2857502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EFAAE2BF-478F-BF49-B56C-CFC028BEE7F5}"/>
              </a:ext>
            </a:extLst>
          </p:cNvPr>
          <p:cNvSpPr txBox="1"/>
          <p:nvPr/>
        </p:nvSpPr>
        <p:spPr>
          <a:xfrm>
            <a:off x="3171992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C28597FB-7EA6-9445-B4E5-5914855DA1ED}"/>
              </a:ext>
            </a:extLst>
          </p:cNvPr>
          <p:cNvSpPr txBox="1"/>
          <p:nvPr/>
        </p:nvSpPr>
        <p:spPr>
          <a:xfrm>
            <a:off x="2630079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7FC363AF-B060-ED4E-99F8-3E957EF2FA0C}"/>
              </a:ext>
            </a:extLst>
          </p:cNvPr>
          <p:cNvSpPr txBox="1"/>
          <p:nvPr/>
        </p:nvSpPr>
        <p:spPr>
          <a:xfrm>
            <a:off x="6324600" y="228600"/>
            <a:ext cx="2438400" cy="53553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US" sz="3600" b="1" i="1" dirty="0">
                <a:latin typeface="Optima" panose="02000503060000020004" pitchFamily="2" charset="0"/>
              </a:rPr>
              <a:t>Patterns</a:t>
            </a:r>
            <a:endParaRPr lang="en-US" sz="3600" dirty="0">
              <a:latin typeface="Optima" panose="02000503060000020004" pitchFamily="2" charset="0"/>
            </a:endParaRPr>
          </a:p>
          <a:p>
            <a:endParaRPr lang="en-US" dirty="0">
              <a:latin typeface="Optima" panose="02000503060000020004" pitchFamily="2" charset="0"/>
            </a:endParaRP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banana</a:t>
            </a: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pan</a:t>
            </a: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and</a:t>
            </a:r>
          </a:p>
          <a:p>
            <a:r>
              <a:rPr lang="en-US" sz="36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nab</a:t>
            </a:r>
          </a:p>
          <a:p>
            <a:r>
              <a:rPr lang="en-US" sz="36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antenna</a:t>
            </a:r>
          </a:p>
          <a:p>
            <a:r>
              <a:rPr lang="en-US" sz="36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bandana</a:t>
            </a:r>
          </a:p>
          <a:p>
            <a:r>
              <a:rPr lang="en-US" sz="3600" b="1" dirty="0" err="1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endParaRPr lang="en-US" sz="3600" b="1" dirty="0">
              <a:solidFill>
                <a:schemeClr val="accent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nana </a:t>
            </a:r>
          </a:p>
        </p:txBody>
      </p:sp>
      <p:sp>
        <p:nvSpPr>
          <p:cNvPr id="79" name="Oval 78">
            <a:extLst>
              <a:ext uri="{FF2B5EF4-FFF2-40B4-BE49-F238E27FC236}">
                <a16:creationId xmlns:a16="http://schemas.microsoft.com/office/drawing/2014/main" id="{B6B3A996-1B87-8942-9F8B-805A1139C3F0}"/>
              </a:ext>
            </a:extLst>
          </p:cNvPr>
          <p:cNvSpPr>
            <a:spLocks noChangeAspect="1"/>
          </p:cNvSpPr>
          <p:nvPr/>
        </p:nvSpPr>
        <p:spPr>
          <a:xfrm>
            <a:off x="2209800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E3DA749A-3D72-AD4B-AFD6-5E3D814E4EDC}"/>
              </a:ext>
            </a:extLst>
          </p:cNvPr>
          <p:cNvSpPr txBox="1"/>
          <p:nvPr/>
        </p:nvSpPr>
        <p:spPr>
          <a:xfrm>
            <a:off x="2188564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</p:spTree>
    <p:extLst>
      <p:ext uri="{BB962C8B-B14F-4D97-AF65-F5344CB8AC3E}">
        <p14:creationId xmlns:p14="http://schemas.microsoft.com/office/powerpoint/2010/main" val="3872649777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84D95BB-8644-C24A-8DD8-E99E251509F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6ABC4F1C-9D2B-4A4E-92CB-92A6EAAF6ED5}"/>
              </a:ext>
            </a:extLst>
          </p:cNvPr>
          <p:cNvSpPr/>
          <p:nvPr/>
        </p:nvSpPr>
        <p:spPr>
          <a:xfrm>
            <a:off x="876299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62F48524-49F2-0A42-8286-2DA9B761C9C8}"/>
              </a:ext>
            </a:extLst>
          </p:cNvPr>
          <p:cNvSpPr/>
          <p:nvPr/>
        </p:nvSpPr>
        <p:spPr>
          <a:xfrm>
            <a:off x="1117087" y="2031310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01B7627A-D785-D940-84AD-68FFE7C89683}"/>
              </a:ext>
            </a:extLst>
          </p:cNvPr>
          <p:cNvSpPr/>
          <p:nvPr/>
        </p:nvSpPr>
        <p:spPr>
          <a:xfrm>
            <a:off x="876299" y="2637933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793365D3-BAD5-A24D-9477-473EEF452FD2}"/>
              </a:ext>
            </a:extLst>
          </p:cNvPr>
          <p:cNvCxnSpPr>
            <a:stCxn id="4" idx="3"/>
            <a:endCxn id="5" idx="0"/>
          </p:cNvCxnSpPr>
          <p:nvPr/>
        </p:nvCxnSpPr>
        <p:spPr>
          <a:xfrm flipH="1">
            <a:off x="990599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E9416CCA-57F8-694E-92A4-7F8BB3D65E49}"/>
              </a:ext>
            </a:extLst>
          </p:cNvPr>
          <p:cNvCxnSpPr>
            <a:stCxn id="5" idx="4"/>
            <a:endCxn id="3" idx="0"/>
          </p:cNvCxnSpPr>
          <p:nvPr/>
        </p:nvCxnSpPr>
        <p:spPr>
          <a:xfrm>
            <a:off x="990599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0D938BF7-1495-784A-B1D9-22036C973EC4}"/>
              </a:ext>
            </a:extLst>
          </p:cNvPr>
          <p:cNvSpPr txBox="1"/>
          <p:nvPr/>
        </p:nvSpPr>
        <p:spPr>
          <a:xfrm>
            <a:off x="1223859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26356AE-612B-9E4F-8708-98D81FA134CF}"/>
              </a:ext>
            </a:extLst>
          </p:cNvPr>
          <p:cNvSpPr txBox="1"/>
          <p:nvPr/>
        </p:nvSpPr>
        <p:spPr>
          <a:xfrm>
            <a:off x="685800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4DD3244-581C-A54B-8EEA-09E909AE24F5}"/>
              </a:ext>
            </a:extLst>
          </p:cNvPr>
          <p:cNvSpPr txBox="1"/>
          <p:nvPr/>
        </p:nvSpPr>
        <p:spPr>
          <a:xfrm>
            <a:off x="685800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C45A02C1-97BE-4542-8FDC-B67CDB3F1F47}"/>
              </a:ext>
            </a:extLst>
          </p:cNvPr>
          <p:cNvCxnSpPr>
            <a:endCxn id="4" idx="7"/>
          </p:cNvCxnSpPr>
          <p:nvPr/>
        </p:nvCxnSpPr>
        <p:spPr>
          <a:xfrm flipH="1">
            <a:off x="1312208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3C5C16BD-9BD5-2447-8C9C-118164C3EE6B}"/>
              </a:ext>
            </a:extLst>
          </p:cNvPr>
          <p:cNvSpPr/>
          <p:nvPr/>
        </p:nvSpPr>
        <p:spPr>
          <a:xfrm>
            <a:off x="2135295" y="33510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40317F6D-150C-F443-B8A2-DBB9DFF4A5CD}"/>
              </a:ext>
            </a:extLst>
          </p:cNvPr>
          <p:cNvSpPr/>
          <p:nvPr/>
        </p:nvSpPr>
        <p:spPr>
          <a:xfrm>
            <a:off x="2135294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AC1B0869-3AF9-1D4F-814B-A475C991CE9A}"/>
              </a:ext>
            </a:extLst>
          </p:cNvPr>
          <p:cNvCxnSpPr>
            <a:endCxn id="13" idx="0"/>
          </p:cNvCxnSpPr>
          <p:nvPr/>
        </p:nvCxnSpPr>
        <p:spPr>
          <a:xfrm flipH="1">
            <a:off x="2249594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55C1953C-EA33-2A4E-BE6E-38EB0463652C}"/>
              </a:ext>
            </a:extLst>
          </p:cNvPr>
          <p:cNvSpPr/>
          <p:nvPr/>
        </p:nvSpPr>
        <p:spPr>
          <a:xfrm>
            <a:off x="2135295" y="26332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0EA8BA12-844F-384E-89EC-DB8F13F92DE8}"/>
              </a:ext>
            </a:extLst>
          </p:cNvPr>
          <p:cNvCxnSpPr>
            <a:stCxn id="13" idx="4"/>
            <a:endCxn id="15" idx="0"/>
          </p:cNvCxnSpPr>
          <p:nvPr/>
        </p:nvCxnSpPr>
        <p:spPr>
          <a:xfrm>
            <a:off x="2249594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4A74052A-8163-1A43-AC15-9E0037D50F53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>
            <a:off x="2249595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C24F240C-4FFF-D344-9BFF-A2603BA5F80F}"/>
              </a:ext>
            </a:extLst>
          </p:cNvPr>
          <p:cNvSpPr txBox="1"/>
          <p:nvPr/>
        </p:nvSpPr>
        <p:spPr>
          <a:xfrm>
            <a:off x="2073575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250380D-D72A-EF4F-AE4B-622EC55F1344}"/>
              </a:ext>
            </a:extLst>
          </p:cNvPr>
          <p:cNvSpPr txBox="1"/>
          <p:nvPr/>
        </p:nvSpPr>
        <p:spPr>
          <a:xfrm>
            <a:off x="1981200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FFA1056-720F-324F-BE71-4B5A0A48B735}"/>
              </a:ext>
            </a:extLst>
          </p:cNvPr>
          <p:cNvSpPr txBox="1"/>
          <p:nvPr/>
        </p:nvSpPr>
        <p:spPr>
          <a:xfrm>
            <a:off x="1981200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1A713914-9EF8-1E4D-AB4D-328A13ADF5B1}"/>
              </a:ext>
            </a:extLst>
          </p:cNvPr>
          <p:cNvSpPr/>
          <p:nvPr/>
        </p:nvSpPr>
        <p:spPr>
          <a:xfrm>
            <a:off x="3810001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ADD22737-FDBD-0B4A-9EC0-BD817CEE899B}"/>
              </a:ext>
            </a:extLst>
          </p:cNvPr>
          <p:cNvSpPr/>
          <p:nvPr/>
        </p:nvSpPr>
        <p:spPr>
          <a:xfrm>
            <a:off x="3810000" y="20148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8EBB679E-99C1-4640-8196-31316B168336}"/>
              </a:ext>
            </a:extLst>
          </p:cNvPr>
          <p:cNvSpPr/>
          <p:nvPr/>
        </p:nvSpPr>
        <p:spPr>
          <a:xfrm>
            <a:off x="3810001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4ECB0586-E9FE-3149-AAB4-2B36A9359E87}"/>
              </a:ext>
            </a:extLst>
          </p:cNvPr>
          <p:cNvCxnSpPr>
            <a:stCxn id="22" idx="4"/>
            <a:endCxn id="23" idx="0"/>
          </p:cNvCxnSpPr>
          <p:nvPr/>
        </p:nvCxnSpPr>
        <p:spPr>
          <a:xfrm>
            <a:off x="3924300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421DB1B8-4D89-5C4F-854D-FF43CA5E8567}"/>
              </a:ext>
            </a:extLst>
          </p:cNvPr>
          <p:cNvCxnSpPr>
            <a:stCxn id="23" idx="4"/>
            <a:endCxn id="21" idx="0"/>
          </p:cNvCxnSpPr>
          <p:nvPr/>
        </p:nvCxnSpPr>
        <p:spPr>
          <a:xfrm>
            <a:off x="3924301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F4FD6B21-C9D4-944A-8852-757624562DEA}"/>
              </a:ext>
            </a:extLst>
          </p:cNvPr>
          <p:cNvSpPr txBox="1"/>
          <p:nvPr/>
        </p:nvSpPr>
        <p:spPr>
          <a:xfrm>
            <a:off x="3619502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0C4373EA-E7E7-5F4E-B9D4-69DB7714EA6B}"/>
              </a:ext>
            </a:extLst>
          </p:cNvPr>
          <p:cNvSpPr txBox="1"/>
          <p:nvPr/>
        </p:nvSpPr>
        <p:spPr>
          <a:xfrm>
            <a:off x="3619502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9F3F13C-0076-7A4A-ADFA-C0A71C94B963}"/>
              </a:ext>
            </a:extLst>
          </p:cNvPr>
          <p:cNvCxnSpPr>
            <a:endCxn id="22" idx="0"/>
          </p:cNvCxnSpPr>
          <p:nvPr/>
        </p:nvCxnSpPr>
        <p:spPr>
          <a:xfrm>
            <a:off x="2552700" y="1267641"/>
            <a:ext cx="1371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B0AF6CC7-DE9F-9A4A-8C35-8EA798EAD85E}"/>
              </a:ext>
            </a:extLst>
          </p:cNvPr>
          <p:cNvSpPr/>
          <p:nvPr/>
        </p:nvSpPr>
        <p:spPr>
          <a:xfrm>
            <a:off x="2135295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D72C7A5B-3114-294C-B4E0-E542E135C7ED}"/>
              </a:ext>
            </a:extLst>
          </p:cNvPr>
          <p:cNvSpPr/>
          <p:nvPr/>
        </p:nvSpPr>
        <p:spPr>
          <a:xfrm>
            <a:off x="2135295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BD344211-EFE5-A848-A24F-5B1A3E94C235}"/>
              </a:ext>
            </a:extLst>
          </p:cNvPr>
          <p:cNvCxnSpPr>
            <a:endCxn id="30" idx="0"/>
          </p:cNvCxnSpPr>
          <p:nvPr/>
        </p:nvCxnSpPr>
        <p:spPr>
          <a:xfrm>
            <a:off x="2249594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03BE1BFB-6CEB-D04E-86FD-58A89C93B5D7}"/>
              </a:ext>
            </a:extLst>
          </p:cNvPr>
          <p:cNvCxnSpPr>
            <a:stCxn id="30" idx="4"/>
            <a:endCxn id="29" idx="0"/>
          </p:cNvCxnSpPr>
          <p:nvPr/>
        </p:nvCxnSpPr>
        <p:spPr>
          <a:xfrm>
            <a:off x="2249595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3A05FF45-8FBE-0145-B63C-58AE317C9326}"/>
              </a:ext>
            </a:extLst>
          </p:cNvPr>
          <p:cNvSpPr txBox="1"/>
          <p:nvPr/>
        </p:nvSpPr>
        <p:spPr>
          <a:xfrm>
            <a:off x="1981200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4286F6D6-9A49-7D43-9F20-9A3298CE0997}"/>
              </a:ext>
            </a:extLst>
          </p:cNvPr>
          <p:cNvSpPr txBox="1"/>
          <p:nvPr/>
        </p:nvSpPr>
        <p:spPr>
          <a:xfrm>
            <a:off x="1981200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C49D101B-964E-0C4E-9ECD-DD438F1AC9C2}"/>
              </a:ext>
            </a:extLst>
          </p:cNvPr>
          <p:cNvSpPr/>
          <p:nvPr/>
        </p:nvSpPr>
        <p:spPr>
          <a:xfrm>
            <a:off x="2135295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E4706CBC-870A-7F4B-B2C6-65746419900C}"/>
              </a:ext>
            </a:extLst>
          </p:cNvPr>
          <p:cNvCxnSpPr>
            <a:endCxn id="35" idx="0"/>
          </p:cNvCxnSpPr>
          <p:nvPr/>
        </p:nvCxnSpPr>
        <p:spPr>
          <a:xfrm>
            <a:off x="2249594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B3E9FD7D-5AF7-BC4A-B613-C2041C621E17}"/>
              </a:ext>
            </a:extLst>
          </p:cNvPr>
          <p:cNvSpPr txBox="1"/>
          <p:nvPr/>
        </p:nvSpPr>
        <p:spPr>
          <a:xfrm>
            <a:off x="1981200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DBAC65F9-1B4A-C544-B53F-AAEAAAE9F2DD}"/>
              </a:ext>
            </a:extLst>
          </p:cNvPr>
          <p:cNvSpPr/>
          <p:nvPr/>
        </p:nvSpPr>
        <p:spPr>
          <a:xfrm>
            <a:off x="1424258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42E6086-DA34-0343-9F8E-D17D55935293}"/>
              </a:ext>
            </a:extLst>
          </p:cNvPr>
          <p:cNvCxnSpPr>
            <a:endCxn id="38" idx="0"/>
          </p:cNvCxnSpPr>
          <p:nvPr/>
        </p:nvCxnSpPr>
        <p:spPr>
          <a:xfrm>
            <a:off x="1071420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D5454307-D0C6-F54C-B8DC-36B1FCEF081A}"/>
              </a:ext>
            </a:extLst>
          </p:cNvPr>
          <p:cNvSpPr/>
          <p:nvPr/>
        </p:nvSpPr>
        <p:spPr>
          <a:xfrm>
            <a:off x="1423126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401E2C46-37E6-BA4A-AEBE-D8D25A4A2A36}"/>
              </a:ext>
            </a:extLst>
          </p:cNvPr>
          <p:cNvCxnSpPr/>
          <p:nvPr/>
        </p:nvCxnSpPr>
        <p:spPr>
          <a:xfrm>
            <a:off x="1553148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Oval 41">
            <a:extLst>
              <a:ext uri="{FF2B5EF4-FFF2-40B4-BE49-F238E27FC236}">
                <a16:creationId xmlns:a16="http://schemas.microsoft.com/office/drawing/2014/main" id="{5BA0798E-F86F-E842-8904-EAF545AE7D06}"/>
              </a:ext>
            </a:extLst>
          </p:cNvPr>
          <p:cNvSpPr/>
          <p:nvPr/>
        </p:nvSpPr>
        <p:spPr>
          <a:xfrm>
            <a:off x="1421993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2037F038-4F99-ED43-81DD-D31582B4D901}"/>
              </a:ext>
            </a:extLst>
          </p:cNvPr>
          <p:cNvSpPr/>
          <p:nvPr/>
        </p:nvSpPr>
        <p:spPr>
          <a:xfrm>
            <a:off x="1421994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C184C39B-428F-984B-8DC8-4190B475C575}"/>
              </a:ext>
            </a:extLst>
          </p:cNvPr>
          <p:cNvCxnSpPr>
            <a:stCxn id="40" idx="4"/>
            <a:endCxn id="42" idx="0"/>
          </p:cNvCxnSpPr>
          <p:nvPr/>
        </p:nvCxnSpPr>
        <p:spPr>
          <a:xfrm flipH="1">
            <a:off x="1536293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1C30EE05-A462-A942-9EAF-DEBE64A7FFD7}"/>
              </a:ext>
            </a:extLst>
          </p:cNvPr>
          <p:cNvCxnSpPr/>
          <p:nvPr/>
        </p:nvCxnSpPr>
        <p:spPr>
          <a:xfrm>
            <a:off x="1536293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804863CB-B2EA-CC47-8E44-996FBCFB08DF}"/>
              </a:ext>
            </a:extLst>
          </p:cNvPr>
          <p:cNvSpPr txBox="1"/>
          <p:nvPr/>
        </p:nvSpPr>
        <p:spPr>
          <a:xfrm>
            <a:off x="1223859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9A5A879E-FCFA-4647-887E-1B84FE4ABCE0}"/>
              </a:ext>
            </a:extLst>
          </p:cNvPr>
          <p:cNvSpPr txBox="1"/>
          <p:nvPr/>
        </p:nvSpPr>
        <p:spPr>
          <a:xfrm>
            <a:off x="1250548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36A4207C-3E93-3642-AF91-F14367A17DE6}"/>
              </a:ext>
            </a:extLst>
          </p:cNvPr>
          <p:cNvSpPr txBox="1"/>
          <p:nvPr/>
        </p:nvSpPr>
        <p:spPr>
          <a:xfrm>
            <a:off x="1243616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5A42D429-BC7E-0141-83E3-8AEE97F536EE}"/>
              </a:ext>
            </a:extLst>
          </p:cNvPr>
          <p:cNvSpPr txBox="1"/>
          <p:nvPr/>
        </p:nvSpPr>
        <p:spPr>
          <a:xfrm>
            <a:off x="1084076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DBF3DF45-0AC6-0845-8D51-D587D2542FEE}"/>
              </a:ext>
            </a:extLst>
          </p:cNvPr>
          <p:cNvSpPr/>
          <p:nvPr/>
        </p:nvSpPr>
        <p:spPr>
          <a:xfrm>
            <a:off x="1420862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60FB126D-33DA-8043-B486-EA08CAA61387}"/>
              </a:ext>
            </a:extLst>
          </p:cNvPr>
          <p:cNvCxnSpPr/>
          <p:nvPr/>
        </p:nvCxnSpPr>
        <p:spPr>
          <a:xfrm>
            <a:off x="1535161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TextBox 51">
            <a:extLst>
              <a:ext uri="{FF2B5EF4-FFF2-40B4-BE49-F238E27FC236}">
                <a16:creationId xmlns:a16="http://schemas.microsoft.com/office/drawing/2014/main" id="{C3158664-9C2E-1146-84E7-EC78141FF095}"/>
              </a:ext>
            </a:extLst>
          </p:cNvPr>
          <p:cNvSpPr txBox="1"/>
          <p:nvPr/>
        </p:nvSpPr>
        <p:spPr>
          <a:xfrm>
            <a:off x="1235079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4A4E368F-32FB-4945-B80E-C3DA1B0E2E72}"/>
              </a:ext>
            </a:extLst>
          </p:cNvPr>
          <p:cNvSpPr/>
          <p:nvPr/>
        </p:nvSpPr>
        <p:spPr>
          <a:xfrm>
            <a:off x="2813877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97769894-1ED3-8B4C-8B95-53A95E1839DA}"/>
              </a:ext>
            </a:extLst>
          </p:cNvPr>
          <p:cNvSpPr/>
          <p:nvPr/>
        </p:nvSpPr>
        <p:spPr>
          <a:xfrm>
            <a:off x="2812744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509DE5F5-3C2A-9243-B936-C5A40CF36FC7}"/>
              </a:ext>
            </a:extLst>
          </p:cNvPr>
          <p:cNvSpPr/>
          <p:nvPr/>
        </p:nvSpPr>
        <p:spPr>
          <a:xfrm>
            <a:off x="2812745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9DA54178-44F8-A944-A124-2FA8FFC87997}"/>
              </a:ext>
            </a:extLst>
          </p:cNvPr>
          <p:cNvCxnSpPr>
            <a:stCxn id="53" idx="4"/>
            <a:endCxn id="54" idx="0"/>
          </p:cNvCxnSpPr>
          <p:nvPr/>
        </p:nvCxnSpPr>
        <p:spPr>
          <a:xfrm flipH="1">
            <a:off x="2927044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D7034124-6226-2D4E-A718-19AE93AC4344}"/>
              </a:ext>
            </a:extLst>
          </p:cNvPr>
          <p:cNvCxnSpPr/>
          <p:nvPr/>
        </p:nvCxnSpPr>
        <p:spPr>
          <a:xfrm>
            <a:off x="2927044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Oval 57">
            <a:extLst>
              <a:ext uri="{FF2B5EF4-FFF2-40B4-BE49-F238E27FC236}">
                <a16:creationId xmlns:a16="http://schemas.microsoft.com/office/drawing/2014/main" id="{AE9B7778-D76A-F043-9D3B-54898895A745}"/>
              </a:ext>
            </a:extLst>
          </p:cNvPr>
          <p:cNvSpPr/>
          <p:nvPr/>
        </p:nvSpPr>
        <p:spPr>
          <a:xfrm>
            <a:off x="2811613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D289D9A8-C8F5-3E49-969E-A1D5B36BB6B3}"/>
              </a:ext>
            </a:extLst>
          </p:cNvPr>
          <p:cNvCxnSpPr/>
          <p:nvPr/>
        </p:nvCxnSpPr>
        <p:spPr>
          <a:xfrm>
            <a:off x="2925912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F021C968-7E42-BE4B-96FF-138FB928CDFD}"/>
              </a:ext>
            </a:extLst>
          </p:cNvPr>
          <p:cNvSpPr txBox="1"/>
          <p:nvPr/>
        </p:nvSpPr>
        <p:spPr>
          <a:xfrm>
            <a:off x="2614610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7CF8A383-E8B8-A042-8F9B-9ADCF378665E}"/>
              </a:ext>
            </a:extLst>
          </p:cNvPr>
          <p:cNvSpPr txBox="1"/>
          <p:nvPr/>
        </p:nvSpPr>
        <p:spPr>
          <a:xfrm>
            <a:off x="2625830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F0B8922E-272B-8C42-AFA0-CB905D25261E}"/>
              </a:ext>
            </a:extLst>
          </p:cNvPr>
          <p:cNvSpPr txBox="1"/>
          <p:nvPr/>
        </p:nvSpPr>
        <p:spPr>
          <a:xfrm>
            <a:off x="2641299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38937686-758F-BF43-9ABC-8C23949D74D4}"/>
              </a:ext>
            </a:extLst>
          </p:cNvPr>
          <p:cNvCxnSpPr>
            <a:endCxn id="53" idx="1"/>
          </p:cNvCxnSpPr>
          <p:nvPr/>
        </p:nvCxnSpPr>
        <p:spPr>
          <a:xfrm>
            <a:off x="2345084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TextBox 63">
            <a:extLst>
              <a:ext uri="{FF2B5EF4-FFF2-40B4-BE49-F238E27FC236}">
                <a16:creationId xmlns:a16="http://schemas.microsoft.com/office/drawing/2014/main" id="{4F73785F-132F-8E45-B739-CCFF513714AF}"/>
              </a:ext>
            </a:extLst>
          </p:cNvPr>
          <p:cNvSpPr txBox="1"/>
          <p:nvPr/>
        </p:nvSpPr>
        <p:spPr>
          <a:xfrm>
            <a:off x="2388590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65" name="Oval 64">
            <a:extLst>
              <a:ext uri="{FF2B5EF4-FFF2-40B4-BE49-F238E27FC236}">
                <a16:creationId xmlns:a16="http://schemas.microsoft.com/office/drawing/2014/main" id="{DA838D45-EB30-564A-A941-80B63A8E023F}"/>
              </a:ext>
            </a:extLst>
          </p:cNvPr>
          <p:cNvSpPr/>
          <p:nvPr/>
        </p:nvSpPr>
        <p:spPr>
          <a:xfrm>
            <a:off x="382421" y="4061798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6" name="Oval 65">
            <a:extLst>
              <a:ext uri="{FF2B5EF4-FFF2-40B4-BE49-F238E27FC236}">
                <a16:creationId xmlns:a16="http://schemas.microsoft.com/office/drawing/2014/main" id="{1FE99DB8-88B0-FE46-8C0A-3A44EB6D4F7A}"/>
              </a:ext>
            </a:extLst>
          </p:cNvPr>
          <p:cNvSpPr/>
          <p:nvPr/>
        </p:nvSpPr>
        <p:spPr>
          <a:xfrm>
            <a:off x="382421" y="3343914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B81C2675-8044-0C4A-8B7C-B1A13A8135D5}"/>
              </a:ext>
            </a:extLst>
          </p:cNvPr>
          <p:cNvCxnSpPr>
            <a:endCxn id="66" idx="0"/>
          </p:cNvCxnSpPr>
          <p:nvPr/>
        </p:nvCxnSpPr>
        <p:spPr>
          <a:xfrm flipH="1">
            <a:off x="496721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225681C7-EE90-C344-BE27-BE964142FA79}"/>
              </a:ext>
            </a:extLst>
          </p:cNvPr>
          <p:cNvCxnSpPr>
            <a:stCxn id="66" idx="4"/>
            <a:endCxn id="65" idx="0"/>
          </p:cNvCxnSpPr>
          <p:nvPr/>
        </p:nvCxnSpPr>
        <p:spPr>
          <a:xfrm>
            <a:off x="496721" y="357251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TextBox 68">
            <a:extLst>
              <a:ext uri="{FF2B5EF4-FFF2-40B4-BE49-F238E27FC236}">
                <a16:creationId xmlns:a16="http://schemas.microsoft.com/office/drawing/2014/main" id="{C4FBECC4-9342-9E47-97A9-AC8A34C53E3C}"/>
              </a:ext>
            </a:extLst>
          </p:cNvPr>
          <p:cNvSpPr txBox="1"/>
          <p:nvPr/>
        </p:nvSpPr>
        <p:spPr>
          <a:xfrm>
            <a:off x="381534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39A9F6F-6ED5-8D48-97CD-A54B416F1032}"/>
              </a:ext>
            </a:extLst>
          </p:cNvPr>
          <p:cNvSpPr txBox="1"/>
          <p:nvPr/>
        </p:nvSpPr>
        <p:spPr>
          <a:xfrm>
            <a:off x="167505" y="36324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2EDBEEB4-6F9C-3D40-A3F6-93FF92A96C67}"/>
              </a:ext>
            </a:extLst>
          </p:cNvPr>
          <p:cNvSpPr/>
          <p:nvPr/>
        </p:nvSpPr>
        <p:spPr>
          <a:xfrm>
            <a:off x="3048001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2" name="Straight Connector 71">
            <a:extLst>
              <a:ext uri="{FF2B5EF4-FFF2-40B4-BE49-F238E27FC236}">
                <a16:creationId xmlns:a16="http://schemas.microsoft.com/office/drawing/2014/main" id="{627B6E6D-8A20-AC4D-B0A0-2CEEC36A862F}"/>
              </a:ext>
            </a:extLst>
          </p:cNvPr>
          <p:cNvCxnSpPr>
            <a:endCxn id="71" idx="0"/>
          </p:cNvCxnSpPr>
          <p:nvPr/>
        </p:nvCxnSpPr>
        <p:spPr>
          <a:xfrm>
            <a:off x="2552700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Oval 72">
            <a:extLst>
              <a:ext uri="{FF2B5EF4-FFF2-40B4-BE49-F238E27FC236}">
                <a16:creationId xmlns:a16="http://schemas.microsoft.com/office/drawing/2014/main" id="{1C68A6B4-C9DB-FC4A-81A8-560AB55C14DA}"/>
              </a:ext>
            </a:extLst>
          </p:cNvPr>
          <p:cNvSpPr/>
          <p:nvPr/>
        </p:nvSpPr>
        <p:spPr>
          <a:xfrm>
            <a:off x="3048001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4" name="Oval 73">
            <a:extLst>
              <a:ext uri="{FF2B5EF4-FFF2-40B4-BE49-F238E27FC236}">
                <a16:creationId xmlns:a16="http://schemas.microsoft.com/office/drawing/2014/main" id="{AE8AA931-6194-3143-88AB-EC2144EA49B0}"/>
              </a:ext>
            </a:extLst>
          </p:cNvPr>
          <p:cNvSpPr/>
          <p:nvPr/>
        </p:nvSpPr>
        <p:spPr>
          <a:xfrm>
            <a:off x="3048001" y="26419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59BC09A6-67C8-BD42-9B8E-D80CDB3B99CD}"/>
              </a:ext>
            </a:extLst>
          </p:cNvPr>
          <p:cNvCxnSpPr>
            <a:endCxn id="74" idx="0"/>
          </p:cNvCxnSpPr>
          <p:nvPr/>
        </p:nvCxnSpPr>
        <p:spPr>
          <a:xfrm>
            <a:off x="3162300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2A9854F6-A610-254B-B4C2-CE81A398C347}"/>
              </a:ext>
            </a:extLst>
          </p:cNvPr>
          <p:cNvCxnSpPr>
            <a:stCxn id="74" idx="4"/>
            <a:endCxn id="73" idx="0"/>
          </p:cNvCxnSpPr>
          <p:nvPr/>
        </p:nvCxnSpPr>
        <p:spPr>
          <a:xfrm>
            <a:off x="3162301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Box 76">
            <a:extLst>
              <a:ext uri="{FF2B5EF4-FFF2-40B4-BE49-F238E27FC236}">
                <a16:creationId xmlns:a16="http://schemas.microsoft.com/office/drawing/2014/main" id="{AF53EF10-EB12-2B49-A780-189102123CD2}"/>
              </a:ext>
            </a:extLst>
          </p:cNvPr>
          <p:cNvSpPr txBox="1"/>
          <p:nvPr/>
        </p:nvSpPr>
        <p:spPr>
          <a:xfrm>
            <a:off x="2857502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BBE38B6D-966F-0647-A0FF-DDAF038FBBF5}"/>
              </a:ext>
            </a:extLst>
          </p:cNvPr>
          <p:cNvSpPr txBox="1"/>
          <p:nvPr/>
        </p:nvSpPr>
        <p:spPr>
          <a:xfrm>
            <a:off x="2857502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C24EDBB4-4F96-9B40-A568-0CA58E8FA7DB}"/>
              </a:ext>
            </a:extLst>
          </p:cNvPr>
          <p:cNvSpPr txBox="1"/>
          <p:nvPr/>
        </p:nvSpPr>
        <p:spPr>
          <a:xfrm>
            <a:off x="3171992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3BC906A2-89C3-544B-94D3-E77428EFCA06}"/>
              </a:ext>
            </a:extLst>
          </p:cNvPr>
          <p:cNvSpPr txBox="1"/>
          <p:nvPr/>
        </p:nvSpPr>
        <p:spPr>
          <a:xfrm>
            <a:off x="2630079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4B091CE7-8273-8742-8BC8-B5362565B0DB}"/>
              </a:ext>
            </a:extLst>
          </p:cNvPr>
          <p:cNvSpPr txBox="1"/>
          <p:nvPr/>
        </p:nvSpPr>
        <p:spPr>
          <a:xfrm>
            <a:off x="6324600" y="228600"/>
            <a:ext cx="2438400" cy="53553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US" sz="3600" b="1" i="1" dirty="0">
                <a:latin typeface="Optima" panose="02000503060000020004" pitchFamily="2" charset="0"/>
              </a:rPr>
              <a:t>Patterns</a:t>
            </a:r>
            <a:endParaRPr lang="en-US" sz="3600" dirty="0">
              <a:latin typeface="Optima" panose="02000503060000020004" pitchFamily="2" charset="0"/>
            </a:endParaRPr>
          </a:p>
          <a:p>
            <a:endParaRPr lang="en-US" dirty="0">
              <a:latin typeface="Optima" panose="02000503060000020004" pitchFamily="2" charset="0"/>
            </a:endParaRP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banana</a:t>
            </a: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pan</a:t>
            </a: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and</a:t>
            </a:r>
          </a:p>
          <a:p>
            <a:r>
              <a:rPr lang="en-US" sz="36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nab</a:t>
            </a:r>
          </a:p>
          <a:p>
            <a:r>
              <a:rPr lang="en-US" sz="36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antenna</a:t>
            </a:r>
          </a:p>
          <a:p>
            <a:r>
              <a:rPr lang="en-US" sz="36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bandana</a:t>
            </a:r>
          </a:p>
          <a:p>
            <a:r>
              <a:rPr lang="en-US" sz="3600" b="1" dirty="0" err="1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endParaRPr lang="en-US" sz="3600" b="1" dirty="0">
              <a:solidFill>
                <a:schemeClr val="accent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nana </a:t>
            </a: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370BF0D1-C7D1-7048-A58A-4CAAFC41F26E}"/>
              </a:ext>
            </a:extLst>
          </p:cNvPr>
          <p:cNvSpPr>
            <a:spLocks noChangeAspect="1"/>
          </p:cNvSpPr>
          <p:nvPr/>
        </p:nvSpPr>
        <p:spPr>
          <a:xfrm>
            <a:off x="2209800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C5CE61C7-59EE-2B43-ADCE-EEF157DFC3F2}"/>
              </a:ext>
            </a:extLst>
          </p:cNvPr>
          <p:cNvSpPr txBox="1"/>
          <p:nvPr/>
        </p:nvSpPr>
        <p:spPr>
          <a:xfrm>
            <a:off x="2188564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</p:spTree>
    <p:extLst>
      <p:ext uri="{BB962C8B-B14F-4D97-AF65-F5344CB8AC3E}">
        <p14:creationId xmlns:p14="http://schemas.microsoft.com/office/powerpoint/2010/main" val="317719592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3960347-12B3-E24E-9C08-2F905030B1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Recall: Overview of Genome Sequencing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FEC5669-892A-8846-A98D-600E0B2FAE1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pic>
        <p:nvPicPr>
          <p:cNvPr id="5" name="Picture 4" descr="sequencing_overview.pdf">
            <a:extLst>
              <a:ext uri="{FF2B5EF4-FFF2-40B4-BE49-F238E27FC236}">
                <a16:creationId xmlns:a16="http://schemas.microsoft.com/office/drawing/2014/main" id="{FC5A4BBB-C66D-1343-8114-C048E5D2654B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9057"/>
          <a:stretch/>
        </p:blipFill>
        <p:spPr>
          <a:xfrm>
            <a:off x="990600" y="4724400"/>
            <a:ext cx="7315200" cy="1447800"/>
          </a:xfrm>
          <a:prstGeom prst="rect">
            <a:avLst/>
          </a:prstGeom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4DC6C1FB-CC3C-E84E-84E8-9798ECAD13C0}"/>
              </a:ext>
            </a:extLst>
          </p:cNvPr>
          <p:cNvSpPr/>
          <p:nvPr/>
        </p:nvSpPr>
        <p:spPr>
          <a:xfrm>
            <a:off x="914400" y="5760432"/>
            <a:ext cx="1676400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560" i="0" dirty="0">
                <a:solidFill>
                  <a:srgbClr val="00B0F0"/>
                </a:solidFill>
                <a:latin typeface="Optima" charset="0"/>
                <a:ea typeface="Optima" charset="0"/>
                <a:cs typeface="Optima" charset="0"/>
              </a:rPr>
              <a:t>(Computational)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538DFAB7-29B9-3E45-BDC6-7C97037B6739}"/>
              </a:ext>
            </a:extLst>
          </p:cNvPr>
          <p:cNvSpPr txBox="1">
            <a:spLocks/>
          </p:cNvSpPr>
          <p:nvPr/>
        </p:nvSpPr>
        <p:spPr>
          <a:xfrm>
            <a:off x="838200" y="1740939"/>
            <a:ext cx="7467600" cy="926061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itchFamily="34" charset="0"/>
              <a:buNone/>
            </a:pPr>
            <a:r>
              <a:rPr lang="en-US" sz="2800" dirty="0">
                <a:latin typeface="Optima" panose="02000503060000020004" pitchFamily="2" charset="0"/>
              </a:rPr>
              <a:t>But why would we do this if we already have a good sense of the human genome?</a:t>
            </a:r>
          </a:p>
        </p:txBody>
      </p:sp>
      <p:sp>
        <p:nvSpPr>
          <p:cNvPr id="9" name="Content Placeholder 2">
            <a:extLst>
              <a:ext uri="{FF2B5EF4-FFF2-40B4-BE49-F238E27FC236}">
                <a16:creationId xmlns:a16="http://schemas.microsoft.com/office/drawing/2014/main" id="{B80D4D90-4C65-BC4C-A71E-4F4F9A04BCB2}"/>
              </a:ext>
            </a:extLst>
          </p:cNvPr>
          <p:cNvSpPr txBox="1">
            <a:spLocks/>
          </p:cNvSpPr>
          <p:nvPr/>
        </p:nvSpPr>
        <p:spPr>
          <a:xfrm>
            <a:off x="838200" y="3179214"/>
            <a:ext cx="7467600" cy="92606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itchFamily="34" charset="0"/>
              <a:buNone/>
            </a:pPr>
            <a:r>
              <a:rPr lang="en-US" sz="2800" dirty="0">
                <a:latin typeface="Optima" panose="02000503060000020004" pitchFamily="2" charset="0"/>
              </a:rPr>
              <a:t>Analogy: Would you assemble a jigsaw puzzle without looking at the photo on the box?</a:t>
            </a:r>
          </a:p>
        </p:txBody>
      </p:sp>
    </p:spTree>
    <p:extLst>
      <p:ext uri="{BB962C8B-B14F-4D97-AF65-F5344CB8AC3E}">
        <p14:creationId xmlns:p14="http://schemas.microsoft.com/office/powerpoint/2010/main" val="2138538945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B3D32E6A-E7DF-9E4E-A3EF-8EC0BD09450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2A42591B-C291-7540-86B7-8D28BA078C34}"/>
              </a:ext>
            </a:extLst>
          </p:cNvPr>
          <p:cNvSpPr/>
          <p:nvPr/>
        </p:nvSpPr>
        <p:spPr>
          <a:xfrm>
            <a:off x="876299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BBF841AB-FA8B-9143-B848-A6C975011BA8}"/>
              </a:ext>
            </a:extLst>
          </p:cNvPr>
          <p:cNvSpPr/>
          <p:nvPr/>
        </p:nvSpPr>
        <p:spPr>
          <a:xfrm>
            <a:off x="1117087" y="2031310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E5FE7566-420D-A74F-B21C-8EB0D11688B7}"/>
              </a:ext>
            </a:extLst>
          </p:cNvPr>
          <p:cNvSpPr/>
          <p:nvPr/>
        </p:nvSpPr>
        <p:spPr>
          <a:xfrm>
            <a:off x="876299" y="2637933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AE0587EB-A047-E744-B636-9BB5A38A2024}"/>
              </a:ext>
            </a:extLst>
          </p:cNvPr>
          <p:cNvCxnSpPr>
            <a:stCxn id="4" idx="3"/>
            <a:endCxn id="5" idx="0"/>
          </p:cNvCxnSpPr>
          <p:nvPr/>
        </p:nvCxnSpPr>
        <p:spPr>
          <a:xfrm flipH="1">
            <a:off x="990599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F7D94950-0CE1-614C-84DD-1694A83744F4}"/>
              </a:ext>
            </a:extLst>
          </p:cNvPr>
          <p:cNvCxnSpPr>
            <a:stCxn id="5" idx="4"/>
            <a:endCxn id="3" idx="0"/>
          </p:cNvCxnSpPr>
          <p:nvPr/>
        </p:nvCxnSpPr>
        <p:spPr>
          <a:xfrm>
            <a:off x="990599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58CD3DDC-21F5-FE49-98DB-8EEBF3F79981}"/>
              </a:ext>
            </a:extLst>
          </p:cNvPr>
          <p:cNvSpPr txBox="1"/>
          <p:nvPr/>
        </p:nvSpPr>
        <p:spPr>
          <a:xfrm>
            <a:off x="1223859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97580C45-AD42-BA44-8C9D-0DD9F70F8A48}"/>
              </a:ext>
            </a:extLst>
          </p:cNvPr>
          <p:cNvSpPr txBox="1"/>
          <p:nvPr/>
        </p:nvSpPr>
        <p:spPr>
          <a:xfrm>
            <a:off x="685800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F2E724A8-443D-7548-AF60-D5CFFE72BEA2}"/>
              </a:ext>
            </a:extLst>
          </p:cNvPr>
          <p:cNvSpPr txBox="1"/>
          <p:nvPr/>
        </p:nvSpPr>
        <p:spPr>
          <a:xfrm>
            <a:off x="685800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DC79BB67-0F25-CC4A-8A73-770BC71B5789}"/>
              </a:ext>
            </a:extLst>
          </p:cNvPr>
          <p:cNvCxnSpPr>
            <a:endCxn id="4" idx="7"/>
          </p:cNvCxnSpPr>
          <p:nvPr/>
        </p:nvCxnSpPr>
        <p:spPr>
          <a:xfrm flipH="1">
            <a:off x="1312208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B66533A7-AA40-204D-ACB5-276F060DC748}"/>
              </a:ext>
            </a:extLst>
          </p:cNvPr>
          <p:cNvSpPr/>
          <p:nvPr/>
        </p:nvSpPr>
        <p:spPr>
          <a:xfrm>
            <a:off x="2135295" y="33510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91D38C5B-29BE-CB49-BA75-0D5A18D1571E}"/>
              </a:ext>
            </a:extLst>
          </p:cNvPr>
          <p:cNvSpPr/>
          <p:nvPr/>
        </p:nvSpPr>
        <p:spPr>
          <a:xfrm>
            <a:off x="2135294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3D4D4CF5-8622-7C4C-96FE-5B73805D17C7}"/>
              </a:ext>
            </a:extLst>
          </p:cNvPr>
          <p:cNvCxnSpPr>
            <a:endCxn id="13" idx="0"/>
          </p:cNvCxnSpPr>
          <p:nvPr/>
        </p:nvCxnSpPr>
        <p:spPr>
          <a:xfrm flipH="1">
            <a:off x="2249594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3D112C81-F4F0-CA4F-8567-DD6FE7049168}"/>
              </a:ext>
            </a:extLst>
          </p:cNvPr>
          <p:cNvSpPr/>
          <p:nvPr/>
        </p:nvSpPr>
        <p:spPr>
          <a:xfrm>
            <a:off x="2135295" y="26332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8F6A11BE-ADCF-C74C-A6ED-37A051561347}"/>
              </a:ext>
            </a:extLst>
          </p:cNvPr>
          <p:cNvCxnSpPr>
            <a:stCxn id="13" idx="4"/>
            <a:endCxn id="15" idx="0"/>
          </p:cNvCxnSpPr>
          <p:nvPr/>
        </p:nvCxnSpPr>
        <p:spPr>
          <a:xfrm>
            <a:off x="2249594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B66625D0-2C89-8E4D-A158-57F592E93FF7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>
            <a:off x="2249595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456F18A6-DA21-A542-9ED5-790C2E098285}"/>
              </a:ext>
            </a:extLst>
          </p:cNvPr>
          <p:cNvSpPr txBox="1"/>
          <p:nvPr/>
        </p:nvSpPr>
        <p:spPr>
          <a:xfrm>
            <a:off x="2073575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14F01851-1787-F242-87DB-30B03012207A}"/>
              </a:ext>
            </a:extLst>
          </p:cNvPr>
          <p:cNvSpPr txBox="1"/>
          <p:nvPr/>
        </p:nvSpPr>
        <p:spPr>
          <a:xfrm>
            <a:off x="1981200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ABC04F4D-B7C4-1C40-8C2B-63339BF05A5F}"/>
              </a:ext>
            </a:extLst>
          </p:cNvPr>
          <p:cNvSpPr txBox="1"/>
          <p:nvPr/>
        </p:nvSpPr>
        <p:spPr>
          <a:xfrm>
            <a:off x="1981200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1C94BB12-C7E6-A748-8869-2C1FD443C638}"/>
              </a:ext>
            </a:extLst>
          </p:cNvPr>
          <p:cNvSpPr/>
          <p:nvPr/>
        </p:nvSpPr>
        <p:spPr>
          <a:xfrm>
            <a:off x="3810001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AEC3D6D3-4FB8-164A-9FFD-98FF29C2F030}"/>
              </a:ext>
            </a:extLst>
          </p:cNvPr>
          <p:cNvSpPr/>
          <p:nvPr/>
        </p:nvSpPr>
        <p:spPr>
          <a:xfrm>
            <a:off x="3810000" y="20148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7A33F213-71DE-8442-8AD7-F1485B0FA961}"/>
              </a:ext>
            </a:extLst>
          </p:cNvPr>
          <p:cNvSpPr/>
          <p:nvPr/>
        </p:nvSpPr>
        <p:spPr>
          <a:xfrm>
            <a:off x="3810001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F6D49822-9633-2F41-AC50-2B64FAF39537}"/>
              </a:ext>
            </a:extLst>
          </p:cNvPr>
          <p:cNvCxnSpPr>
            <a:stCxn id="22" idx="4"/>
            <a:endCxn id="23" idx="0"/>
          </p:cNvCxnSpPr>
          <p:nvPr/>
        </p:nvCxnSpPr>
        <p:spPr>
          <a:xfrm>
            <a:off x="3924300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6310C6FB-6578-034C-8CAC-73E9F1B53FBF}"/>
              </a:ext>
            </a:extLst>
          </p:cNvPr>
          <p:cNvCxnSpPr>
            <a:stCxn id="23" idx="4"/>
            <a:endCxn id="21" idx="0"/>
          </p:cNvCxnSpPr>
          <p:nvPr/>
        </p:nvCxnSpPr>
        <p:spPr>
          <a:xfrm>
            <a:off x="3924301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ACAD5D69-2E40-D740-AD11-F440E99EBAC9}"/>
              </a:ext>
            </a:extLst>
          </p:cNvPr>
          <p:cNvSpPr txBox="1"/>
          <p:nvPr/>
        </p:nvSpPr>
        <p:spPr>
          <a:xfrm>
            <a:off x="3619502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6A0A334-5007-0040-9F01-9083A1274974}"/>
              </a:ext>
            </a:extLst>
          </p:cNvPr>
          <p:cNvSpPr txBox="1"/>
          <p:nvPr/>
        </p:nvSpPr>
        <p:spPr>
          <a:xfrm>
            <a:off x="3619502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467B5664-24F0-EF4B-8791-2262866D8CF6}"/>
              </a:ext>
            </a:extLst>
          </p:cNvPr>
          <p:cNvCxnSpPr>
            <a:endCxn id="22" idx="0"/>
          </p:cNvCxnSpPr>
          <p:nvPr/>
        </p:nvCxnSpPr>
        <p:spPr>
          <a:xfrm>
            <a:off x="2552700" y="1267641"/>
            <a:ext cx="1371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1C284895-4F1F-5945-8959-3B2BBD6C8DF0}"/>
              </a:ext>
            </a:extLst>
          </p:cNvPr>
          <p:cNvSpPr/>
          <p:nvPr/>
        </p:nvSpPr>
        <p:spPr>
          <a:xfrm>
            <a:off x="2135295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2811230D-84FA-1C4E-8CA1-569FCC52BAA5}"/>
              </a:ext>
            </a:extLst>
          </p:cNvPr>
          <p:cNvSpPr/>
          <p:nvPr/>
        </p:nvSpPr>
        <p:spPr>
          <a:xfrm>
            <a:off x="2135295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9CB05A95-039A-0243-B8DD-16DC3ABAB919}"/>
              </a:ext>
            </a:extLst>
          </p:cNvPr>
          <p:cNvCxnSpPr>
            <a:endCxn id="30" idx="0"/>
          </p:cNvCxnSpPr>
          <p:nvPr/>
        </p:nvCxnSpPr>
        <p:spPr>
          <a:xfrm>
            <a:off x="2249594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E7F509BA-1BD6-A643-9D16-9CE21874A133}"/>
              </a:ext>
            </a:extLst>
          </p:cNvPr>
          <p:cNvCxnSpPr>
            <a:stCxn id="30" idx="4"/>
            <a:endCxn id="29" idx="0"/>
          </p:cNvCxnSpPr>
          <p:nvPr/>
        </p:nvCxnSpPr>
        <p:spPr>
          <a:xfrm>
            <a:off x="2249595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65479D9B-E1E2-BD45-9E17-AFCCD7F41A2D}"/>
              </a:ext>
            </a:extLst>
          </p:cNvPr>
          <p:cNvSpPr txBox="1"/>
          <p:nvPr/>
        </p:nvSpPr>
        <p:spPr>
          <a:xfrm>
            <a:off x="1981200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3B5F059F-9D05-AB4F-B13B-8930C6E2D60A}"/>
              </a:ext>
            </a:extLst>
          </p:cNvPr>
          <p:cNvSpPr txBox="1"/>
          <p:nvPr/>
        </p:nvSpPr>
        <p:spPr>
          <a:xfrm>
            <a:off x="1981200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50A61EE6-1DE1-4F46-860F-B37FEF5017EC}"/>
              </a:ext>
            </a:extLst>
          </p:cNvPr>
          <p:cNvSpPr/>
          <p:nvPr/>
        </p:nvSpPr>
        <p:spPr>
          <a:xfrm>
            <a:off x="2135295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0E91D2F4-42B3-F245-8891-48B1ABC69CFD}"/>
              </a:ext>
            </a:extLst>
          </p:cNvPr>
          <p:cNvCxnSpPr>
            <a:endCxn id="35" idx="0"/>
          </p:cNvCxnSpPr>
          <p:nvPr/>
        </p:nvCxnSpPr>
        <p:spPr>
          <a:xfrm>
            <a:off x="2249594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E1E929FC-DD38-5049-B82D-6F3CE22FEC7F}"/>
              </a:ext>
            </a:extLst>
          </p:cNvPr>
          <p:cNvSpPr txBox="1"/>
          <p:nvPr/>
        </p:nvSpPr>
        <p:spPr>
          <a:xfrm>
            <a:off x="1981200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075A021E-53B6-C949-B15B-A8DDFC3F67F5}"/>
              </a:ext>
            </a:extLst>
          </p:cNvPr>
          <p:cNvSpPr/>
          <p:nvPr/>
        </p:nvSpPr>
        <p:spPr>
          <a:xfrm>
            <a:off x="1424258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4CE40FA8-1F5C-154F-93CC-FF7D42CCEE9D}"/>
              </a:ext>
            </a:extLst>
          </p:cNvPr>
          <p:cNvCxnSpPr>
            <a:endCxn id="38" idx="0"/>
          </p:cNvCxnSpPr>
          <p:nvPr/>
        </p:nvCxnSpPr>
        <p:spPr>
          <a:xfrm>
            <a:off x="1071420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B7DB17EC-4DBB-234C-9C47-3788CEF35C02}"/>
              </a:ext>
            </a:extLst>
          </p:cNvPr>
          <p:cNvSpPr/>
          <p:nvPr/>
        </p:nvSpPr>
        <p:spPr>
          <a:xfrm>
            <a:off x="1423126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A7EC024A-DD09-784F-9F4F-C16EEB5F445C}"/>
              </a:ext>
            </a:extLst>
          </p:cNvPr>
          <p:cNvCxnSpPr/>
          <p:nvPr/>
        </p:nvCxnSpPr>
        <p:spPr>
          <a:xfrm>
            <a:off x="1553148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Oval 41">
            <a:extLst>
              <a:ext uri="{FF2B5EF4-FFF2-40B4-BE49-F238E27FC236}">
                <a16:creationId xmlns:a16="http://schemas.microsoft.com/office/drawing/2014/main" id="{58E8C307-0EF2-5F45-84C5-B223B15EC313}"/>
              </a:ext>
            </a:extLst>
          </p:cNvPr>
          <p:cNvSpPr/>
          <p:nvPr/>
        </p:nvSpPr>
        <p:spPr>
          <a:xfrm>
            <a:off x="1421993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7C75A6A9-846A-FF41-B2A2-6D20C9FE20F4}"/>
              </a:ext>
            </a:extLst>
          </p:cNvPr>
          <p:cNvSpPr/>
          <p:nvPr/>
        </p:nvSpPr>
        <p:spPr>
          <a:xfrm>
            <a:off x="1421994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4DAFFFAD-39FD-B346-A765-3586F48386A6}"/>
              </a:ext>
            </a:extLst>
          </p:cNvPr>
          <p:cNvCxnSpPr>
            <a:stCxn id="40" idx="4"/>
            <a:endCxn id="42" idx="0"/>
          </p:cNvCxnSpPr>
          <p:nvPr/>
        </p:nvCxnSpPr>
        <p:spPr>
          <a:xfrm flipH="1">
            <a:off x="1536293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26A33FC1-DBCD-DA4F-89D0-04C8A3F65321}"/>
              </a:ext>
            </a:extLst>
          </p:cNvPr>
          <p:cNvCxnSpPr/>
          <p:nvPr/>
        </p:nvCxnSpPr>
        <p:spPr>
          <a:xfrm>
            <a:off x="1536293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23B47BA9-64AD-724A-B576-915B84F3A75D}"/>
              </a:ext>
            </a:extLst>
          </p:cNvPr>
          <p:cNvSpPr txBox="1"/>
          <p:nvPr/>
        </p:nvSpPr>
        <p:spPr>
          <a:xfrm>
            <a:off x="1223859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50E1296C-8C2C-1F45-B684-6FB55BB11574}"/>
              </a:ext>
            </a:extLst>
          </p:cNvPr>
          <p:cNvSpPr txBox="1"/>
          <p:nvPr/>
        </p:nvSpPr>
        <p:spPr>
          <a:xfrm>
            <a:off x="1250548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1EAEE296-ED77-8240-A4EB-18BEC3BD59CF}"/>
              </a:ext>
            </a:extLst>
          </p:cNvPr>
          <p:cNvSpPr txBox="1"/>
          <p:nvPr/>
        </p:nvSpPr>
        <p:spPr>
          <a:xfrm>
            <a:off x="1243616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9E8E547-B5E6-9449-8BC4-9E18F6BFCA4A}"/>
              </a:ext>
            </a:extLst>
          </p:cNvPr>
          <p:cNvSpPr txBox="1"/>
          <p:nvPr/>
        </p:nvSpPr>
        <p:spPr>
          <a:xfrm>
            <a:off x="1084076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F932C11F-935C-CD46-B69D-B7B0C60DF1FA}"/>
              </a:ext>
            </a:extLst>
          </p:cNvPr>
          <p:cNvSpPr/>
          <p:nvPr/>
        </p:nvSpPr>
        <p:spPr>
          <a:xfrm>
            <a:off x="1420862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E3846827-3083-B341-8159-D1D3D6F479CC}"/>
              </a:ext>
            </a:extLst>
          </p:cNvPr>
          <p:cNvCxnSpPr/>
          <p:nvPr/>
        </p:nvCxnSpPr>
        <p:spPr>
          <a:xfrm>
            <a:off x="1535161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TextBox 51">
            <a:extLst>
              <a:ext uri="{FF2B5EF4-FFF2-40B4-BE49-F238E27FC236}">
                <a16:creationId xmlns:a16="http://schemas.microsoft.com/office/drawing/2014/main" id="{F2B143D6-B8EC-E040-9709-3CB3C4B60ACB}"/>
              </a:ext>
            </a:extLst>
          </p:cNvPr>
          <p:cNvSpPr txBox="1"/>
          <p:nvPr/>
        </p:nvSpPr>
        <p:spPr>
          <a:xfrm>
            <a:off x="1235079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7EB305EB-28C2-404C-901E-E03EF9C7377F}"/>
              </a:ext>
            </a:extLst>
          </p:cNvPr>
          <p:cNvSpPr/>
          <p:nvPr/>
        </p:nvSpPr>
        <p:spPr>
          <a:xfrm>
            <a:off x="2813877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714EACBD-19C2-004E-A62B-8FDBD9D0852D}"/>
              </a:ext>
            </a:extLst>
          </p:cNvPr>
          <p:cNvSpPr/>
          <p:nvPr/>
        </p:nvSpPr>
        <p:spPr>
          <a:xfrm>
            <a:off x="2812744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2D84F966-5D83-BF46-BAD5-EF026BFE1A96}"/>
              </a:ext>
            </a:extLst>
          </p:cNvPr>
          <p:cNvSpPr/>
          <p:nvPr/>
        </p:nvSpPr>
        <p:spPr>
          <a:xfrm>
            <a:off x="2812745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7F7203C4-47A2-104F-BD06-633F2D6C3C73}"/>
              </a:ext>
            </a:extLst>
          </p:cNvPr>
          <p:cNvCxnSpPr>
            <a:stCxn id="53" idx="4"/>
            <a:endCxn id="54" idx="0"/>
          </p:cNvCxnSpPr>
          <p:nvPr/>
        </p:nvCxnSpPr>
        <p:spPr>
          <a:xfrm flipH="1">
            <a:off x="2927044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95EFFF9A-21FD-F241-83B5-2E1814597F4B}"/>
              </a:ext>
            </a:extLst>
          </p:cNvPr>
          <p:cNvCxnSpPr/>
          <p:nvPr/>
        </p:nvCxnSpPr>
        <p:spPr>
          <a:xfrm>
            <a:off x="2927044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Oval 57">
            <a:extLst>
              <a:ext uri="{FF2B5EF4-FFF2-40B4-BE49-F238E27FC236}">
                <a16:creationId xmlns:a16="http://schemas.microsoft.com/office/drawing/2014/main" id="{E4DCA41E-C08E-5B4F-8A84-130352E6ACF0}"/>
              </a:ext>
            </a:extLst>
          </p:cNvPr>
          <p:cNvSpPr/>
          <p:nvPr/>
        </p:nvSpPr>
        <p:spPr>
          <a:xfrm>
            <a:off x="2811613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8BB385E2-C6B4-EA4F-B9EA-4D8ED8104E11}"/>
              </a:ext>
            </a:extLst>
          </p:cNvPr>
          <p:cNvCxnSpPr/>
          <p:nvPr/>
        </p:nvCxnSpPr>
        <p:spPr>
          <a:xfrm>
            <a:off x="2925912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B99C8198-82EA-6E4B-AAD2-930FBCC8366A}"/>
              </a:ext>
            </a:extLst>
          </p:cNvPr>
          <p:cNvSpPr txBox="1"/>
          <p:nvPr/>
        </p:nvSpPr>
        <p:spPr>
          <a:xfrm>
            <a:off x="2614610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8A6736C3-687F-BB40-860F-3314EFF56C33}"/>
              </a:ext>
            </a:extLst>
          </p:cNvPr>
          <p:cNvSpPr txBox="1"/>
          <p:nvPr/>
        </p:nvSpPr>
        <p:spPr>
          <a:xfrm>
            <a:off x="2625830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13B46CEB-093C-A846-B64A-110EB66799E5}"/>
              </a:ext>
            </a:extLst>
          </p:cNvPr>
          <p:cNvSpPr txBox="1"/>
          <p:nvPr/>
        </p:nvSpPr>
        <p:spPr>
          <a:xfrm>
            <a:off x="2641299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F8B272C8-99EE-4C4B-8E9A-A502CB4B8672}"/>
              </a:ext>
            </a:extLst>
          </p:cNvPr>
          <p:cNvCxnSpPr>
            <a:endCxn id="53" idx="1"/>
          </p:cNvCxnSpPr>
          <p:nvPr/>
        </p:nvCxnSpPr>
        <p:spPr>
          <a:xfrm>
            <a:off x="2345084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TextBox 63">
            <a:extLst>
              <a:ext uri="{FF2B5EF4-FFF2-40B4-BE49-F238E27FC236}">
                <a16:creationId xmlns:a16="http://schemas.microsoft.com/office/drawing/2014/main" id="{379926EB-F6DB-6C43-B283-8B360E79C229}"/>
              </a:ext>
            </a:extLst>
          </p:cNvPr>
          <p:cNvSpPr txBox="1"/>
          <p:nvPr/>
        </p:nvSpPr>
        <p:spPr>
          <a:xfrm>
            <a:off x="2388590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65" name="Oval 64">
            <a:extLst>
              <a:ext uri="{FF2B5EF4-FFF2-40B4-BE49-F238E27FC236}">
                <a16:creationId xmlns:a16="http://schemas.microsoft.com/office/drawing/2014/main" id="{6A537A69-0691-C548-8FF5-DE88212854E6}"/>
              </a:ext>
            </a:extLst>
          </p:cNvPr>
          <p:cNvSpPr/>
          <p:nvPr/>
        </p:nvSpPr>
        <p:spPr>
          <a:xfrm>
            <a:off x="382421" y="4061798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6" name="Oval 65">
            <a:extLst>
              <a:ext uri="{FF2B5EF4-FFF2-40B4-BE49-F238E27FC236}">
                <a16:creationId xmlns:a16="http://schemas.microsoft.com/office/drawing/2014/main" id="{7BAB6C7C-060F-474B-ADF4-6525215A713E}"/>
              </a:ext>
            </a:extLst>
          </p:cNvPr>
          <p:cNvSpPr/>
          <p:nvPr/>
        </p:nvSpPr>
        <p:spPr>
          <a:xfrm>
            <a:off x="382421" y="3343914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69B32C90-572F-404A-8D57-B827CF618DCB}"/>
              </a:ext>
            </a:extLst>
          </p:cNvPr>
          <p:cNvCxnSpPr>
            <a:endCxn id="66" idx="0"/>
          </p:cNvCxnSpPr>
          <p:nvPr/>
        </p:nvCxnSpPr>
        <p:spPr>
          <a:xfrm flipH="1">
            <a:off x="496721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750AD81F-1B28-2943-B6A1-9803A3D09AAB}"/>
              </a:ext>
            </a:extLst>
          </p:cNvPr>
          <p:cNvCxnSpPr>
            <a:stCxn id="66" idx="4"/>
            <a:endCxn id="65" idx="0"/>
          </p:cNvCxnSpPr>
          <p:nvPr/>
        </p:nvCxnSpPr>
        <p:spPr>
          <a:xfrm>
            <a:off x="496721" y="357251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TextBox 68">
            <a:extLst>
              <a:ext uri="{FF2B5EF4-FFF2-40B4-BE49-F238E27FC236}">
                <a16:creationId xmlns:a16="http://schemas.microsoft.com/office/drawing/2014/main" id="{15B95DEC-0835-B24C-AFB6-48B317271DF5}"/>
              </a:ext>
            </a:extLst>
          </p:cNvPr>
          <p:cNvSpPr txBox="1"/>
          <p:nvPr/>
        </p:nvSpPr>
        <p:spPr>
          <a:xfrm>
            <a:off x="381534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207701B0-2457-4A41-B462-26ED677A4B7D}"/>
              </a:ext>
            </a:extLst>
          </p:cNvPr>
          <p:cNvSpPr txBox="1"/>
          <p:nvPr/>
        </p:nvSpPr>
        <p:spPr>
          <a:xfrm>
            <a:off x="167505" y="36324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56A0C754-C6AF-A440-BE8D-30035B5126BD}"/>
              </a:ext>
            </a:extLst>
          </p:cNvPr>
          <p:cNvSpPr/>
          <p:nvPr/>
        </p:nvSpPr>
        <p:spPr>
          <a:xfrm>
            <a:off x="381000" y="4748690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2" name="Straight Connector 71">
            <a:extLst>
              <a:ext uri="{FF2B5EF4-FFF2-40B4-BE49-F238E27FC236}">
                <a16:creationId xmlns:a16="http://schemas.microsoft.com/office/drawing/2014/main" id="{CF2143CE-503E-7C48-A4D8-A816B4307E12}"/>
              </a:ext>
            </a:extLst>
          </p:cNvPr>
          <p:cNvCxnSpPr>
            <a:endCxn id="71" idx="0"/>
          </p:cNvCxnSpPr>
          <p:nvPr/>
        </p:nvCxnSpPr>
        <p:spPr>
          <a:xfrm flipH="1">
            <a:off x="495300" y="4291584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TextBox 72">
            <a:extLst>
              <a:ext uri="{FF2B5EF4-FFF2-40B4-BE49-F238E27FC236}">
                <a16:creationId xmlns:a16="http://schemas.microsoft.com/office/drawing/2014/main" id="{AE591207-92A3-B442-AB53-A671BACAAE05}"/>
              </a:ext>
            </a:extLst>
          </p:cNvPr>
          <p:cNvSpPr txBox="1"/>
          <p:nvPr/>
        </p:nvSpPr>
        <p:spPr>
          <a:xfrm>
            <a:off x="209555" y="434563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4" name="Oval 73">
            <a:extLst>
              <a:ext uri="{FF2B5EF4-FFF2-40B4-BE49-F238E27FC236}">
                <a16:creationId xmlns:a16="http://schemas.microsoft.com/office/drawing/2014/main" id="{19004CDB-0978-CA46-B36B-37F986A3D8EB}"/>
              </a:ext>
            </a:extLst>
          </p:cNvPr>
          <p:cNvSpPr/>
          <p:nvPr/>
        </p:nvSpPr>
        <p:spPr>
          <a:xfrm>
            <a:off x="3048001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8B0925-8207-824D-A993-A67528839483}"/>
              </a:ext>
            </a:extLst>
          </p:cNvPr>
          <p:cNvCxnSpPr>
            <a:endCxn id="74" idx="0"/>
          </p:cNvCxnSpPr>
          <p:nvPr/>
        </p:nvCxnSpPr>
        <p:spPr>
          <a:xfrm>
            <a:off x="2552700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Oval 75">
            <a:extLst>
              <a:ext uri="{FF2B5EF4-FFF2-40B4-BE49-F238E27FC236}">
                <a16:creationId xmlns:a16="http://schemas.microsoft.com/office/drawing/2014/main" id="{A4D5EAA5-A4FC-EA42-9EBD-B75E2AA2D912}"/>
              </a:ext>
            </a:extLst>
          </p:cNvPr>
          <p:cNvSpPr/>
          <p:nvPr/>
        </p:nvSpPr>
        <p:spPr>
          <a:xfrm>
            <a:off x="3048001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B22EDE20-76F7-8043-87B8-99FF5D2CB9FC}"/>
              </a:ext>
            </a:extLst>
          </p:cNvPr>
          <p:cNvSpPr/>
          <p:nvPr/>
        </p:nvSpPr>
        <p:spPr>
          <a:xfrm>
            <a:off x="3048001" y="26419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4FA895AD-C7F9-5445-8E39-4D639B4EA858}"/>
              </a:ext>
            </a:extLst>
          </p:cNvPr>
          <p:cNvCxnSpPr>
            <a:endCxn id="77" idx="0"/>
          </p:cNvCxnSpPr>
          <p:nvPr/>
        </p:nvCxnSpPr>
        <p:spPr>
          <a:xfrm>
            <a:off x="3162300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C1EF311A-DC80-E64A-AE50-F9A9EB1E1FEF}"/>
              </a:ext>
            </a:extLst>
          </p:cNvPr>
          <p:cNvCxnSpPr>
            <a:stCxn id="77" idx="4"/>
            <a:endCxn id="76" idx="0"/>
          </p:cNvCxnSpPr>
          <p:nvPr/>
        </p:nvCxnSpPr>
        <p:spPr>
          <a:xfrm>
            <a:off x="3162301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>
            <a:extLst>
              <a:ext uri="{FF2B5EF4-FFF2-40B4-BE49-F238E27FC236}">
                <a16:creationId xmlns:a16="http://schemas.microsoft.com/office/drawing/2014/main" id="{41C0789D-81C3-5F47-B80B-B5133056E45F}"/>
              </a:ext>
            </a:extLst>
          </p:cNvPr>
          <p:cNvSpPr txBox="1"/>
          <p:nvPr/>
        </p:nvSpPr>
        <p:spPr>
          <a:xfrm>
            <a:off x="2857502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D122E37B-0689-3D43-AB2D-D132C94CEEA3}"/>
              </a:ext>
            </a:extLst>
          </p:cNvPr>
          <p:cNvSpPr txBox="1"/>
          <p:nvPr/>
        </p:nvSpPr>
        <p:spPr>
          <a:xfrm>
            <a:off x="2857502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6A472B52-6ED6-0249-8BC0-D8CE290222ED}"/>
              </a:ext>
            </a:extLst>
          </p:cNvPr>
          <p:cNvSpPr txBox="1"/>
          <p:nvPr/>
        </p:nvSpPr>
        <p:spPr>
          <a:xfrm>
            <a:off x="3171992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DD3C2776-78F9-D64A-8F5D-6F026DEBEDF2}"/>
              </a:ext>
            </a:extLst>
          </p:cNvPr>
          <p:cNvSpPr txBox="1"/>
          <p:nvPr/>
        </p:nvSpPr>
        <p:spPr>
          <a:xfrm>
            <a:off x="2630079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0D8E4266-6C6A-BF49-B75F-15683C46BE1B}"/>
              </a:ext>
            </a:extLst>
          </p:cNvPr>
          <p:cNvSpPr txBox="1"/>
          <p:nvPr/>
        </p:nvSpPr>
        <p:spPr>
          <a:xfrm>
            <a:off x="6324600" y="228600"/>
            <a:ext cx="2438400" cy="53553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US" sz="3600" b="1" i="1" dirty="0">
                <a:latin typeface="Optima" panose="02000503060000020004" pitchFamily="2" charset="0"/>
              </a:rPr>
              <a:t>Patterns</a:t>
            </a:r>
            <a:endParaRPr lang="en-US" sz="3600" dirty="0">
              <a:latin typeface="Optima" panose="02000503060000020004" pitchFamily="2" charset="0"/>
            </a:endParaRPr>
          </a:p>
          <a:p>
            <a:endParaRPr lang="en-US" dirty="0">
              <a:latin typeface="Optima" panose="02000503060000020004" pitchFamily="2" charset="0"/>
            </a:endParaRP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banana</a:t>
            </a: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pan</a:t>
            </a: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and</a:t>
            </a:r>
          </a:p>
          <a:p>
            <a:r>
              <a:rPr lang="en-US" sz="36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nab</a:t>
            </a:r>
          </a:p>
          <a:p>
            <a:r>
              <a:rPr lang="en-US" sz="36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antenna</a:t>
            </a:r>
          </a:p>
          <a:p>
            <a:r>
              <a:rPr lang="en-US" sz="36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bandana</a:t>
            </a:r>
          </a:p>
          <a:p>
            <a:r>
              <a:rPr lang="en-US" sz="3600" b="1" dirty="0" err="1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endParaRPr lang="en-US" sz="3600" b="1" dirty="0">
              <a:solidFill>
                <a:schemeClr val="accent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nana </a:t>
            </a:r>
          </a:p>
        </p:txBody>
      </p:sp>
      <p:sp>
        <p:nvSpPr>
          <p:cNvPr id="85" name="Oval 84">
            <a:extLst>
              <a:ext uri="{FF2B5EF4-FFF2-40B4-BE49-F238E27FC236}">
                <a16:creationId xmlns:a16="http://schemas.microsoft.com/office/drawing/2014/main" id="{EB7D2615-973F-BD4B-8127-DCE369A1C767}"/>
              </a:ext>
            </a:extLst>
          </p:cNvPr>
          <p:cNvSpPr>
            <a:spLocks noChangeAspect="1"/>
          </p:cNvSpPr>
          <p:nvPr/>
        </p:nvSpPr>
        <p:spPr>
          <a:xfrm>
            <a:off x="2209800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4F773517-3058-934F-B86C-59332FFC796C}"/>
              </a:ext>
            </a:extLst>
          </p:cNvPr>
          <p:cNvSpPr txBox="1"/>
          <p:nvPr/>
        </p:nvSpPr>
        <p:spPr>
          <a:xfrm>
            <a:off x="2188564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</p:spTree>
    <p:extLst>
      <p:ext uri="{BB962C8B-B14F-4D97-AF65-F5344CB8AC3E}">
        <p14:creationId xmlns:p14="http://schemas.microsoft.com/office/powerpoint/2010/main" val="872853134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697DC6B-80E2-A74B-A86C-947F19FE194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61F8E804-A4B9-5347-99CB-5FE9EC10AD51}"/>
              </a:ext>
            </a:extLst>
          </p:cNvPr>
          <p:cNvSpPr/>
          <p:nvPr/>
        </p:nvSpPr>
        <p:spPr>
          <a:xfrm>
            <a:off x="876299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E0563774-9C11-8D42-BC62-9962F66043E2}"/>
              </a:ext>
            </a:extLst>
          </p:cNvPr>
          <p:cNvSpPr/>
          <p:nvPr/>
        </p:nvSpPr>
        <p:spPr>
          <a:xfrm>
            <a:off x="1117087" y="2031310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6CF018F3-B525-3049-A256-7DDB56596040}"/>
              </a:ext>
            </a:extLst>
          </p:cNvPr>
          <p:cNvSpPr/>
          <p:nvPr/>
        </p:nvSpPr>
        <p:spPr>
          <a:xfrm>
            <a:off x="876299" y="2637933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D04C94EC-211A-384F-B3B9-0517CF2C1456}"/>
              </a:ext>
            </a:extLst>
          </p:cNvPr>
          <p:cNvCxnSpPr>
            <a:stCxn id="4" idx="3"/>
            <a:endCxn id="5" idx="0"/>
          </p:cNvCxnSpPr>
          <p:nvPr/>
        </p:nvCxnSpPr>
        <p:spPr>
          <a:xfrm flipH="1">
            <a:off x="990599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A0722E64-400D-8548-BFD5-9C860B5E9A89}"/>
              </a:ext>
            </a:extLst>
          </p:cNvPr>
          <p:cNvCxnSpPr>
            <a:stCxn id="5" idx="4"/>
            <a:endCxn id="3" idx="0"/>
          </p:cNvCxnSpPr>
          <p:nvPr/>
        </p:nvCxnSpPr>
        <p:spPr>
          <a:xfrm>
            <a:off x="990599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FA4685DF-45E9-034F-B990-A84E3349632B}"/>
              </a:ext>
            </a:extLst>
          </p:cNvPr>
          <p:cNvSpPr txBox="1"/>
          <p:nvPr/>
        </p:nvSpPr>
        <p:spPr>
          <a:xfrm>
            <a:off x="1223859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F4A38324-3888-DE4A-A2AF-89A18C1ADD8C}"/>
              </a:ext>
            </a:extLst>
          </p:cNvPr>
          <p:cNvSpPr txBox="1"/>
          <p:nvPr/>
        </p:nvSpPr>
        <p:spPr>
          <a:xfrm>
            <a:off x="685800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5B39D1-0927-0E40-AA07-286D166D3DEF}"/>
              </a:ext>
            </a:extLst>
          </p:cNvPr>
          <p:cNvSpPr txBox="1"/>
          <p:nvPr/>
        </p:nvSpPr>
        <p:spPr>
          <a:xfrm>
            <a:off x="685800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E06CE839-3885-274E-85DE-7FB197764173}"/>
              </a:ext>
            </a:extLst>
          </p:cNvPr>
          <p:cNvCxnSpPr>
            <a:endCxn id="4" idx="7"/>
          </p:cNvCxnSpPr>
          <p:nvPr/>
        </p:nvCxnSpPr>
        <p:spPr>
          <a:xfrm flipH="1">
            <a:off x="1312208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31877828-A9C9-2D42-B986-5A90A7511336}"/>
              </a:ext>
            </a:extLst>
          </p:cNvPr>
          <p:cNvSpPr/>
          <p:nvPr/>
        </p:nvSpPr>
        <p:spPr>
          <a:xfrm>
            <a:off x="2135295" y="33510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209D65EA-DCE7-2B48-9C74-8AF2C85711EC}"/>
              </a:ext>
            </a:extLst>
          </p:cNvPr>
          <p:cNvSpPr/>
          <p:nvPr/>
        </p:nvSpPr>
        <p:spPr>
          <a:xfrm>
            <a:off x="2135294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BE6F0EAB-4A60-FC43-A070-DC646B77C8F9}"/>
              </a:ext>
            </a:extLst>
          </p:cNvPr>
          <p:cNvCxnSpPr>
            <a:endCxn id="13" idx="0"/>
          </p:cNvCxnSpPr>
          <p:nvPr/>
        </p:nvCxnSpPr>
        <p:spPr>
          <a:xfrm flipH="1">
            <a:off x="2249594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DCFA59BA-2619-1245-A23F-5414622310EF}"/>
              </a:ext>
            </a:extLst>
          </p:cNvPr>
          <p:cNvSpPr/>
          <p:nvPr/>
        </p:nvSpPr>
        <p:spPr>
          <a:xfrm>
            <a:off x="2135295" y="26332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8AB52CC7-08CF-AC4A-AABE-E4312E2404D1}"/>
              </a:ext>
            </a:extLst>
          </p:cNvPr>
          <p:cNvCxnSpPr>
            <a:stCxn id="13" idx="4"/>
            <a:endCxn id="15" idx="0"/>
          </p:cNvCxnSpPr>
          <p:nvPr/>
        </p:nvCxnSpPr>
        <p:spPr>
          <a:xfrm>
            <a:off x="2249594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7897AE13-4970-B649-A161-EB00DE55DFCD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>
            <a:off x="2249595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019B08BE-356A-7247-BF58-CEB8AC961E47}"/>
              </a:ext>
            </a:extLst>
          </p:cNvPr>
          <p:cNvSpPr txBox="1"/>
          <p:nvPr/>
        </p:nvSpPr>
        <p:spPr>
          <a:xfrm>
            <a:off x="2073575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2B82DF59-EA1D-7B49-BD2E-F89F0F6D819A}"/>
              </a:ext>
            </a:extLst>
          </p:cNvPr>
          <p:cNvSpPr txBox="1"/>
          <p:nvPr/>
        </p:nvSpPr>
        <p:spPr>
          <a:xfrm>
            <a:off x="1981200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9FA0F11-EE31-8446-B09E-3945B275A705}"/>
              </a:ext>
            </a:extLst>
          </p:cNvPr>
          <p:cNvSpPr txBox="1"/>
          <p:nvPr/>
        </p:nvSpPr>
        <p:spPr>
          <a:xfrm>
            <a:off x="1981200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9AF89368-493D-B644-946A-7FDFCF02390D}"/>
              </a:ext>
            </a:extLst>
          </p:cNvPr>
          <p:cNvSpPr/>
          <p:nvPr/>
        </p:nvSpPr>
        <p:spPr>
          <a:xfrm>
            <a:off x="3810001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7CA2EA58-AD9A-F640-983E-A56177CE11D1}"/>
              </a:ext>
            </a:extLst>
          </p:cNvPr>
          <p:cNvSpPr/>
          <p:nvPr/>
        </p:nvSpPr>
        <p:spPr>
          <a:xfrm>
            <a:off x="3810000" y="20148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8A12B4CA-8AA9-2C4C-88BE-7D4662FDB70B}"/>
              </a:ext>
            </a:extLst>
          </p:cNvPr>
          <p:cNvSpPr/>
          <p:nvPr/>
        </p:nvSpPr>
        <p:spPr>
          <a:xfrm>
            <a:off x="3810001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31399591-8526-9D49-BEBB-186AA70E42A5}"/>
              </a:ext>
            </a:extLst>
          </p:cNvPr>
          <p:cNvCxnSpPr>
            <a:stCxn id="22" idx="4"/>
            <a:endCxn id="23" idx="0"/>
          </p:cNvCxnSpPr>
          <p:nvPr/>
        </p:nvCxnSpPr>
        <p:spPr>
          <a:xfrm>
            <a:off x="3924300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F9250C0E-F02B-774B-B2D3-3FEAE7266FB3}"/>
              </a:ext>
            </a:extLst>
          </p:cNvPr>
          <p:cNvCxnSpPr>
            <a:stCxn id="23" idx="4"/>
            <a:endCxn id="21" idx="0"/>
          </p:cNvCxnSpPr>
          <p:nvPr/>
        </p:nvCxnSpPr>
        <p:spPr>
          <a:xfrm>
            <a:off x="3924301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9A9E73A5-09BD-3F4D-AB0A-E25A42C17A59}"/>
              </a:ext>
            </a:extLst>
          </p:cNvPr>
          <p:cNvSpPr txBox="1"/>
          <p:nvPr/>
        </p:nvSpPr>
        <p:spPr>
          <a:xfrm>
            <a:off x="3619502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99B7E4E-C9B4-DD43-A732-879C42C1255E}"/>
              </a:ext>
            </a:extLst>
          </p:cNvPr>
          <p:cNvSpPr txBox="1"/>
          <p:nvPr/>
        </p:nvSpPr>
        <p:spPr>
          <a:xfrm>
            <a:off x="3619502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2F1D600B-EC1B-6D4C-AA52-2D0D5DE22D36}"/>
              </a:ext>
            </a:extLst>
          </p:cNvPr>
          <p:cNvCxnSpPr>
            <a:endCxn id="22" idx="0"/>
          </p:cNvCxnSpPr>
          <p:nvPr/>
        </p:nvCxnSpPr>
        <p:spPr>
          <a:xfrm>
            <a:off x="2552700" y="1267641"/>
            <a:ext cx="1371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46EA4419-F47B-9544-9C0D-33CAF0E6CC85}"/>
              </a:ext>
            </a:extLst>
          </p:cNvPr>
          <p:cNvSpPr/>
          <p:nvPr/>
        </p:nvSpPr>
        <p:spPr>
          <a:xfrm>
            <a:off x="2135295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4D6D5FFF-162A-144D-BEF5-17125A446F69}"/>
              </a:ext>
            </a:extLst>
          </p:cNvPr>
          <p:cNvSpPr/>
          <p:nvPr/>
        </p:nvSpPr>
        <p:spPr>
          <a:xfrm>
            <a:off x="2135295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740E26CE-BB84-6941-ACB3-073AD2F85094}"/>
              </a:ext>
            </a:extLst>
          </p:cNvPr>
          <p:cNvCxnSpPr>
            <a:endCxn id="30" idx="0"/>
          </p:cNvCxnSpPr>
          <p:nvPr/>
        </p:nvCxnSpPr>
        <p:spPr>
          <a:xfrm>
            <a:off x="2249594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78F29ED7-9AAC-884B-9883-88D2471170FD}"/>
              </a:ext>
            </a:extLst>
          </p:cNvPr>
          <p:cNvCxnSpPr>
            <a:stCxn id="30" idx="4"/>
            <a:endCxn id="29" idx="0"/>
          </p:cNvCxnSpPr>
          <p:nvPr/>
        </p:nvCxnSpPr>
        <p:spPr>
          <a:xfrm>
            <a:off x="2249595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BD553051-F3E1-4946-A1E5-A60F48A0532D}"/>
              </a:ext>
            </a:extLst>
          </p:cNvPr>
          <p:cNvSpPr txBox="1"/>
          <p:nvPr/>
        </p:nvSpPr>
        <p:spPr>
          <a:xfrm>
            <a:off x="1981200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94D9C625-0CAD-A64B-B958-B569ED51BA3C}"/>
              </a:ext>
            </a:extLst>
          </p:cNvPr>
          <p:cNvSpPr txBox="1"/>
          <p:nvPr/>
        </p:nvSpPr>
        <p:spPr>
          <a:xfrm>
            <a:off x="1981200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07A13811-9EE6-A843-BFC5-1D3D314A935B}"/>
              </a:ext>
            </a:extLst>
          </p:cNvPr>
          <p:cNvSpPr/>
          <p:nvPr/>
        </p:nvSpPr>
        <p:spPr>
          <a:xfrm>
            <a:off x="2135295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488B13F1-DDBA-1948-99F1-3F9CD254C7C1}"/>
              </a:ext>
            </a:extLst>
          </p:cNvPr>
          <p:cNvCxnSpPr>
            <a:endCxn id="35" idx="0"/>
          </p:cNvCxnSpPr>
          <p:nvPr/>
        </p:nvCxnSpPr>
        <p:spPr>
          <a:xfrm>
            <a:off x="2249594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C9342AF1-22A8-3F47-9741-4F1E83DE9AE1}"/>
              </a:ext>
            </a:extLst>
          </p:cNvPr>
          <p:cNvSpPr txBox="1"/>
          <p:nvPr/>
        </p:nvSpPr>
        <p:spPr>
          <a:xfrm>
            <a:off x="1981200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90D0FFBE-83E4-2847-BF05-44A96FD7A65C}"/>
              </a:ext>
            </a:extLst>
          </p:cNvPr>
          <p:cNvSpPr/>
          <p:nvPr/>
        </p:nvSpPr>
        <p:spPr>
          <a:xfrm>
            <a:off x="1424258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21A79E05-FC1B-B941-A0E6-74C6FC3768A0}"/>
              </a:ext>
            </a:extLst>
          </p:cNvPr>
          <p:cNvCxnSpPr>
            <a:endCxn id="38" idx="0"/>
          </p:cNvCxnSpPr>
          <p:nvPr/>
        </p:nvCxnSpPr>
        <p:spPr>
          <a:xfrm>
            <a:off x="1071420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D24161CE-0F28-6D40-B213-9EFC17FEC519}"/>
              </a:ext>
            </a:extLst>
          </p:cNvPr>
          <p:cNvSpPr/>
          <p:nvPr/>
        </p:nvSpPr>
        <p:spPr>
          <a:xfrm>
            <a:off x="1423126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6CEF9775-3209-074C-99E4-27E78EFDB2A2}"/>
              </a:ext>
            </a:extLst>
          </p:cNvPr>
          <p:cNvCxnSpPr/>
          <p:nvPr/>
        </p:nvCxnSpPr>
        <p:spPr>
          <a:xfrm>
            <a:off x="1553148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Oval 41">
            <a:extLst>
              <a:ext uri="{FF2B5EF4-FFF2-40B4-BE49-F238E27FC236}">
                <a16:creationId xmlns:a16="http://schemas.microsoft.com/office/drawing/2014/main" id="{787337EA-5F62-9944-ADA8-3AEDC5FB1222}"/>
              </a:ext>
            </a:extLst>
          </p:cNvPr>
          <p:cNvSpPr/>
          <p:nvPr/>
        </p:nvSpPr>
        <p:spPr>
          <a:xfrm>
            <a:off x="1421993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1B9F2E02-7ABA-B641-BB6F-7EC21FAA5FE9}"/>
              </a:ext>
            </a:extLst>
          </p:cNvPr>
          <p:cNvSpPr/>
          <p:nvPr/>
        </p:nvSpPr>
        <p:spPr>
          <a:xfrm>
            <a:off x="1421994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449021AB-71FB-0F45-8CAB-5CCFB7C01DD5}"/>
              </a:ext>
            </a:extLst>
          </p:cNvPr>
          <p:cNvCxnSpPr>
            <a:stCxn id="40" idx="4"/>
            <a:endCxn id="42" idx="0"/>
          </p:cNvCxnSpPr>
          <p:nvPr/>
        </p:nvCxnSpPr>
        <p:spPr>
          <a:xfrm flipH="1">
            <a:off x="1536293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531F41FC-8F4F-C140-BA84-9DBD0CC803BB}"/>
              </a:ext>
            </a:extLst>
          </p:cNvPr>
          <p:cNvCxnSpPr/>
          <p:nvPr/>
        </p:nvCxnSpPr>
        <p:spPr>
          <a:xfrm>
            <a:off x="1536293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716F513D-7F16-9344-B7B8-E997A2B16CDD}"/>
              </a:ext>
            </a:extLst>
          </p:cNvPr>
          <p:cNvSpPr txBox="1"/>
          <p:nvPr/>
        </p:nvSpPr>
        <p:spPr>
          <a:xfrm>
            <a:off x="1223859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9066EBF-1E16-B249-8428-4A841FAB6D85}"/>
              </a:ext>
            </a:extLst>
          </p:cNvPr>
          <p:cNvSpPr txBox="1"/>
          <p:nvPr/>
        </p:nvSpPr>
        <p:spPr>
          <a:xfrm>
            <a:off x="1250548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C6D17C7E-5930-564B-9278-C4C6628234F7}"/>
              </a:ext>
            </a:extLst>
          </p:cNvPr>
          <p:cNvSpPr txBox="1"/>
          <p:nvPr/>
        </p:nvSpPr>
        <p:spPr>
          <a:xfrm>
            <a:off x="1243616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3DF7E94-4077-F84F-B438-477D6DA3588B}"/>
              </a:ext>
            </a:extLst>
          </p:cNvPr>
          <p:cNvSpPr txBox="1"/>
          <p:nvPr/>
        </p:nvSpPr>
        <p:spPr>
          <a:xfrm>
            <a:off x="1084076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B0D6FCE4-E2DD-2B4E-8CDE-A93B70552751}"/>
              </a:ext>
            </a:extLst>
          </p:cNvPr>
          <p:cNvSpPr/>
          <p:nvPr/>
        </p:nvSpPr>
        <p:spPr>
          <a:xfrm>
            <a:off x="1420862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9C23F24E-8832-5449-8DD5-2A37A8807C15}"/>
              </a:ext>
            </a:extLst>
          </p:cNvPr>
          <p:cNvCxnSpPr/>
          <p:nvPr/>
        </p:nvCxnSpPr>
        <p:spPr>
          <a:xfrm>
            <a:off x="1535161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TextBox 51">
            <a:extLst>
              <a:ext uri="{FF2B5EF4-FFF2-40B4-BE49-F238E27FC236}">
                <a16:creationId xmlns:a16="http://schemas.microsoft.com/office/drawing/2014/main" id="{E95A4D28-9B8C-6F42-8BD7-BE9F7F499BDD}"/>
              </a:ext>
            </a:extLst>
          </p:cNvPr>
          <p:cNvSpPr txBox="1"/>
          <p:nvPr/>
        </p:nvSpPr>
        <p:spPr>
          <a:xfrm>
            <a:off x="1235079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CA68F9A0-8819-B242-B277-221BF669AA71}"/>
              </a:ext>
            </a:extLst>
          </p:cNvPr>
          <p:cNvSpPr/>
          <p:nvPr/>
        </p:nvSpPr>
        <p:spPr>
          <a:xfrm>
            <a:off x="2813877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8E5B930B-5DD2-DD46-A26E-3C7D78D116D9}"/>
              </a:ext>
            </a:extLst>
          </p:cNvPr>
          <p:cNvSpPr/>
          <p:nvPr/>
        </p:nvSpPr>
        <p:spPr>
          <a:xfrm>
            <a:off x="2812744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E41E6875-4833-744B-87FC-D04BD50528F7}"/>
              </a:ext>
            </a:extLst>
          </p:cNvPr>
          <p:cNvSpPr/>
          <p:nvPr/>
        </p:nvSpPr>
        <p:spPr>
          <a:xfrm>
            <a:off x="2812745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CC645BE8-6D43-2C43-9F9F-3B8F62489C9F}"/>
              </a:ext>
            </a:extLst>
          </p:cNvPr>
          <p:cNvCxnSpPr>
            <a:stCxn id="53" idx="4"/>
            <a:endCxn id="54" idx="0"/>
          </p:cNvCxnSpPr>
          <p:nvPr/>
        </p:nvCxnSpPr>
        <p:spPr>
          <a:xfrm flipH="1">
            <a:off x="2927044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CBF9E0FD-0D55-2D49-9435-A0077D9CCCFD}"/>
              </a:ext>
            </a:extLst>
          </p:cNvPr>
          <p:cNvCxnSpPr/>
          <p:nvPr/>
        </p:nvCxnSpPr>
        <p:spPr>
          <a:xfrm>
            <a:off x="2927044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Oval 57">
            <a:extLst>
              <a:ext uri="{FF2B5EF4-FFF2-40B4-BE49-F238E27FC236}">
                <a16:creationId xmlns:a16="http://schemas.microsoft.com/office/drawing/2014/main" id="{A27C3F78-F8D9-3044-9251-2925F00DC51B}"/>
              </a:ext>
            </a:extLst>
          </p:cNvPr>
          <p:cNvSpPr/>
          <p:nvPr/>
        </p:nvSpPr>
        <p:spPr>
          <a:xfrm>
            <a:off x="2811613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4B2135EB-63B1-7E48-85B7-72C19A8CCFF7}"/>
              </a:ext>
            </a:extLst>
          </p:cNvPr>
          <p:cNvCxnSpPr/>
          <p:nvPr/>
        </p:nvCxnSpPr>
        <p:spPr>
          <a:xfrm>
            <a:off x="2925912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956B315C-9B53-744B-B13E-8DDC6486EB8B}"/>
              </a:ext>
            </a:extLst>
          </p:cNvPr>
          <p:cNvSpPr txBox="1"/>
          <p:nvPr/>
        </p:nvSpPr>
        <p:spPr>
          <a:xfrm>
            <a:off x="2614610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DB3CB97D-85A4-3749-A196-30AFB79D1154}"/>
              </a:ext>
            </a:extLst>
          </p:cNvPr>
          <p:cNvSpPr txBox="1"/>
          <p:nvPr/>
        </p:nvSpPr>
        <p:spPr>
          <a:xfrm>
            <a:off x="2625830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148952D2-7C5E-3345-B359-8FD7053890D7}"/>
              </a:ext>
            </a:extLst>
          </p:cNvPr>
          <p:cNvSpPr txBox="1"/>
          <p:nvPr/>
        </p:nvSpPr>
        <p:spPr>
          <a:xfrm>
            <a:off x="2641299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D92C0578-5F59-BC48-8D6D-C9A7BC45F07E}"/>
              </a:ext>
            </a:extLst>
          </p:cNvPr>
          <p:cNvCxnSpPr>
            <a:endCxn id="53" idx="1"/>
          </p:cNvCxnSpPr>
          <p:nvPr/>
        </p:nvCxnSpPr>
        <p:spPr>
          <a:xfrm>
            <a:off x="2345084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TextBox 63">
            <a:extLst>
              <a:ext uri="{FF2B5EF4-FFF2-40B4-BE49-F238E27FC236}">
                <a16:creationId xmlns:a16="http://schemas.microsoft.com/office/drawing/2014/main" id="{CB8B8A17-2730-034D-9095-8E4DB03E438A}"/>
              </a:ext>
            </a:extLst>
          </p:cNvPr>
          <p:cNvSpPr txBox="1"/>
          <p:nvPr/>
        </p:nvSpPr>
        <p:spPr>
          <a:xfrm>
            <a:off x="2388590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65" name="Oval 64">
            <a:extLst>
              <a:ext uri="{FF2B5EF4-FFF2-40B4-BE49-F238E27FC236}">
                <a16:creationId xmlns:a16="http://schemas.microsoft.com/office/drawing/2014/main" id="{23C8BC6C-B92C-D34D-A4F1-812FDC024DDF}"/>
              </a:ext>
            </a:extLst>
          </p:cNvPr>
          <p:cNvSpPr/>
          <p:nvPr/>
        </p:nvSpPr>
        <p:spPr>
          <a:xfrm>
            <a:off x="382421" y="4061798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6" name="Oval 65">
            <a:extLst>
              <a:ext uri="{FF2B5EF4-FFF2-40B4-BE49-F238E27FC236}">
                <a16:creationId xmlns:a16="http://schemas.microsoft.com/office/drawing/2014/main" id="{87B2AF90-8146-2A42-A565-764711D0A653}"/>
              </a:ext>
            </a:extLst>
          </p:cNvPr>
          <p:cNvSpPr/>
          <p:nvPr/>
        </p:nvSpPr>
        <p:spPr>
          <a:xfrm>
            <a:off x="382421" y="3343914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39A5BA90-E257-F749-ABF1-C1821F4EAAFF}"/>
              </a:ext>
            </a:extLst>
          </p:cNvPr>
          <p:cNvCxnSpPr>
            <a:endCxn id="66" idx="0"/>
          </p:cNvCxnSpPr>
          <p:nvPr/>
        </p:nvCxnSpPr>
        <p:spPr>
          <a:xfrm flipH="1">
            <a:off x="496721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9A6A33D-3B10-6947-B3B6-5A9FE97FF6A6}"/>
              </a:ext>
            </a:extLst>
          </p:cNvPr>
          <p:cNvCxnSpPr>
            <a:stCxn id="66" idx="4"/>
            <a:endCxn id="65" idx="0"/>
          </p:cNvCxnSpPr>
          <p:nvPr/>
        </p:nvCxnSpPr>
        <p:spPr>
          <a:xfrm>
            <a:off x="496721" y="357251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TextBox 68">
            <a:extLst>
              <a:ext uri="{FF2B5EF4-FFF2-40B4-BE49-F238E27FC236}">
                <a16:creationId xmlns:a16="http://schemas.microsoft.com/office/drawing/2014/main" id="{28A3DA4E-691A-CD42-B56D-FCD00D7762A2}"/>
              </a:ext>
            </a:extLst>
          </p:cNvPr>
          <p:cNvSpPr txBox="1"/>
          <p:nvPr/>
        </p:nvSpPr>
        <p:spPr>
          <a:xfrm>
            <a:off x="381534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742D273C-F5AE-6C40-B6F0-491CCDEDEFDD}"/>
              </a:ext>
            </a:extLst>
          </p:cNvPr>
          <p:cNvSpPr txBox="1"/>
          <p:nvPr/>
        </p:nvSpPr>
        <p:spPr>
          <a:xfrm>
            <a:off x="167505" y="36324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39BC15B6-E04E-0040-99AB-7B09B7604323}"/>
              </a:ext>
            </a:extLst>
          </p:cNvPr>
          <p:cNvSpPr/>
          <p:nvPr/>
        </p:nvSpPr>
        <p:spPr>
          <a:xfrm>
            <a:off x="381000" y="4748690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DDA37CEF-944E-F14F-8469-BD3E4532ED16}"/>
              </a:ext>
            </a:extLst>
          </p:cNvPr>
          <p:cNvSpPr/>
          <p:nvPr/>
        </p:nvSpPr>
        <p:spPr>
          <a:xfrm>
            <a:off x="381001" y="5362301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B01323C6-3790-534B-BFA9-4547A3401C51}"/>
              </a:ext>
            </a:extLst>
          </p:cNvPr>
          <p:cNvCxnSpPr>
            <a:endCxn id="71" idx="0"/>
          </p:cNvCxnSpPr>
          <p:nvPr/>
        </p:nvCxnSpPr>
        <p:spPr>
          <a:xfrm flipH="1">
            <a:off x="495300" y="4291584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22EFB464-415A-E842-8A7C-94A024BAC5D7}"/>
              </a:ext>
            </a:extLst>
          </p:cNvPr>
          <p:cNvCxnSpPr/>
          <p:nvPr/>
        </p:nvCxnSpPr>
        <p:spPr>
          <a:xfrm>
            <a:off x="495300" y="497729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>
            <a:extLst>
              <a:ext uri="{FF2B5EF4-FFF2-40B4-BE49-F238E27FC236}">
                <a16:creationId xmlns:a16="http://schemas.microsoft.com/office/drawing/2014/main" id="{DC2C529B-6504-7E49-B21C-C0DA56B30F5D}"/>
              </a:ext>
            </a:extLst>
          </p:cNvPr>
          <p:cNvSpPr txBox="1"/>
          <p:nvPr/>
        </p:nvSpPr>
        <p:spPr>
          <a:xfrm>
            <a:off x="209555" y="50165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CA88462A-7715-B24E-AE42-F27C03EE067E}"/>
              </a:ext>
            </a:extLst>
          </p:cNvPr>
          <p:cNvSpPr txBox="1"/>
          <p:nvPr/>
        </p:nvSpPr>
        <p:spPr>
          <a:xfrm>
            <a:off x="209555" y="434563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462236BD-E3FF-5845-9A06-49DBCA1796DC}"/>
              </a:ext>
            </a:extLst>
          </p:cNvPr>
          <p:cNvSpPr/>
          <p:nvPr/>
        </p:nvSpPr>
        <p:spPr>
          <a:xfrm>
            <a:off x="3048001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EEF2CA4-3E98-E849-8D8D-75CEBBD83DCB}"/>
              </a:ext>
            </a:extLst>
          </p:cNvPr>
          <p:cNvCxnSpPr>
            <a:endCxn id="77" idx="0"/>
          </p:cNvCxnSpPr>
          <p:nvPr/>
        </p:nvCxnSpPr>
        <p:spPr>
          <a:xfrm>
            <a:off x="2552700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Oval 78">
            <a:extLst>
              <a:ext uri="{FF2B5EF4-FFF2-40B4-BE49-F238E27FC236}">
                <a16:creationId xmlns:a16="http://schemas.microsoft.com/office/drawing/2014/main" id="{A7B20C79-B72F-A140-86BB-FB80C1ED17DC}"/>
              </a:ext>
            </a:extLst>
          </p:cNvPr>
          <p:cNvSpPr/>
          <p:nvPr/>
        </p:nvSpPr>
        <p:spPr>
          <a:xfrm>
            <a:off x="3048001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13DA82F2-653B-7247-ADD5-E0AA36937580}"/>
              </a:ext>
            </a:extLst>
          </p:cNvPr>
          <p:cNvSpPr/>
          <p:nvPr/>
        </p:nvSpPr>
        <p:spPr>
          <a:xfrm>
            <a:off x="3048001" y="26419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54DFE736-56C6-2F47-9887-9168CB86120B}"/>
              </a:ext>
            </a:extLst>
          </p:cNvPr>
          <p:cNvCxnSpPr>
            <a:endCxn id="80" idx="0"/>
          </p:cNvCxnSpPr>
          <p:nvPr/>
        </p:nvCxnSpPr>
        <p:spPr>
          <a:xfrm>
            <a:off x="3162300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2F95AD08-42EF-104E-A48D-EAF85333A1A6}"/>
              </a:ext>
            </a:extLst>
          </p:cNvPr>
          <p:cNvCxnSpPr>
            <a:stCxn id="80" idx="4"/>
            <a:endCxn id="79" idx="0"/>
          </p:cNvCxnSpPr>
          <p:nvPr/>
        </p:nvCxnSpPr>
        <p:spPr>
          <a:xfrm>
            <a:off x="3162301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>
            <a:extLst>
              <a:ext uri="{FF2B5EF4-FFF2-40B4-BE49-F238E27FC236}">
                <a16:creationId xmlns:a16="http://schemas.microsoft.com/office/drawing/2014/main" id="{C09CEB3A-6383-1242-BE86-B2422AFAD604}"/>
              </a:ext>
            </a:extLst>
          </p:cNvPr>
          <p:cNvSpPr txBox="1"/>
          <p:nvPr/>
        </p:nvSpPr>
        <p:spPr>
          <a:xfrm>
            <a:off x="2857502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8F064564-EEEB-9546-B867-142F9ECE72DA}"/>
              </a:ext>
            </a:extLst>
          </p:cNvPr>
          <p:cNvSpPr txBox="1"/>
          <p:nvPr/>
        </p:nvSpPr>
        <p:spPr>
          <a:xfrm>
            <a:off x="2857502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7F0118E1-24A0-5B47-ABBB-29B58B2FE07B}"/>
              </a:ext>
            </a:extLst>
          </p:cNvPr>
          <p:cNvSpPr txBox="1"/>
          <p:nvPr/>
        </p:nvSpPr>
        <p:spPr>
          <a:xfrm>
            <a:off x="3171992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10FF5692-96FA-4148-B1BC-1A2F882D0A3A}"/>
              </a:ext>
            </a:extLst>
          </p:cNvPr>
          <p:cNvSpPr txBox="1"/>
          <p:nvPr/>
        </p:nvSpPr>
        <p:spPr>
          <a:xfrm>
            <a:off x="2630079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C0B9CB84-3860-B145-AC8F-8EDD386FD648}"/>
              </a:ext>
            </a:extLst>
          </p:cNvPr>
          <p:cNvSpPr txBox="1"/>
          <p:nvPr/>
        </p:nvSpPr>
        <p:spPr>
          <a:xfrm>
            <a:off x="6324600" y="228600"/>
            <a:ext cx="2438400" cy="53553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US" sz="3600" b="1" i="1" dirty="0">
                <a:latin typeface="Optima" panose="02000503060000020004" pitchFamily="2" charset="0"/>
              </a:rPr>
              <a:t>Patterns</a:t>
            </a:r>
            <a:endParaRPr lang="en-US" sz="3600" dirty="0">
              <a:latin typeface="Optima" panose="02000503060000020004" pitchFamily="2" charset="0"/>
            </a:endParaRPr>
          </a:p>
          <a:p>
            <a:endParaRPr lang="en-US" dirty="0">
              <a:latin typeface="Optima" panose="02000503060000020004" pitchFamily="2" charset="0"/>
            </a:endParaRP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banana</a:t>
            </a: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pan</a:t>
            </a: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and</a:t>
            </a:r>
          </a:p>
          <a:p>
            <a:r>
              <a:rPr lang="en-US" sz="36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nab</a:t>
            </a:r>
          </a:p>
          <a:p>
            <a:r>
              <a:rPr lang="en-US" sz="36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antenna</a:t>
            </a:r>
          </a:p>
          <a:p>
            <a:r>
              <a:rPr lang="en-US" sz="36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bandana</a:t>
            </a:r>
          </a:p>
          <a:p>
            <a:r>
              <a:rPr lang="en-US" sz="3600" b="1" dirty="0" err="1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endParaRPr lang="en-US" sz="3600" b="1" dirty="0">
              <a:solidFill>
                <a:schemeClr val="accent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  <a:p>
            <a:r>
              <a:rPr lang="en-US" sz="3600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nana </a:t>
            </a:r>
          </a:p>
        </p:txBody>
      </p:sp>
      <p:sp>
        <p:nvSpPr>
          <p:cNvPr id="88" name="Oval 87">
            <a:extLst>
              <a:ext uri="{FF2B5EF4-FFF2-40B4-BE49-F238E27FC236}">
                <a16:creationId xmlns:a16="http://schemas.microsoft.com/office/drawing/2014/main" id="{780526C7-F743-6640-94C9-92FABA7747AE}"/>
              </a:ext>
            </a:extLst>
          </p:cNvPr>
          <p:cNvSpPr>
            <a:spLocks noChangeAspect="1"/>
          </p:cNvSpPr>
          <p:nvPr/>
        </p:nvSpPr>
        <p:spPr>
          <a:xfrm>
            <a:off x="2209800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774F71D4-6C90-6749-84A3-5A8F9E05143A}"/>
              </a:ext>
            </a:extLst>
          </p:cNvPr>
          <p:cNvSpPr txBox="1"/>
          <p:nvPr/>
        </p:nvSpPr>
        <p:spPr>
          <a:xfrm>
            <a:off x="2188564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</p:spTree>
    <p:extLst>
      <p:ext uri="{BB962C8B-B14F-4D97-AF65-F5344CB8AC3E}">
        <p14:creationId xmlns:p14="http://schemas.microsoft.com/office/powerpoint/2010/main" val="3803820297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C79E3A8D-5D2B-BE45-900D-9A1384C85BC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9DF17DA6-0D4E-DF40-87D5-FBA8757D1174}"/>
              </a:ext>
            </a:extLst>
          </p:cNvPr>
          <p:cNvSpPr/>
          <p:nvPr/>
        </p:nvSpPr>
        <p:spPr>
          <a:xfrm>
            <a:off x="876299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1F1D15D7-4E0E-2547-898F-ABE3FC4103F8}"/>
              </a:ext>
            </a:extLst>
          </p:cNvPr>
          <p:cNvSpPr/>
          <p:nvPr/>
        </p:nvSpPr>
        <p:spPr>
          <a:xfrm>
            <a:off x="1117087" y="2031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AE26FF23-B118-AB41-9EA1-F9EC8B521E0C}"/>
              </a:ext>
            </a:extLst>
          </p:cNvPr>
          <p:cNvSpPr/>
          <p:nvPr/>
        </p:nvSpPr>
        <p:spPr>
          <a:xfrm>
            <a:off x="876299" y="263793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F6D8EE4A-D2EE-394B-A0C1-834A08AC0DED}"/>
              </a:ext>
            </a:extLst>
          </p:cNvPr>
          <p:cNvCxnSpPr>
            <a:stCxn id="4" idx="3"/>
            <a:endCxn id="5" idx="0"/>
          </p:cNvCxnSpPr>
          <p:nvPr/>
        </p:nvCxnSpPr>
        <p:spPr>
          <a:xfrm flipH="1">
            <a:off x="990599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DF28E6AC-8DE2-4A4E-94BF-3355943175A7}"/>
              </a:ext>
            </a:extLst>
          </p:cNvPr>
          <p:cNvCxnSpPr>
            <a:stCxn id="5" idx="4"/>
            <a:endCxn id="3" idx="0"/>
          </p:cNvCxnSpPr>
          <p:nvPr/>
        </p:nvCxnSpPr>
        <p:spPr>
          <a:xfrm>
            <a:off x="990599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0BC86AEA-86CB-3249-B68B-69A549881D6F}"/>
              </a:ext>
            </a:extLst>
          </p:cNvPr>
          <p:cNvSpPr txBox="1"/>
          <p:nvPr/>
        </p:nvSpPr>
        <p:spPr>
          <a:xfrm>
            <a:off x="1223859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64B19E2-D8D0-6F44-9B26-D8BD66B8733B}"/>
              </a:ext>
            </a:extLst>
          </p:cNvPr>
          <p:cNvSpPr txBox="1"/>
          <p:nvPr/>
        </p:nvSpPr>
        <p:spPr>
          <a:xfrm>
            <a:off x="685800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2B436CE-13D5-2943-BFBC-52A2C0258887}"/>
              </a:ext>
            </a:extLst>
          </p:cNvPr>
          <p:cNvSpPr txBox="1"/>
          <p:nvPr/>
        </p:nvSpPr>
        <p:spPr>
          <a:xfrm>
            <a:off x="685800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CE6FD10B-55E0-8D4F-BD74-00AF557587C5}"/>
              </a:ext>
            </a:extLst>
          </p:cNvPr>
          <p:cNvCxnSpPr>
            <a:endCxn id="4" idx="7"/>
          </p:cNvCxnSpPr>
          <p:nvPr/>
        </p:nvCxnSpPr>
        <p:spPr>
          <a:xfrm flipH="1">
            <a:off x="1312208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427296AF-E2DE-8D4D-B5C7-457D57C7A5A8}"/>
              </a:ext>
            </a:extLst>
          </p:cNvPr>
          <p:cNvSpPr/>
          <p:nvPr/>
        </p:nvSpPr>
        <p:spPr>
          <a:xfrm>
            <a:off x="2135295" y="33510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2300ECC2-F209-C94C-B218-A53AA56DEEE5}"/>
              </a:ext>
            </a:extLst>
          </p:cNvPr>
          <p:cNvSpPr/>
          <p:nvPr/>
        </p:nvSpPr>
        <p:spPr>
          <a:xfrm>
            <a:off x="2135294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B39627C-899C-9C49-A5D2-790CA975F643}"/>
              </a:ext>
            </a:extLst>
          </p:cNvPr>
          <p:cNvCxnSpPr>
            <a:endCxn id="13" idx="0"/>
          </p:cNvCxnSpPr>
          <p:nvPr/>
        </p:nvCxnSpPr>
        <p:spPr>
          <a:xfrm flipH="1">
            <a:off x="2249594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17A48C3D-6699-1E47-80A3-3CBA36B7F1C8}"/>
              </a:ext>
            </a:extLst>
          </p:cNvPr>
          <p:cNvSpPr/>
          <p:nvPr/>
        </p:nvSpPr>
        <p:spPr>
          <a:xfrm>
            <a:off x="2135295" y="26332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5903D2C3-3C6B-0144-95EB-C69F4351967C}"/>
              </a:ext>
            </a:extLst>
          </p:cNvPr>
          <p:cNvCxnSpPr>
            <a:stCxn id="13" idx="4"/>
            <a:endCxn id="15" idx="0"/>
          </p:cNvCxnSpPr>
          <p:nvPr/>
        </p:nvCxnSpPr>
        <p:spPr>
          <a:xfrm>
            <a:off x="2249594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583DCDB4-08A0-9C42-90BD-D27790EE29EC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>
            <a:off x="2249595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81660269-D86A-5244-808F-79356B78DF44}"/>
              </a:ext>
            </a:extLst>
          </p:cNvPr>
          <p:cNvSpPr txBox="1"/>
          <p:nvPr/>
        </p:nvSpPr>
        <p:spPr>
          <a:xfrm>
            <a:off x="2073575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21D7FF5-E200-C04D-B52F-8C425E4AAC51}"/>
              </a:ext>
            </a:extLst>
          </p:cNvPr>
          <p:cNvSpPr txBox="1"/>
          <p:nvPr/>
        </p:nvSpPr>
        <p:spPr>
          <a:xfrm>
            <a:off x="1981200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9CD0ADE-0A15-F445-A42B-46D841B5C5BC}"/>
              </a:ext>
            </a:extLst>
          </p:cNvPr>
          <p:cNvSpPr txBox="1"/>
          <p:nvPr/>
        </p:nvSpPr>
        <p:spPr>
          <a:xfrm>
            <a:off x="1981200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4439339F-B2B1-8340-8673-5149D948AED4}"/>
              </a:ext>
            </a:extLst>
          </p:cNvPr>
          <p:cNvSpPr/>
          <p:nvPr/>
        </p:nvSpPr>
        <p:spPr>
          <a:xfrm>
            <a:off x="3810001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4DB57D8B-1D4D-454C-9E99-3321D36EA57C}"/>
              </a:ext>
            </a:extLst>
          </p:cNvPr>
          <p:cNvSpPr/>
          <p:nvPr/>
        </p:nvSpPr>
        <p:spPr>
          <a:xfrm>
            <a:off x="3810000" y="20148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1A6EE454-F96E-874F-B807-456C662628D4}"/>
              </a:ext>
            </a:extLst>
          </p:cNvPr>
          <p:cNvSpPr/>
          <p:nvPr/>
        </p:nvSpPr>
        <p:spPr>
          <a:xfrm>
            <a:off x="3810001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3597648C-E784-0540-A445-E70122570FE2}"/>
              </a:ext>
            </a:extLst>
          </p:cNvPr>
          <p:cNvCxnSpPr>
            <a:stCxn id="22" idx="4"/>
            <a:endCxn id="23" idx="0"/>
          </p:cNvCxnSpPr>
          <p:nvPr/>
        </p:nvCxnSpPr>
        <p:spPr>
          <a:xfrm>
            <a:off x="3924300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E8883621-30BF-5B48-9CA7-FDFC452B4B8A}"/>
              </a:ext>
            </a:extLst>
          </p:cNvPr>
          <p:cNvCxnSpPr>
            <a:stCxn id="23" idx="4"/>
            <a:endCxn id="21" idx="0"/>
          </p:cNvCxnSpPr>
          <p:nvPr/>
        </p:nvCxnSpPr>
        <p:spPr>
          <a:xfrm>
            <a:off x="3924301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B75D06A3-1939-5043-89F3-41581D401266}"/>
              </a:ext>
            </a:extLst>
          </p:cNvPr>
          <p:cNvSpPr txBox="1"/>
          <p:nvPr/>
        </p:nvSpPr>
        <p:spPr>
          <a:xfrm>
            <a:off x="3619502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E72C9707-6BD6-564C-8553-AABF61CBD986}"/>
              </a:ext>
            </a:extLst>
          </p:cNvPr>
          <p:cNvSpPr txBox="1"/>
          <p:nvPr/>
        </p:nvSpPr>
        <p:spPr>
          <a:xfrm>
            <a:off x="3619502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8486F3C-9215-4D43-8EC6-513BDEFC1B76}"/>
              </a:ext>
            </a:extLst>
          </p:cNvPr>
          <p:cNvCxnSpPr>
            <a:endCxn id="22" idx="0"/>
          </p:cNvCxnSpPr>
          <p:nvPr/>
        </p:nvCxnSpPr>
        <p:spPr>
          <a:xfrm>
            <a:off x="2552700" y="1267641"/>
            <a:ext cx="1371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5ADE74FA-0C55-2441-9914-A4CCC86A8647}"/>
              </a:ext>
            </a:extLst>
          </p:cNvPr>
          <p:cNvSpPr/>
          <p:nvPr/>
        </p:nvSpPr>
        <p:spPr>
          <a:xfrm>
            <a:off x="2135295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92FC4A19-CF85-344F-808A-03E85DEFED0D}"/>
              </a:ext>
            </a:extLst>
          </p:cNvPr>
          <p:cNvSpPr/>
          <p:nvPr/>
        </p:nvSpPr>
        <p:spPr>
          <a:xfrm>
            <a:off x="2135295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4664A210-66CA-104B-81FD-A269C60CE8F9}"/>
              </a:ext>
            </a:extLst>
          </p:cNvPr>
          <p:cNvCxnSpPr>
            <a:endCxn id="30" idx="0"/>
          </p:cNvCxnSpPr>
          <p:nvPr/>
        </p:nvCxnSpPr>
        <p:spPr>
          <a:xfrm>
            <a:off x="2249594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0DF7DDF7-F034-6540-A957-392ACC8FDA85}"/>
              </a:ext>
            </a:extLst>
          </p:cNvPr>
          <p:cNvCxnSpPr>
            <a:stCxn id="30" idx="4"/>
            <a:endCxn id="29" idx="0"/>
          </p:cNvCxnSpPr>
          <p:nvPr/>
        </p:nvCxnSpPr>
        <p:spPr>
          <a:xfrm>
            <a:off x="2249595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52249580-E232-2D45-B892-3824AF476583}"/>
              </a:ext>
            </a:extLst>
          </p:cNvPr>
          <p:cNvSpPr txBox="1"/>
          <p:nvPr/>
        </p:nvSpPr>
        <p:spPr>
          <a:xfrm>
            <a:off x="1981200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3297B2D6-8E89-1140-B27D-B6D0241878A4}"/>
              </a:ext>
            </a:extLst>
          </p:cNvPr>
          <p:cNvSpPr txBox="1"/>
          <p:nvPr/>
        </p:nvSpPr>
        <p:spPr>
          <a:xfrm>
            <a:off x="1981200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952ABB1E-AABF-874C-8B48-761D970FA6F1}"/>
              </a:ext>
            </a:extLst>
          </p:cNvPr>
          <p:cNvSpPr/>
          <p:nvPr/>
        </p:nvSpPr>
        <p:spPr>
          <a:xfrm>
            <a:off x="2135295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32035437-CEE8-1A49-BB18-43A6A4BBDFC9}"/>
              </a:ext>
            </a:extLst>
          </p:cNvPr>
          <p:cNvCxnSpPr>
            <a:endCxn id="35" idx="0"/>
          </p:cNvCxnSpPr>
          <p:nvPr/>
        </p:nvCxnSpPr>
        <p:spPr>
          <a:xfrm>
            <a:off x="2249594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22A5E5AA-1C56-F64F-8E90-6A42CB374966}"/>
              </a:ext>
            </a:extLst>
          </p:cNvPr>
          <p:cNvSpPr txBox="1"/>
          <p:nvPr/>
        </p:nvSpPr>
        <p:spPr>
          <a:xfrm>
            <a:off x="1981200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9272ACE2-3EAA-AC40-A4D2-E2204681EB31}"/>
              </a:ext>
            </a:extLst>
          </p:cNvPr>
          <p:cNvSpPr/>
          <p:nvPr/>
        </p:nvSpPr>
        <p:spPr>
          <a:xfrm>
            <a:off x="3048001" y="2026587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86B882A5-082E-6649-B012-B54D58851C58}"/>
              </a:ext>
            </a:extLst>
          </p:cNvPr>
          <p:cNvCxnSpPr>
            <a:endCxn id="38" idx="0"/>
          </p:cNvCxnSpPr>
          <p:nvPr/>
        </p:nvCxnSpPr>
        <p:spPr>
          <a:xfrm>
            <a:off x="2552700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ABC0D9D9-4770-7F45-876F-EDC8555C72F5}"/>
              </a:ext>
            </a:extLst>
          </p:cNvPr>
          <p:cNvSpPr/>
          <p:nvPr/>
        </p:nvSpPr>
        <p:spPr>
          <a:xfrm>
            <a:off x="3048001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F033B53F-0566-FD4F-8096-B42394EA84F1}"/>
              </a:ext>
            </a:extLst>
          </p:cNvPr>
          <p:cNvSpPr/>
          <p:nvPr/>
        </p:nvSpPr>
        <p:spPr>
          <a:xfrm>
            <a:off x="3048001" y="26419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3E0EDCDC-A222-F34A-B259-193CDECA122A}"/>
              </a:ext>
            </a:extLst>
          </p:cNvPr>
          <p:cNvCxnSpPr>
            <a:endCxn id="41" idx="0"/>
          </p:cNvCxnSpPr>
          <p:nvPr/>
        </p:nvCxnSpPr>
        <p:spPr>
          <a:xfrm>
            <a:off x="3162300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A219F0BE-B21F-1448-8B27-24B1AC7447BF}"/>
              </a:ext>
            </a:extLst>
          </p:cNvPr>
          <p:cNvCxnSpPr>
            <a:stCxn id="41" idx="4"/>
            <a:endCxn id="40" idx="0"/>
          </p:cNvCxnSpPr>
          <p:nvPr/>
        </p:nvCxnSpPr>
        <p:spPr>
          <a:xfrm>
            <a:off x="3162301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91DE60E2-AEF4-B74A-B78E-564882C61E9C}"/>
              </a:ext>
            </a:extLst>
          </p:cNvPr>
          <p:cNvSpPr txBox="1"/>
          <p:nvPr/>
        </p:nvSpPr>
        <p:spPr>
          <a:xfrm>
            <a:off x="2857502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5662B74-DB35-3D4F-BED8-1D7AB2E11A58}"/>
              </a:ext>
            </a:extLst>
          </p:cNvPr>
          <p:cNvSpPr txBox="1"/>
          <p:nvPr/>
        </p:nvSpPr>
        <p:spPr>
          <a:xfrm>
            <a:off x="2857502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048B0334-347D-4B4D-A6DC-A9D106BF0FB1}"/>
              </a:ext>
            </a:extLst>
          </p:cNvPr>
          <p:cNvSpPr/>
          <p:nvPr/>
        </p:nvSpPr>
        <p:spPr>
          <a:xfrm>
            <a:off x="1424258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4EE08F9B-47B2-E943-8351-8C1CC85A1C32}"/>
              </a:ext>
            </a:extLst>
          </p:cNvPr>
          <p:cNvCxnSpPr>
            <a:endCxn id="46" idx="0"/>
          </p:cNvCxnSpPr>
          <p:nvPr/>
        </p:nvCxnSpPr>
        <p:spPr>
          <a:xfrm>
            <a:off x="1071420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Oval 47">
            <a:extLst>
              <a:ext uri="{FF2B5EF4-FFF2-40B4-BE49-F238E27FC236}">
                <a16:creationId xmlns:a16="http://schemas.microsoft.com/office/drawing/2014/main" id="{CAC524FB-0EBE-FD4A-B5A0-F21E542A0717}"/>
              </a:ext>
            </a:extLst>
          </p:cNvPr>
          <p:cNvSpPr/>
          <p:nvPr/>
        </p:nvSpPr>
        <p:spPr>
          <a:xfrm>
            <a:off x="1423126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705B1511-FF13-9B42-B952-EBCCD90F9E60}"/>
              </a:ext>
            </a:extLst>
          </p:cNvPr>
          <p:cNvCxnSpPr/>
          <p:nvPr/>
        </p:nvCxnSpPr>
        <p:spPr>
          <a:xfrm>
            <a:off x="1553148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154BDBCD-2E17-384C-836C-7BE819D92001}"/>
              </a:ext>
            </a:extLst>
          </p:cNvPr>
          <p:cNvSpPr/>
          <p:nvPr/>
        </p:nvSpPr>
        <p:spPr>
          <a:xfrm>
            <a:off x="1421993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734B7A6C-D5AE-B540-9D5E-A48D5837F510}"/>
              </a:ext>
            </a:extLst>
          </p:cNvPr>
          <p:cNvSpPr/>
          <p:nvPr/>
        </p:nvSpPr>
        <p:spPr>
          <a:xfrm>
            <a:off x="1421994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0948BACC-8FA8-0248-A217-00811A5E9934}"/>
              </a:ext>
            </a:extLst>
          </p:cNvPr>
          <p:cNvCxnSpPr>
            <a:stCxn id="48" idx="4"/>
            <a:endCxn id="50" idx="0"/>
          </p:cNvCxnSpPr>
          <p:nvPr/>
        </p:nvCxnSpPr>
        <p:spPr>
          <a:xfrm flipH="1">
            <a:off x="1536293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43D96B7-F232-A244-A721-4E7C5282B082}"/>
              </a:ext>
            </a:extLst>
          </p:cNvPr>
          <p:cNvCxnSpPr/>
          <p:nvPr/>
        </p:nvCxnSpPr>
        <p:spPr>
          <a:xfrm>
            <a:off x="1536293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0066B671-D69C-554E-B827-4F8C0A1C4FEF}"/>
              </a:ext>
            </a:extLst>
          </p:cNvPr>
          <p:cNvSpPr txBox="1"/>
          <p:nvPr/>
        </p:nvSpPr>
        <p:spPr>
          <a:xfrm>
            <a:off x="1223859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14D69A78-EB7B-F045-9B99-12B31EA2144C}"/>
              </a:ext>
            </a:extLst>
          </p:cNvPr>
          <p:cNvSpPr txBox="1"/>
          <p:nvPr/>
        </p:nvSpPr>
        <p:spPr>
          <a:xfrm>
            <a:off x="1250548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2B879297-07B7-504D-86F4-DE1E689BA2BD}"/>
              </a:ext>
            </a:extLst>
          </p:cNvPr>
          <p:cNvSpPr txBox="1"/>
          <p:nvPr/>
        </p:nvSpPr>
        <p:spPr>
          <a:xfrm>
            <a:off x="1243616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3159559E-E531-5F45-882F-B6837A584917}"/>
              </a:ext>
            </a:extLst>
          </p:cNvPr>
          <p:cNvSpPr txBox="1"/>
          <p:nvPr/>
        </p:nvSpPr>
        <p:spPr>
          <a:xfrm>
            <a:off x="1084076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8FF3DEED-3EC1-E740-BDA6-235873E4A7D0}"/>
              </a:ext>
            </a:extLst>
          </p:cNvPr>
          <p:cNvSpPr/>
          <p:nvPr/>
        </p:nvSpPr>
        <p:spPr>
          <a:xfrm>
            <a:off x="1420862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056C90C9-229B-B147-9058-30B23B102725}"/>
              </a:ext>
            </a:extLst>
          </p:cNvPr>
          <p:cNvCxnSpPr/>
          <p:nvPr/>
        </p:nvCxnSpPr>
        <p:spPr>
          <a:xfrm>
            <a:off x="1535161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6B4B8C5E-608D-C848-AF27-2B82201B3889}"/>
              </a:ext>
            </a:extLst>
          </p:cNvPr>
          <p:cNvSpPr txBox="1"/>
          <p:nvPr/>
        </p:nvSpPr>
        <p:spPr>
          <a:xfrm>
            <a:off x="1235079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BBBB5D6D-8EA7-A844-AFC3-BC3528C789C6}"/>
              </a:ext>
            </a:extLst>
          </p:cNvPr>
          <p:cNvSpPr/>
          <p:nvPr/>
        </p:nvSpPr>
        <p:spPr>
          <a:xfrm>
            <a:off x="2813877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B72CF66E-694E-6746-9F7A-1B4F585AA01D}"/>
              </a:ext>
            </a:extLst>
          </p:cNvPr>
          <p:cNvSpPr/>
          <p:nvPr/>
        </p:nvSpPr>
        <p:spPr>
          <a:xfrm>
            <a:off x="2812744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C0A8F85A-7D6C-6449-9B4D-71D98889A5EF}"/>
              </a:ext>
            </a:extLst>
          </p:cNvPr>
          <p:cNvSpPr/>
          <p:nvPr/>
        </p:nvSpPr>
        <p:spPr>
          <a:xfrm>
            <a:off x="2812745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E4151EFE-FD8F-FD4C-AE63-D00A180F6BED}"/>
              </a:ext>
            </a:extLst>
          </p:cNvPr>
          <p:cNvCxnSpPr>
            <a:stCxn id="61" idx="4"/>
            <a:endCxn id="62" idx="0"/>
          </p:cNvCxnSpPr>
          <p:nvPr/>
        </p:nvCxnSpPr>
        <p:spPr>
          <a:xfrm flipH="1">
            <a:off x="2927044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FB9ADB71-157F-B440-A211-FFC9AE08435B}"/>
              </a:ext>
            </a:extLst>
          </p:cNvPr>
          <p:cNvCxnSpPr/>
          <p:nvPr/>
        </p:nvCxnSpPr>
        <p:spPr>
          <a:xfrm>
            <a:off x="2927044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Oval 65">
            <a:extLst>
              <a:ext uri="{FF2B5EF4-FFF2-40B4-BE49-F238E27FC236}">
                <a16:creationId xmlns:a16="http://schemas.microsoft.com/office/drawing/2014/main" id="{00F6DC62-1545-7D4A-92CD-9AD4CE5DFF3D}"/>
              </a:ext>
            </a:extLst>
          </p:cNvPr>
          <p:cNvSpPr/>
          <p:nvPr/>
        </p:nvSpPr>
        <p:spPr>
          <a:xfrm>
            <a:off x="2811613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955DBC6-ED12-2741-9691-EF712E418093}"/>
              </a:ext>
            </a:extLst>
          </p:cNvPr>
          <p:cNvCxnSpPr/>
          <p:nvPr/>
        </p:nvCxnSpPr>
        <p:spPr>
          <a:xfrm>
            <a:off x="2925912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9D2AFC26-4911-9244-8EE7-6E0E36410C9A}"/>
              </a:ext>
            </a:extLst>
          </p:cNvPr>
          <p:cNvSpPr txBox="1"/>
          <p:nvPr/>
        </p:nvSpPr>
        <p:spPr>
          <a:xfrm>
            <a:off x="2614610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192A5CE9-228D-574F-A57C-A88309184CC8}"/>
              </a:ext>
            </a:extLst>
          </p:cNvPr>
          <p:cNvSpPr txBox="1"/>
          <p:nvPr/>
        </p:nvSpPr>
        <p:spPr>
          <a:xfrm>
            <a:off x="2625830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A0570D0-9754-794C-BC04-5C854E57AEA3}"/>
              </a:ext>
            </a:extLst>
          </p:cNvPr>
          <p:cNvSpPr txBox="1"/>
          <p:nvPr/>
        </p:nvSpPr>
        <p:spPr>
          <a:xfrm>
            <a:off x="2641299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310B311E-EBB2-A045-ADDC-2104BD154420}"/>
              </a:ext>
            </a:extLst>
          </p:cNvPr>
          <p:cNvCxnSpPr>
            <a:endCxn id="61" idx="1"/>
          </p:cNvCxnSpPr>
          <p:nvPr/>
        </p:nvCxnSpPr>
        <p:spPr>
          <a:xfrm>
            <a:off x="2345084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9D24DEE4-095F-0344-860B-53E1CD910AF5}"/>
              </a:ext>
            </a:extLst>
          </p:cNvPr>
          <p:cNvSpPr txBox="1"/>
          <p:nvPr/>
        </p:nvSpPr>
        <p:spPr>
          <a:xfrm>
            <a:off x="2388590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9E274BB8-E75C-1E40-AE81-9F291E8BD76B}"/>
              </a:ext>
            </a:extLst>
          </p:cNvPr>
          <p:cNvSpPr txBox="1"/>
          <p:nvPr/>
        </p:nvSpPr>
        <p:spPr>
          <a:xfrm>
            <a:off x="3171992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708E434-CC53-6D4E-A6CD-06CF3F0CB1BA}"/>
              </a:ext>
            </a:extLst>
          </p:cNvPr>
          <p:cNvSpPr txBox="1"/>
          <p:nvPr/>
        </p:nvSpPr>
        <p:spPr>
          <a:xfrm>
            <a:off x="2630079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5A2B6E63-BDED-AF4D-AA9B-CFC69FA2DB01}"/>
              </a:ext>
            </a:extLst>
          </p:cNvPr>
          <p:cNvSpPr/>
          <p:nvPr/>
        </p:nvSpPr>
        <p:spPr>
          <a:xfrm>
            <a:off x="382421" y="40617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FC3E484D-A3A1-9846-8E33-9B9AF8AF32B7}"/>
              </a:ext>
            </a:extLst>
          </p:cNvPr>
          <p:cNvSpPr/>
          <p:nvPr/>
        </p:nvSpPr>
        <p:spPr>
          <a:xfrm>
            <a:off x="382421" y="33439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6D63E451-0F69-0645-A5B9-075FBBD6B45C}"/>
              </a:ext>
            </a:extLst>
          </p:cNvPr>
          <p:cNvCxnSpPr>
            <a:endCxn id="76" idx="0"/>
          </p:cNvCxnSpPr>
          <p:nvPr/>
        </p:nvCxnSpPr>
        <p:spPr>
          <a:xfrm flipH="1">
            <a:off x="496721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C2F0B309-70D1-EB4E-B93B-629A6DEDF31E}"/>
              </a:ext>
            </a:extLst>
          </p:cNvPr>
          <p:cNvCxnSpPr>
            <a:stCxn id="76" idx="4"/>
            <a:endCxn id="75" idx="0"/>
          </p:cNvCxnSpPr>
          <p:nvPr/>
        </p:nvCxnSpPr>
        <p:spPr>
          <a:xfrm>
            <a:off x="496721" y="357251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>
            <a:extLst>
              <a:ext uri="{FF2B5EF4-FFF2-40B4-BE49-F238E27FC236}">
                <a16:creationId xmlns:a16="http://schemas.microsoft.com/office/drawing/2014/main" id="{60AEB295-189C-0D4E-8C6A-D92B8FC3197D}"/>
              </a:ext>
            </a:extLst>
          </p:cNvPr>
          <p:cNvSpPr txBox="1"/>
          <p:nvPr/>
        </p:nvSpPr>
        <p:spPr>
          <a:xfrm>
            <a:off x="381534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71BE34B-3BAA-B84C-ABBF-055C7E1C9F12}"/>
              </a:ext>
            </a:extLst>
          </p:cNvPr>
          <p:cNvSpPr txBox="1"/>
          <p:nvPr/>
        </p:nvSpPr>
        <p:spPr>
          <a:xfrm>
            <a:off x="167505" y="36324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C008396D-557E-9E41-9D04-9C87C56C4863}"/>
              </a:ext>
            </a:extLst>
          </p:cNvPr>
          <p:cNvSpPr/>
          <p:nvPr/>
        </p:nvSpPr>
        <p:spPr>
          <a:xfrm>
            <a:off x="381000" y="474869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21679175-F8D9-3547-9294-516543EC3032}"/>
              </a:ext>
            </a:extLst>
          </p:cNvPr>
          <p:cNvSpPr/>
          <p:nvPr/>
        </p:nvSpPr>
        <p:spPr>
          <a:xfrm>
            <a:off x="381001" y="53623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99130FF5-27D6-404F-B894-996F8BB6A189}"/>
              </a:ext>
            </a:extLst>
          </p:cNvPr>
          <p:cNvCxnSpPr>
            <a:endCxn id="81" idx="0"/>
          </p:cNvCxnSpPr>
          <p:nvPr/>
        </p:nvCxnSpPr>
        <p:spPr>
          <a:xfrm flipH="1">
            <a:off x="495300" y="4291584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8125ACA8-46B8-5F47-B0EE-679F0F68E0FF}"/>
              </a:ext>
            </a:extLst>
          </p:cNvPr>
          <p:cNvCxnSpPr/>
          <p:nvPr/>
        </p:nvCxnSpPr>
        <p:spPr>
          <a:xfrm>
            <a:off x="495300" y="497729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TextBox 84">
            <a:extLst>
              <a:ext uri="{FF2B5EF4-FFF2-40B4-BE49-F238E27FC236}">
                <a16:creationId xmlns:a16="http://schemas.microsoft.com/office/drawing/2014/main" id="{94F6186B-5729-EB4A-8450-9E9867332361}"/>
              </a:ext>
            </a:extLst>
          </p:cNvPr>
          <p:cNvSpPr txBox="1"/>
          <p:nvPr/>
        </p:nvSpPr>
        <p:spPr>
          <a:xfrm>
            <a:off x="209555" y="50165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937210F5-4416-2D46-9D59-DDF78E6B46AA}"/>
              </a:ext>
            </a:extLst>
          </p:cNvPr>
          <p:cNvSpPr txBox="1"/>
          <p:nvPr/>
        </p:nvSpPr>
        <p:spPr>
          <a:xfrm>
            <a:off x="209555" y="434563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EBF33601-C2A0-F145-8831-8DADE7E61CA1}"/>
              </a:ext>
            </a:extLst>
          </p:cNvPr>
          <p:cNvSpPr txBox="1"/>
          <p:nvPr/>
        </p:nvSpPr>
        <p:spPr>
          <a:xfrm>
            <a:off x="6324600" y="228600"/>
            <a:ext cx="2438400" cy="53553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US" sz="3600" b="1" i="1" dirty="0">
                <a:latin typeface="Optima" panose="02000503060000020004" pitchFamily="2" charset="0"/>
              </a:rPr>
              <a:t>Patterns</a:t>
            </a:r>
            <a:endParaRPr lang="en-US" sz="3600" dirty="0">
              <a:latin typeface="Optima" panose="02000503060000020004" pitchFamily="2" charset="0"/>
            </a:endParaRPr>
          </a:p>
          <a:p>
            <a:endParaRPr lang="en-US" dirty="0">
              <a:latin typeface="Optima" panose="02000503060000020004" pitchFamily="2" charset="0"/>
            </a:endParaRP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banana</a:t>
            </a: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pan</a:t>
            </a: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and</a:t>
            </a:r>
          </a:p>
          <a:p>
            <a:r>
              <a:rPr lang="en-US" sz="36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nab</a:t>
            </a:r>
          </a:p>
          <a:p>
            <a:r>
              <a:rPr lang="en-US" sz="36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antenna</a:t>
            </a:r>
          </a:p>
          <a:p>
            <a:r>
              <a:rPr lang="en-US" sz="36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bandana</a:t>
            </a:r>
          </a:p>
          <a:p>
            <a:r>
              <a:rPr lang="en-US" sz="3600" dirty="0" err="1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endParaRPr lang="en-US" sz="3600" dirty="0">
              <a:solidFill>
                <a:srgbClr val="000000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  <a:p>
            <a:r>
              <a:rPr lang="en-US" sz="3600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nana</a:t>
            </a:r>
            <a:r>
              <a:rPr lang="en-US" sz="3600" b="1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 </a:t>
            </a:r>
          </a:p>
        </p:txBody>
      </p:sp>
      <p:sp>
        <p:nvSpPr>
          <p:cNvPr id="88" name="Oval 87">
            <a:extLst>
              <a:ext uri="{FF2B5EF4-FFF2-40B4-BE49-F238E27FC236}">
                <a16:creationId xmlns:a16="http://schemas.microsoft.com/office/drawing/2014/main" id="{2C61BD9D-5BD9-154A-96B8-2F962C6A65D2}"/>
              </a:ext>
            </a:extLst>
          </p:cNvPr>
          <p:cNvSpPr>
            <a:spLocks noChangeAspect="1"/>
          </p:cNvSpPr>
          <p:nvPr/>
        </p:nvSpPr>
        <p:spPr>
          <a:xfrm>
            <a:off x="2209800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6B3E6635-E8B0-3647-A848-E64799C06447}"/>
              </a:ext>
            </a:extLst>
          </p:cNvPr>
          <p:cNvSpPr txBox="1"/>
          <p:nvPr/>
        </p:nvSpPr>
        <p:spPr>
          <a:xfrm>
            <a:off x="2188564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</p:spTree>
    <p:extLst>
      <p:ext uri="{BB962C8B-B14F-4D97-AF65-F5344CB8AC3E}">
        <p14:creationId xmlns:p14="http://schemas.microsoft.com/office/powerpoint/2010/main" val="1551768397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0C13205A-1F2F-7349-8605-8D3D7E7C554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61F90C3C-D61C-3A48-A967-F58B130DF67E}"/>
              </a:ext>
            </a:extLst>
          </p:cNvPr>
          <p:cNvSpPr/>
          <p:nvPr/>
        </p:nvSpPr>
        <p:spPr>
          <a:xfrm>
            <a:off x="876299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C25983D5-A24B-B84B-9FB3-2A47B354397D}"/>
              </a:ext>
            </a:extLst>
          </p:cNvPr>
          <p:cNvSpPr/>
          <p:nvPr/>
        </p:nvSpPr>
        <p:spPr>
          <a:xfrm>
            <a:off x="1117087" y="2031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D3318E8F-E84F-8F4A-BB64-C00BAF0A1E63}"/>
              </a:ext>
            </a:extLst>
          </p:cNvPr>
          <p:cNvSpPr/>
          <p:nvPr/>
        </p:nvSpPr>
        <p:spPr>
          <a:xfrm>
            <a:off x="876299" y="263793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4EF26283-80CB-4440-9542-AB3CE2317CED}"/>
              </a:ext>
            </a:extLst>
          </p:cNvPr>
          <p:cNvCxnSpPr>
            <a:stCxn id="4" idx="3"/>
            <a:endCxn id="5" idx="0"/>
          </p:cNvCxnSpPr>
          <p:nvPr/>
        </p:nvCxnSpPr>
        <p:spPr>
          <a:xfrm flipH="1">
            <a:off x="990599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2738A656-1F5E-604B-8D3D-DB821C5B3937}"/>
              </a:ext>
            </a:extLst>
          </p:cNvPr>
          <p:cNvCxnSpPr>
            <a:stCxn id="5" idx="4"/>
            <a:endCxn id="3" idx="0"/>
          </p:cNvCxnSpPr>
          <p:nvPr/>
        </p:nvCxnSpPr>
        <p:spPr>
          <a:xfrm>
            <a:off x="990599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29FE2355-4104-B747-89C2-F240459A191E}"/>
              </a:ext>
            </a:extLst>
          </p:cNvPr>
          <p:cNvSpPr txBox="1"/>
          <p:nvPr/>
        </p:nvSpPr>
        <p:spPr>
          <a:xfrm>
            <a:off x="1223859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E829331-8BFD-7C40-87BE-18A8F59E48DD}"/>
              </a:ext>
            </a:extLst>
          </p:cNvPr>
          <p:cNvSpPr txBox="1"/>
          <p:nvPr/>
        </p:nvSpPr>
        <p:spPr>
          <a:xfrm>
            <a:off x="685800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907A79E-15C3-9B47-8F5B-CA509A95970F}"/>
              </a:ext>
            </a:extLst>
          </p:cNvPr>
          <p:cNvSpPr txBox="1"/>
          <p:nvPr/>
        </p:nvSpPr>
        <p:spPr>
          <a:xfrm>
            <a:off x="685800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DB110F24-6422-C24A-B848-C81089E24153}"/>
              </a:ext>
            </a:extLst>
          </p:cNvPr>
          <p:cNvCxnSpPr>
            <a:endCxn id="4" idx="7"/>
          </p:cNvCxnSpPr>
          <p:nvPr/>
        </p:nvCxnSpPr>
        <p:spPr>
          <a:xfrm flipH="1">
            <a:off x="1312208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37E215A6-873E-354A-997C-AD1583C8DD07}"/>
              </a:ext>
            </a:extLst>
          </p:cNvPr>
          <p:cNvSpPr/>
          <p:nvPr/>
        </p:nvSpPr>
        <p:spPr>
          <a:xfrm>
            <a:off x="2135295" y="33510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E78A80C5-6AA4-4348-B876-6B59AE35C8C7}"/>
              </a:ext>
            </a:extLst>
          </p:cNvPr>
          <p:cNvSpPr/>
          <p:nvPr/>
        </p:nvSpPr>
        <p:spPr>
          <a:xfrm>
            <a:off x="2135294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5F8C565F-F193-9D48-8D99-20B59FDD46E5}"/>
              </a:ext>
            </a:extLst>
          </p:cNvPr>
          <p:cNvCxnSpPr>
            <a:endCxn id="13" idx="0"/>
          </p:cNvCxnSpPr>
          <p:nvPr/>
        </p:nvCxnSpPr>
        <p:spPr>
          <a:xfrm flipH="1">
            <a:off x="2249594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012622C7-9A73-4A4A-889F-4EFED12BCB7C}"/>
              </a:ext>
            </a:extLst>
          </p:cNvPr>
          <p:cNvSpPr/>
          <p:nvPr/>
        </p:nvSpPr>
        <p:spPr>
          <a:xfrm>
            <a:off x="2135295" y="26332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C7E63C9-1F03-DD48-BF77-F364F16900EC}"/>
              </a:ext>
            </a:extLst>
          </p:cNvPr>
          <p:cNvCxnSpPr>
            <a:stCxn id="13" idx="4"/>
            <a:endCxn id="15" idx="0"/>
          </p:cNvCxnSpPr>
          <p:nvPr/>
        </p:nvCxnSpPr>
        <p:spPr>
          <a:xfrm>
            <a:off x="2249594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923C47FB-FF77-664B-B882-A51C72CC9569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>
            <a:off x="2249595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CA65B72A-4BD2-AB40-9DC8-FBB8DDEE0E5D}"/>
              </a:ext>
            </a:extLst>
          </p:cNvPr>
          <p:cNvSpPr txBox="1"/>
          <p:nvPr/>
        </p:nvSpPr>
        <p:spPr>
          <a:xfrm>
            <a:off x="2073575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02D9873-159B-C745-8EAE-C92EED650DFE}"/>
              </a:ext>
            </a:extLst>
          </p:cNvPr>
          <p:cNvSpPr txBox="1"/>
          <p:nvPr/>
        </p:nvSpPr>
        <p:spPr>
          <a:xfrm>
            <a:off x="1981200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F420853E-0749-4A44-A20F-F5136B8E8857}"/>
              </a:ext>
            </a:extLst>
          </p:cNvPr>
          <p:cNvSpPr txBox="1"/>
          <p:nvPr/>
        </p:nvSpPr>
        <p:spPr>
          <a:xfrm>
            <a:off x="1981200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FD6B71EF-6F8B-6E46-8390-74C46968140C}"/>
              </a:ext>
            </a:extLst>
          </p:cNvPr>
          <p:cNvSpPr/>
          <p:nvPr/>
        </p:nvSpPr>
        <p:spPr>
          <a:xfrm>
            <a:off x="3810001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B9676079-71F7-0F47-B567-BC0C6CEDE19B}"/>
              </a:ext>
            </a:extLst>
          </p:cNvPr>
          <p:cNvSpPr/>
          <p:nvPr/>
        </p:nvSpPr>
        <p:spPr>
          <a:xfrm>
            <a:off x="3810000" y="20148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4ACD2DDE-1A23-2E4A-90FB-90068C8F9F3F}"/>
              </a:ext>
            </a:extLst>
          </p:cNvPr>
          <p:cNvSpPr/>
          <p:nvPr/>
        </p:nvSpPr>
        <p:spPr>
          <a:xfrm>
            <a:off x="3810001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5574E311-2499-6F4D-9868-D3CAC17F89D5}"/>
              </a:ext>
            </a:extLst>
          </p:cNvPr>
          <p:cNvCxnSpPr>
            <a:stCxn id="22" idx="4"/>
            <a:endCxn id="23" idx="0"/>
          </p:cNvCxnSpPr>
          <p:nvPr/>
        </p:nvCxnSpPr>
        <p:spPr>
          <a:xfrm>
            <a:off x="3924300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286F3F8E-6253-0144-85AC-84548A843FBB}"/>
              </a:ext>
            </a:extLst>
          </p:cNvPr>
          <p:cNvCxnSpPr>
            <a:stCxn id="23" idx="4"/>
            <a:endCxn id="21" idx="0"/>
          </p:cNvCxnSpPr>
          <p:nvPr/>
        </p:nvCxnSpPr>
        <p:spPr>
          <a:xfrm>
            <a:off x="3924301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28AA0AF7-3C31-0148-9FE7-818C0334FD10}"/>
              </a:ext>
            </a:extLst>
          </p:cNvPr>
          <p:cNvSpPr txBox="1"/>
          <p:nvPr/>
        </p:nvSpPr>
        <p:spPr>
          <a:xfrm>
            <a:off x="3619502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0065899B-5FE7-0845-A0A9-666B49CB2265}"/>
              </a:ext>
            </a:extLst>
          </p:cNvPr>
          <p:cNvSpPr txBox="1"/>
          <p:nvPr/>
        </p:nvSpPr>
        <p:spPr>
          <a:xfrm>
            <a:off x="3619502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3683BB4A-F6BA-1148-A7FD-E42E4568D29E}"/>
              </a:ext>
            </a:extLst>
          </p:cNvPr>
          <p:cNvCxnSpPr>
            <a:endCxn id="22" idx="0"/>
          </p:cNvCxnSpPr>
          <p:nvPr/>
        </p:nvCxnSpPr>
        <p:spPr>
          <a:xfrm>
            <a:off x="2552700" y="1267641"/>
            <a:ext cx="1371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B666C251-3430-5E43-B6CF-7BBD6EA73A21}"/>
              </a:ext>
            </a:extLst>
          </p:cNvPr>
          <p:cNvSpPr/>
          <p:nvPr/>
        </p:nvSpPr>
        <p:spPr>
          <a:xfrm>
            <a:off x="2135295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9D3381F0-76D5-5449-A33B-18020B051AE8}"/>
              </a:ext>
            </a:extLst>
          </p:cNvPr>
          <p:cNvSpPr/>
          <p:nvPr/>
        </p:nvSpPr>
        <p:spPr>
          <a:xfrm>
            <a:off x="2135295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26C799FC-7118-6E4C-BF9C-F08A94F12DCF}"/>
              </a:ext>
            </a:extLst>
          </p:cNvPr>
          <p:cNvCxnSpPr>
            <a:endCxn id="30" idx="0"/>
          </p:cNvCxnSpPr>
          <p:nvPr/>
        </p:nvCxnSpPr>
        <p:spPr>
          <a:xfrm>
            <a:off x="2249594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3D158635-76F1-E645-8740-B2238C286300}"/>
              </a:ext>
            </a:extLst>
          </p:cNvPr>
          <p:cNvCxnSpPr>
            <a:stCxn id="30" idx="4"/>
            <a:endCxn id="29" idx="0"/>
          </p:cNvCxnSpPr>
          <p:nvPr/>
        </p:nvCxnSpPr>
        <p:spPr>
          <a:xfrm>
            <a:off x="2249595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9CD4447E-EB81-3241-8A28-824A629ED61B}"/>
              </a:ext>
            </a:extLst>
          </p:cNvPr>
          <p:cNvSpPr txBox="1"/>
          <p:nvPr/>
        </p:nvSpPr>
        <p:spPr>
          <a:xfrm>
            <a:off x="1981200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7E86B19-DF77-A349-A75A-6A8764005530}"/>
              </a:ext>
            </a:extLst>
          </p:cNvPr>
          <p:cNvSpPr txBox="1"/>
          <p:nvPr/>
        </p:nvSpPr>
        <p:spPr>
          <a:xfrm>
            <a:off x="1981200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7943A9E5-EB00-9A47-AE02-D034E2BD8AA0}"/>
              </a:ext>
            </a:extLst>
          </p:cNvPr>
          <p:cNvSpPr/>
          <p:nvPr/>
        </p:nvSpPr>
        <p:spPr>
          <a:xfrm>
            <a:off x="2135295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8AF5CF8-F012-C447-B57C-CCC717CF1251}"/>
              </a:ext>
            </a:extLst>
          </p:cNvPr>
          <p:cNvCxnSpPr>
            <a:endCxn id="35" idx="0"/>
          </p:cNvCxnSpPr>
          <p:nvPr/>
        </p:nvCxnSpPr>
        <p:spPr>
          <a:xfrm>
            <a:off x="2249594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AD7363F6-C61A-2B48-9C94-E284D273D05B}"/>
              </a:ext>
            </a:extLst>
          </p:cNvPr>
          <p:cNvSpPr txBox="1"/>
          <p:nvPr/>
        </p:nvSpPr>
        <p:spPr>
          <a:xfrm>
            <a:off x="1981200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879C8A57-52C8-5D4C-9345-F2019BF40F58}"/>
              </a:ext>
            </a:extLst>
          </p:cNvPr>
          <p:cNvSpPr/>
          <p:nvPr/>
        </p:nvSpPr>
        <p:spPr>
          <a:xfrm>
            <a:off x="3048001" y="2026587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DEF8773-3B03-924F-A11A-00D29A733BF2}"/>
              </a:ext>
            </a:extLst>
          </p:cNvPr>
          <p:cNvCxnSpPr>
            <a:endCxn id="38" idx="0"/>
          </p:cNvCxnSpPr>
          <p:nvPr/>
        </p:nvCxnSpPr>
        <p:spPr>
          <a:xfrm>
            <a:off x="2552700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171456A7-A1AE-1044-95C8-EF4D4DCC24AA}"/>
              </a:ext>
            </a:extLst>
          </p:cNvPr>
          <p:cNvSpPr/>
          <p:nvPr/>
        </p:nvSpPr>
        <p:spPr>
          <a:xfrm>
            <a:off x="3048001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E0F33B3F-F89B-CD4A-B004-BF3B30A46CA4}"/>
              </a:ext>
            </a:extLst>
          </p:cNvPr>
          <p:cNvSpPr/>
          <p:nvPr/>
        </p:nvSpPr>
        <p:spPr>
          <a:xfrm>
            <a:off x="3048001" y="2641989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FB7CEFCF-B938-0148-B445-532CB1DEE66A}"/>
              </a:ext>
            </a:extLst>
          </p:cNvPr>
          <p:cNvCxnSpPr>
            <a:endCxn id="41" idx="0"/>
          </p:cNvCxnSpPr>
          <p:nvPr/>
        </p:nvCxnSpPr>
        <p:spPr>
          <a:xfrm>
            <a:off x="3162300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0260BF6-F827-9D46-93F3-ED08F59754BE}"/>
              </a:ext>
            </a:extLst>
          </p:cNvPr>
          <p:cNvCxnSpPr>
            <a:stCxn id="41" idx="4"/>
            <a:endCxn id="40" idx="0"/>
          </p:cNvCxnSpPr>
          <p:nvPr/>
        </p:nvCxnSpPr>
        <p:spPr>
          <a:xfrm>
            <a:off x="3162301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2E3243AB-3E31-784D-917D-FE589A13CF0D}"/>
              </a:ext>
            </a:extLst>
          </p:cNvPr>
          <p:cNvSpPr txBox="1"/>
          <p:nvPr/>
        </p:nvSpPr>
        <p:spPr>
          <a:xfrm>
            <a:off x="2857502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7DB89215-6CB5-BC45-B28C-B1F97BD9EB23}"/>
              </a:ext>
            </a:extLst>
          </p:cNvPr>
          <p:cNvSpPr txBox="1"/>
          <p:nvPr/>
        </p:nvSpPr>
        <p:spPr>
          <a:xfrm>
            <a:off x="2857502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24D41DB9-E0A4-7A45-963D-972CDBB1D77D}"/>
              </a:ext>
            </a:extLst>
          </p:cNvPr>
          <p:cNvSpPr/>
          <p:nvPr/>
        </p:nvSpPr>
        <p:spPr>
          <a:xfrm>
            <a:off x="1424258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8D30DA6-1AE9-B746-BAC5-A6BEDBC99908}"/>
              </a:ext>
            </a:extLst>
          </p:cNvPr>
          <p:cNvCxnSpPr>
            <a:endCxn id="46" idx="0"/>
          </p:cNvCxnSpPr>
          <p:nvPr/>
        </p:nvCxnSpPr>
        <p:spPr>
          <a:xfrm>
            <a:off x="1071420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Oval 47">
            <a:extLst>
              <a:ext uri="{FF2B5EF4-FFF2-40B4-BE49-F238E27FC236}">
                <a16:creationId xmlns:a16="http://schemas.microsoft.com/office/drawing/2014/main" id="{643B3494-064F-DC4D-AD50-1A0D7CD2F3E8}"/>
              </a:ext>
            </a:extLst>
          </p:cNvPr>
          <p:cNvSpPr/>
          <p:nvPr/>
        </p:nvSpPr>
        <p:spPr>
          <a:xfrm>
            <a:off x="1423126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A4B096-A019-2240-AC77-0FB4EC405302}"/>
              </a:ext>
            </a:extLst>
          </p:cNvPr>
          <p:cNvCxnSpPr/>
          <p:nvPr/>
        </p:nvCxnSpPr>
        <p:spPr>
          <a:xfrm>
            <a:off x="1553148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6E3AB42E-450E-0F4D-9075-E2DA4EB9B812}"/>
              </a:ext>
            </a:extLst>
          </p:cNvPr>
          <p:cNvSpPr/>
          <p:nvPr/>
        </p:nvSpPr>
        <p:spPr>
          <a:xfrm>
            <a:off x="1421993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BA51149C-6B63-754C-9986-03D93D9B5452}"/>
              </a:ext>
            </a:extLst>
          </p:cNvPr>
          <p:cNvSpPr/>
          <p:nvPr/>
        </p:nvSpPr>
        <p:spPr>
          <a:xfrm>
            <a:off x="1421994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0D033A67-BC06-9647-A15D-303604B8D4F3}"/>
              </a:ext>
            </a:extLst>
          </p:cNvPr>
          <p:cNvCxnSpPr>
            <a:stCxn id="48" idx="4"/>
            <a:endCxn id="50" idx="0"/>
          </p:cNvCxnSpPr>
          <p:nvPr/>
        </p:nvCxnSpPr>
        <p:spPr>
          <a:xfrm flipH="1">
            <a:off x="1536293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3945FE84-49AA-AD41-9D25-8171250A6BD4}"/>
              </a:ext>
            </a:extLst>
          </p:cNvPr>
          <p:cNvCxnSpPr/>
          <p:nvPr/>
        </p:nvCxnSpPr>
        <p:spPr>
          <a:xfrm>
            <a:off x="1536293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46D0C81D-153C-0640-B2F8-992603595457}"/>
              </a:ext>
            </a:extLst>
          </p:cNvPr>
          <p:cNvSpPr txBox="1"/>
          <p:nvPr/>
        </p:nvSpPr>
        <p:spPr>
          <a:xfrm>
            <a:off x="1223859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87C22354-2973-F345-AA15-225AF23DFABB}"/>
              </a:ext>
            </a:extLst>
          </p:cNvPr>
          <p:cNvSpPr txBox="1"/>
          <p:nvPr/>
        </p:nvSpPr>
        <p:spPr>
          <a:xfrm>
            <a:off x="1250548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0493210F-0855-914E-A7B0-7985CD1A60E3}"/>
              </a:ext>
            </a:extLst>
          </p:cNvPr>
          <p:cNvSpPr txBox="1"/>
          <p:nvPr/>
        </p:nvSpPr>
        <p:spPr>
          <a:xfrm>
            <a:off x="1243616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20E545C4-F0CD-854E-9A99-24A056BC7B58}"/>
              </a:ext>
            </a:extLst>
          </p:cNvPr>
          <p:cNvSpPr txBox="1"/>
          <p:nvPr/>
        </p:nvSpPr>
        <p:spPr>
          <a:xfrm>
            <a:off x="1084076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4F2199B7-4518-3C4C-971F-EE51A33CBD6A}"/>
              </a:ext>
            </a:extLst>
          </p:cNvPr>
          <p:cNvSpPr/>
          <p:nvPr/>
        </p:nvSpPr>
        <p:spPr>
          <a:xfrm>
            <a:off x="1420862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8EC3562D-D218-6D4C-9CF6-0952514CFD82}"/>
              </a:ext>
            </a:extLst>
          </p:cNvPr>
          <p:cNvCxnSpPr/>
          <p:nvPr/>
        </p:nvCxnSpPr>
        <p:spPr>
          <a:xfrm>
            <a:off x="1535161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EA42B454-BD3F-794E-AC3A-CE608DC9158B}"/>
              </a:ext>
            </a:extLst>
          </p:cNvPr>
          <p:cNvSpPr txBox="1"/>
          <p:nvPr/>
        </p:nvSpPr>
        <p:spPr>
          <a:xfrm>
            <a:off x="1235079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6CE18235-B088-774E-A94C-78608DD31ECC}"/>
              </a:ext>
            </a:extLst>
          </p:cNvPr>
          <p:cNvSpPr/>
          <p:nvPr/>
        </p:nvSpPr>
        <p:spPr>
          <a:xfrm>
            <a:off x="2813877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5ACD9C76-EDF1-BD4F-88F3-8DF9B9B26118}"/>
              </a:ext>
            </a:extLst>
          </p:cNvPr>
          <p:cNvSpPr/>
          <p:nvPr/>
        </p:nvSpPr>
        <p:spPr>
          <a:xfrm>
            <a:off x="2812744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F4C2F2EA-0FAB-4F48-848D-2B47C45DD56B}"/>
              </a:ext>
            </a:extLst>
          </p:cNvPr>
          <p:cNvSpPr/>
          <p:nvPr/>
        </p:nvSpPr>
        <p:spPr>
          <a:xfrm>
            <a:off x="2812745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0E6071CE-B151-344E-81D8-69A7782B75EA}"/>
              </a:ext>
            </a:extLst>
          </p:cNvPr>
          <p:cNvCxnSpPr>
            <a:stCxn id="61" idx="4"/>
            <a:endCxn id="62" idx="0"/>
          </p:cNvCxnSpPr>
          <p:nvPr/>
        </p:nvCxnSpPr>
        <p:spPr>
          <a:xfrm flipH="1">
            <a:off x="2927044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BE6E99A1-AEED-9248-A142-EAECD884B2BC}"/>
              </a:ext>
            </a:extLst>
          </p:cNvPr>
          <p:cNvCxnSpPr/>
          <p:nvPr/>
        </p:nvCxnSpPr>
        <p:spPr>
          <a:xfrm>
            <a:off x="2927044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Oval 65">
            <a:extLst>
              <a:ext uri="{FF2B5EF4-FFF2-40B4-BE49-F238E27FC236}">
                <a16:creationId xmlns:a16="http://schemas.microsoft.com/office/drawing/2014/main" id="{94AC7618-DE07-2B41-B1FF-E3C75D715FBB}"/>
              </a:ext>
            </a:extLst>
          </p:cNvPr>
          <p:cNvSpPr/>
          <p:nvPr/>
        </p:nvSpPr>
        <p:spPr>
          <a:xfrm>
            <a:off x="2811613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0031C8C5-0F70-3443-8BF6-2FEE0E033756}"/>
              </a:ext>
            </a:extLst>
          </p:cNvPr>
          <p:cNvCxnSpPr/>
          <p:nvPr/>
        </p:nvCxnSpPr>
        <p:spPr>
          <a:xfrm>
            <a:off x="2925912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503EFA89-29D8-054C-9FAA-687C02EFF62B}"/>
              </a:ext>
            </a:extLst>
          </p:cNvPr>
          <p:cNvSpPr txBox="1"/>
          <p:nvPr/>
        </p:nvSpPr>
        <p:spPr>
          <a:xfrm>
            <a:off x="2614610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7B52F08A-D50E-0541-9C08-8EF09F976B41}"/>
              </a:ext>
            </a:extLst>
          </p:cNvPr>
          <p:cNvSpPr txBox="1"/>
          <p:nvPr/>
        </p:nvSpPr>
        <p:spPr>
          <a:xfrm>
            <a:off x="2625830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145C7E5-5A00-D444-A199-D1ABD2326569}"/>
              </a:ext>
            </a:extLst>
          </p:cNvPr>
          <p:cNvSpPr txBox="1"/>
          <p:nvPr/>
        </p:nvSpPr>
        <p:spPr>
          <a:xfrm>
            <a:off x="2641299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AFBCCE41-1EFE-334C-811E-B6066FB21910}"/>
              </a:ext>
            </a:extLst>
          </p:cNvPr>
          <p:cNvCxnSpPr>
            <a:endCxn id="61" idx="1"/>
          </p:cNvCxnSpPr>
          <p:nvPr/>
        </p:nvCxnSpPr>
        <p:spPr>
          <a:xfrm>
            <a:off x="2345084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A8658C4D-6475-5346-BA64-6B0EC6AF07D1}"/>
              </a:ext>
            </a:extLst>
          </p:cNvPr>
          <p:cNvSpPr txBox="1"/>
          <p:nvPr/>
        </p:nvSpPr>
        <p:spPr>
          <a:xfrm>
            <a:off x="2388590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266B5369-C607-3942-AD61-AEC7B9895D10}"/>
              </a:ext>
            </a:extLst>
          </p:cNvPr>
          <p:cNvSpPr txBox="1"/>
          <p:nvPr/>
        </p:nvSpPr>
        <p:spPr>
          <a:xfrm>
            <a:off x="3171992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E2F69944-17A6-AA49-A1E7-C65277B0C025}"/>
              </a:ext>
            </a:extLst>
          </p:cNvPr>
          <p:cNvSpPr txBox="1"/>
          <p:nvPr/>
        </p:nvSpPr>
        <p:spPr>
          <a:xfrm>
            <a:off x="2630079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0A4CF575-B20F-1842-B9E3-A4E93F7AED9A}"/>
              </a:ext>
            </a:extLst>
          </p:cNvPr>
          <p:cNvSpPr/>
          <p:nvPr/>
        </p:nvSpPr>
        <p:spPr>
          <a:xfrm>
            <a:off x="382421" y="40617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BB63338A-ED98-074B-B5A9-06723FDA9445}"/>
              </a:ext>
            </a:extLst>
          </p:cNvPr>
          <p:cNvSpPr/>
          <p:nvPr/>
        </p:nvSpPr>
        <p:spPr>
          <a:xfrm>
            <a:off x="382421" y="33439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0B6F4B0E-BE54-ED48-9FCC-4AF10E23B23D}"/>
              </a:ext>
            </a:extLst>
          </p:cNvPr>
          <p:cNvCxnSpPr>
            <a:endCxn id="76" idx="0"/>
          </p:cNvCxnSpPr>
          <p:nvPr/>
        </p:nvCxnSpPr>
        <p:spPr>
          <a:xfrm flipH="1">
            <a:off x="496721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76CD4D83-2BFD-1943-98E3-39201778851D}"/>
              </a:ext>
            </a:extLst>
          </p:cNvPr>
          <p:cNvCxnSpPr>
            <a:stCxn id="76" idx="4"/>
            <a:endCxn id="75" idx="0"/>
          </p:cNvCxnSpPr>
          <p:nvPr/>
        </p:nvCxnSpPr>
        <p:spPr>
          <a:xfrm>
            <a:off x="496721" y="357251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>
            <a:extLst>
              <a:ext uri="{FF2B5EF4-FFF2-40B4-BE49-F238E27FC236}">
                <a16:creationId xmlns:a16="http://schemas.microsoft.com/office/drawing/2014/main" id="{2A2574CA-1FB4-B149-8F6E-D2AB5966353F}"/>
              </a:ext>
            </a:extLst>
          </p:cNvPr>
          <p:cNvSpPr txBox="1"/>
          <p:nvPr/>
        </p:nvSpPr>
        <p:spPr>
          <a:xfrm>
            <a:off x="381534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EF8C08E1-AC1F-E14D-B22F-D648B4668F05}"/>
              </a:ext>
            </a:extLst>
          </p:cNvPr>
          <p:cNvSpPr txBox="1"/>
          <p:nvPr/>
        </p:nvSpPr>
        <p:spPr>
          <a:xfrm>
            <a:off x="167505" y="36324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5BCFF4CE-45D3-0F46-960C-813D3EBDDA36}"/>
              </a:ext>
            </a:extLst>
          </p:cNvPr>
          <p:cNvSpPr/>
          <p:nvPr/>
        </p:nvSpPr>
        <p:spPr>
          <a:xfrm>
            <a:off x="381000" y="474869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5B82DA31-A069-2640-86FB-5FEDB08B4F36}"/>
              </a:ext>
            </a:extLst>
          </p:cNvPr>
          <p:cNvSpPr/>
          <p:nvPr/>
        </p:nvSpPr>
        <p:spPr>
          <a:xfrm>
            <a:off x="381001" y="53623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11093C42-A871-944F-8715-F85F6FDC8E45}"/>
              </a:ext>
            </a:extLst>
          </p:cNvPr>
          <p:cNvCxnSpPr>
            <a:endCxn id="81" idx="0"/>
          </p:cNvCxnSpPr>
          <p:nvPr/>
        </p:nvCxnSpPr>
        <p:spPr>
          <a:xfrm flipH="1">
            <a:off x="495300" y="4291584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BD361949-375B-FF40-A90A-183C8D2284ED}"/>
              </a:ext>
            </a:extLst>
          </p:cNvPr>
          <p:cNvCxnSpPr/>
          <p:nvPr/>
        </p:nvCxnSpPr>
        <p:spPr>
          <a:xfrm>
            <a:off x="495300" y="497729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TextBox 84">
            <a:extLst>
              <a:ext uri="{FF2B5EF4-FFF2-40B4-BE49-F238E27FC236}">
                <a16:creationId xmlns:a16="http://schemas.microsoft.com/office/drawing/2014/main" id="{2900C9F5-0183-8B4D-A88B-A99C214E7BC3}"/>
              </a:ext>
            </a:extLst>
          </p:cNvPr>
          <p:cNvSpPr txBox="1"/>
          <p:nvPr/>
        </p:nvSpPr>
        <p:spPr>
          <a:xfrm>
            <a:off x="209555" y="50165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E4B2B52D-DDD5-1449-9108-3D4B49CB9D3F}"/>
              </a:ext>
            </a:extLst>
          </p:cNvPr>
          <p:cNvSpPr txBox="1"/>
          <p:nvPr/>
        </p:nvSpPr>
        <p:spPr>
          <a:xfrm>
            <a:off x="209555" y="434563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FD16925-CE02-644A-8A98-19B2ED38FEF1}"/>
              </a:ext>
            </a:extLst>
          </p:cNvPr>
          <p:cNvSpPr txBox="1"/>
          <p:nvPr/>
        </p:nvSpPr>
        <p:spPr>
          <a:xfrm>
            <a:off x="6324600" y="228600"/>
            <a:ext cx="2438400" cy="53553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US" sz="3600" b="1" i="1" dirty="0">
                <a:latin typeface="Optima" panose="02000503060000020004" pitchFamily="2" charset="0"/>
              </a:rPr>
              <a:t>Patterns</a:t>
            </a:r>
            <a:endParaRPr lang="en-US" sz="3600" dirty="0">
              <a:latin typeface="Optima" panose="02000503060000020004" pitchFamily="2" charset="0"/>
            </a:endParaRPr>
          </a:p>
          <a:p>
            <a:endParaRPr lang="en-US" dirty="0">
              <a:latin typeface="Optima" panose="02000503060000020004" pitchFamily="2" charset="0"/>
            </a:endParaRP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banana</a:t>
            </a: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pan</a:t>
            </a: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and</a:t>
            </a:r>
          </a:p>
          <a:p>
            <a:r>
              <a:rPr lang="en-US" sz="36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nab</a:t>
            </a:r>
          </a:p>
          <a:p>
            <a:r>
              <a:rPr lang="en-US" sz="36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antenna</a:t>
            </a:r>
          </a:p>
          <a:p>
            <a:r>
              <a:rPr lang="en-US" sz="36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bandana</a:t>
            </a:r>
          </a:p>
          <a:p>
            <a:r>
              <a:rPr lang="en-US" sz="3600" dirty="0" err="1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endParaRPr lang="en-US" sz="3600" dirty="0">
              <a:solidFill>
                <a:srgbClr val="000000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  <a:p>
            <a:r>
              <a:rPr lang="en-US" sz="3600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nana</a:t>
            </a:r>
            <a:r>
              <a:rPr lang="en-US" sz="3600" b="1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 </a:t>
            </a:r>
          </a:p>
        </p:txBody>
      </p:sp>
      <p:sp>
        <p:nvSpPr>
          <p:cNvPr id="88" name="Oval 87">
            <a:extLst>
              <a:ext uri="{FF2B5EF4-FFF2-40B4-BE49-F238E27FC236}">
                <a16:creationId xmlns:a16="http://schemas.microsoft.com/office/drawing/2014/main" id="{A44EA2CC-E785-3548-9EE2-50FD88C380A3}"/>
              </a:ext>
            </a:extLst>
          </p:cNvPr>
          <p:cNvSpPr>
            <a:spLocks noChangeAspect="1"/>
          </p:cNvSpPr>
          <p:nvPr/>
        </p:nvSpPr>
        <p:spPr>
          <a:xfrm>
            <a:off x="2209800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5F5E9A86-D087-D945-A507-5F1E04A92045}"/>
              </a:ext>
            </a:extLst>
          </p:cNvPr>
          <p:cNvSpPr txBox="1"/>
          <p:nvPr/>
        </p:nvSpPr>
        <p:spPr>
          <a:xfrm>
            <a:off x="2188564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</p:spTree>
    <p:extLst>
      <p:ext uri="{BB962C8B-B14F-4D97-AF65-F5344CB8AC3E}">
        <p14:creationId xmlns:p14="http://schemas.microsoft.com/office/powerpoint/2010/main" val="2328873767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7E23BD7B-0EF0-9445-99D3-4067F4E5537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AE5677FF-D44A-0C47-BDB4-20BE426BE355}"/>
              </a:ext>
            </a:extLst>
          </p:cNvPr>
          <p:cNvSpPr/>
          <p:nvPr/>
        </p:nvSpPr>
        <p:spPr>
          <a:xfrm>
            <a:off x="876299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159BB63E-AC8A-9049-BE3D-4BBB7591CC3C}"/>
              </a:ext>
            </a:extLst>
          </p:cNvPr>
          <p:cNvSpPr/>
          <p:nvPr/>
        </p:nvSpPr>
        <p:spPr>
          <a:xfrm>
            <a:off x="1117087" y="2031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FEE0CC54-CEAD-4D41-91D0-B5BA0F869E3A}"/>
              </a:ext>
            </a:extLst>
          </p:cNvPr>
          <p:cNvSpPr/>
          <p:nvPr/>
        </p:nvSpPr>
        <p:spPr>
          <a:xfrm>
            <a:off x="876299" y="263793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1C3EB9FA-2AD5-6D40-A433-6EF017F5A8B2}"/>
              </a:ext>
            </a:extLst>
          </p:cNvPr>
          <p:cNvCxnSpPr>
            <a:stCxn id="4" idx="3"/>
            <a:endCxn id="5" idx="0"/>
          </p:cNvCxnSpPr>
          <p:nvPr/>
        </p:nvCxnSpPr>
        <p:spPr>
          <a:xfrm flipH="1">
            <a:off x="990599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35A16FB5-532A-F44D-950A-273F45BCFD86}"/>
              </a:ext>
            </a:extLst>
          </p:cNvPr>
          <p:cNvCxnSpPr>
            <a:stCxn id="5" idx="4"/>
            <a:endCxn id="3" idx="0"/>
          </p:cNvCxnSpPr>
          <p:nvPr/>
        </p:nvCxnSpPr>
        <p:spPr>
          <a:xfrm>
            <a:off x="990599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2FA1647D-90C8-2C47-9D53-8AC9D79DFAC4}"/>
              </a:ext>
            </a:extLst>
          </p:cNvPr>
          <p:cNvSpPr txBox="1"/>
          <p:nvPr/>
        </p:nvSpPr>
        <p:spPr>
          <a:xfrm>
            <a:off x="1223859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A1A54944-51F5-DB48-AF30-9A3566E155C6}"/>
              </a:ext>
            </a:extLst>
          </p:cNvPr>
          <p:cNvSpPr txBox="1"/>
          <p:nvPr/>
        </p:nvSpPr>
        <p:spPr>
          <a:xfrm>
            <a:off x="685800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5D0EC4A-D160-CA4B-9F0C-57DC05DBF448}"/>
              </a:ext>
            </a:extLst>
          </p:cNvPr>
          <p:cNvSpPr txBox="1"/>
          <p:nvPr/>
        </p:nvSpPr>
        <p:spPr>
          <a:xfrm>
            <a:off x="685800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B6196E7E-420B-EA4F-9318-EBEB2BC28228}"/>
              </a:ext>
            </a:extLst>
          </p:cNvPr>
          <p:cNvCxnSpPr>
            <a:endCxn id="4" idx="7"/>
          </p:cNvCxnSpPr>
          <p:nvPr/>
        </p:nvCxnSpPr>
        <p:spPr>
          <a:xfrm flipH="1">
            <a:off x="1312208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5B860E48-C726-6641-B86F-E388828DE3AF}"/>
              </a:ext>
            </a:extLst>
          </p:cNvPr>
          <p:cNvSpPr/>
          <p:nvPr/>
        </p:nvSpPr>
        <p:spPr>
          <a:xfrm>
            <a:off x="2135295" y="33510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1A596569-6419-3D44-900E-3508E8798FFD}"/>
              </a:ext>
            </a:extLst>
          </p:cNvPr>
          <p:cNvSpPr/>
          <p:nvPr/>
        </p:nvSpPr>
        <p:spPr>
          <a:xfrm>
            <a:off x="2135294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CCE83030-0BA3-D043-BCDE-21E1AAC52773}"/>
              </a:ext>
            </a:extLst>
          </p:cNvPr>
          <p:cNvCxnSpPr>
            <a:endCxn id="13" idx="0"/>
          </p:cNvCxnSpPr>
          <p:nvPr/>
        </p:nvCxnSpPr>
        <p:spPr>
          <a:xfrm flipH="1">
            <a:off x="2249594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F5E1B139-6592-8F4D-8F4A-E280CAA6F495}"/>
              </a:ext>
            </a:extLst>
          </p:cNvPr>
          <p:cNvSpPr/>
          <p:nvPr/>
        </p:nvSpPr>
        <p:spPr>
          <a:xfrm>
            <a:off x="2135295" y="26332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04A02B-B4CC-404C-99FF-8BA1D70924D3}"/>
              </a:ext>
            </a:extLst>
          </p:cNvPr>
          <p:cNvCxnSpPr>
            <a:stCxn id="13" idx="4"/>
            <a:endCxn id="15" idx="0"/>
          </p:cNvCxnSpPr>
          <p:nvPr/>
        </p:nvCxnSpPr>
        <p:spPr>
          <a:xfrm>
            <a:off x="2249594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BB313763-ABA1-E943-8F49-D31BF75D0046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>
            <a:off x="2249595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8D3FB4F7-C3F1-1242-8481-0057DE3AAA7C}"/>
              </a:ext>
            </a:extLst>
          </p:cNvPr>
          <p:cNvSpPr txBox="1"/>
          <p:nvPr/>
        </p:nvSpPr>
        <p:spPr>
          <a:xfrm>
            <a:off x="2073575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92DD63D-A700-DD4F-B6BE-997E839DD6E3}"/>
              </a:ext>
            </a:extLst>
          </p:cNvPr>
          <p:cNvSpPr txBox="1"/>
          <p:nvPr/>
        </p:nvSpPr>
        <p:spPr>
          <a:xfrm>
            <a:off x="1981200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EBF183F8-153A-7C4C-A78E-EB91A9A8B510}"/>
              </a:ext>
            </a:extLst>
          </p:cNvPr>
          <p:cNvSpPr txBox="1"/>
          <p:nvPr/>
        </p:nvSpPr>
        <p:spPr>
          <a:xfrm>
            <a:off x="1981200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71E8CD78-511A-404F-AA66-37856F6B29D2}"/>
              </a:ext>
            </a:extLst>
          </p:cNvPr>
          <p:cNvSpPr/>
          <p:nvPr/>
        </p:nvSpPr>
        <p:spPr>
          <a:xfrm>
            <a:off x="4191001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4AA1065B-C33E-974B-A726-98CC392F7685}"/>
              </a:ext>
            </a:extLst>
          </p:cNvPr>
          <p:cNvSpPr/>
          <p:nvPr/>
        </p:nvSpPr>
        <p:spPr>
          <a:xfrm>
            <a:off x="4191000" y="20148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A9102B9A-01D0-F84C-AE70-B759DE8A8501}"/>
              </a:ext>
            </a:extLst>
          </p:cNvPr>
          <p:cNvSpPr/>
          <p:nvPr/>
        </p:nvSpPr>
        <p:spPr>
          <a:xfrm>
            <a:off x="4191001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797F01F9-8140-9440-B833-CAA53D638B14}"/>
              </a:ext>
            </a:extLst>
          </p:cNvPr>
          <p:cNvCxnSpPr>
            <a:stCxn id="22" idx="4"/>
            <a:endCxn id="23" idx="0"/>
          </p:cNvCxnSpPr>
          <p:nvPr/>
        </p:nvCxnSpPr>
        <p:spPr>
          <a:xfrm>
            <a:off x="4305300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F59B37C5-8F37-624E-B6BC-DCB8938EDF43}"/>
              </a:ext>
            </a:extLst>
          </p:cNvPr>
          <p:cNvCxnSpPr>
            <a:stCxn id="23" idx="4"/>
            <a:endCxn id="21" idx="0"/>
          </p:cNvCxnSpPr>
          <p:nvPr/>
        </p:nvCxnSpPr>
        <p:spPr>
          <a:xfrm>
            <a:off x="4305301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81646453-3139-134A-A023-08421A46426C}"/>
              </a:ext>
            </a:extLst>
          </p:cNvPr>
          <p:cNvSpPr txBox="1"/>
          <p:nvPr/>
        </p:nvSpPr>
        <p:spPr>
          <a:xfrm>
            <a:off x="4000502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1DE11CF3-7E87-5C4E-B25C-273F5790671D}"/>
              </a:ext>
            </a:extLst>
          </p:cNvPr>
          <p:cNvSpPr txBox="1"/>
          <p:nvPr/>
        </p:nvSpPr>
        <p:spPr>
          <a:xfrm>
            <a:off x="4000502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EB54E99-5AE7-894D-A85E-704048A5FDB1}"/>
              </a:ext>
            </a:extLst>
          </p:cNvPr>
          <p:cNvCxnSpPr>
            <a:endCxn id="22" idx="0"/>
          </p:cNvCxnSpPr>
          <p:nvPr/>
        </p:nvCxnSpPr>
        <p:spPr>
          <a:xfrm>
            <a:off x="2552700" y="1267641"/>
            <a:ext cx="1752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34C4A151-F90F-9C49-9C7D-FF2CAEF46E90}"/>
              </a:ext>
            </a:extLst>
          </p:cNvPr>
          <p:cNvSpPr/>
          <p:nvPr/>
        </p:nvSpPr>
        <p:spPr>
          <a:xfrm>
            <a:off x="2135295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0CB73350-1409-9C46-A6F4-5E09129DB21E}"/>
              </a:ext>
            </a:extLst>
          </p:cNvPr>
          <p:cNvSpPr/>
          <p:nvPr/>
        </p:nvSpPr>
        <p:spPr>
          <a:xfrm>
            <a:off x="2135295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90DAAE08-E636-314C-833B-13AF3A2CC313}"/>
              </a:ext>
            </a:extLst>
          </p:cNvPr>
          <p:cNvCxnSpPr>
            <a:endCxn id="30" idx="0"/>
          </p:cNvCxnSpPr>
          <p:nvPr/>
        </p:nvCxnSpPr>
        <p:spPr>
          <a:xfrm>
            <a:off x="2249594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E0803AD8-0E42-3E43-B313-EBC017FD72A5}"/>
              </a:ext>
            </a:extLst>
          </p:cNvPr>
          <p:cNvCxnSpPr>
            <a:stCxn id="30" idx="4"/>
            <a:endCxn id="29" idx="0"/>
          </p:cNvCxnSpPr>
          <p:nvPr/>
        </p:nvCxnSpPr>
        <p:spPr>
          <a:xfrm>
            <a:off x="2249595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34C9A540-BE9D-7449-BC32-8EA93B4FD287}"/>
              </a:ext>
            </a:extLst>
          </p:cNvPr>
          <p:cNvSpPr txBox="1"/>
          <p:nvPr/>
        </p:nvSpPr>
        <p:spPr>
          <a:xfrm>
            <a:off x="1981200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AEE538D9-FD51-1749-A887-88EFA69CEDC8}"/>
              </a:ext>
            </a:extLst>
          </p:cNvPr>
          <p:cNvSpPr txBox="1"/>
          <p:nvPr/>
        </p:nvSpPr>
        <p:spPr>
          <a:xfrm>
            <a:off x="1981200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5ABF6D57-192E-104B-99CB-B550B6C1935C}"/>
              </a:ext>
            </a:extLst>
          </p:cNvPr>
          <p:cNvSpPr/>
          <p:nvPr/>
        </p:nvSpPr>
        <p:spPr>
          <a:xfrm>
            <a:off x="2135295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38FBDF3A-54A0-EA4C-9F31-8EE4A34541A0}"/>
              </a:ext>
            </a:extLst>
          </p:cNvPr>
          <p:cNvCxnSpPr>
            <a:endCxn id="35" idx="0"/>
          </p:cNvCxnSpPr>
          <p:nvPr/>
        </p:nvCxnSpPr>
        <p:spPr>
          <a:xfrm>
            <a:off x="2249594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7B190761-80A8-464D-AF89-3A44A7EA1866}"/>
              </a:ext>
            </a:extLst>
          </p:cNvPr>
          <p:cNvSpPr txBox="1"/>
          <p:nvPr/>
        </p:nvSpPr>
        <p:spPr>
          <a:xfrm>
            <a:off x="1981200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9926423F-6C46-7D40-8F1F-756A5E06B973}"/>
              </a:ext>
            </a:extLst>
          </p:cNvPr>
          <p:cNvSpPr/>
          <p:nvPr/>
        </p:nvSpPr>
        <p:spPr>
          <a:xfrm>
            <a:off x="3048001" y="2026587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F5DAFF11-4827-3C4A-A2D6-3EF7ED1EDE03}"/>
              </a:ext>
            </a:extLst>
          </p:cNvPr>
          <p:cNvCxnSpPr>
            <a:endCxn id="38" idx="0"/>
          </p:cNvCxnSpPr>
          <p:nvPr/>
        </p:nvCxnSpPr>
        <p:spPr>
          <a:xfrm>
            <a:off x="2552700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B5951629-3E88-D24C-A3B9-06320A0A3BD6}"/>
              </a:ext>
            </a:extLst>
          </p:cNvPr>
          <p:cNvSpPr/>
          <p:nvPr/>
        </p:nvSpPr>
        <p:spPr>
          <a:xfrm>
            <a:off x="3048001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E306E489-BA48-794E-824A-94C4894CC17F}"/>
              </a:ext>
            </a:extLst>
          </p:cNvPr>
          <p:cNvSpPr/>
          <p:nvPr/>
        </p:nvSpPr>
        <p:spPr>
          <a:xfrm>
            <a:off x="3048001" y="2641989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9C8580C-5D08-5441-8683-E75CE492265D}"/>
              </a:ext>
            </a:extLst>
          </p:cNvPr>
          <p:cNvCxnSpPr>
            <a:endCxn id="41" idx="0"/>
          </p:cNvCxnSpPr>
          <p:nvPr/>
        </p:nvCxnSpPr>
        <p:spPr>
          <a:xfrm>
            <a:off x="3162300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1AB7997-29FA-ED4D-9706-0AD68048B434}"/>
              </a:ext>
            </a:extLst>
          </p:cNvPr>
          <p:cNvCxnSpPr>
            <a:stCxn id="41" idx="4"/>
            <a:endCxn id="40" idx="0"/>
          </p:cNvCxnSpPr>
          <p:nvPr/>
        </p:nvCxnSpPr>
        <p:spPr>
          <a:xfrm>
            <a:off x="3162301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40E083A8-2C41-A848-963E-372F0255AFBE}"/>
              </a:ext>
            </a:extLst>
          </p:cNvPr>
          <p:cNvSpPr txBox="1"/>
          <p:nvPr/>
        </p:nvSpPr>
        <p:spPr>
          <a:xfrm>
            <a:off x="2857502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B7988C48-C9F2-774F-A2E9-89AA1AE34DB5}"/>
              </a:ext>
            </a:extLst>
          </p:cNvPr>
          <p:cNvSpPr txBox="1"/>
          <p:nvPr/>
        </p:nvSpPr>
        <p:spPr>
          <a:xfrm>
            <a:off x="2857502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FFF384EA-3943-5C4C-A77F-F5D88728139C}"/>
              </a:ext>
            </a:extLst>
          </p:cNvPr>
          <p:cNvSpPr/>
          <p:nvPr/>
        </p:nvSpPr>
        <p:spPr>
          <a:xfrm>
            <a:off x="1424258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CC2786CB-41B4-9549-89AF-DC1440067121}"/>
              </a:ext>
            </a:extLst>
          </p:cNvPr>
          <p:cNvCxnSpPr>
            <a:endCxn id="46" idx="0"/>
          </p:cNvCxnSpPr>
          <p:nvPr/>
        </p:nvCxnSpPr>
        <p:spPr>
          <a:xfrm>
            <a:off x="1071420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Oval 47">
            <a:extLst>
              <a:ext uri="{FF2B5EF4-FFF2-40B4-BE49-F238E27FC236}">
                <a16:creationId xmlns:a16="http://schemas.microsoft.com/office/drawing/2014/main" id="{B855836B-A029-684B-94A8-1629647E3D27}"/>
              </a:ext>
            </a:extLst>
          </p:cNvPr>
          <p:cNvSpPr/>
          <p:nvPr/>
        </p:nvSpPr>
        <p:spPr>
          <a:xfrm>
            <a:off x="1423126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EA487367-2EDC-F443-A11F-5EE32DC3C49A}"/>
              </a:ext>
            </a:extLst>
          </p:cNvPr>
          <p:cNvCxnSpPr/>
          <p:nvPr/>
        </p:nvCxnSpPr>
        <p:spPr>
          <a:xfrm>
            <a:off x="1553148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F1F3D049-ACC8-254D-8478-BC25372E5997}"/>
              </a:ext>
            </a:extLst>
          </p:cNvPr>
          <p:cNvSpPr/>
          <p:nvPr/>
        </p:nvSpPr>
        <p:spPr>
          <a:xfrm>
            <a:off x="1421993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0768BA35-BA65-5B4C-B602-860D4F394205}"/>
              </a:ext>
            </a:extLst>
          </p:cNvPr>
          <p:cNvSpPr/>
          <p:nvPr/>
        </p:nvSpPr>
        <p:spPr>
          <a:xfrm>
            <a:off x="1421994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33C0184-0A9F-C744-9C87-0BFD2EC9ED7A}"/>
              </a:ext>
            </a:extLst>
          </p:cNvPr>
          <p:cNvCxnSpPr>
            <a:stCxn id="48" idx="4"/>
            <a:endCxn id="50" idx="0"/>
          </p:cNvCxnSpPr>
          <p:nvPr/>
        </p:nvCxnSpPr>
        <p:spPr>
          <a:xfrm flipH="1">
            <a:off x="1536293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B8CD809C-2541-8D47-AA57-0C95B2EBEFE1}"/>
              </a:ext>
            </a:extLst>
          </p:cNvPr>
          <p:cNvCxnSpPr/>
          <p:nvPr/>
        </p:nvCxnSpPr>
        <p:spPr>
          <a:xfrm>
            <a:off x="1536293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C9C918E1-CDB2-D741-8EE5-61B644148784}"/>
              </a:ext>
            </a:extLst>
          </p:cNvPr>
          <p:cNvSpPr txBox="1"/>
          <p:nvPr/>
        </p:nvSpPr>
        <p:spPr>
          <a:xfrm>
            <a:off x="1223859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2FBED2AF-855B-9F41-B68B-95E1037E7574}"/>
              </a:ext>
            </a:extLst>
          </p:cNvPr>
          <p:cNvSpPr txBox="1"/>
          <p:nvPr/>
        </p:nvSpPr>
        <p:spPr>
          <a:xfrm>
            <a:off x="1250548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1DA7E1EB-5DB0-F644-A96C-5B1E685CAB58}"/>
              </a:ext>
            </a:extLst>
          </p:cNvPr>
          <p:cNvSpPr txBox="1"/>
          <p:nvPr/>
        </p:nvSpPr>
        <p:spPr>
          <a:xfrm>
            <a:off x="1243616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806B4702-ACAD-0C40-BFC9-EE4860F058B4}"/>
              </a:ext>
            </a:extLst>
          </p:cNvPr>
          <p:cNvSpPr txBox="1"/>
          <p:nvPr/>
        </p:nvSpPr>
        <p:spPr>
          <a:xfrm>
            <a:off x="1084076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52C7BD25-324C-234F-BE19-1BFA96B60131}"/>
              </a:ext>
            </a:extLst>
          </p:cNvPr>
          <p:cNvSpPr/>
          <p:nvPr/>
        </p:nvSpPr>
        <p:spPr>
          <a:xfrm>
            <a:off x="1420862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B326C77C-E6CB-2B4D-9786-FCE1A522FBF6}"/>
              </a:ext>
            </a:extLst>
          </p:cNvPr>
          <p:cNvCxnSpPr/>
          <p:nvPr/>
        </p:nvCxnSpPr>
        <p:spPr>
          <a:xfrm>
            <a:off x="1535161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D821C084-6421-BB49-A5A5-D171D5029737}"/>
              </a:ext>
            </a:extLst>
          </p:cNvPr>
          <p:cNvSpPr txBox="1"/>
          <p:nvPr/>
        </p:nvSpPr>
        <p:spPr>
          <a:xfrm>
            <a:off x="1235079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4A83DCA1-DF55-5340-A1F3-6B89891D22BE}"/>
              </a:ext>
            </a:extLst>
          </p:cNvPr>
          <p:cNvSpPr/>
          <p:nvPr/>
        </p:nvSpPr>
        <p:spPr>
          <a:xfrm>
            <a:off x="2813877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F1FE0C67-6D4A-7748-97D4-80B9552C9A42}"/>
              </a:ext>
            </a:extLst>
          </p:cNvPr>
          <p:cNvSpPr/>
          <p:nvPr/>
        </p:nvSpPr>
        <p:spPr>
          <a:xfrm>
            <a:off x="2812744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1091661B-6C7B-5044-BD0F-F765E89DC753}"/>
              </a:ext>
            </a:extLst>
          </p:cNvPr>
          <p:cNvSpPr/>
          <p:nvPr/>
        </p:nvSpPr>
        <p:spPr>
          <a:xfrm>
            <a:off x="2812745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743AF4F1-62E7-C048-88D4-D1B217BF5858}"/>
              </a:ext>
            </a:extLst>
          </p:cNvPr>
          <p:cNvCxnSpPr>
            <a:stCxn id="61" idx="4"/>
            <a:endCxn id="62" idx="0"/>
          </p:cNvCxnSpPr>
          <p:nvPr/>
        </p:nvCxnSpPr>
        <p:spPr>
          <a:xfrm flipH="1">
            <a:off x="2927044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5056C725-58E1-5842-A928-4C426EF28AA0}"/>
              </a:ext>
            </a:extLst>
          </p:cNvPr>
          <p:cNvCxnSpPr/>
          <p:nvPr/>
        </p:nvCxnSpPr>
        <p:spPr>
          <a:xfrm>
            <a:off x="2927044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Oval 65">
            <a:extLst>
              <a:ext uri="{FF2B5EF4-FFF2-40B4-BE49-F238E27FC236}">
                <a16:creationId xmlns:a16="http://schemas.microsoft.com/office/drawing/2014/main" id="{BA22D736-5DBE-824F-8BDB-00FE971CD78E}"/>
              </a:ext>
            </a:extLst>
          </p:cNvPr>
          <p:cNvSpPr/>
          <p:nvPr/>
        </p:nvSpPr>
        <p:spPr>
          <a:xfrm>
            <a:off x="2811613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035572C5-92F8-C94D-AC57-DE2F989D7B83}"/>
              </a:ext>
            </a:extLst>
          </p:cNvPr>
          <p:cNvCxnSpPr/>
          <p:nvPr/>
        </p:nvCxnSpPr>
        <p:spPr>
          <a:xfrm>
            <a:off x="2925912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47527C57-D695-5946-88A4-1585743F2BBF}"/>
              </a:ext>
            </a:extLst>
          </p:cNvPr>
          <p:cNvSpPr txBox="1"/>
          <p:nvPr/>
        </p:nvSpPr>
        <p:spPr>
          <a:xfrm>
            <a:off x="2614610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D170A555-5938-D54C-8420-E428D2F8F664}"/>
              </a:ext>
            </a:extLst>
          </p:cNvPr>
          <p:cNvSpPr txBox="1"/>
          <p:nvPr/>
        </p:nvSpPr>
        <p:spPr>
          <a:xfrm>
            <a:off x="2625830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7078A885-76AF-6B48-BFAD-644EA30BD964}"/>
              </a:ext>
            </a:extLst>
          </p:cNvPr>
          <p:cNvSpPr txBox="1"/>
          <p:nvPr/>
        </p:nvSpPr>
        <p:spPr>
          <a:xfrm>
            <a:off x="2641299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9ACECD45-404E-A449-94C4-A9F9C9BECFD6}"/>
              </a:ext>
            </a:extLst>
          </p:cNvPr>
          <p:cNvCxnSpPr>
            <a:endCxn id="61" idx="1"/>
          </p:cNvCxnSpPr>
          <p:nvPr/>
        </p:nvCxnSpPr>
        <p:spPr>
          <a:xfrm>
            <a:off x="2345084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6C683B34-CF05-5446-BCF7-B26A262D07A4}"/>
              </a:ext>
            </a:extLst>
          </p:cNvPr>
          <p:cNvSpPr txBox="1"/>
          <p:nvPr/>
        </p:nvSpPr>
        <p:spPr>
          <a:xfrm>
            <a:off x="2388590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E08BC4E7-C125-8844-9246-792CB16F42FF}"/>
              </a:ext>
            </a:extLst>
          </p:cNvPr>
          <p:cNvSpPr txBox="1"/>
          <p:nvPr/>
        </p:nvSpPr>
        <p:spPr>
          <a:xfrm>
            <a:off x="3427306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A0C897A-D182-4343-9BEF-BB9C7625030A}"/>
              </a:ext>
            </a:extLst>
          </p:cNvPr>
          <p:cNvSpPr txBox="1"/>
          <p:nvPr/>
        </p:nvSpPr>
        <p:spPr>
          <a:xfrm>
            <a:off x="2630079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89C33A22-2E2A-8B48-AF6D-F100D01069FC}"/>
              </a:ext>
            </a:extLst>
          </p:cNvPr>
          <p:cNvSpPr/>
          <p:nvPr/>
        </p:nvSpPr>
        <p:spPr>
          <a:xfrm>
            <a:off x="382421" y="40617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E591716D-5632-DC4A-ABCF-CF5D9D664F24}"/>
              </a:ext>
            </a:extLst>
          </p:cNvPr>
          <p:cNvSpPr/>
          <p:nvPr/>
        </p:nvSpPr>
        <p:spPr>
          <a:xfrm>
            <a:off x="382421" y="33439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3E8E85C5-A647-D340-A8FF-7BD6C415DDC9}"/>
              </a:ext>
            </a:extLst>
          </p:cNvPr>
          <p:cNvCxnSpPr>
            <a:endCxn id="76" idx="0"/>
          </p:cNvCxnSpPr>
          <p:nvPr/>
        </p:nvCxnSpPr>
        <p:spPr>
          <a:xfrm flipH="1">
            <a:off x="496721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C0E0EE18-8766-8645-B6F5-3F6C723C41DB}"/>
              </a:ext>
            </a:extLst>
          </p:cNvPr>
          <p:cNvCxnSpPr>
            <a:stCxn id="76" idx="4"/>
            <a:endCxn id="75" idx="0"/>
          </p:cNvCxnSpPr>
          <p:nvPr/>
        </p:nvCxnSpPr>
        <p:spPr>
          <a:xfrm>
            <a:off x="496721" y="357251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>
            <a:extLst>
              <a:ext uri="{FF2B5EF4-FFF2-40B4-BE49-F238E27FC236}">
                <a16:creationId xmlns:a16="http://schemas.microsoft.com/office/drawing/2014/main" id="{08AA20CF-3F68-D145-8D7C-6F6DC322C277}"/>
              </a:ext>
            </a:extLst>
          </p:cNvPr>
          <p:cNvSpPr txBox="1"/>
          <p:nvPr/>
        </p:nvSpPr>
        <p:spPr>
          <a:xfrm>
            <a:off x="381534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8A94FC28-A200-CD41-A708-6A0CA8A3E9E1}"/>
              </a:ext>
            </a:extLst>
          </p:cNvPr>
          <p:cNvSpPr txBox="1"/>
          <p:nvPr/>
        </p:nvSpPr>
        <p:spPr>
          <a:xfrm>
            <a:off x="167505" y="36324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359D66C0-BD30-334E-BA85-CCDB7D43AEE7}"/>
              </a:ext>
            </a:extLst>
          </p:cNvPr>
          <p:cNvSpPr/>
          <p:nvPr/>
        </p:nvSpPr>
        <p:spPr>
          <a:xfrm>
            <a:off x="381000" y="474869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A7179F99-9BE3-534F-A457-71F13124DB25}"/>
              </a:ext>
            </a:extLst>
          </p:cNvPr>
          <p:cNvSpPr/>
          <p:nvPr/>
        </p:nvSpPr>
        <p:spPr>
          <a:xfrm>
            <a:off x="381001" y="53623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97BABDCB-6C41-6244-B031-5486820227AA}"/>
              </a:ext>
            </a:extLst>
          </p:cNvPr>
          <p:cNvCxnSpPr>
            <a:endCxn id="81" idx="0"/>
          </p:cNvCxnSpPr>
          <p:nvPr/>
        </p:nvCxnSpPr>
        <p:spPr>
          <a:xfrm flipH="1">
            <a:off x="495300" y="4291584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80AD30BE-6265-B24B-A067-F798833B29A4}"/>
              </a:ext>
            </a:extLst>
          </p:cNvPr>
          <p:cNvCxnSpPr/>
          <p:nvPr/>
        </p:nvCxnSpPr>
        <p:spPr>
          <a:xfrm>
            <a:off x="495300" y="497729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TextBox 84">
            <a:extLst>
              <a:ext uri="{FF2B5EF4-FFF2-40B4-BE49-F238E27FC236}">
                <a16:creationId xmlns:a16="http://schemas.microsoft.com/office/drawing/2014/main" id="{7C306C8E-91DC-5C41-A7C4-72233DCF2584}"/>
              </a:ext>
            </a:extLst>
          </p:cNvPr>
          <p:cNvSpPr txBox="1"/>
          <p:nvPr/>
        </p:nvSpPr>
        <p:spPr>
          <a:xfrm>
            <a:off x="209555" y="50165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587DF2F6-5AA1-E846-8D43-A0B4159AEC47}"/>
              </a:ext>
            </a:extLst>
          </p:cNvPr>
          <p:cNvSpPr txBox="1"/>
          <p:nvPr/>
        </p:nvSpPr>
        <p:spPr>
          <a:xfrm>
            <a:off x="209555" y="434563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E19BDEF6-787B-5A48-839F-903061B5EF05}"/>
              </a:ext>
            </a:extLst>
          </p:cNvPr>
          <p:cNvSpPr/>
          <p:nvPr/>
        </p:nvSpPr>
        <p:spPr>
          <a:xfrm>
            <a:off x="3657601" y="3359828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27B36515-4AC3-7146-A1DB-F1295D4A7A71}"/>
              </a:ext>
            </a:extLst>
          </p:cNvPr>
          <p:cNvCxnSpPr>
            <a:stCxn id="41" idx="5"/>
          </p:cNvCxnSpPr>
          <p:nvPr/>
        </p:nvCxnSpPr>
        <p:spPr>
          <a:xfrm>
            <a:off x="3243122" y="2837111"/>
            <a:ext cx="528779" cy="51572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TextBox 88">
            <a:extLst>
              <a:ext uri="{FF2B5EF4-FFF2-40B4-BE49-F238E27FC236}">
                <a16:creationId xmlns:a16="http://schemas.microsoft.com/office/drawing/2014/main" id="{63BC0AD5-4953-E448-95C8-1B51745E455D}"/>
              </a:ext>
            </a:extLst>
          </p:cNvPr>
          <p:cNvSpPr txBox="1"/>
          <p:nvPr/>
        </p:nvSpPr>
        <p:spPr>
          <a:xfrm>
            <a:off x="3259468" y="300335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EB13E17F-D8E3-3145-A7E2-40EA9DD52C8E}"/>
              </a:ext>
            </a:extLst>
          </p:cNvPr>
          <p:cNvSpPr txBox="1"/>
          <p:nvPr/>
        </p:nvSpPr>
        <p:spPr>
          <a:xfrm>
            <a:off x="6324600" y="228600"/>
            <a:ext cx="2438400" cy="53553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US" sz="3600" b="1" i="1" dirty="0">
                <a:latin typeface="Optima" panose="02000503060000020004" pitchFamily="2" charset="0"/>
              </a:rPr>
              <a:t>Patterns</a:t>
            </a:r>
            <a:endParaRPr lang="en-US" sz="3600" dirty="0">
              <a:latin typeface="Optima" panose="02000503060000020004" pitchFamily="2" charset="0"/>
            </a:endParaRPr>
          </a:p>
          <a:p>
            <a:endParaRPr lang="en-US" dirty="0">
              <a:latin typeface="Optima" panose="02000503060000020004" pitchFamily="2" charset="0"/>
            </a:endParaRP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banana</a:t>
            </a: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pan</a:t>
            </a: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and</a:t>
            </a:r>
          </a:p>
          <a:p>
            <a:r>
              <a:rPr lang="en-US" sz="36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nab</a:t>
            </a:r>
          </a:p>
          <a:p>
            <a:r>
              <a:rPr lang="en-US" sz="36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antenna</a:t>
            </a:r>
          </a:p>
          <a:p>
            <a:r>
              <a:rPr lang="en-US" sz="36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bandana</a:t>
            </a:r>
          </a:p>
          <a:p>
            <a:r>
              <a:rPr lang="en-US" sz="3600" dirty="0" err="1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endParaRPr lang="en-US" sz="3600" dirty="0">
              <a:solidFill>
                <a:srgbClr val="000000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  <a:p>
            <a:r>
              <a:rPr lang="en-US" sz="3600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nana</a:t>
            </a:r>
            <a:r>
              <a:rPr lang="en-US" sz="3600" b="1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 </a:t>
            </a:r>
          </a:p>
        </p:txBody>
      </p:sp>
      <p:sp>
        <p:nvSpPr>
          <p:cNvPr id="91" name="Oval 90">
            <a:extLst>
              <a:ext uri="{FF2B5EF4-FFF2-40B4-BE49-F238E27FC236}">
                <a16:creationId xmlns:a16="http://schemas.microsoft.com/office/drawing/2014/main" id="{DF1293BC-1CA6-AC40-B708-D34E74AE6623}"/>
              </a:ext>
            </a:extLst>
          </p:cNvPr>
          <p:cNvSpPr>
            <a:spLocks noChangeAspect="1"/>
          </p:cNvSpPr>
          <p:nvPr/>
        </p:nvSpPr>
        <p:spPr>
          <a:xfrm>
            <a:off x="2209800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FF2CB8E2-47A7-C04C-A6F4-375CAA97AD29}"/>
              </a:ext>
            </a:extLst>
          </p:cNvPr>
          <p:cNvSpPr txBox="1"/>
          <p:nvPr/>
        </p:nvSpPr>
        <p:spPr>
          <a:xfrm>
            <a:off x="2188564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</p:spTree>
    <p:extLst>
      <p:ext uri="{BB962C8B-B14F-4D97-AF65-F5344CB8AC3E}">
        <p14:creationId xmlns:p14="http://schemas.microsoft.com/office/powerpoint/2010/main" val="666630029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764D2EAF-9480-644E-BEB9-FEB70F35A01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E7FB172B-9CDE-5E49-B2A5-06FAFB396650}"/>
              </a:ext>
            </a:extLst>
          </p:cNvPr>
          <p:cNvSpPr/>
          <p:nvPr/>
        </p:nvSpPr>
        <p:spPr>
          <a:xfrm>
            <a:off x="876299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C10C386C-6A8C-8D44-B828-F5BB26E36ECE}"/>
              </a:ext>
            </a:extLst>
          </p:cNvPr>
          <p:cNvSpPr/>
          <p:nvPr/>
        </p:nvSpPr>
        <p:spPr>
          <a:xfrm>
            <a:off x="1117087" y="2031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43F44B82-0F07-534A-B4C5-D431BBE3DFA6}"/>
              </a:ext>
            </a:extLst>
          </p:cNvPr>
          <p:cNvSpPr/>
          <p:nvPr/>
        </p:nvSpPr>
        <p:spPr>
          <a:xfrm>
            <a:off x="876299" y="263793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694C38C6-F549-0C49-B30D-737D56936A4F}"/>
              </a:ext>
            </a:extLst>
          </p:cNvPr>
          <p:cNvCxnSpPr>
            <a:stCxn id="4" idx="3"/>
            <a:endCxn id="5" idx="0"/>
          </p:cNvCxnSpPr>
          <p:nvPr/>
        </p:nvCxnSpPr>
        <p:spPr>
          <a:xfrm flipH="1">
            <a:off x="990599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5E7B5CDF-50E7-E249-822D-ACABD6A98DBE}"/>
              </a:ext>
            </a:extLst>
          </p:cNvPr>
          <p:cNvCxnSpPr>
            <a:stCxn id="5" idx="4"/>
            <a:endCxn id="3" idx="0"/>
          </p:cNvCxnSpPr>
          <p:nvPr/>
        </p:nvCxnSpPr>
        <p:spPr>
          <a:xfrm>
            <a:off x="990599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C76F9365-8AAC-6142-A6BC-5B218603086B}"/>
              </a:ext>
            </a:extLst>
          </p:cNvPr>
          <p:cNvSpPr txBox="1"/>
          <p:nvPr/>
        </p:nvSpPr>
        <p:spPr>
          <a:xfrm>
            <a:off x="1223859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B452528-EE8E-5F40-B08A-2F032A75F43B}"/>
              </a:ext>
            </a:extLst>
          </p:cNvPr>
          <p:cNvSpPr txBox="1"/>
          <p:nvPr/>
        </p:nvSpPr>
        <p:spPr>
          <a:xfrm>
            <a:off x="685800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D2A172C-4C60-6F43-8CC0-BF58B2994529}"/>
              </a:ext>
            </a:extLst>
          </p:cNvPr>
          <p:cNvSpPr txBox="1"/>
          <p:nvPr/>
        </p:nvSpPr>
        <p:spPr>
          <a:xfrm>
            <a:off x="685800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3F3F4319-B071-C847-98FB-D069999D3610}"/>
              </a:ext>
            </a:extLst>
          </p:cNvPr>
          <p:cNvCxnSpPr>
            <a:endCxn id="4" idx="7"/>
          </p:cNvCxnSpPr>
          <p:nvPr/>
        </p:nvCxnSpPr>
        <p:spPr>
          <a:xfrm flipH="1">
            <a:off x="1312208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91494880-F1BE-BB48-AF4A-D12C86C454E8}"/>
              </a:ext>
            </a:extLst>
          </p:cNvPr>
          <p:cNvSpPr/>
          <p:nvPr/>
        </p:nvSpPr>
        <p:spPr>
          <a:xfrm>
            <a:off x="2135295" y="33510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3AEF99F2-34B4-F04E-B00C-D81D6C46DB63}"/>
              </a:ext>
            </a:extLst>
          </p:cNvPr>
          <p:cNvSpPr/>
          <p:nvPr/>
        </p:nvSpPr>
        <p:spPr>
          <a:xfrm>
            <a:off x="2135294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D7D0442C-25F4-8B45-8ADD-42E18E37D7B8}"/>
              </a:ext>
            </a:extLst>
          </p:cNvPr>
          <p:cNvCxnSpPr>
            <a:endCxn id="13" idx="0"/>
          </p:cNvCxnSpPr>
          <p:nvPr/>
        </p:nvCxnSpPr>
        <p:spPr>
          <a:xfrm flipH="1">
            <a:off x="2249594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F0176AE9-7DAB-5D49-9AB1-43DCD601E0C3}"/>
              </a:ext>
            </a:extLst>
          </p:cNvPr>
          <p:cNvSpPr/>
          <p:nvPr/>
        </p:nvSpPr>
        <p:spPr>
          <a:xfrm>
            <a:off x="2135295" y="26332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BFB8748-7A36-5542-A94D-9DECAAFF27E0}"/>
              </a:ext>
            </a:extLst>
          </p:cNvPr>
          <p:cNvCxnSpPr>
            <a:stCxn id="13" idx="4"/>
            <a:endCxn id="15" idx="0"/>
          </p:cNvCxnSpPr>
          <p:nvPr/>
        </p:nvCxnSpPr>
        <p:spPr>
          <a:xfrm>
            <a:off x="2249594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1B9DC30F-F39A-B44D-9165-BF0C827B505A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>
            <a:off x="2249595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3EBBC8C9-CDE7-6340-8631-9E6D9E74B8BB}"/>
              </a:ext>
            </a:extLst>
          </p:cNvPr>
          <p:cNvSpPr txBox="1"/>
          <p:nvPr/>
        </p:nvSpPr>
        <p:spPr>
          <a:xfrm>
            <a:off x="2073575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2182A163-D5B3-FA46-AAF6-E7E00B930595}"/>
              </a:ext>
            </a:extLst>
          </p:cNvPr>
          <p:cNvSpPr txBox="1"/>
          <p:nvPr/>
        </p:nvSpPr>
        <p:spPr>
          <a:xfrm>
            <a:off x="1981200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E416A0A7-9AB2-9641-A70C-AE20A231B2CD}"/>
              </a:ext>
            </a:extLst>
          </p:cNvPr>
          <p:cNvSpPr txBox="1"/>
          <p:nvPr/>
        </p:nvSpPr>
        <p:spPr>
          <a:xfrm>
            <a:off x="1981200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70A22371-C60B-AD46-AE47-7EE5E1ADA782}"/>
              </a:ext>
            </a:extLst>
          </p:cNvPr>
          <p:cNvSpPr/>
          <p:nvPr/>
        </p:nvSpPr>
        <p:spPr>
          <a:xfrm>
            <a:off x="4191001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6E80B095-555C-7347-959B-47AFB1F3084F}"/>
              </a:ext>
            </a:extLst>
          </p:cNvPr>
          <p:cNvSpPr/>
          <p:nvPr/>
        </p:nvSpPr>
        <p:spPr>
          <a:xfrm>
            <a:off x="4191000" y="20148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A2D0534A-9299-0F4A-8BEF-F05E8266090E}"/>
              </a:ext>
            </a:extLst>
          </p:cNvPr>
          <p:cNvSpPr/>
          <p:nvPr/>
        </p:nvSpPr>
        <p:spPr>
          <a:xfrm>
            <a:off x="4191001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80198CFD-C480-CB48-98CB-6E7F048C449C}"/>
              </a:ext>
            </a:extLst>
          </p:cNvPr>
          <p:cNvCxnSpPr>
            <a:stCxn id="22" idx="4"/>
            <a:endCxn id="23" idx="0"/>
          </p:cNvCxnSpPr>
          <p:nvPr/>
        </p:nvCxnSpPr>
        <p:spPr>
          <a:xfrm>
            <a:off x="4305300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7438B572-22FE-DB42-83B3-F433EA95BC8B}"/>
              </a:ext>
            </a:extLst>
          </p:cNvPr>
          <p:cNvCxnSpPr>
            <a:stCxn id="23" idx="4"/>
            <a:endCxn id="21" idx="0"/>
          </p:cNvCxnSpPr>
          <p:nvPr/>
        </p:nvCxnSpPr>
        <p:spPr>
          <a:xfrm>
            <a:off x="4305301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C6954DD2-7FAE-4B48-9495-205C1430DBB8}"/>
              </a:ext>
            </a:extLst>
          </p:cNvPr>
          <p:cNvSpPr txBox="1"/>
          <p:nvPr/>
        </p:nvSpPr>
        <p:spPr>
          <a:xfrm>
            <a:off x="4000502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84540BFE-EB12-444D-94E5-FA9EF5532CEC}"/>
              </a:ext>
            </a:extLst>
          </p:cNvPr>
          <p:cNvSpPr txBox="1"/>
          <p:nvPr/>
        </p:nvSpPr>
        <p:spPr>
          <a:xfrm>
            <a:off x="4000502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1687C78F-E015-8C41-911A-DB03A301EB3B}"/>
              </a:ext>
            </a:extLst>
          </p:cNvPr>
          <p:cNvCxnSpPr>
            <a:endCxn id="22" idx="0"/>
          </p:cNvCxnSpPr>
          <p:nvPr/>
        </p:nvCxnSpPr>
        <p:spPr>
          <a:xfrm>
            <a:off x="2552700" y="1267641"/>
            <a:ext cx="1752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B3CB2D4B-5F60-F846-AA5A-D79209E7945C}"/>
              </a:ext>
            </a:extLst>
          </p:cNvPr>
          <p:cNvSpPr/>
          <p:nvPr/>
        </p:nvSpPr>
        <p:spPr>
          <a:xfrm>
            <a:off x="2135295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FCE79413-E96C-2A4B-89AA-2D23FB621A98}"/>
              </a:ext>
            </a:extLst>
          </p:cNvPr>
          <p:cNvSpPr/>
          <p:nvPr/>
        </p:nvSpPr>
        <p:spPr>
          <a:xfrm>
            <a:off x="2135295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E52B311-6F7C-F94B-ADAF-EEF3404FEB1B}"/>
              </a:ext>
            </a:extLst>
          </p:cNvPr>
          <p:cNvCxnSpPr>
            <a:endCxn id="30" idx="0"/>
          </p:cNvCxnSpPr>
          <p:nvPr/>
        </p:nvCxnSpPr>
        <p:spPr>
          <a:xfrm>
            <a:off x="2249594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B1C5280B-B8CF-7140-8572-B9683A515E8A}"/>
              </a:ext>
            </a:extLst>
          </p:cNvPr>
          <p:cNvCxnSpPr>
            <a:stCxn id="30" idx="4"/>
            <a:endCxn id="29" idx="0"/>
          </p:cNvCxnSpPr>
          <p:nvPr/>
        </p:nvCxnSpPr>
        <p:spPr>
          <a:xfrm>
            <a:off x="2249595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81DBC38C-EC8B-A942-BF59-D1B485867F19}"/>
              </a:ext>
            </a:extLst>
          </p:cNvPr>
          <p:cNvSpPr txBox="1"/>
          <p:nvPr/>
        </p:nvSpPr>
        <p:spPr>
          <a:xfrm>
            <a:off x="1981200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4CDF792C-2ADE-EF48-BFBC-8A500C7127B2}"/>
              </a:ext>
            </a:extLst>
          </p:cNvPr>
          <p:cNvSpPr txBox="1"/>
          <p:nvPr/>
        </p:nvSpPr>
        <p:spPr>
          <a:xfrm>
            <a:off x="1981200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24B8F4E0-D34C-234A-8EAE-F244CAF08C05}"/>
              </a:ext>
            </a:extLst>
          </p:cNvPr>
          <p:cNvSpPr/>
          <p:nvPr/>
        </p:nvSpPr>
        <p:spPr>
          <a:xfrm>
            <a:off x="2135295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F2B45642-70D1-E644-A6D0-003EF22CCD69}"/>
              </a:ext>
            </a:extLst>
          </p:cNvPr>
          <p:cNvCxnSpPr>
            <a:endCxn id="35" idx="0"/>
          </p:cNvCxnSpPr>
          <p:nvPr/>
        </p:nvCxnSpPr>
        <p:spPr>
          <a:xfrm>
            <a:off x="2249594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ADF23CB3-AC83-9A47-8F7E-0BD1F1EA64A3}"/>
              </a:ext>
            </a:extLst>
          </p:cNvPr>
          <p:cNvSpPr txBox="1"/>
          <p:nvPr/>
        </p:nvSpPr>
        <p:spPr>
          <a:xfrm>
            <a:off x="1981200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B82282BB-7D32-354D-A9A5-84DFDDAC4798}"/>
              </a:ext>
            </a:extLst>
          </p:cNvPr>
          <p:cNvSpPr/>
          <p:nvPr/>
        </p:nvSpPr>
        <p:spPr>
          <a:xfrm>
            <a:off x="3048001" y="2026587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C1E7E70D-6874-E54D-B470-B8F274F9953E}"/>
              </a:ext>
            </a:extLst>
          </p:cNvPr>
          <p:cNvCxnSpPr>
            <a:endCxn id="38" idx="0"/>
          </p:cNvCxnSpPr>
          <p:nvPr/>
        </p:nvCxnSpPr>
        <p:spPr>
          <a:xfrm>
            <a:off x="2552700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69425690-52C7-5E40-90BD-0822D25CFBBF}"/>
              </a:ext>
            </a:extLst>
          </p:cNvPr>
          <p:cNvSpPr/>
          <p:nvPr/>
        </p:nvSpPr>
        <p:spPr>
          <a:xfrm>
            <a:off x="3048001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7D20AAE4-3FCC-AD40-9DCE-9592B25C2144}"/>
              </a:ext>
            </a:extLst>
          </p:cNvPr>
          <p:cNvSpPr/>
          <p:nvPr/>
        </p:nvSpPr>
        <p:spPr>
          <a:xfrm>
            <a:off x="3048001" y="2641989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E137978-404E-5243-89CF-521AFC33406D}"/>
              </a:ext>
            </a:extLst>
          </p:cNvPr>
          <p:cNvCxnSpPr>
            <a:endCxn id="41" idx="0"/>
          </p:cNvCxnSpPr>
          <p:nvPr/>
        </p:nvCxnSpPr>
        <p:spPr>
          <a:xfrm>
            <a:off x="3162300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BB5BD54E-2E15-E243-A9E2-10AB40E4AB42}"/>
              </a:ext>
            </a:extLst>
          </p:cNvPr>
          <p:cNvCxnSpPr>
            <a:stCxn id="41" idx="4"/>
            <a:endCxn id="40" idx="0"/>
          </p:cNvCxnSpPr>
          <p:nvPr/>
        </p:nvCxnSpPr>
        <p:spPr>
          <a:xfrm>
            <a:off x="3162301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D69B6052-A0B2-6944-B805-B2937A00CBBE}"/>
              </a:ext>
            </a:extLst>
          </p:cNvPr>
          <p:cNvSpPr txBox="1"/>
          <p:nvPr/>
        </p:nvSpPr>
        <p:spPr>
          <a:xfrm>
            <a:off x="2857502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B2B5B25F-7BBB-014A-A872-3617F7C9315F}"/>
              </a:ext>
            </a:extLst>
          </p:cNvPr>
          <p:cNvSpPr txBox="1"/>
          <p:nvPr/>
        </p:nvSpPr>
        <p:spPr>
          <a:xfrm>
            <a:off x="2857502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D72B40D0-2780-1546-88BC-035C62C6D15E}"/>
              </a:ext>
            </a:extLst>
          </p:cNvPr>
          <p:cNvSpPr/>
          <p:nvPr/>
        </p:nvSpPr>
        <p:spPr>
          <a:xfrm>
            <a:off x="1424258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D3AFC37B-813D-A645-A23D-4CF817BF1E13}"/>
              </a:ext>
            </a:extLst>
          </p:cNvPr>
          <p:cNvCxnSpPr>
            <a:endCxn id="46" idx="0"/>
          </p:cNvCxnSpPr>
          <p:nvPr/>
        </p:nvCxnSpPr>
        <p:spPr>
          <a:xfrm>
            <a:off x="1071420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Oval 47">
            <a:extLst>
              <a:ext uri="{FF2B5EF4-FFF2-40B4-BE49-F238E27FC236}">
                <a16:creationId xmlns:a16="http://schemas.microsoft.com/office/drawing/2014/main" id="{D92727F5-7282-1E4B-9E32-33AAC2816EEF}"/>
              </a:ext>
            </a:extLst>
          </p:cNvPr>
          <p:cNvSpPr/>
          <p:nvPr/>
        </p:nvSpPr>
        <p:spPr>
          <a:xfrm>
            <a:off x="1423126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D812C25A-0E49-314A-8363-2087F6EA5095}"/>
              </a:ext>
            </a:extLst>
          </p:cNvPr>
          <p:cNvCxnSpPr/>
          <p:nvPr/>
        </p:nvCxnSpPr>
        <p:spPr>
          <a:xfrm>
            <a:off x="1553148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C239333D-7304-2045-AD37-78193BD11631}"/>
              </a:ext>
            </a:extLst>
          </p:cNvPr>
          <p:cNvSpPr/>
          <p:nvPr/>
        </p:nvSpPr>
        <p:spPr>
          <a:xfrm>
            <a:off x="1421993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EA4139A3-2A34-3749-AA53-805FADF7132F}"/>
              </a:ext>
            </a:extLst>
          </p:cNvPr>
          <p:cNvSpPr/>
          <p:nvPr/>
        </p:nvSpPr>
        <p:spPr>
          <a:xfrm>
            <a:off x="1421994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1DC11528-A403-4E4C-88D1-07799A81B94E}"/>
              </a:ext>
            </a:extLst>
          </p:cNvPr>
          <p:cNvCxnSpPr>
            <a:stCxn id="48" idx="4"/>
            <a:endCxn id="50" idx="0"/>
          </p:cNvCxnSpPr>
          <p:nvPr/>
        </p:nvCxnSpPr>
        <p:spPr>
          <a:xfrm flipH="1">
            <a:off x="1536293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3427FFC8-CEC8-DD48-83B5-84B1D36CC298}"/>
              </a:ext>
            </a:extLst>
          </p:cNvPr>
          <p:cNvCxnSpPr/>
          <p:nvPr/>
        </p:nvCxnSpPr>
        <p:spPr>
          <a:xfrm>
            <a:off x="1536293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B1B7C433-130E-7147-A033-5ACAAEC539A9}"/>
              </a:ext>
            </a:extLst>
          </p:cNvPr>
          <p:cNvSpPr txBox="1"/>
          <p:nvPr/>
        </p:nvSpPr>
        <p:spPr>
          <a:xfrm>
            <a:off x="1223859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5A94A2F9-7AA8-C14F-B97E-F1820BE03F8E}"/>
              </a:ext>
            </a:extLst>
          </p:cNvPr>
          <p:cNvSpPr txBox="1"/>
          <p:nvPr/>
        </p:nvSpPr>
        <p:spPr>
          <a:xfrm>
            <a:off x="1250548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05C69EE0-EF91-2C49-898D-C02DC9D57EE2}"/>
              </a:ext>
            </a:extLst>
          </p:cNvPr>
          <p:cNvSpPr txBox="1"/>
          <p:nvPr/>
        </p:nvSpPr>
        <p:spPr>
          <a:xfrm>
            <a:off x="1243616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51DAA38F-12F5-4842-9F8A-21E51FF2F691}"/>
              </a:ext>
            </a:extLst>
          </p:cNvPr>
          <p:cNvSpPr txBox="1"/>
          <p:nvPr/>
        </p:nvSpPr>
        <p:spPr>
          <a:xfrm>
            <a:off x="1084076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09C1522E-5DF7-1742-A0B6-B5B96C9FAE4A}"/>
              </a:ext>
            </a:extLst>
          </p:cNvPr>
          <p:cNvSpPr/>
          <p:nvPr/>
        </p:nvSpPr>
        <p:spPr>
          <a:xfrm>
            <a:off x="1420862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A30F9B82-302B-D240-8D96-BC1474EF2B9B}"/>
              </a:ext>
            </a:extLst>
          </p:cNvPr>
          <p:cNvCxnSpPr/>
          <p:nvPr/>
        </p:nvCxnSpPr>
        <p:spPr>
          <a:xfrm>
            <a:off x="1535161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E5F6261E-6E6E-F44E-8A69-D6DBB1AFB0EB}"/>
              </a:ext>
            </a:extLst>
          </p:cNvPr>
          <p:cNvSpPr txBox="1"/>
          <p:nvPr/>
        </p:nvSpPr>
        <p:spPr>
          <a:xfrm>
            <a:off x="1235079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7A2F38BA-B0AD-564D-AD49-8BC3155D3E91}"/>
              </a:ext>
            </a:extLst>
          </p:cNvPr>
          <p:cNvSpPr/>
          <p:nvPr/>
        </p:nvSpPr>
        <p:spPr>
          <a:xfrm>
            <a:off x="2813877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E946845A-FAEF-2845-8D62-6087BB29F0AE}"/>
              </a:ext>
            </a:extLst>
          </p:cNvPr>
          <p:cNvSpPr/>
          <p:nvPr/>
        </p:nvSpPr>
        <p:spPr>
          <a:xfrm>
            <a:off x="2812744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D7737CC3-EC5F-FE46-96F5-9E29C7F45078}"/>
              </a:ext>
            </a:extLst>
          </p:cNvPr>
          <p:cNvSpPr/>
          <p:nvPr/>
        </p:nvSpPr>
        <p:spPr>
          <a:xfrm>
            <a:off x="2812745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F0428700-663E-E944-8B9E-C06E20B2E5DA}"/>
              </a:ext>
            </a:extLst>
          </p:cNvPr>
          <p:cNvCxnSpPr>
            <a:stCxn id="61" idx="4"/>
            <a:endCxn id="62" idx="0"/>
          </p:cNvCxnSpPr>
          <p:nvPr/>
        </p:nvCxnSpPr>
        <p:spPr>
          <a:xfrm flipH="1">
            <a:off x="2927044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62D38248-7D5D-0446-890C-CC4826068164}"/>
              </a:ext>
            </a:extLst>
          </p:cNvPr>
          <p:cNvCxnSpPr/>
          <p:nvPr/>
        </p:nvCxnSpPr>
        <p:spPr>
          <a:xfrm>
            <a:off x="2927044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Oval 65">
            <a:extLst>
              <a:ext uri="{FF2B5EF4-FFF2-40B4-BE49-F238E27FC236}">
                <a16:creationId xmlns:a16="http://schemas.microsoft.com/office/drawing/2014/main" id="{E2728482-6D42-0249-BAFE-B49923C3C154}"/>
              </a:ext>
            </a:extLst>
          </p:cNvPr>
          <p:cNvSpPr/>
          <p:nvPr/>
        </p:nvSpPr>
        <p:spPr>
          <a:xfrm>
            <a:off x="2811613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7DD2B12F-528B-964E-B93C-6A04E0BE0BD4}"/>
              </a:ext>
            </a:extLst>
          </p:cNvPr>
          <p:cNvCxnSpPr/>
          <p:nvPr/>
        </p:nvCxnSpPr>
        <p:spPr>
          <a:xfrm>
            <a:off x="2925912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43571A38-691F-6B41-B791-A1153499D307}"/>
              </a:ext>
            </a:extLst>
          </p:cNvPr>
          <p:cNvSpPr txBox="1"/>
          <p:nvPr/>
        </p:nvSpPr>
        <p:spPr>
          <a:xfrm>
            <a:off x="2614610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ECF77D84-DFC1-EA44-9DB9-02AF5F39F55C}"/>
              </a:ext>
            </a:extLst>
          </p:cNvPr>
          <p:cNvSpPr txBox="1"/>
          <p:nvPr/>
        </p:nvSpPr>
        <p:spPr>
          <a:xfrm>
            <a:off x="2625830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E1885B96-0A0F-F84B-B7AF-71F05F4DA1D6}"/>
              </a:ext>
            </a:extLst>
          </p:cNvPr>
          <p:cNvSpPr txBox="1"/>
          <p:nvPr/>
        </p:nvSpPr>
        <p:spPr>
          <a:xfrm>
            <a:off x="2641299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A3FB03DA-1F61-1644-9D06-2130DDC621F9}"/>
              </a:ext>
            </a:extLst>
          </p:cNvPr>
          <p:cNvCxnSpPr>
            <a:endCxn id="61" idx="1"/>
          </p:cNvCxnSpPr>
          <p:nvPr/>
        </p:nvCxnSpPr>
        <p:spPr>
          <a:xfrm>
            <a:off x="2345084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BD1D71CF-5AE1-8944-A620-B32931B553A7}"/>
              </a:ext>
            </a:extLst>
          </p:cNvPr>
          <p:cNvSpPr txBox="1"/>
          <p:nvPr/>
        </p:nvSpPr>
        <p:spPr>
          <a:xfrm>
            <a:off x="2388590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39D7A4D0-ED41-FC46-9631-ED9391E394E2}"/>
              </a:ext>
            </a:extLst>
          </p:cNvPr>
          <p:cNvSpPr txBox="1"/>
          <p:nvPr/>
        </p:nvSpPr>
        <p:spPr>
          <a:xfrm>
            <a:off x="3427306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8CCAD6A3-198B-FC4C-9673-4F7775C010A1}"/>
              </a:ext>
            </a:extLst>
          </p:cNvPr>
          <p:cNvSpPr txBox="1"/>
          <p:nvPr/>
        </p:nvSpPr>
        <p:spPr>
          <a:xfrm>
            <a:off x="2630079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581C79E7-3036-534D-8BC4-FECAAFEDE59C}"/>
              </a:ext>
            </a:extLst>
          </p:cNvPr>
          <p:cNvSpPr/>
          <p:nvPr/>
        </p:nvSpPr>
        <p:spPr>
          <a:xfrm>
            <a:off x="382421" y="40617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E55C7737-E00C-CA41-A10E-CAC41775D59D}"/>
              </a:ext>
            </a:extLst>
          </p:cNvPr>
          <p:cNvSpPr/>
          <p:nvPr/>
        </p:nvSpPr>
        <p:spPr>
          <a:xfrm>
            <a:off x="382421" y="33439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B9D99877-4EBD-2149-AF28-CDBA3E7F5369}"/>
              </a:ext>
            </a:extLst>
          </p:cNvPr>
          <p:cNvCxnSpPr>
            <a:endCxn id="76" idx="0"/>
          </p:cNvCxnSpPr>
          <p:nvPr/>
        </p:nvCxnSpPr>
        <p:spPr>
          <a:xfrm flipH="1">
            <a:off x="496721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54E0C3FD-5621-6347-B08C-01D828627463}"/>
              </a:ext>
            </a:extLst>
          </p:cNvPr>
          <p:cNvCxnSpPr>
            <a:stCxn id="76" idx="4"/>
            <a:endCxn id="75" idx="0"/>
          </p:cNvCxnSpPr>
          <p:nvPr/>
        </p:nvCxnSpPr>
        <p:spPr>
          <a:xfrm>
            <a:off x="496721" y="357251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>
            <a:extLst>
              <a:ext uri="{FF2B5EF4-FFF2-40B4-BE49-F238E27FC236}">
                <a16:creationId xmlns:a16="http://schemas.microsoft.com/office/drawing/2014/main" id="{94776DF5-050F-6E43-92A8-6D18C4857DA1}"/>
              </a:ext>
            </a:extLst>
          </p:cNvPr>
          <p:cNvSpPr txBox="1"/>
          <p:nvPr/>
        </p:nvSpPr>
        <p:spPr>
          <a:xfrm>
            <a:off x="381534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55F3CB4D-106E-B24A-AE38-285DF9EE52DC}"/>
              </a:ext>
            </a:extLst>
          </p:cNvPr>
          <p:cNvSpPr txBox="1"/>
          <p:nvPr/>
        </p:nvSpPr>
        <p:spPr>
          <a:xfrm>
            <a:off x="167505" y="36324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C9B0A794-6402-3D43-A3BD-52818F475F8F}"/>
              </a:ext>
            </a:extLst>
          </p:cNvPr>
          <p:cNvSpPr/>
          <p:nvPr/>
        </p:nvSpPr>
        <p:spPr>
          <a:xfrm>
            <a:off x="381000" y="474869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2D445267-BE60-3142-B82B-1817F77A9BBE}"/>
              </a:ext>
            </a:extLst>
          </p:cNvPr>
          <p:cNvSpPr/>
          <p:nvPr/>
        </p:nvSpPr>
        <p:spPr>
          <a:xfrm>
            <a:off x="381001" y="53623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E3BB328-159D-9844-A8D9-85987FF94DDE}"/>
              </a:ext>
            </a:extLst>
          </p:cNvPr>
          <p:cNvCxnSpPr>
            <a:endCxn id="81" idx="0"/>
          </p:cNvCxnSpPr>
          <p:nvPr/>
        </p:nvCxnSpPr>
        <p:spPr>
          <a:xfrm flipH="1">
            <a:off x="495300" y="4291584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A7D840AD-49D7-7241-82F5-F5DF7B72C262}"/>
              </a:ext>
            </a:extLst>
          </p:cNvPr>
          <p:cNvCxnSpPr/>
          <p:nvPr/>
        </p:nvCxnSpPr>
        <p:spPr>
          <a:xfrm>
            <a:off x="495300" y="497729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TextBox 84">
            <a:extLst>
              <a:ext uri="{FF2B5EF4-FFF2-40B4-BE49-F238E27FC236}">
                <a16:creationId xmlns:a16="http://schemas.microsoft.com/office/drawing/2014/main" id="{0C949772-DE24-8442-A6B6-5743A653DADD}"/>
              </a:ext>
            </a:extLst>
          </p:cNvPr>
          <p:cNvSpPr txBox="1"/>
          <p:nvPr/>
        </p:nvSpPr>
        <p:spPr>
          <a:xfrm>
            <a:off x="209555" y="50165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9EB4B990-25BC-6F4A-8DAC-0D90F6A887F9}"/>
              </a:ext>
            </a:extLst>
          </p:cNvPr>
          <p:cNvSpPr txBox="1"/>
          <p:nvPr/>
        </p:nvSpPr>
        <p:spPr>
          <a:xfrm>
            <a:off x="209555" y="434563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75423955-9D54-3A4B-BDC0-2B5EC880E515}"/>
              </a:ext>
            </a:extLst>
          </p:cNvPr>
          <p:cNvSpPr/>
          <p:nvPr/>
        </p:nvSpPr>
        <p:spPr>
          <a:xfrm>
            <a:off x="3657601" y="3359828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7656122F-4251-BC4B-B894-F31F493F6570}"/>
              </a:ext>
            </a:extLst>
          </p:cNvPr>
          <p:cNvCxnSpPr>
            <a:stCxn id="41" idx="5"/>
          </p:cNvCxnSpPr>
          <p:nvPr/>
        </p:nvCxnSpPr>
        <p:spPr>
          <a:xfrm>
            <a:off x="3243122" y="2837111"/>
            <a:ext cx="528779" cy="51572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Oval 88">
            <a:extLst>
              <a:ext uri="{FF2B5EF4-FFF2-40B4-BE49-F238E27FC236}">
                <a16:creationId xmlns:a16="http://schemas.microsoft.com/office/drawing/2014/main" id="{A73AFD8F-8C20-2542-AA97-138862583F3B}"/>
              </a:ext>
            </a:extLst>
          </p:cNvPr>
          <p:cNvSpPr/>
          <p:nvPr/>
        </p:nvSpPr>
        <p:spPr>
          <a:xfrm>
            <a:off x="3656469" y="3981460"/>
            <a:ext cx="228599" cy="2286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D6A22B5D-9E63-1E45-BA87-045EE039C8DE}"/>
              </a:ext>
            </a:extLst>
          </p:cNvPr>
          <p:cNvCxnSpPr/>
          <p:nvPr/>
        </p:nvCxnSpPr>
        <p:spPr>
          <a:xfrm>
            <a:off x="3770768" y="359644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Box 90">
            <a:extLst>
              <a:ext uri="{FF2B5EF4-FFF2-40B4-BE49-F238E27FC236}">
                <a16:creationId xmlns:a16="http://schemas.microsoft.com/office/drawing/2014/main" id="{4B492423-E45C-4644-8853-82364A929E41}"/>
              </a:ext>
            </a:extLst>
          </p:cNvPr>
          <p:cNvSpPr txBox="1"/>
          <p:nvPr/>
        </p:nvSpPr>
        <p:spPr>
          <a:xfrm>
            <a:off x="3259468" y="300335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BE29F79-D8DC-0C42-9B54-3B0D7A2C5D1F}"/>
              </a:ext>
            </a:extLst>
          </p:cNvPr>
          <p:cNvSpPr txBox="1"/>
          <p:nvPr/>
        </p:nvSpPr>
        <p:spPr>
          <a:xfrm>
            <a:off x="3470686" y="36007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A23108C6-40E1-AA42-A75E-83B81DBFF127}"/>
              </a:ext>
            </a:extLst>
          </p:cNvPr>
          <p:cNvSpPr txBox="1"/>
          <p:nvPr/>
        </p:nvSpPr>
        <p:spPr>
          <a:xfrm>
            <a:off x="6324600" y="228600"/>
            <a:ext cx="2438400" cy="53553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US" sz="3600" b="1" i="1" dirty="0">
                <a:latin typeface="Optima" panose="02000503060000020004" pitchFamily="2" charset="0"/>
              </a:rPr>
              <a:t>Patterns</a:t>
            </a:r>
            <a:endParaRPr lang="en-US" sz="3600" dirty="0">
              <a:latin typeface="Optima" panose="02000503060000020004" pitchFamily="2" charset="0"/>
            </a:endParaRPr>
          </a:p>
          <a:p>
            <a:endParaRPr lang="en-US" dirty="0">
              <a:latin typeface="Optima" panose="02000503060000020004" pitchFamily="2" charset="0"/>
            </a:endParaRP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banana</a:t>
            </a: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pan</a:t>
            </a:r>
          </a:p>
          <a:p>
            <a:r>
              <a:rPr lang="en-US" sz="3600" dirty="0">
                <a:latin typeface="Consolas" panose="020B0609020204030204" pitchFamily="49" charset="0"/>
                <a:cs typeface="Consolas" panose="020B0609020204030204" pitchFamily="49" charset="0"/>
              </a:rPr>
              <a:t>and</a:t>
            </a:r>
          </a:p>
          <a:p>
            <a:r>
              <a:rPr lang="en-US" sz="36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nab</a:t>
            </a:r>
          </a:p>
          <a:p>
            <a:r>
              <a:rPr lang="en-US" sz="36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antenna</a:t>
            </a:r>
          </a:p>
          <a:p>
            <a:r>
              <a:rPr lang="en-US" sz="36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bandana</a:t>
            </a:r>
          </a:p>
          <a:p>
            <a:r>
              <a:rPr lang="en-US" sz="3600" dirty="0" err="1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endParaRPr lang="en-US" sz="3600" dirty="0">
              <a:solidFill>
                <a:srgbClr val="000000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  <a:p>
            <a:r>
              <a:rPr lang="en-US" sz="3600" b="1" dirty="0">
                <a:solidFill>
                  <a:schemeClr val="accent1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nana</a:t>
            </a:r>
            <a:r>
              <a:rPr lang="en-US" sz="3600" b="1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 </a:t>
            </a: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2D7AC689-E3C1-D349-9942-C1994D3AD589}"/>
              </a:ext>
            </a:extLst>
          </p:cNvPr>
          <p:cNvSpPr>
            <a:spLocks noChangeAspect="1"/>
          </p:cNvSpPr>
          <p:nvPr/>
        </p:nvSpPr>
        <p:spPr>
          <a:xfrm>
            <a:off x="2209800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37D8170E-3E13-8442-8E56-C17D33D84669}"/>
              </a:ext>
            </a:extLst>
          </p:cNvPr>
          <p:cNvSpPr txBox="1"/>
          <p:nvPr/>
        </p:nvSpPr>
        <p:spPr>
          <a:xfrm>
            <a:off x="2188564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</p:spTree>
    <p:extLst>
      <p:ext uri="{BB962C8B-B14F-4D97-AF65-F5344CB8AC3E}">
        <p14:creationId xmlns:p14="http://schemas.microsoft.com/office/powerpoint/2010/main" val="645013596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8B4DCC8-A000-7446-B8A0-E9A6BD35298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Trie</a:t>
            </a:r>
            <a:r>
              <a:rPr lang="en-US" dirty="0"/>
              <a:t> Construction Pseudocode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B31780E-833D-4F43-A16E-2FE7ACC6DD9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6" name="Content Placeholder 3">
            <a:extLst>
              <a:ext uri="{FF2B5EF4-FFF2-40B4-BE49-F238E27FC236}">
                <a16:creationId xmlns:a16="http://schemas.microsoft.com/office/drawing/2014/main" id="{9C88D0F4-488E-D448-AE2F-9A06B5BBF211}"/>
              </a:ext>
            </a:extLst>
          </p:cNvPr>
          <p:cNvSpPr txBox="1">
            <a:spLocks/>
          </p:cNvSpPr>
          <p:nvPr/>
        </p:nvSpPr>
        <p:spPr>
          <a:xfrm>
            <a:off x="457200" y="1600200"/>
            <a:ext cx="8229600" cy="426719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itchFamily="34" charset="0"/>
              <a:buNone/>
            </a:pPr>
            <a:r>
              <a:rPr lang="en-US" sz="1800" b="1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TrieConstruction</a:t>
            </a:r>
            <a:r>
              <a:rPr lang="en-US" sz="18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(</a:t>
            </a:r>
            <a:r>
              <a:rPr lang="en-US" sz="1800" i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Patterns</a:t>
            </a:r>
            <a:r>
              <a:rPr lang="en-US" sz="18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)</a:t>
            </a:r>
          </a:p>
          <a:p>
            <a:pPr marL="0" indent="0">
              <a:buFont typeface="Arial" pitchFamily="34" charset="0"/>
              <a:buNone/>
            </a:pPr>
            <a:r>
              <a:rPr lang="en-US" sz="1800" b="1" i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</a:t>
            </a:r>
            <a:r>
              <a:rPr lang="en-US" sz="1800" i="1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Trie</a:t>
            </a:r>
            <a:r>
              <a:rPr lang="en-US" sz="18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8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 a graph consisting of a single node </a:t>
            </a:r>
            <a:r>
              <a:rPr lang="en-US" sz="1800" i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root</a:t>
            </a:r>
            <a:endParaRPr lang="en-US" sz="1800" dirty="0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  <a:sym typeface="Wingdings" pitchFamily="2" charset="2"/>
            </a:endParaRPr>
          </a:p>
          <a:p>
            <a:pPr marL="0" indent="0">
              <a:buFont typeface="Arial" pitchFamily="34" charset="0"/>
              <a:buNone/>
            </a:pPr>
            <a:r>
              <a:rPr lang="en-US" sz="1800" b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        for</a:t>
            </a:r>
            <a:r>
              <a:rPr lang="en-US" sz="18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 each string </a:t>
            </a:r>
            <a:r>
              <a:rPr lang="en-US" sz="1800" i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Pattern </a:t>
            </a:r>
            <a:r>
              <a:rPr lang="en-US" sz="18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in </a:t>
            </a:r>
            <a:r>
              <a:rPr lang="en-US" sz="1800" i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Patterns</a:t>
            </a:r>
            <a:endParaRPr lang="en-US" sz="1800" dirty="0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  <a:sym typeface="Wingdings" pitchFamily="2" charset="2"/>
            </a:endParaRPr>
          </a:p>
          <a:p>
            <a:pPr marL="0" indent="0">
              <a:buFont typeface="Arial" pitchFamily="34" charset="0"/>
              <a:buNone/>
            </a:pPr>
            <a:r>
              <a:rPr lang="en-US" sz="1800" i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                </a:t>
            </a:r>
            <a:r>
              <a:rPr lang="en-US" sz="1800" i="1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currNode</a:t>
            </a:r>
            <a:r>
              <a:rPr lang="en-US" sz="18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  </a:t>
            </a:r>
            <a:r>
              <a:rPr lang="en-US" sz="1800" i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root</a:t>
            </a:r>
          </a:p>
          <a:p>
            <a:pPr marL="0" indent="0">
              <a:buFont typeface="Arial" pitchFamily="34" charset="0"/>
              <a:buNone/>
            </a:pPr>
            <a:r>
              <a:rPr lang="en-US" sz="1800" i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                </a:t>
            </a:r>
            <a:r>
              <a:rPr lang="en-US" sz="1800" b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for </a:t>
            </a:r>
            <a:r>
              <a:rPr lang="en-US" sz="1800" i="1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i</a:t>
            </a:r>
            <a:r>
              <a:rPr lang="en-US" sz="18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  0 to </a:t>
            </a:r>
            <a:r>
              <a:rPr lang="en-US" sz="1800" i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|Pattern| - </a:t>
            </a:r>
            <a:r>
              <a:rPr lang="en-US" sz="18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1</a:t>
            </a:r>
          </a:p>
          <a:p>
            <a:pPr marL="0" indent="0">
              <a:buFont typeface="Arial" pitchFamily="34" charset="0"/>
              <a:buNone/>
            </a:pPr>
            <a:r>
              <a:rPr lang="en-US" sz="1800" i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                        </a:t>
            </a:r>
            <a:r>
              <a:rPr lang="en-US" sz="1800" i="1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currSymbol</a:t>
            </a:r>
            <a:r>
              <a:rPr lang="en-US" sz="18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  </a:t>
            </a:r>
            <a:r>
              <a:rPr lang="en-US" sz="1800" i="1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i</a:t>
            </a:r>
            <a:r>
              <a:rPr lang="en-US" sz="1800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-th</a:t>
            </a:r>
            <a:r>
              <a:rPr lang="en-US" sz="18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 symbol of </a:t>
            </a:r>
            <a:r>
              <a:rPr lang="en-US" sz="1800" i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Pattern</a:t>
            </a:r>
            <a:endParaRPr lang="en-US" sz="1800" dirty="0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  <a:sym typeface="Wingdings" pitchFamily="2" charset="2"/>
            </a:endParaRPr>
          </a:p>
          <a:p>
            <a:pPr marL="0" indent="0">
              <a:buFont typeface="Arial" pitchFamily="34" charset="0"/>
              <a:buNone/>
            </a:pPr>
            <a:r>
              <a:rPr lang="en-US" sz="1800" i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                        </a:t>
            </a:r>
            <a:r>
              <a:rPr lang="en-US" sz="1800" b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if</a:t>
            </a:r>
            <a:r>
              <a:rPr lang="en-US" sz="18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 there is an edge from </a:t>
            </a:r>
            <a:r>
              <a:rPr lang="en-US" sz="1800" i="1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currNode</a:t>
            </a:r>
            <a:r>
              <a:rPr lang="en-US" sz="18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 labeled </a:t>
            </a:r>
            <a:r>
              <a:rPr lang="en-US" sz="1800" i="1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currSymbol</a:t>
            </a:r>
            <a:endParaRPr lang="en-US" sz="1800" dirty="0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  <a:sym typeface="Wingdings" pitchFamily="2" charset="2"/>
            </a:endParaRPr>
          </a:p>
          <a:p>
            <a:pPr marL="0" indent="0">
              <a:buNone/>
            </a:pPr>
            <a:r>
              <a:rPr lang="en-US" sz="1800" i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                                </a:t>
            </a:r>
            <a:r>
              <a:rPr lang="en-US" sz="1800" i="1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currNode</a:t>
            </a:r>
            <a:r>
              <a:rPr lang="en-US" sz="18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  ending node of this edge</a:t>
            </a:r>
          </a:p>
          <a:p>
            <a:pPr marL="0" indent="0">
              <a:buNone/>
            </a:pPr>
            <a:r>
              <a:rPr lang="en-US" sz="18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                        </a:t>
            </a:r>
            <a:r>
              <a:rPr lang="en-US" sz="1800" b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else</a:t>
            </a:r>
            <a:endParaRPr lang="en-US" sz="1800" dirty="0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  <a:sym typeface="Wingdings" pitchFamily="2" charset="2"/>
            </a:endParaRPr>
          </a:p>
          <a:p>
            <a:pPr marL="0" indent="0">
              <a:buNone/>
            </a:pPr>
            <a:r>
              <a:rPr lang="en-US" sz="18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                                add a new node </a:t>
            </a:r>
            <a:r>
              <a:rPr lang="en-US" sz="1800" i="1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newNode</a:t>
            </a:r>
            <a:r>
              <a:rPr lang="en-US" sz="18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 to </a:t>
            </a:r>
            <a:r>
              <a:rPr lang="en-US" sz="1800" i="1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Trie</a:t>
            </a:r>
            <a:endParaRPr lang="en-US" sz="1800" dirty="0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  <a:sym typeface="Wingdings" pitchFamily="2" charset="2"/>
            </a:endParaRPr>
          </a:p>
          <a:p>
            <a:pPr marL="0" indent="0">
              <a:buNone/>
            </a:pPr>
            <a:r>
              <a:rPr lang="en-US" sz="18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                                add new edge (</a:t>
            </a:r>
            <a:r>
              <a:rPr lang="en-US" sz="1800" i="1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currNode</a:t>
            </a:r>
            <a:r>
              <a:rPr lang="en-US" sz="18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, </a:t>
            </a:r>
            <a:r>
              <a:rPr lang="en-US" sz="1800" i="1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newNode</a:t>
            </a:r>
            <a:r>
              <a:rPr lang="en-US" sz="18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) with label </a:t>
            </a:r>
            <a:r>
              <a:rPr lang="en-US" sz="1800" i="1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currSymbol</a:t>
            </a:r>
            <a:endParaRPr lang="en-US" sz="1800" dirty="0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  <a:sym typeface="Wingdings" pitchFamily="2" charset="2"/>
            </a:endParaRPr>
          </a:p>
          <a:p>
            <a:pPr marL="0" indent="0">
              <a:buNone/>
            </a:pPr>
            <a:r>
              <a:rPr lang="en-US" sz="18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                                </a:t>
            </a:r>
            <a:r>
              <a:rPr lang="en-US" sz="1800" i="1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currentNode</a:t>
            </a:r>
            <a:r>
              <a:rPr lang="en-US" sz="18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  </a:t>
            </a:r>
            <a:r>
              <a:rPr lang="en-US" sz="1800" i="1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newNode</a:t>
            </a:r>
            <a:endParaRPr lang="en-US" sz="1800" dirty="0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  <a:sym typeface="Wingdings" pitchFamily="2" charset="2"/>
            </a:endParaRPr>
          </a:p>
          <a:p>
            <a:pPr marL="0" indent="0">
              <a:buNone/>
            </a:pPr>
            <a:r>
              <a:rPr lang="en-US" sz="18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        </a:t>
            </a:r>
            <a:r>
              <a:rPr lang="en-US" sz="1800" b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return </a:t>
            </a:r>
            <a:r>
              <a:rPr lang="en-US" sz="1800" i="1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Trie</a:t>
            </a:r>
            <a:r>
              <a:rPr lang="en-US" sz="18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itchFamily="2" charset="2"/>
              </a:rPr>
              <a:t>	</a:t>
            </a:r>
            <a:endParaRPr lang="en-US" sz="1800" dirty="0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28294200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DFCBE97-266E-2548-BAB9-94A54975599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6165335-C695-CC49-9D30-C4D5F49B30F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C4182321-1173-8E42-8B15-E0AC976F4D30}"/>
              </a:ext>
            </a:extLst>
          </p:cNvPr>
          <p:cNvSpPr/>
          <p:nvPr/>
        </p:nvSpPr>
        <p:spPr>
          <a:xfrm>
            <a:off x="876299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C24F25FB-B238-1144-A42E-15148C598F33}"/>
              </a:ext>
            </a:extLst>
          </p:cNvPr>
          <p:cNvSpPr/>
          <p:nvPr/>
        </p:nvSpPr>
        <p:spPr>
          <a:xfrm>
            <a:off x="1117087" y="2031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39CC1413-85A5-1E49-BD7C-4E07BFC746CC}"/>
              </a:ext>
            </a:extLst>
          </p:cNvPr>
          <p:cNvSpPr/>
          <p:nvPr/>
        </p:nvSpPr>
        <p:spPr>
          <a:xfrm>
            <a:off x="876299" y="263793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EE355A8C-3D44-6B4E-9695-07C099518F06}"/>
              </a:ext>
            </a:extLst>
          </p:cNvPr>
          <p:cNvCxnSpPr>
            <a:stCxn id="6" idx="3"/>
            <a:endCxn id="7" idx="0"/>
          </p:cNvCxnSpPr>
          <p:nvPr/>
        </p:nvCxnSpPr>
        <p:spPr>
          <a:xfrm flipH="1">
            <a:off x="990599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5B6FE9D2-2E05-A940-867D-2FEC33E7A586}"/>
              </a:ext>
            </a:extLst>
          </p:cNvPr>
          <p:cNvCxnSpPr>
            <a:stCxn id="7" idx="4"/>
            <a:endCxn id="5" idx="0"/>
          </p:cNvCxnSpPr>
          <p:nvPr/>
        </p:nvCxnSpPr>
        <p:spPr>
          <a:xfrm>
            <a:off x="990599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A78DA965-CE03-6445-9BB0-E1870DD5CB8B}"/>
              </a:ext>
            </a:extLst>
          </p:cNvPr>
          <p:cNvSpPr txBox="1"/>
          <p:nvPr/>
        </p:nvSpPr>
        <p:spPr>
          <a:xfrm>
            <a:off x="1223859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98EBA19-E9F4-3F47-BCC2-912DDACB67FA}"/>
              </a:ext>
            </a:extLst>
          </p:cNvPr>
          <p:cNvSpPr txBox="1"/>
          <p:nvPr/>
        </p:nvSpPr>
        <p:spPr>
          <a:xfrm>
            <a:off x="685800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11A6302-DA4E-E943-82F1-252228214D52}"/>
              </a:ext>
            </a:extLst>
          </p:cNvPr>
          <p:cNvSpPr txBox="1"/>
          <p:nvPr/>
        </p:nvSpPr>
        <p:spPr>
          <a:xfrm>
            <a:off x="685800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29E8AA88-77EE-9644-89BB-496D4EAF1B01}"/>
              </a:ext>
            </a:extLst>
          </p:cNvPr>
          <p:cNvCxnSpPr>
            <a:endCxn id="6" idx="7"/>
          </p:cNvCxnSpPr>
          <p:nvPr/>
        </p:nvCxnSpPr>
        <p:spPr>
          <a:xfrm flipH="1">
            <a:off x="1312208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510BB54F-6B1C-3440-91B2-8E1B6E5845D5}"/>
              </a:ext>
            </a:extLst>
          </p:cNvPr>
          <p:cNvSpPr/>
          <p:nvPr/>
        </p:nvSpPr>
        <p:spPr>
          <a:xfrm>
            <a:off x="2135295" y="33510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455E9B8B-C1FF-A340-BE5D-ACFC1C51557E}"/>
              </a:ext>
            </a:extLst>
          </p:cNvPr>
          <p:cNvSpPr/>
          <p:nvPr/>
        </p:nvSpPr>
        <p:spPr>
          <a:xfrm>
            <a:off x="2135294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E84B44F1-473D-ED43-8EE7-2433B78E4E40}"/>
              </a:ext>
            </a:extLst>
          </p:cNvPr>
          <p:cNvCxnSpPr>
            <a:endCxn id="15" idx="0"/>
          </p:cNvCxnSpPr>
          <p:nvPr/>
        </p:nvCxnSpPr>
        <p:spPr>
          <a:xfrm flipH="1">
            <a:off x="2249594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CE16AFFC-0D91-9A4B-B8ED-240597E6F680}"/>
              </a:ext>
            </a:extLst>
          </p:cNvPr>
          <p:cNvSpPr/>
          <p:nvPr/>
        </p:nvSpPr>
        <p:spPr>
          <a:xfrm>
            <a:off x="2135295" y="26332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9BC4F6DA-B0EC-D24F-95A4-73BF9B90BD81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>
            <a:off x="2249594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30EE2718-6A3F-C146-848F-F04FEF390C54}"/>
              </a:ext>
            </a:extLst>
          </p:cNvPr>
          <p:cNvCxnSpPr>
            <a:stCxn id="17" idx="4"/>
            <a:endCxn id="14" idx="0"/>
          </p:cNvCxnSpPr>
          <p:nvPr/>
        </p:nvCxnSpPr>
        <p:spPr>
          <a:xfrm>
            <a:off x="2249595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Box 19">
            <a:extLst>
              <a:ext uri="{FF2B5EF4-FFF2-40B4-BE49-F238E27FC236}">
                <a16:creationId xmlns:a16="http://schemas.microsoft.com/office/drawing/2014/main" id="{BDD39E45-12E4-EE44-989C-B7C8153AAC78}"/>
              </a:ext>
            </a:extLst>
          </p:cNvPr>
          <p:cNvSpPr txBox="1"/>
          <p:nvPr/>
        </p:nvSpPr>
        <p:spPr>
          <a:xfrm>
            <a:off x="2073575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2E38B51F-F3AF-4746-87BE-07091AB991E6}"/>
              </a:ext>
            </a:extLst>
          </p:cNvPr>
          <p:cNvSpPr txBox="1"/>
          <p:nvPr/>
        </p:nvSpPr>
        <p:spPr>
          <a:xfrm>
            <a:off x="1981200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60F9BFF7-0BED-4F40-B162-1AB0671D1633}"/>
              </a:ext>
            </a:extLst>
          </p:cNvPr>
          <p:cNvSpPr txBox="1"/>
          <p:nvPr/>
        </p:nvSpPr>
        <p:spPr>
          <a:xfrm>
            <a:off x="1981200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60C5FC45-ED3C-2E42-9A76-E46CF856BAF4}"/>
              </a:ext>
            </a:extLst>
          </p:cNvPr>
          <p:cNvSpPr/>
          <p:nvPr/>
        </p:nvSpPr>
        <p:spPr>
          <a:xfrm>
            <a:off x="4191001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45DEC294-9E23-C74C-991C-A64D69511BA7}"/>
              </a:ext>
            </a:extLst>
          </p:cNvPr>
          <p:cNvSpPr/>
          <p:nvPr/>
        </p:nvSpPr>
        <p:spPr>
          <a:xfrm>
            <a:off x="4191000" y="20148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5BCA92B5-833A-9347-8886-F15518967AEB}"/>
              </a:ext>
            </a:extLst>
          </p:cNvPr>
          <p:cNvSpPr/>
          <p:nvPr/>
        </p:nvSpPr>
        <p:spPr>
          <a:xfrm>
            <a:off x="4191001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25A85C7-E99B-514B-A96C-2A731D111611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4305300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58E4B38D-625D-CB41-AF71-FEF2D7A85688}"/>
              </a:ext>
            </a:extLst>
          </p:cNvPr>
          <p:cNvCxnSpPr>
            <a:stCxn id="25" idx="4"/>
            <a:endCxn id="23" idx="0"/>
          </p:cNvCxnSpPr>
          <p:nvPr/>
        </p:nvCxnSpPr>
        <p:spPr>
          <a:xfrm>
            <a:off x="4305301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2ED4D270-305E-D748-B316-AD5394885AD4}"/>
              </a:ext>
            </a:extLst>
          </p:cNvPr>
          <p:cNvSpPr txBox="1"/>
          <p:nvPr/>
        </p:nvSpPr>
        <p:spPr>
          <a:xfrm>
            <a:off x="4000502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60C4E5A8-2466-8D42-9504-3D063EFF5422}"/>
              </a:ext>
            </a:extLst>
          </p:cNvPr>
          <p:cNvSpPr txBox="1"/>
          <p:nvPr/>
        </p:nvSpPr>
        <p:spPr>
          <a:xfrm>
            <a:off x="4000502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6202F8E9-1EEA-E047-9528-0FDE51EBA480}"/>
              </a:ext>
            </a:extLst>
          </p:cNvPr>
          <p:cNvCxnSpPr>
            <a:endCxn id="24" idx="0"/>
          </p:cNvCxnSpPr>
          <p:nvPr/>
        </p:nvCxnSpPr>
        <p:spPr>
          <a:xfrm>
            <a:off x="2552700" y="1267641"/>
            <a:ext cx="1752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Oval 30">
            <a:extLst>
              <a:ext uri="{FF2B5EF4-FFF2-40B4-BE49-F238E27FC236}">
                <a16:creationId xmlns:a16="http://schemas.microsoft.com/office/drawing/2014/main" id="{1D38B3BD-6CCC-134B-880D-9982FD4C3546}"/>
              </a:ext>
            </a:extLst>
          </p:cNvPr>
          <p:cNvSpPr/>
          <p:nvPr/>
        </p:nvSpPr>
        <p:spPr>
          <a:xfrm>
            <a:off x="2135295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815AD409-8937-A446-A3EC-9ED936039EA5}"/>
              </a:ext>
            </a:extLst>
          </p:cNvPr>
          <p:cNvSpPr/>
          <p:nvPr/>
        </p:nvSpPr>
        <p:spPr>
          <a:xfrm>
            <a:off x="2135295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40C45FC7-6CD3-D846-8C84-5B03D4DCB4F8}"/>
              </a:ext>
            </a:extLst>
          </p:cNvPr>
          <p:cNvCxnSpPr>
            <a:endCxn id="32" idx="0"/>
          </p:cNvCxnSpPr>
          <p:nvPr/>
        </p:nvCxnSpPr>
        <p:spPr>
          <a:xfrm>
            <a:off x="2249594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15898498-F816-5142-93E2-98FCBCA2E3D0}"/>
              </a:ext>
            </a:extLst>
          </p:cNvPr>
          <p:cNvCxnSpPr>
            <a:stCxn id="32" idx="4"/>
            <a:endCxn id="31" idx="0"/>
          </p:cNvCxnSpPr>
          <p:nvPr/>
        </p:nvCxnSpPr>
        <p:spPr>
          <a:xfrm>
            <a:off x="2249595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TextBox 34">
            <a:extLst>
              <a:ext uri="{FF2B5EF4-FFF2-40B4-BE49-F238E27FC236}">
                <a16:creationId xmlns:a16="http://schemas.microsoft.com/office/drawing/2014/main" id="{FBCCCB14-E2AF-8F4F-88E8-3CF20144C0D5}"/>
              </a:ext>
            </a:extLst>
          </p:cNvPr>
          <p:cNvSpPr txBox="1"/>
          <p:nvPr/>
        </p:nvSpPr>
        <p:spPr>
          <a:xfrm>
            <a:off x="1981200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FFD566D3-BBC8-814D-918A-070B72E01FC1}"/>
              </a:ext>
            </a:extLst>
          </p:cNvPr>
          <p:cNvSpPr txBox="1"/>
          <p:nvPr/>
        </p:nvSpPr>
        <p:spPr>
          <a:xfrm>
            <a:off x="1981200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408A136C-535B-2141-9269-5028CA021C3B}"/>
              </a:ext>
            </a:extLst>
          </p:cNvPr>
          <p:cNvSpPr/>
          <p:nvPr/>
        </p:nvSpPr>
        <p:spPr>
          <a:xfrm>
            <a:off x="2135295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281F126-C078-A04E-BE1A-E80758C28850}"/>
              </a:ext>
            </a:extLst>
          </p:cNvPr>
          <p:cNvCxnSpPr>
            <a:endCxn id="37" idx="0"/>
          </p:cNvCxnSpPr>
          <p:nvPr/>
        </p:nvCxnSpPr>
        <p:spPr>
          <a:xfrm>
            <a:off x="2249594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Box 38">
            <a:extLst>
              <a:ext uri="{FF2B5EF4-FFF2-40B4-BE49-F238E27FC236}">
                <a16:creationId xmlns:a16="http://schemas.microsoft.com/office/drawing/2014/main" id="{D9E00802-C947-EC49-84ED-F907B3BDC5F9}"/>
              </a:ext>
            </a:extLst>
          </p:cNvPr>
          <p:cNvSpPr txBox="1"/>
          <p:nvPr/>
        </p:nvSpPr>
        <p:spPr>
          <a:xfrm>
            <a:off x="1981200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39D7BF67-0273-4C45-8AA1-1152A93CCB36}"/>
              </a:ext>
            </a:extLst>
          </p:cNvPr>
          <p:cNvSpPr/>
          <p:nvPr/>
        </p:nvSpPr>
        <p:spPr>
          <a:xfrm>
            <a:off x="3048001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3962BEA9-5AB7-F54A-979A-73F9D2DC6937}"/>
              </a:ext>
            </a:extLst>
          </p:cNvPr>
          <p:cNvCxnSpPr>
            <a:endCxn id="40" idx="0"/>
          </p:cNvCxnSpPr>
          <p:nvPr/>
        </p:nvCxnSpPr>
        <p:spPr>
          <a:xfrm>
            <a:off x="2552700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Oval 41">
            <a:extLst>
              <a:ext uri="{FF2B5EF4-FFF2-40B4-BE49-F238E27FC236}">
                <a16:creationId xmlns:a16="http://schemas.microsoft.com/office/drawing/2014/main" id="{7C4F19FC-D23D-F94E-BFA7-7552704B8EB0}"/>
              </a:ext>
            </a:extLst>
          </p:cNvPr>
          <p:cNvSpPr/>
          <p:nvPr/>
        </p:nvSpPr>
        <p:spPr>
          <a:xfrm>
            <a:off x="3048001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A3BF8EBA-EEB7-B144-89EA-192FD28DD63E}"/>
              </a:ext>
            </a:extLst>
          </p:cNvPr>
          <p:cNvSpPr/>
          <p:nvPr/>
        </p:nvSpPr>
        <p:spPr>
          <a:xfrm>
            <a:off x="3048001" y="26419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E1B7D-BA98-BE41-9C02-643B30678FC9}"/>
              </a:ext>
            </a:extLst>
          </p:cNvPr>
          <p:cNvCxnSpPr>
            <a:endCxn id="43" idx="0"/>
          </p:cNvCxnSpPr>
          <p:nvPr/>
        </p:nvCxnSpPr>
        <p:spPr>
          <a:xfrm>
            <a:off x="3162300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4E280A5B-DCAC-3F4B-9F79-8049628E95EC}"/>
              </a:ext>
            </a:extLst>
          </p:cNvPr>
          <p:cNvCxnSpPr>
            <a:stCxn id="43" idx="4"/>
            <a:endCxn id="42" idx="0"/>
          </p:cNvCxnSpPr>
          <p:nvPr/>
        </p:nvCxnSpPr>
        <p:spPr>
          <a:xfrm>
            <a:off x="3162301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EDF0E4D-7759-F24D-B134-1A30588A74CE}"/>
              </a:ext>
            </a:extLst>
          </p:cNvPr>
          <p:cNvSpPr txBox="1"/>
          <p:nvPr/>
        </p:nvSpPr>
        <p:spPr>
          <a:xfrm>
            <a:off x="2857502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C0AFEF90-F51B-AF49-95A9-D621C949EFFF}"/>
              </a:ext>
            </a:extLst>
          </p:cNvPr>
          <p:cNvSpPr txBox="1"/>
          <p:nvPr/>
        </p:nvSpPr>
        <p:spPr>
          <a:xfrm>
            <a:off x="2857502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9A70EFD8-1288-2042-BB17-914C6493A124}"/>
              </a:ext>
            </a:extLst>
          </p:cNvPr>
          <p:cNvSpPr/>
          <p:nvPr/>
        </p:nvSpPr>
        <p:spPr>
          <a:xfrm>
            <a:off x="1424258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BAA65CB9-2404-1F4F-B175-115D22DAFBC2}"/>
              </a:ext>
            </a:extLst>
          </p:cNvPr>
          <p:cNvCxnSpPr>
            <a:endCxn id="48" idx="0"/>
          </p:cNvCxnSpPr>
          <p:nvPr/>
        </p:nvCxnSpPr>
        <p:spPr>
          <a:xfrm>
            <a:off x="1071420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9472FA7C-4F87-3D4C-A232-8CEA82DDDCA2}"/>
              </a:ext>
            </a:extLst>
          </p:cNvPr>
          <p:cNvSpPr/>
          <p:nvPr/>
        </p:nvSpPr>
        <p:spPr>
          <a:xfrm>
            <a:off x="1423126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C7B69865-8074-F941-820E-B3E81160B5E1}"/>
              </a:ext>
            </a:extLst>
          </p:cNvPr>
          <p:cNvCxnSpPr/>
          <p:nvPr/>
        </p:nvCxnSpPr>
        <p:spPr>
          <a:xfrm>
            <a:off x="1553148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Oval 51">
            <a:extLst>
              <a:ext uri="{FF2B5EF4-FFF2-40B4-BE49-F238E27FC236}">
                <a16:creationId xmlns:a16="http://schemas.microsoft.com/office/drawing/2014/main" id="{10B597A3-4D73-A644-9EEA-495557445512}"/>
              </a:ext>
            </a:extLst>
          </p:cNvPr>
          <p:cNvSpPr/>
          <p:nvPr/>
        </p:nvSpPr>
        <p:spPr>
          <a:xfrm>
            <a:off x="1421993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5035E1F7-E7B5-E04C-A8EA-DCE4365D46A3}"/>
              </a:ext>
            </a:extLst>
          </p:cNvPr>
          <p:cNvSpPr/>
          <p:nvPr/>
        </p:nvSpPr>
        <p:spPr>
          <a:xfrm>
            <a:off x="1421994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4" name="Straight Connector 53">
            <a:extLst>
              <a:ext uri="{FF2B5EF4-FFF2-40B4-BE49-F238E27FC236}">
                <a16:creationId xmlns:a16="http://schemas.microsoft.com/office/drawing/2014/main" id="{080D0124-4983-4049-8001-B811E3933FDC}"/>
              </a:ext>
            </a:extLst>
          </p:cNvPr>
          <p:cNvCxnSpPr>
            <a:stCxn id="50" idx="4"/>
            <a:endCxn id="52" idx="0"/>
          </p:cNvCxnSpPr>
          <p:nvPr/>
        </p:nvCxnSpPr>
        <p:spPr>
          <a:xfrm flipH="1">
            <a:off x="1536293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C80E4AF2-583C-F14B-88DF-84C7B5527457}"/>
              </a:ext>
            </a:extLst>
          </p:cNvPr>
          <p:cNvCxnSpPr/>
          <p:nvPr/>
        </p:nvCxnSpPr>
        <p:spPr>
          <a:xfrm>
            <a:off x="1536293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TextBox 55">
            <a:extLst>
              <a:ext uri="{FF2B5EF4-FFF2-40B4-BE49-F238E27FC236}">
                <a16:creationId xmlns:a16="http://schemas.microsoft.com/office/drawing/2014/main" id="{854B65F2-24F0-964F-8480-A10763120173}"/>
              </a:ext>
            </a:extLst>
          </p:cNvPr>
          <p:cNvSpPr txBox="1"/>
          <p:nvPr/>
        </p:nvSpPr>
        <p:spPr>
          <a:xfrm>
            <a:off x="1223859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DD70F0F-C1FF-A54A-9441-A7D94AE73E1D}"/>
              </a:ext>
            </a:extLst>
          </p:cNvPr>
          <p:cNvSpPr txBox="1"/>
          <p:nvPr/>
        </p:nvSpPr>
        <p:spPr>
          <a:xfrm>
            <a:off x="1250548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61DB6163-867F-6343-817C-D30CBA303131}"/>
              </a:ext>
            </a:extLst>
          </p:cNvPr>
          <p:cNvSpPr txBox="1"/>
          <p:nvPr/>
        </p:nvSpPr>
        <p:spPr>
          <a:xfrm>
            <a:off x="1243616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A91710D7-50C6-1444-A366-4FC66BE6458D}"/>
              </a:ext>
            </a:extLst>
          </p:cNvPr>
          <p:cNvSpPr txBox="1"/>
          <p:nvPr/>
        </p:nvSpPr>
        <p:spPr>
          <a:xfrm>
            <a:off x="1084076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664B6482-16AA-3F49-A06B-FBECC18389BE}"/>
              </a:ext>
            </a:extLst>
          </p:cNvPr>
          <p:cNvSpPr/>
          <p:nvPr/>
        </p:nvSpPr>
        <p:spPr>
          <a:xfrm>
            <a:off x="1420862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AD51CAA8-0AB6-E54C-BE20-4D0F82335E86}"/>
              </a:ext>
            </a:extLst>
          </p:cNvPr>
          <p:cNvCxnSpPr/>
          <p:nvPr/>
        </p:nvCxnSpPr>
        <p:spPr>
          <a:xfrm>
            <a:off x="1535161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TextBox 61">
            <a:extLst>
              <a:ext uri="{FF2B5EF4-FFF2-40B4-BE49-F238E27FC236}">
                <a16:creationId xmlns:a16="http://schemas.microsoft.com/office/drawing/2014/main" id="{B8C193D9-BFF8-414F-901A-734FA7FCFBCE}"/>
              </a:ext>
            </a:extLst>
          </p:cNvPr>
          <p:cNvSpPr txBox="1"/>
          <p:nvPr/>
        </p:nvSpPr>
        <p:spPr>
          <a:xfrm>
            <a:off x="1235079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F2362610-389C-C343-8C23-A725E6833FE0}"/>
              </a:ext>
            </a:extLst>
          </p:cNvPr>
          <p:cNvSpPr/>
          <p:nvPr/>
        </p:nvSpPr>
        <p:spPr>
          <a:xfrm>
            <a:off x="2813877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65ACCDDA-4311-AC45-B746-DAAD986349FB}"/>
              </a:ext>
            </a:extLst>
          </p:cNvPr>
          <p:cNvSpPr/>
          <p:nvPr/>
        </p:nvSpPr>
        <p:spPr>
          <a:xfrm>
            <a:off x="2812744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5" name="Oval 64">
            <a:extLst>
              <a:ext uri="{FF2B5EF4-FFF2-40B4-BE49-F238E27FC236}">
                <a16:creationId xmlns:a16="http://schemas.microsoft.com/office/drawing/2014/main" id="{F8798BAE-8D7E-164E-A0D9-AB4B518C28E7}"/>
              </a:ext>
            </a:extLst>
          </p:cNvPr>
          <p:cNvSpPr/>
          <p:nvPr/>
        </p:nvSpPr>
        <p:spPr>
          <a:xfrm>
            <a:off x="2812745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F2E7B3B8-F573-B04E-A70A-6CDBF9C9D09F}"/>
              </a:ext>
            </a:extLst>
          </p:cNvPr>
          <p:cNvCxnSpPr>
            <a:stCxn id="63" idx="4"/>
            <a:endCxn id="64" idx="0"/>
          </p:cNvCxnSpPr>
          <p:nvPr/>
        </p:nvCxnSpPr>
        <p:spPr>
          <a:xfrm flipH="1">
            <a:off x="2927044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65BF27EB-C476-3940-B73E-05B3825A8337}"/>
              </a:ext>
            </a:extLst>
          </p:cNvPr>
          <p:cNvCxnSpPr/>
          <p:nvPr/>
        </p:nvCxnSpPr>
        <p:spPr>
          <a:xfrm>
            <a:off x="2927044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Oval 67">
            <a:extLst>
              <a:ext uri="{FF2B5EF4-FFF2-40B4-BE49-F238E27FC236}">
                <a16:creationId xmlns:a16="http://schemas.microsoft.com/office/drawing/2014/main" id="{45534E2F-816B-8C46-92B6-0B80498147D1}"/>
              </a:ext>
            </a:extLst>
          </p:cNvPr>
          <p:cNvSpPr/>
          <p:nvPr/>
        </p:nvSpPr>
        <p:spPr>
          <a:xfrm>
            <a:off x="2811613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7C66815D-D7FA-9540-8609-57C3CE9F786A}"/>
              </a:ext>
            </a:extLst>
          </p:cNvPr>
          <p:cNvCxnSpPr/>
          <p:nvPr/>
        </p:nvCxnSpPr>
        <p:spPr>
          <a:xfrm>
            <a:off x="2925912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TextBox 69">
            <a:extLst>
              <a:ext uri="{FF2B5EF4-FFF2-40B4-BE49-F238E27FC236}">
                <a16:creationId xmlns:a16="http://schemas.microsoft.com/office/drawing/2014/main" id="{4EC7BD97-CA57-174B-8082-6CD6CD39AD27}"/>
              </a:ext>
            </a:extLst>
          </p:cNvPr>
          <p:cNvSpPr txBox="1"/>
          <p:nvPr/>
        </p:nvSpPr>
        <p:spPr>
          <a:xfrm>
            <a:off x="2614610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8EE64BB5-AB57-3A4A-8CA3-2507FFCF1923}"/>
              </a:ext>
            </a:extLst>
          </p:cNvPr>
          <p:cNvSpPr txBox="1"/>
          <p:nvPr/>
        </p:nvSpPr>
        <p:spPr>
          <a:xfrm>
            <a:off x="2625830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5A0BEDDF-C070-7544-AD7E-8271A3DD4015}"/>
              </a:ext>
            </a:extLst>
          </p:cNvPr>
          <p:cNvSpPr txBox="1"/>
          <p:nvPr/>
        </p:nvSpPr>
        <p:spPr>
          <a:xfrm>
            <a:off x="2641299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DA80D2EF-20A8-5E4F-887A-DE87530D1975}"/>
              </a:ext>
            </a:extLst>
          </p:cNvPr>
          <p:cNvCxnSpPr>
            <a:endCxn id="63" idx="1"/>
          </p:cNvCxnSpPr>
          <p:nvPr/>
        </p:nvCxnSpPr>
        <p:spPr>
          <a:xfrm>
            <a:off x="2345084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TextBox 73">
            <a:extLst>
              <a:ext uri="{FF2B5EF4-FFF2-40B4-BE49-F238E27FC236}">
                <a16:creationId xmlns:a16="http://schemas.microsoft.com/office/drawing/2014/main" id="{849F5BF6-5B7C-D142-B6F6-E3356857BD02}"/>
              </a:ext>
            </a:extLst>
          </p:cNvPr>
          <p:cNvSpPr txBox="1"/>
          <p:nvPr/>
        </p:nvSpPr>
        <p:spPr>
          <a:xfrm>
            <a:off x="2388590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4F17D70F-BC41-E242-BF78-47C4758F0036}"/>
              </a:ext>
            </a:extLst>
          </p:cNvPr>
          <p:cNvSpPr txBox="1"/>
          <p:nvPr/>
        </p:nvSpPr>
        <p:spPr>
          <a:xfrm>
            <a:off x="3427306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4BEC3DA2-BCA0-AB4D-B61B-7DAA40BB9756}"/>
              </a:ext>
            </a:extLst>
          </p:cNvPr>
          <p:cNvSpPr txBox="1"/>
          <p:nvPr/>
        </p:nvSpPr>
        <p:spPr>
          <a:xfrm>
            <a:off x="2630079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237F44E5-BD35-AB41-B216-CC7A9C6F3A9F}"/>
              </a:ext>
            </a:extLst>
          </p:cNvPr>
          <p:cNvSpPr/>
          <p:nvPr/>
        </p:nvSpPr>
        <p:spPr>
          <a:xfrm>
            <a:off x="382421" y="40617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8" name="Oval 77">
            <a:extLst>
              <a:ext uri="{FF2B5EF4-FFF2-40B4-BE49-F238E27FC236}">
                <a16:creationId xmlns:a16="http://schemas.microsoft.com/office/drawing/2014/main" id="{B38095A8-BCC1-8F44-ADFF-C910DABC6C8D}"/>
              </a:ext>
            </a:extLst>
          </p:cNvPr>
          <p:cNvSpPr/>
          <p:nvPr/>
        </p:nvSpPr>
        <p:spPr>
          <a:xfrm>
            <a:off x="382421" y="33439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7A21DC0-C3E0-BA49-8AFD-1D85A2F59185}"/>
              </a:ext>
            </a:extLst>
          </p:cNvPr>
          <p:cNvCxnSpPr>
            <a:endCxn id="78" idx="0"/>
          </p:cNvCxnSpPr>
          <p:nvPr/>
        </p:nvCxnSpPr>
        <p:spPr>
          <a:xfrm flipH="1">
            <a:off x="496721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7EB8A3F-02F8-6F4B-8212-EBC22DD7F435}"/>
              </a:ext>
            </a:extLst>
          </p:cNvPr>
          <p:cNvCxnSpPr>
            <a:stCxn id="78" idx="4"/>
            <a:endCxn id="77" idx="0"/>
          </p:cNvCxnSpPr>
          <p:nvPr/>
        </p:nvCxnSpPr>
        <p:spPr>
          <a:xfrm>
            <a:off x="496721" y="357251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1" name="TextBox 80">
            <a:extLst>
              <a:ext uri="{FF2B5EF4-FFF2-40B4-BE49-F238E27FC236}">
                <a16:creationId xmlns:a16="http://schemas.microsoft.com/office/drawing/2014/main" id="{72FBEB6F-EED4-9B41-8D77-B6443213F492}"/>
              </a:ext>
            </a:extLst>
          </p:cNvPr>
          <p:cNvSpPr txBox="1"/>
          <p:nvPr/>
        </p:nvSpPr>
        <p:spPr>
          <a:xfrm>
            <a:off x="381534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DE572FF8-294D-614F-8EA3-3169D10E532F}"/>
              </a:ext>
            </a:extLst>
          </p:cNvPr>
          <p:cNvSpPr txBox="1"/>
          <p:nvPr/>
        </p:nvSpPr>
        <p:spPr>
          <a:xfrm>
            <a:off x="167505" y="36324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3" name="Oval 82">
            <a:extLst>
              <a:ext uri="{FF2B5EF4-FFF2-40B4-BE49-F238E27FC236}">
                <a16:creationId xmlns:a16="http://schemas.microsoft.com/office/drawing/2014/main" id="{A0235B1D-BFE0-8545-8636-FA1DB3AF582E}"/>
              </a:ext>
            </a:extLst>
          </p:cNvPr>
          <p:cNvSpPr/>
          <p:nvPr/>
        </p:nvSpPr>
        <p:spPr>
          <a:xfrm>
            <a:off x="381000" y="474869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EA8CDCAB-F4CF-6549-A2C8-E3BF77843951}"/>
              </a:ext>
            </a:extLst>
          </p:cNvPr>
          <p:cNvSpPr/>
          <p:nvPr/>
        </p:nvSpPr>
        <p:spPr>
          <a:xfrm>
            <a:off x="381001" y="53623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22E6E4DE-5230-064E-96F9-B1F18BA57DB2}"/>
              </a:ext>
            </a:extLst>
          </p:cNvPr>
          <p:cNvCxnSpPr>
            <a:endCxn id="83" idx="0"/>
          </p:cNvCxnSpPr>
          <p:nvPr/>
        </p:nvCxnSpPr>
        <p:spPr>
          <a:xfrm flipH="1">
            <a:off x="495300" y="4291584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FF561C94-40C2-B248-BDC1-8E73C429EAA9}"/>
              </a:ext>
            </a:extLst>
          </p:cNvPr>
          <p:cNvCxnSpPr/>
          <p:nvPr/>
        </p:nvCxnSpPr>
        <p:spPr>
          <a:xfrm>
            <a:off x="495300" y="497729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>
            <a:extLst>
              <a:ext uri="{FF2B5EF4-FFF2-40B4-BE49-F238E27FC236}">
                <a16:creationId xmlns:a16="http://schemas.microsoft.com/office/drawing/2014/main" id="{06C42007-690A-504D-AC83-7D2330917458}"/>
              </a:ext>
            </a:extLst>
          </p:cNvPr>
          <p:cNvSpPr txBox="1"/>
          <p:nvPr/>
        </p:nvSpPr>
        <p:spPr>
          <a:xfrm>
            <a:off x="209555" y="50165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1214653E-8625-4B40-9A83-5A2FC8A8D334}"/>
              </a:ext>
            </a:extLst>
          </p:cNvPr>
          <p:cNvSpPr txBox="1"/>
          <p:nvPr/>
        </p:nvSpPr>
        <p:spPr>
          <a:xfrm>
            <a:off x="209555" y="434563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Oval 88">
            <a:extLst>
              <a:ext uri="{FF2B5EF4-FFF2-40B4-BE49-F238E27FC236}">
                <a16:creationId xmlns:a16="http://schemas.microsoft.com/office/drawing/2014/main" id="{98B68E01-D963-3D4C-8137-8142692D64DC}"/>
              </a:ext>
            </a:extLst>
          </p:cNvPr>
          <p:cNvSpPr/>
          <p:nvPr/>
        </p:nvSpPr>
        <p:spPr>
          <a:xfrm>
            <a:off x="3657601" y="33598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423E4950-8FFC-C640-B5C8-88977B9464CB}"/>
              </a:ext>
            </a:extLst>
          </p:cNvPr>
          <p:cNvCxnSpPr>
            <a:stCxn id="43" idx="5"/>
          </p:cNvCxnSpPr>
          <p:nvPr/>
        </p:nvCxnSpPr>
        <p:spPr>
          <a:xfrm>
            <a:off x="3243122" y="2837111"/>
            <a:ext cx="528779" cy="51572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Oval 90">
            <a:extLst>
              <a:ext uri="{FF2B5EF4-FFF2-40B4-BE49-F238E27FC236}">
                <a16:creationId xmlns:a16="http://schemas.microsoft.com/office/drawing/2014/main" id="{CED55AC9-B94E-DC40-BA0E-8AA19B0BAB7E}"/>
              </a:ext>
            </a:extLst>
          </p:cNvPr>
          <p:cNvSpPr/>
          <p:nvPr/>
        </p:nvSpPr>
        <p:spPr>
          <a:xfrm>
            <a:off x="3656469" y="39814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9454FDF8-DFF2-604C-B574-2D81166AEFB3}"/>
              </a:ext>
            </a:extLst>
          </p:cNvPr>
          <p:cNvCxnSpPr/>
          <p:nvPr/>
        </p:nvCxnSpPr>
        <p:spPr>
          <a:xfrm>
            <a:off x="3770768" y="359644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TextBox 92">
            <a:extLst>
              <a:ext uri="{FF2B5EF4-FFF2-40B4-BE49-F238E27FC236}">
                <a16:creationId xmlns:a16="http://schemas.microsoft.com/office/drawing/2014/main" id="{5D4AFF1F-D616-A643-AB76-8709DE6849D6}"/>
              </a:ext>
            </a:extLst>
          </p:cNvPr>
          <p:cNvSpPr txBox="1"/>
          <p:nvPr/>
        </p:nvSpPr>
        <p:spPr>
          <a:xfrm>
            <a:off x="3259468" y="300335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E75FD796-8369-134A-9E7D-DE994153CB45}"/>
              </a:ext>
            </a:extLst>
          </p:cNvPr>
          <p:cNvSpPr txBox="1"/>
          <p:nvPr/>
        </p:nvSpPr>
        <p:spPr>
          <a:xfrm>
            <a:off x="3470686" y="36007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5" name="Oval 94">
            <a:extLst>
              <a:ext uri="{FF2B5EF4-FFF2-40B4-BE49-F238E27FC236}">
                <a16:creationId xmlns:a16="http://schemas.microsoft.com/office/drawing/2014/main" id="{14895ECB-AA8B-D746-963C-ED68B4CAD44B}"/>
              </a:ext>
            </a:extLst>
          </p:cNvPr>
          <p:cNvSpPr>
            <a:spLocks noChangeAspect="1"/>
          </p:cNvSpPr>
          <p:nvPr/>
        </p:nvSpPr>
        <p:spPr>
          <a:xfrm>
            <a:off x="2209800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3F863B41-8C14-6E44-9218-E944B0A5B6C1}"/>
              </a:ext>
            </a:extLst>
          </p:cNvPr>
          <p:cNvSpPr txBox="1"/>
          <p:nvPr/>
        </p:nvSpPr>
        <p:spPr>
          <a:xfrm>
            <a:off x="2188564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97" name="Content Placeholder 3">
            <a:extLst>
              <a:ext uri="{FF2B5EF4-FFF2-40B4-BE49-F238E27FC236}">
                <a16:creationId xmlns:a16="http://schemas.microsoft.com/office/drawing/2014/main" id="{DEF80203-9668-A042-BDDA-3678CAC7B0B8}"/>
              </a:ext>
            </a:extLst>
          </p:cNvPr>
          <p:cNvSpPr txBox="1">
            <a:spLocks/>
          </p:cNvSpPr>
          <p:nvPr/>
        </p:nvSpPr>
        <p:spPr>
          <a:xfrm>
            <a:off x="4745629" y="1722769"/>
            <a:ext cx="4245970" cy="1818517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b="1" dirty="0">
                <a:solidFill>
                  <a:schemeClr val="tx2"/>
                </a:solidFill>
                <a:latin typeface="Optima" panose="02000503060000020004" pitchFamily="2" charset="0"/>
              </a:rPr>
              <a:t>Checkpoint:</a:t>
            </a:r>
            <a:r>
              <a:rPr lang="en-US" sz="2800" dirty="0">
                <a:solidFill>
                  <a:schemeClr val="tx2"/>
                </a:solidFill>
                <a:latin typeface="Optima" panose="02000503060000020004" pitchFamily="2" charset="0"/>
              </a:rPr>
              <a:t> </a:t>
            </a:r>
            <a:r>
              <a:rPr lang="en-US" sz="2800" dirty="0">
                <a:latin typeface="Optima" panose="02000503060000020004" pitchFamily="2" charset="0"/>
              </a:rPr>
              <a:t>How can we use the </a:t>
            </a:r>
            <a:r>
              <a:rPr lang="en-US" sz="2800" dirty="0" err="1">
                <a:latin typeface="Optima" panose="02000503060000020004" pitchFamily="2" charset="0"/>
              </a:rPr>
              <a:t>trie</a:t>
            </a:r>
            <a:r>
              <a:rPr lang="en-US" sz="2800" dirty="0">
                <a:latin typeface="Optima" panose="02000503060000020004" pitchFamily="2" charset="0"/>
              </a:rPr>
              <a:t> for pattern matching? (</a:t>
            </a:r>
            <a:r>
              <a:rPr lang="en-US" sz="2800" dirty="0" err="1">
                <a:latin typeface="Optima" panose="02000503060000020004" pitchFamily="2" charset="0"/>
              </a:rPr>
              <a:t>e.g</a:t>
            </a:r>
            <a:r>
              <a:rPr lang="en-US" sz="2800" dirty="0">
                <a:latin typeface="Optima" panose="02000503060000020004" pitchFamily="2" charset="0"/>
              </a:rPr>
              <a:t>, say </a:t>
            </a:r>
            <a:r>
              <a:rPr lang="en-US" sz="2800" i="1" dirty="0">
                <a:latin typeface="Optima" panose="02000503060000020004" pitchFamily="2" charset="0"/>
              </a:rPr>
              <a:t>Text</a:t>
            </a:r>
            <a:r>
              <a:rPr lang="en-US" sz="2800" dirty="0">
                <a:latin typeface="Optima" panose="02000503060000020004" pitchFamily="2" charset="0"/>
              </a:rPr>
              <a:t> = “</a:t>
            </a:r>
            <a:r>
              <a:rPr lang="en-US" sz="2800" dirty="0" err="1">
                <a:latin typeface="Optima" panose="02000503060000020004" pitchFamily="2" charset="0"/>
              </a:rPr>
              <a:t>panamabananas</a:t>
            </a:r>
            <a:r>
              <a:rPr lang="en-US" sz="2800" dirty="0">
                <a:latin typeface="Optima" panose="02000503060000020004" pitchFamily="2" charset="0"/>
              </a:rPr>
              <a:t>”).</a:t>
            </a:r>
            <a:endParaRPr lang="en-US" sz="2800" b="1" dirty="0"/>
          </a:p>
        </p:txBody>
      </p:sp>
    </p:spTree>
    <p:extLst>
      <p:ext uri="{BB962C8B-B14F-4D97-AF65-F5344CB8AC3E}">
        <p14:creationId xmlns:p14="http://schemas.microsoft.com/office/powerpoint/2010/main" val="1780067613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DFCBE97-266E-2548-BAB9-94A54975599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6165335-C695-CC49-9D30-C4D5F49B30F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C4182321-1173-8E42-8B15-E0AC976F4D30}"/>
              </a:ext>
            </a:extLst>
          </p:cNvPr>
          <p:cNvSpPr/>
          <p:nvPr/>
        </p:nvSpPr>
        <p:spPr>
          <a:xfrm>
            <a:off x="876299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C24F25FB-B238-1144-A42E-15148C598F33}"/>
              </a:ext>
            </a:extLst>
          </p:cNvPr>
          <p:cNvSpPr/>
          <p:nvPr/>
        </p:nvSpPr>
        <p:spPr>
          <a:xfrm>
            <a:off x="1117087" y="2031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39CC1413-85A5-1E49-BD7C-4E07BFC746CC}"/>
              </a:ext>
            </a:extLst>
          </p:cNvPr>
          <p:cNvSpPr/>
          <p:nvPr/>
        </p:nvSpPr>
        <p:spPr>
          <a:xfrm>
            <a:off x="876299" y="263793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EE355A8C-3D44-6B4E-9695-07C099518F06}"/>
              </a:ext>
            </a:extLst>
          </p:cNvPr>
          <p:cNvCxnSpPr>
            <a:stCxn id="6" idx="3"/>
            <a:endCxn id="7" idx="0"/>
          </p:cNvCxnSpPr>
          <p:nvPr/>
        </p:nvCxnSpPr>
        <p:spPr>
          <a:xfrm flipH="1">
            <a:off x="990599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5B6FE9D2-2E05-A940-867D-2FEC33E7A586}"/>
              </a:ext>
            </a:extLst>
          </p:cNvPr>
          <p:cNvCxnSpPr>
            <a:stCxn id="7" idx="4"/>
            <a:endCxn id="5" idx="0"/>
          </p:cNvCxnSpPr>
          <p:nvPr/>
        </p:nvCxnSpPr>
        <p:spPr>
          <a:xfrm>
            <a:off x="990599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A78DA965-CE03-6445-9BB0-E1870DD5CB8B}"/>
              </a:ext>
            </a:extLst>
          </p:cNvPr>
          <p:cNvSpPr txBox="1"/>
          <p:nvPr/>
        </p:nvSpPr>
        <p:spPr>
          <a:xfrm>
            <a:off x="1223859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98EBA19-E9F4-3F47-BCC2-912DDACB67FA}"/>
              </a:ext>
            </a:extLst>
          </p:cNvPr>
          <p:cNvSpPr txBox="1"/>
          <p:nvPr/>
        </p:nvSpPr>
        <p:spPr>
          <a:xfrm>
            <a:off x="685800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11A6302-DA4E-E943-82F1-252228214D52}"/>
              </a:ext>
            </a:extLst>
          </p:cNvPr>
          <p:cNvSpPr txBox="1"/>
          <p:nvPr/>
        </p:nvSpPr>
        <p:spPr>
          <a:xfrm>
            <a:off x="685800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29E8AA88-77EE-9644-89BB-496D4EAF1B01}"/>
              </a:ext>
            </a:extLst>
          </p:cNvPr>
          <p:cNvCxnSpPr>
            <a:endCxn id="6" idx="7"/>
          </p:cNvCxnSpPr>
          <p:nvPr/>
        </p:nvCxnSpPr>
        <p:spPr>
          <a:xfrm flipH="1">
            <a:off x="1312208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510BB54F-6B1C-3440-91B2-8E1B6E5845D5}"/>
              </a:ext>
            </a:extLst>
          </p:cNvPr>
          <p:cNvSpPr/>
          <p:nvPr/>
        </p:nvSpPr>
        <p:spPr>
          <a:xfrm>
            <a:off x="2135295" y="33510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455E9B8B-C1FF-A340-BE5D-ACFC1C51557E}"/>
              </a:ext>
            </a:extLst>
          </p:cNvPr>
          <p:cNvSpPr/>
          <p:nvPr/>
        </p:nvSpPr>
        <p:spPr>
          <a:xfrm>
            <a:off x="2135294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E84B44F1-473D-ED43-8EE7-2433B78E4E40}"/>
              </a:ext>
            </a:extLst>
          </p:cNvPr>
          <p:cNvCxnSpPr>
            <a:endCxn id="15" idx="0"/>
          </p:cNvCxnSpPr>
          <p:nvPr/>
        </p:nvCxnSpPr>
        <p:spPr>
          <a:xfrm flipH="1">
            <a:off x="2249594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CE16AFFC-0D91-9A4B-B8ED-240597E6F680}"/>
              </a:ext>
            </a:extLst>
          </p:cNvPr>
          <p:cNvSpPr/>
          <p:nvPr/>
        </p:nvSpPr>
        <p:spPr>
          <a:xfrm>
            <a:off x="2135295" y="26332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9BC4F6DA-B0EC-D24F-95A4-73BF9B90BD81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>
            <a:off x="2249594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30EE2718-6A3F-C146-848F-F04FEF390C54}"/>
              </a:ext>
            </a:extLst>
          </p:cNvPr>
          <p:cNvCxnSpPr>
            <a:stCxn id="17" idx="4"/>
            <a:endCxn id="14" idx="0"/>
          </p:cNvCxnSpPr>
          <p:nvPr/>
        </p:nvCxnSpPr>
        <p:spPr>
          <a:xfrm>
            <a:off x="2249595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Box 19">
            <a:extLst>
              <a:ext uri="{FF2B5EF4-FFF2-40B4-BE49-F238E27FC236}">
                <a16:creationId xmlns:a16="http://schemas.microsoft.com/office/drawing/2014/main" id="{BDD39E45-12E4-EE44-989C-B7C8153AAC78}"/>
              </a:ext>
            </a:extLst>
          </p:cNvPr>
          <p:cNvSpPr txBox="1"/>
          <p:nvPr/>
        </p:nvSpPr>
        <p:spPr>
          <a:xfrm>
            <a:off x="2073575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2E38B51F-F3AF-4746-87BE-07091AB991E6}"/>
              </a:ext>
            </a:extLst>
          </p:cNvPr>
          <p:cNvSpPr txBox="1"/>
          <p:nvPr/>
        </p:nvSpPr>
        <p:spPr>
          <a:xfrm>
            <a:off x="1981200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60F9BFF7-0BED-4F40-B162-1AB0671D1633}"/>
              </a:ext>
            </a:extLst>
          </p:cNvPr>
          <p:cNvSpPr txBox="1"/>
          <p:nvPr/>
        </p:nvSpPr>
        <p:spPr>
          <a:xfrm>
            <a:off x="1981200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60C5FC45-ED3C-2E42-9A76-E46CF856BAF4}"/>
              </a:ext>
            </a:extLst>
          </p:cNvPr>
          <p:cNvSpPr/>
          <p:nvPr/>
        </p:nvSpPr>
        <p:spPr>
          <a:xfrm>
            <a:off x="4191001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45DEC294-9E23-C74C-991C-A64D69511BA7}"/>
              </a:ext>
            </a:extLst>
          </p:cNvPr>
          <p:cNvSpPr/>
          <p:nvPr/>
        </p:nvSpPr>
        <p:spPr>
          <a:xfrm>
            <a:off x="4191000" y="20148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5BCA92B5-833A-9347-8886-F15518967AEB}"/>
              </a:ext>
            </a:extLst>
          </p:cNvPr>
          <p:cNvSpPr/>
          <p:nvPr/>
        </p:nvSpPr>
        <p:spPr>
          <a:xfrm>
            <a:off x="4191001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25A85C7-E99B-514B-A96C-2A731D111611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4305300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58E4B38D-625D-CB41-AF71-FEF2D7A85688}"/>
              </a:ext>
            </a:extLst>
          </p:cNvPr>
          <p:cNvCxnSpPr>
            <a:stCxn id="25" idx="4"/>
            <a:endCxn id="23" idx="0"/>
          </p:cNvCxnSpPr>
          <p:nvPr/>
        </p:nvCxnSpPr>
        <p:spPr>
          <a:xfrm>
            <a:off x="4305301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2ED4D270-305E-D748-B316-AD5394885AD4}"/>
              </a:ext>
            </a:extLst>
          </p:cNvPr>
          <p:cNvSpPr txBox="1"/>
          <p:nvPr/>
        </p:nvSpPr>
        <p:spPr>
          <a:xfrm>
            <a:off x="4000502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60C4E5A8-2466-8D42-9504-3D063EFF5422}"/>
              </a:ext>
            </a:extLst>
          </p:cNvPr>
          <p:cNvSpPr txBox="1"/>
          <p:nvPr/>
        </p:nvSpPr>
        <p:spPr>
          <a:xfrm>
            <a:off x="4000502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6202F8E9-1EEA-E047-9528-0FDE51EBA480}"/>
              </a:ext>
            </a:extLst>
          </p:cNvPr>
          <p:cNvCxnSpPr>
            <a:endCxn id="24" idx="0"/>
          </p:cNvCxnSpPr>
          <p:nvPr/>
        </p:nvCxnSpPr>
        <p:spPr>
          <a:xfrm>
            <a:off x="2552700" y="1267641"/>
            <a:ext cx="1752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Oval 30">
            <a:extLst>
              <a:ext uri="{FF2B5EF4-FFF2-40B4-BE49-F238E27FC236}">
                <a16:creationId xmlns:a16="http://schemas.microsoft.com/office/drawing/2014/main" id="{1D38B3BD-6CCC-134B-880D-9982FD4C3546}"/>
              </a:ext>
            </a:extLst>
          </p:cNvPr>
          <p:cNvSpPr/>
          <p:nvPr/>
        </p:nvSpPr>
        <p:spPr>
          <a:xfrm>
            <a:off x="2135295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815AD409-8937-A446-A3EC-9ED936039EA5}"/>
              </a:ext>
            </a:extLst>
          </p:cNvPr>
          <p:cNvSpPr/>
          <p:nvPr/>
        </p:nvSpPr>
        <p:spPr>
          <a:xfrm>
            <a:off x="2135295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40C45FC7-6CD3-D846-8C84-5B03D4DCB4F8}"/>
              </a:ext>
            </a:extLst>
          </p:cNvPr>
          <p:cNvCxnSpPr>
            <a:endCxn id="32" idx="0"/>
          </p:cNvCxnSpPr>
          <p:nvPr/>
        </p:nvCxnSpPr>
        <p:spPr>
          <a:xfrm>
            <a:off x="2249594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15898498-F816-5142-93E2-98FCBCA2E3D0}"/>
              </a:ext>
            </a:extLst>
          </p:cNvPr>
          <p:cNvCxnSpPr>
            <a:stCxn id="32" idx="4"/>
            <a:endCxn id="31" idx="0"/>
          </p:cNvCxnSpPr>
          <p:nvPr/>
        </p:nvCxnSpPr>
        <p:spPr>
          <a:xfrm>
            <a:off x="2249595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TextBox 34">
            <a:extLst>
              <a:ext uri="{FF2B5EF4-FFF2-40B4-BE49-F238E27FC236}">
                <a16:creationId xmlns:a16="http://schemas.microsoft.com/office/drawing/2014/main" id="{FBCCCB14-E2AF-8F4F-88E8-3CF20144C0D5}"/>
              </a:ext>
            </a:extLst>
          </p:cNvPr>
          <p:cNvSpPr txBox="1"/>
          <p:nvPr/>
        </p:nvSpPr>
        <p:spPr>
          <a:xfrm>
            <a:off x="1981200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FFD566D3-BBC8-814D-918A-070B72E01FC1}"/>
              </a:ext>
            </a:extLst>
          </p:cNvPr>
          <p:cNvSpPr txBox="1"/>
          <p:nvPr/>
        </p:nvSpPr>
        <p:spPr>
          <a:xfrm>
            <a:off x="1981200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408A136C-535B-2141-9269-5028CA021C3B}"/>
              </a:ext>
            </a:extLst>
          </p:cNvPr>
          <p:cNvSpPr/>
          <p:nvPr/>
        </p:nvSpPr>
        <p:spPr>
          <a:xfrm>
            <a:off x="2135295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281F126-C078-A04E-BE1A-E80758C28850}"/>
              </a:ext>
            </a:extLst>
          </p:cNvPr>
          <p:cNvCxnSpPr>
            <a:endCxn id="37" idx="0"/>
          </p:cNvCxnSpPr>
          <p:nvPr/>
        </p:nvCxnSpPr>
        <p:spPr>
          <a:xfrm>
            <a:off x="2249594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Box 38">
            <a:extLst>
              <a:ext uri="{FF2B5EF4-FFF2-40B4-BE49-F238E27FC236}">
                <a16:creationId xmlns:a16="http://schemas.microsoft.com/office/drawing/2014/main" id="{D9E00802-C947-EC49-84ED-F907B3BDC5F9}"/>
              </a:ext>
            </a:extLst>
          </p:cNvPr>
          <p:cNvSpPr txBox="1"/>
          <p:nvPr/>
        </p:nvSpPr>
        <p:spPr>
          <a:xfrm>
            <a:off x="1981200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39D7BF67-0273-4C45-8AA1-1152A93CCB36}"/>
              </a:ext>
            </a:extLst>
          </p:cNvPr>
          <p:cNvSpPr/>
          <p:nvPr/>
        </p:nvSpPr>
        <p:spPr>
          <a:xfrm>
            <a:off x="3048001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3962BEA9-5AB7-F54A-979A-73F9D2DC6937}"/>
              </a:ext>
            </a:extLst>
          </p:cNvPr>
          <p:cNvCxnSpPr>
            <a:endCxn id="40" idx="0"/>
          </p:cNvCxnSpPr>
          <p:nvPr/>
        </p:nvCxnSpPr>
        <p:spPr>
          <a:xfrm>
            <a:off x="2552700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Oval 41">
            <a:extLst>
              <a:ext uri="{FF2B5EF4-FFF2-40B4-BE49-F238E27FC236}">
                <a16:creationId xmlns:a16="http://schemas.microsoft.com/office/drawing/2014/main" id="{7C4F19FC-D23D-F94E-BFA7-7552704B8EB0}"/>
              </a:ext>
            </a:extLst>
          </p:cNvPr>
          <p:cNvSpPr/>
          <p:nvPr/>
        </p:nvSpPr>
        <p:spPr>
          <a:xfrm>
            <a:off x="3048001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A3BF8EBA-EEB7-B144-89EA-192FD28DD63E}"/>
              </a:ext>
            </a:extLst>
          </p:cNvPr>
          <p:cNvSpPr/>
          <p:nvPr/>
        </p:nvSpPr>
        <p:spPr>
          <a:xfrm>
            <a:off x="3048001" y="26419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E1B7D-BA98-BE41-9C02-643B30678FC9}"/>
              </a:ext>
            </a:extLst>
          </p:cNvPr>
          <p:cNvCxnSpPr>
            <a:endCxn id="43" idx="0"/>
          </p:cNvCxnSpPr>
          <p:nvPr/>
        </p:nvCxnSpPr>
        <p:spPr>
          <a:xfrm>
            <a:off x="3162300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4E280A5B-DCAC-3F4B-9F79-8049628E95EC}"/>
              </a:ext>
            </a:extLst>
          </p:cNvPr>
          <p:cNvCxnSpPr>
            <a:stCxn id="43" idx="4"/>
            <a:endCxn id="42" idx="0"/>
          </p:cNvCxnSpPr>
          <p:nvPr/>
        </p:nvCxnSpPr>
        <p:spPr>
          <a:xfrm>
            <a:off x="3162301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EDF0E4D-7759-F24D-B134-1A30588A74CE}"/>
              </a:ext>
            </a:extLst>
          </p:cNvPr>
          <p:cNvSpPr txBox="1"/>
          <p:nvPr/>
        </p:nvSpPr>
        <p:spPr>
          <a:xfrm>
            <a:off x="2857502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C0AFEF90-F51B-AF49-95A9-D621C949EFFF}"/>
              </a:ext>
            </a:extLst>
          </p:cNvPr>
          <p:cNvSpPr txBox="1"/>
          <p:nvPr/>
        </p:nvSpPr>
        <p:spPr>
          <a:xfrm>
            <a:off x="2857502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9A70EFD8-1288-2042-BB17-914C6493A124}"/>
              </a:ext>
            </a:extLst>
          </p:cNvPr>
          <p:cNvSpPr/>
          <p:nvPr/>
        </p:nvSpPr>
        <p:spPr>
          <a:xfrm>
            <a:off x="1424258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BAA65CB9-2404-1F4F-B175-115D22DAFBC2}"/>
              </a:ext>
            </a:extLst>
          </p:cNvPr>
          <p:cNvCxnSpPr>
            <a:endCxn id="48" idx="0"/>
          </p:cNvCxnSpPr>
          <p:nvPr/>
        </p:nvCxnSpPr>
        <p:spPr>
          <a:xfrm>
            <a:off x="1071420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9472FA7C-4F87-3D4C-A232-8CEA82DDDCA2}"/>
              </a:ext>
            </a:extLst>
          </p:cNvPr>
          <p:cNvSpPr/>
          <p:nvPr/>
        </p:nvSpPr>
        <p:spPr>
          <a:xfrm>
            <a:off x="1423126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C7B69865-8074-F941-820E-B3E81160B5E1}"/>
              </a:ext>
            </a:extLst>
          </p:cNvPr>
          <p:cNvCxnSpPr/>
          <p:nvPr/>
        </p:nvCxnSpPr>
        <p:spPr>
          <a:xfrm>
            <a:off x="1553148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Oval 51">
            <a:extLst>
              <a:ext uri="{FF2B5EF4-FFF2-40B4-BE49-F238E27FC236}">
                <a16:creationId xmlns:a16="http://schemas.microsoft.com/office/drawing/2014/main" id="{10B597A3-4D73-A644-9EEA-495557445512}"/>
              </a:ext>
            </a:extLst>
          </p:cNvPr>
          <p:cNvSpPr/>
          <p:nvPr/>
        </p:nvSpPr>
        <p:spPr>
          <a:xfrm>
            <a:off x="1421993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5035E1F7-E7B5-E04C-A8EA-DCE4365D46A3}"/>
              </a:ext>
            </a:extLst>
          </p:cNvPr>
          <p:cNvSpPr/>
          <p:nvPr/>
        </p:nvSpPr>
        <p:spPr>
          <a:xfrm>
            <a:off x="1421994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4" name="Straight Connector 53">
            <a:extLst>
              <a:ext uri="{FF2B5EF4-FFF2-40B4-BE49-F238E27FC236}">
                <a16:creationId xmlns:a16="http://schemas.microsoft.com/office/drawing/2014/main" id="{080D0124-4983-4049-8001-B811E3933FDC}"/>
              </a:ext>
            </a:extLst>
          </p:cNvPr>
          <p:cNvCxnSpPr>
            <a:stCxn id="50" idx="4"/>
            <a:endCxn id="52" idx="0"/>
          </p:cNvCxnSpPr>
          <p:nvPr/>
        </p:nvCxnSpPr>
        <p:spPr>
          <a:xfrm flipH="1">
            <a:off x="1536293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C80E4AF2-583C-F14B-88DF-84C7B5527457}"/>
              </a:ext>
            </a:extLst>
          </p:cNvPr>
          <p:cNvCxnSpPr/>
          <p:nvPr/>
        </p:nvCxnSpPr>
        <p:spPr>
          <a:xfrm>
            <a:off x="1536293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TextBox 55">
            <a:extLst>
              <a:ext uri="{FF2B5EF4-FFF2-40B4-BE49-F238E27FC236}">
                <a16:creationId xmlns:a16="http://schemas.microsoft.com/office/drawing/2014/main" id="{854B65F2-24F0-964F-8480-A10763120173}"/>
              </a:ext>
            </a:extLst>
          </p:cNvPr>
          <p:cNvSpPr txBox="1"/>
          <p:nvPr/>
        </p:nvSpPr>
        <p:spPr>
          <a:xfrm>
            <a:off x="1223859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DD70F0F-C1FF-A54A-9441-A7D94AE73E1D}"/>
              </a:ext>
            </a:extLst>
          </p:cNvPr>
          <p:cNvSpPr txBox="1"/>
          <p:nvPr/>
        </p:nvSpPr>
        <p:spPr>
          <a:xfrm>
            <a:off x="1250548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61DB6163-867F-6343-817C-D30CBA303131}"/>
              </a:ext>
            </a:extLst>
          </p:cNvPr>
          <p:cNvSpPr txBox="1"/>
          <p:nvPr/>
        </p:nvSpPr>
        <p:spPr>
          <a:xfrm>
            <a:off x="1243616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A91710D7-50C6-1444-A366-4FC66BE6458D}"/>
              </a:ext>
            </a:extLst>
          </p:cNvPr>
          <p:cNvSpPr txBox="1"/>
          <p:nvPr/>
        </p:nvSpPr>
        <p:spPr>
          <a:xfrm>
            <a:off x="1084076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664B6482-16AA-3F49-A06B-FBECC18389BE}"/>
              </a:ext>
            </a:extLst>
          </p:cNvPr>
          <p:cNvSpPr/>
          <p:nvPr/>
        </p:nvSpPr>
        <p:spPr>
          <a:xfrm>
            <a:off x="1420862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AD51CAA8-0AB6-E54C-BE20-4D0F82335E86}"/>
              </a:ext>
            </a:extLst>
          </p:cNvPr>
          <p:cNvCxnSpPr/>
          <p:nvPr/>
        </p:nvCxnSpPr>
        <p:spPr>
          <a:xfrm>
            <a:off x="1535161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TextBox 61">
            <a:extLst>
              <a:ext uri="{FF2B5EF4-FFF2-40B4-BE49-F238E27FC236}">
                <a16:creationId xmlns:a16="http://schemas.microsoft.com/office/drawing/2014/main" id="{B8C193D9-BFF8-414F-901A-734FA7FCFBCE}"/>
              </a:ext>
            </a:extLst>
          </p:cNvPr>
          <p:cNvSpPr txBox="1"/>
          <p:nvPr/>
        </p:nvSpPr>
        <p:spPr>
          <a:xfrm>
            <a:off x="1235079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F2362610-389C-C343-8C23-A725E6833FE0}"/>
              </a:ext>
            </a:extLst>
          </p:cNvPr>
          <p:cNvSpPr/>
          <p:nvPr/>
        </p:nvSpPr>
        <p:spPr>
          <a:xfrm>
            <a:off x="2813877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65ACCDDA-4311-AC45-B746-DAAD986349FB}"/>
              </a:ext>
            </a:extLst>
          </p:cNvPr>
          <p:cNvSpPr/>
          <p:nvPr/>
        </p:nvSpPr>
        <p:spPr>
          <a:xfrm>
            <a:off x="2812744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5" name="Oval 64">
            <a:extLst>
              <a:ext uri="{FF2B5EF4-FFF2-40B4-BE49-F238E27FC236}">
                <a16:creationId xmlns:a16="http://schemas.microsoft.com/office/drawing/2014/main" id="{F8798BAE-8D7E-164E-A0D9-AB4B518C28E7}"/>
              </a:ext>
            </a:extLst>
          </p:cNvPr>
          <p:cNvSpPr/>
          <p:nvPr/>
        </p:nvSpPr>
        <p:spPr>
          <a:xfrm>
            <a:off x="2812745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F2E7B3B8-F573-B04E-A70A-6CDBF9C9D09F}"/>
              </a:ext>
            </a:extLst>
          </p:cNvPr>
          <p:cNvCxnSpPr>
            <a:stCxn id="63" idx="4"/>
            <a:endCxn id="64" idx="0"/>
          </p:cNvCxnSpPr>
          <p:nvPr/>
        </p:nvCxnSpPr>
        <p:spPr>
          <a:xfrm flipH="1">
            <a:off x="2927044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65BF27EB-C476-3940-B73E-05B3825A8337}"/>
              </a:ext>
            </a:extLst>
          </p:cNvPr>
          <p:cNvCxnSpPr/>
          <p:nvPr/>
        </p:nvCxnSpPr>
        <p:spPr>
          <a:xfrm>
            <a:off x="2927044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Oval 67">
            <a:extLst>
              <a:ext uri="{FF2B5EF4-FFF2-40B4-BE49-F238E27FC236}">
                <a16:creationId xmlns:a16="http://schemas.microsoft.com/office/drawing/2014/main" id="{45534E2F-816B-8C46-92B6-0B80498147D1}"/>
              </a:ext>
            </a:extLst>
          </p:cNvPr>
          <p:cNvSpPr/>
          <p:nvPr/>
        </p:nvSpPr>
        <p:spPr>
          <a:xfrm>
            <a:off x="2811613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7C66815D-D7FA-9540-8609-57C3CE9F786A}"/>
              </a:ext>
            </a:extLst>
          </p:cNvPr>
          <p:cNvCxnSpPr/>
          <p:nvPr/>
        </p:nvCxnSpPr>
        <p:spPr>
          <a:xfrm>
            <a:off x="2925912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TextBox 69">
            <a:extLst>
              <a:ext uri="{FF2B5EF4-FFF2-40B4-BE49-F238E27FC236}">
                <a16:creationId xmlns:a16="http://schemas.microsoft.com/office/drawing/2014/main" id="{4EC7BD97-CA57-174B-8082-6CD6CD39AD27}"/>
              </a:ext>
            </a:extLst>
          </p:cNvPr>
          <p:cNvSpPr txBox="1"/>
          <p:nvPr/>
        </p:nvSpPr>
        <p:spPr>
          <a:xfrm>
            <a:off x="2614610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8EE64BB5-AB57-3A4A-8CA3-2507FFCF1923}"/>
              </a:ext>
            </a:extLst>
          </p:cNvPr>
          <p:cNvSpPr txBox="1"/>
          <p:nvPr/>
        </p:nvSpPr>
        <p:spPr>
          <a:xfrm>
            <a:off x="2625830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5A0BEDDF-C070-7544-AD7E-8271A3DD4015}"/>
              </a:ext>
            </a:extLst>
          </p:cNvPr>
          <p:cNvSpPr txBox="1"/>
          <p:nvPr/>
        </p:nvSpPr>
        <p:spPr>
          <a:xfrm>
            <a:off x="2641299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DA80D2EF-20A8-5E4F-887A-DE87530D1975}"/>
              </a:ext>
            </a:extLst>
          </p:cNvPr>
          <p:cNvCxnSpPr>
            <a:endCxn id="63" idx="1"/>
          </p:cNvCxnSpPr>
          <p:nvPr/>
        </p:nvCxnSpPr>
        <p:spPr>
          <a:xfrm>
            <a:off x="2345084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TextBox 73">
            <a:extLst>
              <a:ext uri="{FF2B5EF4-FFF2-40B4-BE49-F238E27FC236}">
                <a16:creationId xmlns:a16="http://schemas.microsoft.com/office/drawing/2014/main" id="{849F5BF6-5B7C-D142-B6F6-E3356857BD02}"/>
              </a:ext>
            </a:extLst>
          </p:cNvPr>
          <p:cNvSpPr txBox="1"/>
          <p:nvPr/>
        </p:nvSpPr>
        <p:spPr>
          <a:xfrm>
            <a:off x="2388590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4F17D70F-BC41-E242-BF78-47C4758F0036}"/>
              </a:ext>
            </a:extLst>
          </p:cNvPr>
          <p:cNvSpPr txBox="1"/>
          <p:nvPr/>
        </p:nvSpPr>
        <p:spPr>
          <a:xfrm>
            <a:off x="3427306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4BEC3DA2-BCA0-AB4D-B61B-7DAA40BB9756}"/>
              </a:ext>
            </a:extLst>
          </p:cNvPr>
          <p:cNvSpPr txBox="1"/>
          <p:nvPr/>
        </p:nvSpPr>
        <p:spPr>
          <a:xfrm>
            <a:off x="2630079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237F44E5-BD35-AB41-B216-CC7A9C6F3A9F}"/>
              </a:ext>
            </a:extLst>
          </p:cNvPr>
          <p:cNvSpPr/>
          <p:nvPr/>
        </p:nvSpPr>
        <p:spPr>
          <a:xfrm>
            <a:off x="382421" y="40617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8" name="Oval 77">
            <a:extLst>
              <a:ext uri="{FF2B5EF4-FFF2-40B4-BE49-F238E27FC236}">
                <a16:creationId xmlns:a16="http://schemas.microsoft.com/office/drawing/2014/main" id="{B38095A8-BCC1-8F44-ADFF-C910DABC6C8D}"/>
              </a:ext>
            </a:extLst>
          </p:cNvPr>
          <p:cNvSpPr/>
          <p:nvPr/>
        </p:nvSpPr>
        <p:spPr>
          <a:xfrm>
            <a:off x="382421" y="33439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7A21DC0-C3E0-BA49-8AFD-1D85A2F59185}"/>
              </a:ext>
            </a:extLst>
          </p:cNvPr>
          <p:cNvCxnSpPr>
            <a:endCxn id="78" idx="0"/>
          </p:cNvCxnSpPr>
          <p:nvPr/>
        </p:nvCxnSpPr>
        <p:spPr>
          <a:xfrm flipH="1">
            <a:off x="496721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7EB8A3F-02F8-6F4B-8212-EBC22DD7F435}"/>
              </a:ext>
            </a:extLst>
          </p:cNvPr>
          <p:cNvCxnSpPr>
            <a:stCxn id="78" idx="4"/>
            <a:endCxn id="77" idx="0"/>
          </p:cNvCxnSpPr>
          <p:nvPr/>
        </p:nvCxnSpPr>
        <p:spPr>
          <a:xfrm>
            <a:off x="496721" y="357251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1" name="TextBox 80">
            <a:extLst>
              <a:ext uri="{FF2B5EF4-FFF2-40B4-BE49-F238E27FC236}">
                <a16:creationId xmlns:a16="http://schemas.microsoft.com/office/drawing/2014/main" id="{72FBEB6F-EED4-9B41-8D77-B6443213F492}"/>
              </a:ext>
            </a:extLst>
          </p:cNvPr>
          <p:cNvSpPr txBox="1"/>
          <p:nvPr/>
        </p:nvSpPr>
        <p:spPr>
          <a:xfrm>
            <a:off x="381534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DE572FF8-294D-614F-8EA3-3169D10E532F}"/>
              </a:ext>
            </a:extLst>
          </p:cNvPr>
          <p:cNvSpPr txBox="1"/>
          <p:nvPr/>
        </p:nvSpPr>
        <p:spPr>
          <a:xfrm>
            <a:off x="167505" y="36324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3" name="Oval 82">
            <a:extLst>
              <a:ext uri="{FF2B5EF4-FFF2-40B4-BE49-F238E27FC236}">
                <a16:creationId xmlns:a16="http://schemas.microsoft.com/office/drawing/2014/main" id="{A0235B1D-BFE0-8545-8636-FA1DB3AF582E}"/>
              </a:ext>
            </a:extLst>
          </p:cNvPr>
          <p:cNvSpPr/>
          <p:nvPr/>
        </p:nvSpPr>
        <p:spPr>
          <a:xfrm>
            <a:off x="381000" y="474869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EA8CDCAB-F4CF-6549-A2C8-E3BF77843951}"/>
              </a:ext>
            </a:extLst>
          </p:cNvPr>
          <p:cNvSpPr/>
          <p:nvPr/>
        </p:nvSpPr>
        <p:spPr>
          <a:xfrm>
            <a:off x="381001" y="53623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22E6E4DE-5230-064E-96F9-B1F18BA57DB2}"/>
              </a:ext>
            </a:extLst>
          </p:cNvPr>
          <p:cNvCxnSpPr>
            <a:endCxn id="83" idx="0"/>
          </p:cNvCxnSpPr>
          <p:nvPr/>
        </p:nvCxnSpPr>
        <p:spPr>
          <a:xfrm flipH="1">
            <a:off x="495300" y="4291584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FF561C94-40C2-B248-BDC1-8E73C429EAA9}"/>
              </a:ext>
            </a:extLst>
          </p:cNvPr>
          <p:cNvCxnSpPr/>
          <p:nvPr/>
        </p:nvCxnSpPr>
        <p:spPr>
          <a:xfrm>
            <a:off x="495300" y="497729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>
            <a:extLst>
              <a:ext uri="{FF2B5EF4-FFF2-40B4-BE49-F238E27FC236}">
                <a16:creationId xmlns:a16="http://schemas.microsoft.com/office/drawing/2014/main" id="{06C42007-690A-504D-AC83-7D2330917458}"/>
              </a:ext>
            </a:extLst>
          </p:cNvPr>
          <p:cNvSpPr txBox="1"/>
          <p:nvPr/>
        </p:nvSpPr>
        <p:spPr>
          <a:xfrm>
            <a:off x="209555" y="50165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1214653E-8625-4B40-9A83-5A2FC8A8D334}"/>
              </a:ext>
            </a:extLst>
          </p:cNvPr>
          <p:cNvSpPr txBox="1"/>
          <p:nvPr/>
        </p:nvSpPr>
        <p:spPr>
          <a:xfrm>
            <a:off x="209555" y="434563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Oval 88">
            <a:extLst>
              <a:ext uri="{FF2B5EF4-FFF2-40B4-BE49-F238E27FC236}">
                <a16:creationId xmlns:a16="http://schemas.microsoft.com/office/drawing/2014/main" id="{98B68E01-D963-3D4C-8137-8142692D64DC}"/>
              </a:ext>
            </a:extLst>
          </p:cNvPr>
          <p:cNvSpPr/>
          <p:nvPr/>
        </p:nvSpPr>
        <p:spPr>
          <a:xfrm>
            <a:off x="3657601" y="33598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423E4950-8FFC-C640-B5C8-88977B9464CB}"/>
              </a:ext>
            </a:extLst>
          </p:cNvPr>
          <p:cNvCxnSpPr>
            <a:stCxn id="43" idx="5"/>
          </p:cNvCxnSpPr>
          <p:nvPr/>
        </p:nvCxnSpPr>
        <p:spPr>
          <a:xfrm>
            <a:off x="3243122" y="2837111"/>
            <a:ext cx="528779" cy="51572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Oval 90">
            <a:extLst>
              <a:ext uri="{FF2B5EF4-FFF2-40B4-BE49-F238E27FC236}">
                <a16:creationId xmlns:a16="http://schemas.microsoft.com/office/drawing/2014/main" id="{CED55AC9-B94E-DC40-BA0E-8AA19B0BAB7E}"/>
              </a:ext>
            </a:extLst>
          </p:cNvPr>
          <p:cNvSpPr/>
          <p:nvPr/>
        </p:nvSpPr>
        <p:spPr>
          <a:xfrm>
            <a:off x="3656469" y="39814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9454FDF8-DFF2-604C-B574-2D81166AEFB3}"/>
              </a:ext>
            </a:extLst>
          </p:cNvPr>
          <p:cNvCxnSpPr/>
          <p:nvPr/>
        </p:nvCxnSpPr>
        <p:spPr>
          <a:xfrm>
            <a:off x="3770768" y="359644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TextBox 92">
            <a:extLst>
              <a:ext uri="{FF2B5EF4-FFF2-40B4-BE49-F238E27FC236}">
                <a16:creationId xmlns:a16="http://schemas.microsoft.com/office/drawing/2014/main" id="{5D4AFF1F-D616-A643-AB76-8709DE6849D6}"/>
              </a:ext>
            </a:extLst>
          </p:cNvPr>
          <p:cNvSpPr txBox="1"/>
          <p:nvPr/>
        </p:nvSpPr>
        <p:spPr>
          <a:xfrm>
            <a:off x="3259468" y="300335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E75FD796-8369-134A-9E7D-DE994153CB45}"/>
              </a:ext>
            </a:extLst>
          </p:cNvPr>
          <p:cNvSpPr txBox="1"/>
          <p:nvPr/>
        </p:nvSpPr>
        <p:spPr>
          <a:xfrm>
            <a:off x="3470686" y="36007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5" name="Oval 94">
            <a:extLst>
              <a:ext uri="{FF2B5EF4-FFF2-40B4-BE49-F238E27FC236}">
                <a16:creationId xmlns:a16="http://schemas.microsoft.com/office/drawing/2014/main" id="{14895ECB-AA8B-D746-963C-ED68B4CAD44B}"/>
              </a:ext>
            </a:extLst>
          </p:cNvPr>
          <p:cNvSpPr>
            <a:spLocks noChangeAspect="1"/>
          </p:cNvSpPr>
          <p:nvPr/>
        </p:nvSpPr>
        <p:spPr>
          <a:xfrm>
            <a:off x="2209800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3F863B41-8C14-6E44-9218-E944B0A5B6C1}"/>
              </a:ext>
            </a:extLst>
          </p:cNvPr>
          <p:cNvSpPr txBox="1"/>
          <p:nvPr/>
        </p:nvSpPr>
        <p:spPr>
          <a:xfrm>
            <a:off x="2188564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97" name="Content Placeholder 3">
            <a:extLst>
              <a:ext uri="{FF2B5EF4-FFF2-40B4-BE49-F238E27FC236}">
                <a16:creationId xmlns:a16="http://schemas.microsoft.com/office/drawing/2014/main" id="{DEF80203-9668-A042-BDDA-3678CAC7B0B8}"/>
              </a:ext>
            </a:extLst>
          </p:cNvPr>
          <p:cNvSpPr txBox="1">
            <a:spLocks/>
          </p:cNvSpPr>
          <p:nvPr/>
        </p:nvSpPr>
        <p:spPr>
          <a:xfrm>
            <a:off x="4745629" y="1722769"/>
            <a:ext cx="4245970" cy="1818517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b="1" dirty="0">
                <a:solidFill>
                  <a:schemeClr val="tx2"/>
                </a:solidFill>
                <a:latin typeface="Optima" panose="02000503060000020004" pitchFamily="2" charset="0"/>
              </a:rPr>
              <a:t>Checkpoint:</a:t>
            </a:r>
            <a:r>
              <a:rPr lang="en-US" sz="2800" dirty="0">
                <a:solidFill>
                  <a:schemeClr val="tx2"/>
                </a:solidFill>
                <a:latin typeface="Optima" panose="02000503060000020004" pitchFamily="2" charset="0"/>
              </a:rPr>
              <a:t> </a:t>
            </a:r>
            <a:r>
              <a:rPr lang="en-US" sz="2800" dirty="0">
                <a:latin typeface="Optima" panose="02000503060000020004" pitchFamily="2" charset="0"/>
              </a:rPr>
              <a:t>How can we use the </a:t>
            </a:r>
            <a:r>
              <a:rPr lang="en-US" sz="2800" dirty="0" err="1">
                <a:latin typeface="Optima" panose="02000503060000020004" pitchFamily="2" charset="0"/>
              </a:rPr>
              <a:t>trie</a:t>
            </a:r>
            <a:r>
              <a:rPr lang="en-US" sz="2800" dirty="0">
                <a:latin typeface="Optima" panose="02000503060000020004" pitchFamily="2" charset="0"/>
              </a:rPr>
              <a:t> for pattern matching? (</a:t>
            </a:r>
            <a:r>
              <a:rPr lang="en-US" sz="2800" dirty="0" err="1">
                <a:latin typeface="Optima" panose="02000503060000020004" pitchFamily="2" charset="0"/>
              </a:rPr>
              <a:t>e.g</a:t>
            </a:r>
            <a:r>
              <a:rPr lang="en-US" sz="2800" dirty="0">
                <a:latin typeface="Optima" panose="02000503060000020004" pitchFamily="2" charset="0"/>
              </a:rPr>
              <a:t>, say </a:t>
            </a:r>
            <a:r>
              <a:rPr lang="en-US" sz="2800" i="1" dirty="0">
                <a:latin typeface="Optima" panose="02000503060000020004" pitchFamily="2" charset="0"/>
              </a:rPr>
              <a:t>Text</a:t>
            </a:r>
            <a:r>
              <a:rPr lang="en-US" sz="2800" dirty="0">
                <a:latin typeface="Optima" panose="02000503060000020004" pitchFamily="2" charset="0"/>
              </a:rPr>
              <a:t> = “</a:t>
            </a:r>
            <a:r>
              <a:rPr lang="en-US" sz="2800" dirty="0" err="1">
                <a:latin typeface="Optima" panose="02000503060000020004" pitchFamily="2" charset="0"/>
              </a:rPr>
              <a:t>panamabananas</a:t>
            </a:r>
            <a:r>
              <a:rPr lang="en-US" sz="2800" dirty="0">
                <a:latin typeface="Optima" panose="02000503060000020004" pitchFamily="2" charset="0"/>
              </a:rPr>
              <a:t>”).</a:t>
            </a:r>
            <a:endParaRPr lang="en-US" sz="2800" b="1" dirty="0"/>
          </a:p>
        </p:txBody>
      </p:sp>
    </p:spTree>
    <p:extLst>
      <p:ext uri="{BB962C8B-B14F-4D97-AF65-F5344CB8AC3E}">
        <p14:creationId xmlns:p14="http://schemas.microsoft.com/office/powerpoint/2010/main" val="1868350539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DFCBE97-266E-2548-BAB9-94A54975599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6165335-C695-CC49-9D30-C4D5F49B30F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C4182321-1173-8E42-8B15-E0AC976F4D30}"/>
              </a:ext>
            </a:extLst>
          </p:cNvPr>
          <p:cNvSpPr/>
          <p:nvPr/>
        </p:nvSpPr>
        <p:spPr>
          <a:xfrm>
            <a:off x="876299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C24F25FB-B238-1144-A42E-15148C598F33}"/>
              </a:ext>
            </a:extLst>
          </p:cNvPr>
          <p:cNvSpPr/>
          <p:nvPr/>
        </p:nvSpPr>
        <p:spPr>
          <a:xfrm>
            <a:off x="1117087" y="2031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39CC1413-85A5-1E49-BD7C-4E07BFC746CC}"/>
              </a:ext>
            </a:extLst>
          </p:cNvPr>
          <p:cNvSpPr/>
          <p:nvPr/>
        </p:nvSpPr>
        <p:spPr>
          <a:xfrm>
            <a:off x="876299" y="263793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EE355A8C-3D44-6B4E-9695-07C099518F06}"/>
              </a:ext>
            </a:extLst>
          </p:cNvPr>
          <p:cNvCxnSpPr>
            <a:stCxn id="6" idx="3"/>
            <a:endCxn id="7" idx="0"/>
          </p:cNvCxnSpPr>
          <p:nvPr/>
        </p:nvCxnSpPr>
        <p:spPr>
          <a:xfrm flipH="1">
            <a:off x="990599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5B6FE9D2-2E05-A940-867D-2FEC33E7A586}"/>
              </a:ext>
            </a:extLst>
          </p:cNvPr>
          <p:cNvCxnSpPr>
            <a:stCxn id="7" idx="4"/>
            <a:endCxn id="5" idx="0"/>
          </p:cNvCxnSpPr>
          <p:nvPr/>
        </p:nvCxnSpPr>
        <p:spPr>
          <a:xfrm>
            <a:off x="990599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A78DA965-CE03-6445-9BB0-E1870DD5CB8B}"/>
              </a:ext>
            </a:extLst>
          </p:cNvPr>
          <p:cNvSpPr txBox="1"/>
          <p:nvPr/>
        </p:nvSpPr>
        <p:spPr>
          <a:xfrm>
            <a:off x="1223859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98EBA19-E9F4-3F47-BCC2-912DDACB67FA}"/>
              </a:ext>
            </a:extLst>
          </p:cNvPr>
          <p:cNvSpPr txBox="1"/>
          <p:nvPr/>
        </p:nvSpPr>
        <p:spPr>
          <a:xfrm>
            <a:off x="685800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11A6302-DA4E-E943-82F1-252228214D52}"/>
              </a:ext>
            </a:extLst>
          </p:cNvPr>
          <p:cNvSpPr txBox="1"/>
          <p:nvPr/>
        </p:nvSpPr>
        <p:spPr>
          <a:xfrm>
            <a:off x="685800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29E8AA88-77EE-9644-89BB-496D4EAF1B01}"/>
              </a:ext>
            </a:extLst>
          </p:cNvPr>
          <p:cNvCxnSpPr>
            <a:endCxn id="6" idx="7"/>
          </p:cNvCxnSpPr>
          <p:nvPr/>
        </p:nvCxnSpPr>
        <p:spPr>
          <a:xfrm flipH="1">
            <a:off x="1312208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510BB54F-6B1C-3440-91B2-8E1B6E5845D5}"/>
              </a:ext>
            </a:extLst>
          </p:cNvPr>
          <p:cNvSpPr/>
          <p:nvPr/>
        </p:nvSpPr>
        <p:spPr>
          <a:xfrm>
            <a:off x="2135295" y="33510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455E9B8B-C1FF-A340-BE5D-ACFC1C51557E}"/>
              </a:ext>
            </a:extLst>
          </p:cNvPr>
          <p:cNvSpPr/>
          <p:nvPr/>
        </p:nvSpPr>
        <p:spPr>
          <a:xfrm>
            <a:off x="2135294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E84B44F1-473D-ED43-8EE7-2433B78E4E40}"/>
              </a:ext>
            </a:extLst>
          </p:cNvPr>
          <p:cNvCxnSpPr>
            <a:endCxn id="15" idx="0"/>
          </p:cNvCxnSpPr>
          <p:nvPr/>
        </p:nvCxnSpPr>
        <p:spPr>
          <a:xfrm flipH="1">
            <a:off x="2249594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CE16AFFC-0D91-9A4B-B8ED-240597E6F680}"/>
              </a:ext>
            </a:extLst>
          </p:cNvPr>
          <p:cNvSpPr/>
          <p:nvPr/>
        </p:nvSpPr>
        <p:spPr>
          <a:xfrm>
            <a:off x="2135295" y="26332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9BC4F6DA-B0EC-D24F-95A4-73BF9B90BD81}"/>
              </a:ext>
            </a:extLst>
          </p:cNvPr>
          <p:cNvCxnSpPr>
            <a:stCxn id="15" idx="4"/>
            <a:endCxn id="17" idx="0"/>
          </p:cNvCxnSpPr>
          <p:nvPr/>
        </p:nvCxnSpPr>
        <p:spPr>
          <a:xfrm>
            <a:off x="2249594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30EE2718-6A3F-C146-848F-F04FEF390C54}"/>
              </a:ext>
            </a:extLst>
          </p:cNvPr>
          <p:cNvCxnSpPr>
            <a:stCxn id="17" idx="4"/>
            <a:endCxn id="14" idx="0"/>
          </p:cNvCxnSpPr>
          <p:nvPr/>
        </p:nvCxnSpPr>
        <p:spPr>
          <a:xfrm>
            <a:off x="2249595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Box 19">
            <a:extLst>
              <a:ext uri="{FF2B5EF4-FFF2-40B4-BE49-F238E27FC236}">
                <a16:creationId xmlns:a16="http://schemas.microsoft.com/office/drawing/2014/main" id="{BDD39E45-12E4-EE44-989C-B7C8153AAC78}"/>
              </a:ext>
            </a:extLst>
          </p:cNvPr>
          <p:cNvSpPr txBox="1"/>
          <p:nvPr/>
        </p:nvSpPr>
        <p:spPr>
          <a:xfrm>
            <a:off x="2073575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2E38B51F-F3AF-4746-87BE-07091AB991E6}"/>
              </a:ext>
            </a:extLst>
          </p:cNvPr>
          <p:cNvSpPr txBox="1"/>
          <p:nvPr/>
        </p:nvSpPr>
        <p:spPr>
          <a:xfrm>
            <a:off x="1981200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60F9BFF7-0BED-4F40-B162-1AB0671D1633}"/>
              </a:ext>
            </a:extLst>
          </p:cNvPr>
          <p:cNvSpPr txBox="1"/>
          <p:nvPr/>
        </p:nvSpPr>
        <p:spPr>
          <a:xfrm>
            <a:off x="1981200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60C5FC45-ED3C-2E42-9A76-E46CF856BAF4}"/>
              </a:ext>
            </a:extLst>
          </p:cNvPr>
          <p:cNvSpPr/>
          <p:nvPr/>
        </p:nvSpPr>
        <p:spPr>
          <a:xfrm>
            <a:off x="4191001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45DEC294-9E23-C74C-991C-A64D69511BA7}"/>
              </a:ext>
            </a:extLst>
          </p:cNvPr>
          <p:cNvSpPr/>
          <p:nvPr/>
        </p:nvSpPr>
        <p:spPr>
          <a:xfrm>
            <a:off x="4191000" y="20148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5BCA92B5-833A-9347-8886-F15518967AEB}"/>
              </a:ext>
            </a:extLst>
          </p:cNvPr>
          <p:cNvSpPr/>
          <p:nvPr/>
        </p:nvSpPr>
        <p:spPr>
          <a:xfrm>
            <a:off x="4191001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25A85C7-E99B-514B-A96C-2A731D111611}"/>
              </a:ext>
            </a:extLst>
          </p:cNvPr>
          <p:cNvCxnSpPr>
            <a:stCxn id="24" idx="4"/>
            <a:endCxn id="25" idx="0"/>
          </p:cNvCxnSpPr>
          <p:nvPr/>
        </p:nvCxnSpPr>
        <p:spPr>
          <a:xfrm>
            <a:off x="4305300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58E4B38D-625D-CB41-AF71-FEF2D7A85688}"/>
              </a:ext>
            </a:extLst>
          </p:cNvPr>
          <p:cNvCxnSpPr>
            <a:stCxn id="25" idx="4"/>
            <a:endCxn id="23" idx="0"/>
          </p:cNvCxnSpPr>
          <p:nvPr/>
        </p:nvCxnSpPr>
        <p:spPr>
          <a:xfrm>
            <a:off x="4305301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2ED4D270-305E-D748-B316-AD5394885AD4}"/>
              </a:ext>
            </a:extLst>
          </p:cNvPr>
          <p:cNvSpPr txBox="1"/>
          <p:nvPr/>
        </p:nvSpPr>
        <p:spPr>
          <a:xfrm>
            <a:off x="4000502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60C4E5A8-2466-8D42-9504-3D063EFF5422}"/>
              </a:ext>
            </a:extLst>
          </p:cNvPr>
          <p:cNvSpPr txBox="1"/>
          <p:nvPr/>
        </p:nvSpPr>
        <p:spPr>
          <a:xfrm>
            <a:off x="4000502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6202F8E9-1EEA-E047-9528-0FDE51EBA480}"/>
              </a:ext>
            </a:extLst>
          </p:cNvPr>
          <p:cNvCxnSpPr>
            <a:endCxn id="24" idx="0"/>
          </p:cNvCxnSpPr>
          <p:nvPr/>
        </p:nvCxnSpPr>
        <p:spPr>
          <a:xfrm>
            <a:off x="2552700" y="1267641"/>
            <a:ext cx="1752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Oval 30">
            <a:extLst>
              <a:ext uri="{FF2B5EF4-FFF2-40B4-BE49-F238E27FC236}">
                <a16:creationId xmlns:a16="http://schemas.microsoft.com/office/drawing/2014/main" id="{1D38B3BD-6CCC-134B-880D-9982FD4C3546}"/>
              </a:ext>
            </a:extLst>
          </p:cNvPr>
          <p:cNvSpPr/>
          <p:nvPr/>
        </p:nvSpPr>
        <p:spPr>
          <a:xfrm>
            <a:off x="2135295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815AD409-8937-A446-A3EC-9ED936039EA5}"/>
              </a:ext>
            </a:extLst>
          </p:cNvPr>
          <p:cNvSpPr/>
          <p:nvPr/>
        </p:nvSpPr>
        <p:spPr>
          <a:xfrm>
            <a:off x="2135295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40C45FC7-6CD3-D846-8C84-5B03D4DCB4F8}"/>
              </a:ext>
            </a:extLst>
          </p:cNvPr>
          <p:cNvCxnSpPr>
            <a:endCxn id="32" idx="0"/>
          </p:cNvCxnSpPr>
          <p:nvPr/>
        </p:nvCxnSpPr>
        <p:spPr>
          <a:xfrm>
            <a:off x="2249594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15898498-F816-5142-93E2-98FCBCA2E3D0}"/>
              </a:ext>
            </a:extLst>
          </p:cNvPr>
          <p:cNvCxnSpPr>
            <a:stCxn id="32" idx="4"/>
            <a:endCxn id="31" idx="0"/>
          </p:cNvCxnSpPr>
          <p:nvPr/>
        </p:nvCxnSpPr>
        <p:spPr>
          <a:xfrm>
            <a:off x="2249595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TextBox 34">
            <a:extLst>
              <a:ext uri="{FF2B5EF4-FFF2-40B4-BE49-F238E27FC236}">
                <a16:creationId xmlns:a16="http://schemas.microsoft.com/office/drawing/2014/main" id="{FBCCCB14-E2AF-8F4F-88E8-3CF20144C0D5}"/>
              </a:ext>
            </a:extLst>
          </p:cNvPr>
          <p:cNvSpPr txBox="1"/>
          <p:nvPr/>
        </p:nvSpPr>
        <p:spPr>
          <a:xfrm>
            <a:off x="1981200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FFD566D3-BBC8-814D-918A-070B72E01FC1}"/>
              </a:ext>
            </a:extLst>
          </p:cNvPr>
          <p:cNvSpPr txBox="1"/>
          <p:nvPr/>
        </p:nvSpPr>
        <p:spPr>
          <a:xfrm>
            <a:off x="1981200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408A136C-535B-2141-9269-5028CA021C3B}"/>
              </a:ext>
            </a:extLst>
          </p:cNvPr>
          <p:cNvSpPr/>
          <p:nvPr/>
        </p:nvSpPr>
        <p:spPr>
          <a:xfrm>
            <a:off x="2135295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281F126-C078-A04E-BE1A-E80758C28850}"/>
              </a:ext>
            </a:extLst>
          </p:cNvPr>
          <p:cNvCxnSpPr>
            <a:endCxn id="37" idx="0"/>
          </p:cNvCxnSpPr>
          <p:nvPr/>
        </p:nvCxnSpPr>
        <p:spPr>
          <a:xfrm>
            <a:off x="2249594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Box 38">
            <a:extLst>
              <a:ext uri="{FF2B5EF4-FFF2-40B4-BE49-F238E27FC236}">
                <a16:creationId xmlns:a16="http://schemas.microsoft.com/office/drawing/2014/main" id="{D9E00802-C947-EC49-84ED-F907B3BDC5F9}"/>
              </a:ext>
            </a:extLst>
          </p:cNvPr>
          <p:cNvSpPr txBox="1"/>
          <p:nvPr/>
        </p:nvSpPr>
        <p:spPr>
          <a:xfrm>
            <a:off x="1981200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39D7BF67-0273-4C45-8AA1-1152A93CCB36}"/>
              </a:ext>
            </a:extLst>
          </p:cNvPr>
          <p:cNvSpPr/>
          <p:nvPr/>
        </p:nvSpPr>
        <p:spPr>
          <a:xfrm>
            <a:off x="3048001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3962BEA9-5AB7-F54A-979A-73F9D2DC6937}"/>
              </a:ext>
            </a:extLst>
          </p:cNvPr>
          <p:cNvCxnSpPr>
            <a:endCxn id="40" idx="0"/>
          </p:cNvCxnSpPr>
          <p:nvPr/>
        </p:nvCxnSpPr>
        <p:spPr>
          <a:xfrm>
            <a:off x="2552700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Oval 41">
            <a:extLst>
              <a:ext uri="{FF2B5EF4-FFF2-40B4-BE49-F238E27FC236}">
                <a16:creationId xmlns:a16="http://schemas.microsoft.com/office/drawing/2014/main" id="{7C4F19FC-D23D-F94E-BFA7-7552704B8EB0}"/>
              </a:ext>
            </a:extLst>
          </p:cNvPr>
          <p:cNvSpPr/>
          <p:nvPr/>
        </p:nvSpPr>
        <p:spPr>
          <a:xfrm>
            <a:off x="3048001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A3BF8EBA-EEB7-B144-89EA-192FD28DD63E}"/>
              </a:ext>
            </a:extLst>
          </p:cNvPr>
          <p:cNvSpPr/>
          <p:nvPr/>
        </p:nvSpPr>
        <p:spPr>
          <a:xfrm>
            <a:off x="3048001" y="26419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CBE1B7D-BA98-BE41-9C02-643B30678FC9}"/>
              </a:ext>
            </a:extLst>
          </p:cNvPr>
          <p:cNvCxnSpPr>
            <a:endCxn id="43" idx="0"/>
          </p:cNvCxnSpPr>
          <p:nvPr/>
        </p:nvCxnSpPr>
        <p:spPr>
          <a:xfrm>
            <a:off x="3162300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4E280A5B-DCAC-3F4B-9F79-8049628E95EC}"/>
              </a:ext>
            </a:extLst>
          </p:cNvPr>
          <p:cNvCxnSpPr>
            <a:stCxn id="43" idx="4"/>
            <a:endCxn id="42" idx="0"/>
          </p:cNvCxnSpPr>
          <p:nvPr/>
        </p:nvCxnSpPr>
        <p:spPr>
          <a:xfrm>
            <a:off x="3162301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EDF0E4D-7759-F24D-B134-1A30588A74CE}"/>
              </a:ext>
            </a:extLst>
          </p:cNvPr>
          <p:cNvSpPr txBox="1"/>
          <p:nvPr/>
        </p:nvSpPr>
        <p:spPr>
          <a:xfrm>
            <a:off x="2857502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C0AFEF90-F51B-AF49-95A9-D621C949EFFF}"/>
              </a:ext>
            </a:extLst>
          </p:cNvPr>
          <p:cNvSpPr txBox="1"/>
          <p:nvPr/>
        </p:nvSpPr>
        <p:spPr>
          <a:xfrm>
            <a:off x="2857502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9A70EFD8-1288-2042-BB17-914C6493A124}"/>
              </a:ext>
            </a:extLst>
          </p:cNvPr>
          <p:cNvSpPr/>
          <p:nvPr/>
        </p:nvSpPr>
        <p:spPr>
          <a:xfrm>
            <a:off x="1424258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BAA65CB9-2404-1F4F-B175-115D22DAFBC2}"/>
              </a:ext>
            </a:extLst>
          </p:cNvPr>
          <p:cNvCxnSpPr>
            <a:endCxn id="48" idx="0"/>
          </p:cNvCxnSpPr>
          <p:nvPr/>
        </p:nvCxnSpPr>
        <p:spPr>
          <a:xfrm>
            <a:off x="1071420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9472FA7C-4F87-3D4C-A232-8CEA82DDDCA2}"/>
              </a:ext>
            </a:extLst>
          </p:cNvPr>
          <p:cNvSpPr/>
          <p:nvPr/>
        </p:nvSpPr>
        <p:spPr>
          <a:xfrm>
            <a:off x="1423126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C7B69865-8074-F941-820E-B3E81160B5E1}"/>
              </a:ext>
            </a:extLst>
          </p:cNvPr>
          <p:cNvCxnSpPr/>
          <p:nvPr/>
        </p:nvCxnSpPr>
        <p:spPr>
          <a:xfrm>
            <a:off x="1553148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Oval 51">
            <a:extLst>
              <a:ext uri="{FF2B5EF4-FFF2-40B4-BE49-F238E27FC236}">
                <a16:creationId xmlns:a16="http://schemas.microsoft.com/office/drawing/2014/main" id="{10B597A3-4D73-A644-9EEA-495557445512}"/>
              </a:ext>
            </a:extLst>
          </p:cNvPr>
          <p:cNvSpPr/>
          <p:nvPr/>
        </p:nvSpPr>
        <p:spPr>
          <a:xfrm>
            <a:off x="1421993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5035E1F7-E7B5-E04C-A8EA-DCE4365D46A3}"/>
              </a:ext>
            </a:extLst>
          </p:cNvPr>
          <p:cNvSpPr/>
          <p:nvPr/>
        </p:nvSpPr>
        <p:spPr>
          <a:xfrm>
            <a:off x="1421994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4" name="Straight Connector 53">
            <a:extLst>
              <a:ext uri="{FF2B5EF4-FFF2-40B4-BE49-F238E27FC236}">
                <a16:creationId xmlns:a16="http://schemas.microsoft.com/office/drawing/2014/main" id="{080D0124-4983-4049-8001-B811E3933FDC}"/>
              </a:ext>
            </a:extLst>
          </p:cNvPr>
          <p:cNvCxnSpPr>
            <a:stCxn id="50" idx="4"/>
            <a:endCxn id="52" idx="0"/>
          </p:cNvCxnSpPr>
          <p:nvPr/>
        </p:nvCxnSpPr>
        <p:spPr>
          <a:xfrm flipH="1">
            <a:off x="1536293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C80E4AF2-583C-F14B-88DF-84C7B5527457}"/>
              </a:ext>
            </a:extLst>
          </p:cNvPr>
          <p:cNvCxnSpPr/>
          <p:nvPr/>
        </p:nvCxnSpPr>
        <p:spPr>
          <a:xfrm>
            <a:off x="1536293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TextBox 55">
            <a:extLst>
              <a:ext uri="{FF2B5EF4-FFF2-40B4-BE49-F238E27FC236}">
                <a16:creationId xmlns:a16="http://schemas.microsoft.com/office/drawing/2014/main" id="{854B65F2-24F0-964F-8480-A10763120173}"/>
              </a:ext>
            </a:extLst>
          </p:cNvPr>
          <p:cNvSpPr txBox="1"/>
          <p:nvPr/>
        </p:nvSpPr>
        <p:spPr>
          <a:xfrm>
            <a:off x="1223859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DD70F0F-C1FF-A54A-9441-A7D94AE73E1D}"/>
              </a:ext>
            </a:extLst>
          </p:cNvPr>
          <p:cNvSpPr txBox="1"/>
          <p:nvPr/>
        </p:nvSpPr>
        <p:spPr>
          <a:xfrm>
            <a:off x="1250548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61DB6163-867F-6343-817C-D30CBA303131}"/>
              </a:ext>
            </a:extLst>
          </p:cNvPr>
          <p:cNvSpPr txBox="1"/>
          <p:nvPr/>
        </p:nvSpPr>
        <p:spPr>
          <a:xfrm>
            <a:off x="1243616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A91710D7-50C6-1444-A366-4FC66BE6458D}"/>
              </a:ext>
            </a:extLst>
          </p:cNvPr>
          <p:cNvSpPr txBox="1"/>
          <p:nvPr/>
        </p:nvSpPr>
        <p:spPr>
          <a:xfrm>
            <a:off x="1084076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664B6482-16AA-3F49-A06B-FBECC18389BE}"/>
              </a:ext>
            </a:extLst>
          </p:cNvPr>
          <p:cNvSpPr/>
          <p:nvPr/>
        </p:nvSpPr>
        <p:spPr>
          <a:xfrm>
            <a:off x="1420862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AD51CAA8-0AB6-E54C-BE20-4D0F82335E86}"/>
              </a:ext>
            </a:extLst>
          </p:cNvPr>
          <p:cNvCxnSpPr/>
          <p:nvPr/>
        </p:nvCxnSpPr>
        <p:spPr>
          <a:xfrm>
            <a:off x="1535161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TextBox 61">
            <a:extLst>
              <a:ext uri="{FF2B5EF4-FFF2-40B4-BE49-F238E27FC236}">
                <a16:creationId xmlns:a16="http://schemas.microsoft.com/office/drawing/2014/main" id="{B8C193D9-BFF8-414F-901A-734FA7FCFBCE}"/>
              </a:ext>
            </a:extLst>
          </p:cNvPr>
          <p:cNvSpPr txBox="1"/>
          <p:nvPr/>
        </p:nvSpPr>
        <p:spPr>
          <a:xfrm>
            <a:off x="1235079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F2362610-389C-C343-8C23-A725E6833FE0}"/>
              </a:ext>
            </a:extLst>
          </p:cNvPr>
          <p:cNvSpPr/>
          <p:nvPr/>
        </p:nvSpPr>
        <p:spPr>
          <a:xfrm>
            <a:off x="2813877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65ACCDDA-4311-AC45-B746-DAAD986349FB}"/>
              </a:ext>
            </a:extLst>
          </p:cNvPr>
          <p:cNvSpPr/>
          <p:nvPr/>
        </p:nvSpPr>
        <p:spPr>
          <a:xfrm>
            <a:off x="2812744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5" name="Oval 64">
            <a:extLst>
              <a:ext uri="{FF2B5EF4-FFF2-40B4-BE49-F238E27FC236}">
                <a16:creationId xmlns:a16="http://schemas.microsoft.com/office/drawing/2014/main" id="{F8798BAE-8D7E-164E-A0D9-AB4B518C28E7}"/>
              </a:ext>
            </a:extLst>
          </p:cNvPr>
          <p:cNvSpPr/>
          <p:nvPr/>
        </p:nvSpPr>
        <p:spPr>
          <a:xfrm>
            <a:off x="2812745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F2E7B3B8-F573-B04E-A70A-6CDBF9C9D09F}"/>
              </a:ext>
            </a:extLst>
          </p:cNvPr>
          <p:cNvCxnSpPr>
            <a:stCxn id="63" idx="4"/>
            <a:endCxn id="64" idx="0"/>
          </p:cNvCxnSpPr>
          <p:nvPr/>
        </p:nvCxnSpPr>
        <p:spPr>
          <a:xfrm flipH="1">
            <a:off x="2927044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65BF27EB-C476-3940-B73E-05B3825A8337}"/>
              </a:ext>
            </a:extLst>
          </p:cNvPr>
          <p:cNvCxnSpPr/>
          <p:nvPr/>
        </p:nvCxnSpPr>
        <p:spPr>
          <a:xfrm>
            <a:off x="2927044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Oval 67">
            <a:extLst>
              <a:ext uri="{FF2B5EF4-FFF2-40B4-BE49-F238E27FC236}">
                <a16:creationId xmlns:a16="http://schemas.microsoft.com/office/drawing/2014/main" id="{45534E2F-816B-8C46-92B6-0B80498147D1}"/>
              </a:ext>
            </a:extLst>
          </p:cNvPr>
          <p:cNvSpPr/>
          <p:nvPr/>
        </p:nvSpPr>
        <p:spPr>
          <a:xfrm>
            <a:off x="2811613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7C66815D-D7FA-9540-8609-57C3CE9F786A}"/>
              </a:ext>
            </a:extLst>
          </p:cNvPr>
          <p:cNvCxnSpPr/>
          <p:nvPr/>
        </p:nvCxnSpPr>
        <p:spPr>
          <a:xfrm>
            <a:off x="2925912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TextBox 69">
            <a:extLst>
              <a:ext uri="{FF2B5EF4-FFF2-40B4-BE49-F238E27FC236}">
                <a16:creationId xmlns:a16="http://schemas.microsoft.com/office/drawing/2014/main" id="{4EC7BD97-CA57-174B-8082-6CD6CD39AD27}"/>
              </a:ext>
            </a:extLst>
          </p:cNvPr>
          <p:cNvSpPr txBox="1"/>
          <p:nvPr/>
        </p:nvSpPr>
        <p:spPr>
          <a:xfrm>
            <a:off x="2614610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8EE64BB5-AB57-3A4A-8CA3-2507FFCF1923}"/>
              </a:ext>
            </a:extLst>
          </p:cNvPr>
          <p:cNvSpPr txBox="1"/>
          <p:nvPr/>
        </p:nvSpPr>
        <p:spPr>
          <a:xfrm>
            <a:off x="2625830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5A0BEDDF-C070-7544-AD7E-8271A3DD4015}"/>
              </a:ext>
            </a:extLst>
          </p:cNvPr>
          <p:cNvSpPr txBox="1"/>
          <p:nvPr/>
        </p:nvSpPr>
        <p:spPr>
          <a:xfrm>
            <a:off x="2641299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DA80D2EF-20A8-5E4F-887A-DE87530D1975}"/>
              </a:ext>
            </a:extLst>
          </p:cNvPr>
          <p:cNvCxnSpPr>
            <a:endCxn id="63" idx="1"/>
          </p:cNvCxnSpPr>
          <p:nvPr/>
        </p:nvCxnSpPr>
        <p:spPr>
          <a:xfrm>
            <a:off x="2345084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TextBox 73">
            <a:extLst>
              <a:ext uri="{FF2B5EF4-FFF2-40B4-BE49-F238E27FC236}">
                <a16:creationId xmlns:a16="http://schemas.microsoft.com/office/drawing/2014/main" id="{849F5BF6-5B7C-D142-B6F6-E3356857BD02}"/>
              </a:ext>
            </a:extLst>
          </p:cNvPr>
          <p:cNvSpPr txBox="1"/>
          <p:nvPr/>
        </p:nvSpPr>
        <p:spPr>
          <a:xfrm>
            <a:off x="2388590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4F17D70F-BC41-E242-BF78-47C4758F0036}"/>
              </a:ext>
            </a:extLst>
          </p:cNvPr>
          <p:cNvSpPr txBox="1"/>
          <p:nvPr/>
        </p:nvSpPr>
        <p:spPr>
          <a:xfrm>
            <a:off x="3427306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4BEC3DA2-BCA0-AB4D-B61B-7DAA40BB9756}"/>
              </a:ext>
            </a:extLst>
          </p:cNvPr>
          <p:cNvSpPr txBox="1"/>
          <p:nvPr/>
        </p:nvSpPr>
        <p:spPr>
          <a:xfrm>
            <a:off x="2630079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237F44E5-BD35-AB41-B216-CC7A9C6F3A9F}"/>
              </a:ext>
            </a:extLst>
          </p:cNvPr>
          <p:cNvSpPr/>
          <p:nvPr/>
        </p:nvSpPr>
        <p:spPr>
          <a:xfrm>
            <a:off x="382421" y="40617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8" name="Oval 77">
            <a:extLst>
              <a:ext uri="{FF2B5EF4-FFF2-40B4-BE49-F238E27FC236}">
                <a16:creationId xmlns:a16="http://schemas.microsoft.com/office/drawing/2014/main" id="{B38095A8-BCC1-8F44-ADFF-C910DABC6C8D}"/>
              </a:ext>
            </a:extLst>
          </p:cNvPr>
          <p:cNvSpPr/>
          <p:nvPr/>
        </p:nvSpPr>
        <p:spPr>
          <a:xfrm>
            <a:off x="382421" y="33439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7A21DC0-C3E0-BA49-8AFD-1D85A2F59185}"/>
              </a:ext>
            </a:extLst>
          </p:cNvPr>
          <p:cNvCxnSpPr>
            <a:endCxn id="78" idx="0"/>
          </p:cNvCxnSpPr>
          <p:nvPr/>
        </p:nvCxnSpPr>
        <p:spPr>
          <a:xfrm flipH="1">
            <a:off x="496721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7EB8A3F-02F8-6F4B-8212-EBC22DD7F435}"/>
              </a:ext>
            </a:extLst>
          </p:cNvPr>
          <p:cNvCxnSpPr>
            <a:stCxn id="78" idx="4"/>
            <a:endCxn id="77" idx="0"/>
          </p:cNvCxnSpPr>
          <p:nvPr/>
        </p:nvCxnSpPr>
        <p:spPr>
          <a:xfrm>
            <a:off x="496721" y="357251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1" name="TextBox 80">
            <a:extLst>
              <a:ext uri="{FF2B5EF4-FFF2-40B4-BE49-F238E27FC236}">
                <a16:creationId xmlns:a16="http://schemas.microsoft.com/office/drawing/2014/main" id="{72FBEB6F-EED4-9B41-8D77-B6443213F492}"/>
              </a:ext>
            </a:extLst>
          </p:cNvPr>
          <p:cNvSpPr txBox="1"/>
          <p:nvPr/>
        </p:nvSpPr>
        <p:spPr>
          <a:xfrm>
            <a:off x="381534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DE572FF8-294D-614F-8EA3-3169D10E532F}"/>
              </a:ext>
            </a:extLst>
          </p:cNvPr>
          <p:cNvSpPr txBox="1"/>
          <p:nvPr/>
        </p:nvSpPr>
        <p:spPr>
          <a:xfrm>
            <a:off x="167505" y="36324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3" name="Oval 82">
            <a:extLst>
              <a:ext uri="{FF2B5EF4-FFF2-40B4-BE49-F238E27FC236}">
                <a16:creationId xmlns:a16="http://schemas.microsoft.com/office/drawing/2014/main" id="{A0235B1D-BFE0-8545-8636-FA1DB3AF582E}"/>
              </a:ext>
            </a:extLst>
          </p:cNvPr>
          <p:cNvSpPr/>
          <p:nvPr/>
        </p:nvSpPr>
        <p:spPr>
          <a:xfrm>
            <a:off x="381000" y="474869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EA8CDCAB-F4CF-6549-A2C8-E3BF77843951}"/>
              </a:ext>
            </a:extLst>
          </p:cNvPr>
          <p:cNvSpPr/>
          <p:nvPr/>
        </p:nvSpPr>
        <p:spPr>
          <a:xfrm>
            <a:off x="381001" y="53623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22E6E4DE-5230-064E-96F9-B1F18BA57DB2}"/>
              </a:ext>
            </a:extLst>
          </p:cNvPr>
          <p:cNvCxnSpPr>
            <a:endCxn id="83" idx="0"/>
          </p:cNvCxnSpPr>
          <p:nvPr/>
        </p:nvCxnSpPr>
        <p:spPr>
          <a:xfrm flipH="1">
            <a:off x="495300" y="4291584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FF561C94-40C2-B248-BDC1-8E73C429EAA9}"/>
              </a:ext>
            </a:extLst>
          </p:cNvPr>
          <p:cNvCxnSpPr/>
          <p:nvPr/>
        </p:nvCxnSpPr>
        <p:spPr>
          <a:xfrm>
            <a:off x="495300" y="497729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>
            <a:extLst>
              <a:ext uri="{FF2B5EF4-FFF2-40B4-BE49-F238E27FC236}">
                <a16:creationId xmlns:a16="http://schemas.microsoft.com/office/drawing/2014/main" id="{06C42007-690A-504D-AC83-7D2330917458}"/>
              </a:ext>
            </a:extLst>
          </p:cNvPr>
          <p:cNvSpPr txBox="1"/>
          <p:nvPr/>
        </p:nvSpPr>
        <p:spPr>
          <a:xfrm>
            <a:off x="209555" y="50165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1214653E-8625-4B40-9A83-5A2FC8A8D334}"/>
              </a:ext>
            </a:extLst>
          </p:cNvPr>
          <p:cNvSpPr txBox="1"/>
          <p:nvPr/>
        </p:nvSpPr>
        <p:spPr>
          <a:xfrm>
            <a:off x="209555" y="434563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9" name="Oval 88">
            <a:extLst>
              <a:ext uri="{FF2B5EF4-FFF2-40B4-BE49-F238E27FC236}">
                <a16:creationId xmlns:a16="http://schemas.microsoft.com/office/drawing/2014/main" id="{98B68E01-D963-3D4C-8137-8142692D64DC}"/>
              </a:ext>
            </a:extLst>
          </p:cNvPr>
          <p:cNvSpPr/>
          <p:nvPr/>
        </p:nvSpPr>
        <p:spPr>
          <a:xfrm>
            <a:off x="3657601" y="33598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423E4950-8FFC-C640-B5C8-88977B9464CB}"/>
              </a:ext>
            </a:extLst>
          </p:cNvPr>
          <p:cNvCxnSpPr>
            <a:stCxn id="43" idx="5"/>
          </p:cNvCxnSpPr>
          <p:nvPr/>
        </p:nvCxnSpPr>
        <p:spPr>
          <a:xfrm>
            <a:off x="3243122" y="2837111"/>
            <a:ext cx="528779" cy="51572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Oval 90">
            <a:extLst>
              <a:ext uri="{FF2B5EF4-FFF2-40B4-BE49-F238E27FC236}">
                <a16:creationId xmlns:a16="http://schemas.microsoft.com/office/drawing/2014/main" id="{CED55AC9-B94E-DC40-BA0E-8AA19B0BAB7E}"/>
              </a:ext>
            </a:extLst>
          </p:cNvPr>
          <p:cNvSpPr/>
          <p:nvPr/>
        </p:nvSpPr>
        <p:spPr>
          <a:xfrm>
            <a:off x="3656469" y="39814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9454FDF8-DFF2-604C-B574-2D81166AEFB3}"/>
              </a:ext>
            </a:extLst>
          </p:cNvPr>
          <p:cNvCxnSpPr/>
          <p:nvPr/>
        </p:nvCxnSpPr>
        <p:spPr>
          <a:xfrm>
            <a:off x="3770768" y="359644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TextBox 92">
            <a:extLst>
              <a:ext uri="{FF2B5EF4-FFF2-40B4-BE49-F238E27FC236}">
                <a16:creationId xmlns:a16="http://schemas.microsoft.com/office/drawing/2014/main" id="{5D4AFF1F-D616-A643-AB76-8709DE6849D6}"/>
              </a:ext>
            </a:extLst>
          </p:cNvPr>
          <p:cNvSpPr txBox="1"/>
          <p:nvPr/>
        </p:nvSpPr>
        <p:spPr>
          <a:xfrm>
            <a:off x="3259468" y="300335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E75FD796-8369-134A-9E7D-DE994153CB45}"/>
              </a:ext>
            </a:extLst>
          </p:cNvPr>
          <p:cNvSpPr txBox="1"/>
          <p:nvPr/>
        </p:nvSpPr>
        <p:spPr>
          <a:xfrm>
            <a:off x="3470686" y="36007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5" name="Oval 94">
            <a:extLst>
              <a:ext uri="{FF2B5EF4-FFF2-40B4-BE49-F238E27FC236}">
                <a16:creationId xmlns:a16="http://schemas.microsoft.com/office/drawing/2014/main" id="{14895ECB-AA8B-D746-963C-ED68B4CAD44B}"/>
              </a:ext>
            </a:extLst>
          </p:cNvPr>
          <p:cNvSpPr>
            <a:spLocks noChangeAspect="1"/>
          </p:cNvSpPr>
          <p:nvPr/>
        </p:nvSpPr>
        <p:spPr>
          <a:xfrm>
            <a:off x="2209800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3F863B41-8C14-6E44-9218-E944B0A5B6C1}"/>
              </a:ext>
            </a:extLst>
          </p:cNvPr>
          <p:cNvSpPr txBox="1"/>
          <p:nvPr/>
        </p:nvSpPr>
        <p:spPr>
          <a:xfrm>
            <a:off x="2188564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97" name="Content Placeholder 3">
            <a:extLst>
              <a:ext uri="{FF2B5EF4-FFF2-40B4-BE49-F238E27FC236}">
                <a16:creationId xmlns:a16="http://schemas.microsoft.com/office/drawing/2014/main" id="{DEF80203-9668-A042-BDDA-3678CAC7B0B8}"/>
              </a:ext>
            </a:extLst>
          </p:cNvPr>
          <p:cNvSpPr txBox="1">
            <a:spLocks/>
          </p:cNvSpPr>
          <p:nvPr/>
        </p:nvSpPr>
        <p:spPr>
          <a:xfrm>
            <a:off x="4745629" y="1722769"/>
            <a:ext cx="4245970" cy="2247357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b="1" dirty="0">
                <a:solidFill>
                  <a:schemeClr val="bg2"/>
                </a:solidFill>
                <a:latin typeface="Optima" panose="02000503060000020004" pitchFamily="2" charset="0"/>
              </a:rPr>
              <a:t>Answer:</a:t>
            </a:r>
            <a:r>
              <a:rPr lang="en-US" sz="2800" dirty="0">
                <a:solidFill>
                  <a:schemeClr val="bg2"/>
                </a:solidFill>
                <a:latin typeface="Optima" panose="02000503060000020004" pitchFamily="2" charset="0"/>
              </a:rPr>
              <a:t> </a:t>
            </a:r>
            <a:r>
              <a:rPr lang="en-US" sz="2800" dirty="0">
                <a:latin typeface="Optima" panose="02000503060000020004" pitchFamily="2" charset="0"/>
              </a:rPr>
              <a:t>We can test whether any string in </a:t>
            </a:r>
            <a:r>
              <a:rPr lang="en-US" sz="2800" i="1" dirty="0">
                <a:latin typeface="Optima" panose="02000503060000020004" pitchFamily="2" charset="0"/>
              </a:rPr>
              <a:t>Patterns</a:t>
            </a:r>
            <a:r>
              <a:rPr lang="en-US" sz="2800" dirty="0">
                <a:latin typeface="Optima" panose="02000503060000020004" pitchFamily="2" charset="0"/>
              </a:rPr>
              <a:t> matches a prefix of </a:t>
            </a:r>
            <a:r>
              <a:rPr lang="en-US" sz="2800" i="1" dirty="0">
                <a:latin typeface="Optima" panose="02000503060000020004" pitchFamily="2" charset="0"/>
              </a:rPr>
              <a:t>Text</a:t>
            </a:r>
            <a:r>
              <a:rPr lang="en-US" sz="2800" dirty="0">
                <a:latin typeface="Optima" panose="02000503060000020004" pitchFamily="2" charset="0"/>
              </a:rPr>
              <a:t> by ”sliding it” down the </a:t>
            </a:r>
            <a:r>
              <a:rPr lang="en-US" sz="2800" i="1" dirty="0">
                <a:latin typeface="Optima" panose="02000503060000020004" pitchFamily="2" charset="0"/>
              </a:rPr>
              <a:t>Text</a:t>
            </a:r>
            <a:r>
              <a:rPr lang="en-US" sz="2800" dirty="0">
                <a:latin typeface="Optima" panose="02000503060000020004" pitchFamily="2" charset="0"/>
              </a:rPr>
              <a:t>.</a:t>
            </a:r>
            <a:endParaRPr lang="en-US" sz="2800" b="1" dirty="0"/>
          </a:p>
        </p:txBody>
      </p:sp>
    </p:spTree>
    <p:extLst>
      <p:ext uri="{BB962C8B-B14F-4D97-AF65-F5344CB8AC3E}">
        <p14:creationId xmlns:p14="http://schemas.microsoft.com/office/powerpoint/2010/main" val="355994339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36A9B48-7433-AD4D-BF11-658DF6642C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After All, We Are Very Similar!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09E9538-D01E-6E4B-BF36-CDAA0D081B4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B5E6F1BD-095E-CA4B-BDB2-FB51DE0B19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3362325"/>
            <a:ext cx="3886200" cy="1200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200" dirty="0">
                <a:latin typeface="Consolas" panose="020B0609020204030204" pitchFamily="49" charset="0"/>
              </a:rPr>
              <a:t>CTGATGATGGACTACGCTACTACTGCTAGCTGTATTACGATCAGCTAC</a:t>
            </a:r>
            <a:r>
              <a:rPr lang="en-US" sz="1200" dirty="0">
                <a:solidFill>
                  <a:srgbClr val="FF0000"/>
                </a:solidFill>
                <a:latin typeface="Consolas" panose="020B0609020204030204" pitchFamily="49" charset="0"/>
              </a:rPr>
              <a:t>C</a:t>
            </a:r>
            <a:r>
              <a:rPr lang="en-US" sz="1200" dirty="0">
                <a:latin typeface="Consolas" panose="020B0609020204030204" pitchFamily="49" charset="0"/>
              </a:rPr>
              <a:t>ACATCGTAGCTACGATGCATTAGCAAGCTATCGATCGATCGATCGATTATCTACGATCGATCGATCGATCACTATACGAGCTACTACGTACGTACGATCGCG</a:t>
            </a:r>
            <a:r>
              <a:rPr lang="en-US" sz="1200" dirty="0">
                <a:solidFill>
                  <a:srgbClr val="FF0000"/>
                </a:solidFill>
                <a:latin typeface="Consolas" panose="020B0609020204030204" pitchFamily="49" charset="0"/>
              </a:rPr>
              <a:t>G</a:t>
            </a:r>
            <a:r>
              <a:rPr lang="en-US" sz="1200" dirty="0">
                <a:latin typeface="Consolas" panose="020B0609020204030204" pitchFamily="49" charset="0"/>
              </a:rPr>
              <a:t>GACTATTATCGACTACAGAT</a:t>
            </a:r>
            <a:r>
              <a:rPr lang="en-US" sz="1200" dirty="0">
                <a:solidFill>
                  <a:srgbClr val="FF0000"/>
                </a:solidFill>
                <a:latin typeface="Consolas" panose="020B0609020204030204" pitchFamily="49" charset="0"/>
              </a:rPr>
              <a:t>A</a:t>
            </a:r>
            <a:r>
              <a:rPr lang="en-US" sz="1200" dirty="0">
                <a:latin typeface="Consolas" panose="020B0609020204030204" pitchFamily="49" charset="0"/>
              </a:rPr>
              <a:t>AAACATGCTAGTACAACAGTATACATAGCTGCGGGATACGATTAGCTAATAGCTGACGATATCCGAT</a:t>
            </a: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FF344991-FAF3-A94F-951E-C1BFC0DE72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4771558"/>
            <a:ext cx="3886200" cy="1200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200" dirty="0">
                <a:latin typeface="Consolas" panose="020B0609020204030204" pitchFamily="49" charset="0"/>
              </a:rPr>
              <a:t>CTGATGATGGACTACGCTACTACTGCTAGCTGTATTACGATCAGCTAC</a:t>
            </a:r>
            <a:r>
              <a:rPr lang="en-US" sz="1200" dirty="0">
                <a:solidFill>
                  <a:srgbClr val="00CC00"/>
                </a:solidFill>
                <a:latin typeface="Consolas" panose="020B0609020204030204" pitchFamily="49" charset="0"/>
              </a:rPr>
              <a:t>A</a:t>
            </a:r>
            <a:r>
              <a:rPr lang="en-US" sz="1200" dirty="0">
                <a:latin typeface="Consolas" panose="020B0609020204030204" pitchFamily="49" charset="0"/>
              </a:rPr>
              <a:t>ACATCGTAGCTACGATGCATTAGCAAGCTATCGATCGATCGATCGATTATCTACGATCGATCGATCGATCACTATACGAGCTACTACGTACGTACGATCGCG</a:t>
            </a:r>
            <a:r>
              <a:rPr lang="en-US" sz="1200" dirty="0">
                <a:solidFill>
                  <a:srgbClr val="00CC00"/>
                </a:solidFill>
                <a:latin typeface="Consolas" panose="020B0609020204030204" pitchFamily="49" charset="0"/>
              </a:rPr>
              <a:t>T</a:t>
            </a:r>
            <a:r>
              <a:rPr lang="en-US" sz="1200" dirty="0">
                <a:latin typeface="Consolas" panose="020B0609020204030204" pitchFamily="49" charset="0"/>
              </a:rPr>
              <a:t>GACTATTATCGACTACAGAT</a:t>
            </a:r>
            <a:r>
              <a:rPr lang="en-US" sz="1200" dirty="0">
                <a:solidFill>
                  <a:srgbClr val="00CC00"/>
                </a:solidFill>
                <a:latin typeface="Consolas" panose="020B0609020204030204" pitchFamily="49" charset="0"/>
              </a:rPr>
              <a:t>G</a:t>
            </a:r>
            <a:r>
              <a:rPr lang="en-US" sz="1200" dirty="0">
                <a:latin typeface="Consolas" panose="020B0609020204030204" pitchFamily="49" charset="0"/>
              </a:rPr>
              <a:t>AAACATGCTAGTACAACAGTATACATAGCTGCGGGATACGATTAGCTAATAGCTGACGATATCCGAT</a:t>
            </a:r>
          </a:p>
        </p:txBody>
      </p:sp>
      <p:cxnSp>
        <p:nvCxnSpPr>
          <p:cNvPr id="7" name="Straight Arrow Connector 8">
            <a:extLst>
              <a:ext uri="{FF2B5EF4-FFF2-40B4-BE49-F238E27FC236}">
                <a16:creationId xmlns:a16="http://schemas.microsoft.com/office/drawing/2014/main" id="{BB1B98A4-1662-FB47-8259-D75C651F8E7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553200" y="3962400"/>
            <a:ext cx="533400" cy="0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lg" len="lg"/>
          </a:ln>
        </p:spPr>
      </p:cxnSp>
      <p:cxnSp>
        <p:nvCxnSpPr>
          <p:cNvPr id="8" name="Straight Arrow Connector 8">
            <a:extLst>
              <a:ext uri="{FF2B5EF4-FFF2-40B4-BE49-F238E27FC236}">
                <a16:creationId xmlns:a16="http://schemas.microsoft.com/office/drawing/2014/main" id="{05455EAC-3FC6-3D46-9A8A-A20623CF1364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>
            <a:off x="2171180" y="5371633"/>
            <a:ext cx="533400" cy="0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lg" len="lg"/>
          </a:ln>
        </p:spPr>
      </p:cxnSp>
      <p:sp>
        <p:nvSpPr>
          <p:cNvPr id="11" name="Content Placeholder 3">
            <a:extLst>
              <a:ext uri="{FF2B5EF4-FFF2-40B4-BE49-F238E27FC236}">
                <a16:creationId xmlns:a16="http://schemas.microsoft.com/office/drawing/2014/main" id="{EE52EF3C-B243-B746-940C-D46F0F7E0EF2}"/>
              </a:ext>
            </a:extLst>
          </p:cNvPr>
          <p:cNvSpPr txBox="1">
            <a:spLocks/>
          </p:cNvSpPr>
          <p:nvPr/>
        </p:nvSpPr>
        <p:spPr>
          <a:xfrm>
            <a:off x="457200" y="1712552"/>
            <a:ext cx="8229600" cy="973231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accent2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itchFamily="34" charset="0"/>
              <a:buNone/>
            </a:pPr>
            <a:r>
              <a:rPr lang="en-US" sz="2800" dirty="0">
                <a:latin typeface="Optima" panose="02000503060000020004" pitchFamily="2" charset="0"/>
              </a:rPr>
              <a:t>Two humans share ~99.9% of their genomes. The rest is typically single-nucleotide variations.</a:t>
            </a: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9FB6C88-B439-894B-8FE7-B0C80D5396E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164161" y="3179136"/>
            <a:ext cx="1734814" cy="2727589"/>
          </a:xfrm>
          <a:prstGeom prst="rect">
            <a:avLst/>
          </a:prstGeom>
          <a:ln>
            <a:solidFill>
              <a:schemeClr val="tx1">
                <a:lumMod val="75000"/>
                <a:lumOff val="25000"/>
              </a:schemeClr>
            </a:solidFill>
          </a:ln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98A6459F-1FAF-D641-B1AA-99556AEE85D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245024" y="3179135"/>
            <a:ext cx="1849956" cy="2727589"/>
          </a:xfrm>
          <a:prstGeom prst="rect">
            <a:avLst/>
          </a:prstGeom>
        </p:spPr>
      </p:pic>
      <p:sp>
        <p:nvSpPr>
          <p:cNvPr id="14" name="Rectangle 13">
            <a:extLst>
              <a:ext uri="{FF2B5EF4-FFF2-40B4-BE49-F238E27FC236}">
                <a16:creationId xmlns:a16="http://schemas.microsoft.com/office/drawing/2014/main" id="{AFADD3CA-B7CE-5645-8197-6A8660D51F0E}"/>
              </a:ext>
            </a:extLst>
          </p:cNvPr>
          <p:cNvSpPr/>
          <p:nvPr/>
        </p:nvSpPr>
        <p:spPr>
          <a:xfrm>
            <a:off x="76200" y="5971708"/>
            <a:ext cx="220980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dirty="0">
                <a:latin typeface="Optima" panose="02000503060000020004" pitchFamily="2" charset="0"/>
              </a:rPr>
              <a:t>Courtesy: </a:t>
            </a:r>
            <a:r>
              <a:rPr lang="en-US" sz="1200" dirty="0" err="1">
                <a:latin typeface="Optima" panose="02000503060000020004" pitchFamily="2" charset="0"/>
              </a:rPr>
              <a:t>jdeeringdavis</a:t>
            </a:r>
            <a:r>
              <a:rPr lang="en-US" sz="1200" dirty="0">
                <a:latin typeface="Optima" panose="02000503060000020004" pitchFamily="2" charset="0"/>
              </a:rPr>
              <a:t>, Flickr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F81F1882-C573-F448-9252-5C7B5C77D978}"/>
              </a:ext>
            </a:extLst>
          </p:cNvPr>
          <p:cNvSpPr/>
          <p:nvPr/>
        </p:nvSpPr>
        <p:spPr>
          <a:xfrm>
            <a:off x="7099738" y="5987781"/>
            <a:ext cx="186690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latin typeface="Optima" panose="02000503060000020004" pitchFamily="2" charset="0"/>
              </a:rPr>
              <a:t>Courtesy: Keith Allison</a:t>
            </a:r>
          </a:p>
        </p:txBody>
      </p:sp>
    </p:spTree>
    <p:extLst>
      <p:ext uri="{BB962C8B-B14F-4D97-AF65-F5344CB8AC3E}">
        <p14:creationId xmlns:p14="http://schemas.microsoft.com/office/powerpoint/2010/main" val="1175122767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54992ED-EFEB-F842-87CB-2146E58B5B6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2326895F-4644-BE46-AACA-C63BB9787155}"/>
              </a:ext>
            </a:extLst>
          </p:cNvPr>
          <p:cNvSpPr/>
          <p:nvPr/>
        </p:nvSpPr>
        <p:spPr>
          <a:xfrm>
            <a:off x="876299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A4711706-8DB7-C547-927C-7B7CE59AFC03}"/>
              </a:ext>
            </a:extLst>
          </p:cNvPr>
          <p:cNvSpPr/>
          <p:nvPr/>
        </p:nvSpPr>
        <p:spPr>
          <a:xfrm>
            <a:off x="1117087" y="2031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59E7174-9530-3D4F-9032-825A62550E73}"/>
              </a:ext>
            </a:extLst>
          </p:cNvPr>
          <p:cNvSpPr/>
          <p:nvPr/>
        </p:nvSpPr>
        <p:spPr>
          <a:xfrm>
            <a:off x="876299" y="263793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94273714-3867-B347-8C81-B8557417EE9C}"/>
              </a:ext>
            </a:extLst>
          </p:cNvPr>
          <p:cNvCxnSpPr>
            <a:stCxn id="4" idx="3"/>
            <a:endCxn id="5" idx="0"/>
          </p:cNvCxnSpPr>
          <p:nvPr/>
        </p:nvCxnSpPr>
        <p:spPr>
          <a:xfrm flipH="1">
            <a:off x="990599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AFB87C8-258D-0641-9504-88ED4D0EAD27}"/>
              </a:ext>
            </a:extLst>
          </p:cNvPr>
          <p:cNvCxnSpPr>
            <a:stCxn id="5" idx="4"/>
            <a:endCxn id="3" idx="0"/>
          </p:cNvCxnSpPr>
          <p:nvPr/>
        </p:nvCxnSpPr>
        <p:spPr>
          <a:xfrm>
            <a:off x="990599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03BE61ED-805F-924B-9073-FAC84C326523}"/>
              </a:ext>
            </a:extLst>
          </p:cNvPr>
          <p:cNvSpPr txBox="1"/>
          <p:nvPr/>
        </p:nvSpPr>
        <p:spPr>
          <a:xfrm>
            <a:off x="1223859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24A9686-1194-884A-9E00-0B066507B87B}"/>
              </a:ext>
            </a:extLst>
          </p:cNvPr>
          <p:cNvSpPr txBox="1"/>
          <p:nvPr/>
        </p:nvSpPr>
        <p:spPr>
          <a:xfrm>
            <a:off x="685800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B7E995E-2EED-A540-B801-4D668B6E831A}"/>
              </a:ext>
            </a:extLst>
          </p:cNvPr>
          <p:cNvSpPr txBox="1"/>
          <p:nvPr/>
        </p:nvSpPr>
        <p:spPr>
          <a:xfrm>
            <a:off x="685800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851986D-A8B0-E147-8EBF-4CA554B37220}"/>
              </a:ext>
            </a:extLst>
          </p:cNvPr>
          <p:cNvCxnSpPr>
            <a:endCxn id="4" idx="7"/>
          </p:cNvCxnSpPr>
          <p:nvPr/>
        </p:nvCxnSpPr>
        <p:spPr>
          <a:xfrm flipH="1">
            <a:off x="1312208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98422B58-D06D-FE4E-97B9-F7B618ADEB3F}"/>
              </a:ext>
            </a:extLst>
          </p:cNvPr>
          <p:cNvSpPr/>
          <p:nvPr/>
        </p:nvSpPr>
        <p:spPr>
          <a:xfrm>
            <a:off x="2135295" y="33510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CCC0E386-4096-974B-8FDF-3785B0B345D5}"/>
              </a:ext>
            </a:extLst>
          </p:cNvPr>
          <p:cNvSpPr/>
          <p:nvPr/>
        </p:nvSpPr>
        <p:spPr>
          <a:xfrm>
            <a:off x="2135294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E758DE0-457B-BA48-98D9-C9B322AE6AF9}"/>
              </a:ext>
            </a:extLst>
          </p:cNvPr>
          <p:cNvCxnSpPr>
            <a:endCxn id="13" idx="0"/>
          </p:cNvCxnSpPr>
          <p:nvPr/>
        </p:nvCxnSpPr>
        <p:spPr>
          <a:xfrm flipH="1">
            <a:off x="2249594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F745D3EB-0E8C-F54F-8271-41BC32C8A26D}"/>
              </a:ext>
            </a:extLst>
          </p:cNvPr>
          <p:cNvSpPr/>
          <p:nvPr/>
        </p:nvSpPr>
        <p:spPr>
          <a:xfrm>
            <a:off x="2135295" y="26332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4A373B17-1471-7642-AC66-B95DBD9D9E21}"/>
              </a:ext>
            </a:extLst>
          </p:cNvPr>
          <p:cNvCxnSpPr>
            <a:stCxn id="13" idx="4"/>
            <a:endCxn id="15" idx="0"/>
          </p:cNvCxnSpPr>
          <p:nvPr/>
        </p:nvCxnSpPr>
        <p:spPr>
          <a:xfrm>
            <a:off x="2249594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8D7670F3-B815-D442-93C1-9942EC64A78E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>
            <a:off x="2249595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AAA98C5D-1EE6-D140-8079-848A99B505BC}"/>
              </a:ext>
            </a:extLst>
          </p:cNvPr>
          <p:cNvSpPr txBox="1"/>
          <p:nvPr/>
        </p:nvSpPr>
        <p:spPr>
          <a:xfrm>
            <a:off x="2073575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E4B55E5-A2B1-0744-BFBB-0E377D5081C6}"/>
              </a:ext>
            </a:extLst>
          </p:cNvPr>
          <p:cNvSpPr txBox="1"/>
          <p:nvPr/>
        </p:nvSpPr>
        <p:spPr>
          <a:xfrm>
            <a:off x="1981200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A6FC729-C726-D84C-9CF9-D67B82C88272}"/>
              </a:ext>
            </a:extLst>
          </p:cNvPr>
          <p:cNvSpPr txBox="1"/>
          <p:nvPr/>
        </p:nvSpPr>
        <p:spPr>
          <a:xfrm>
            <a:off x="1981200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9F7AC29-C80C-7242-B4D5-9E7C17ABE489}"/>
              </a:ext>
            </a:extLst>
          </p:cNvPr>
          <p:cNvSpPr/>
          <p:nvPr/>
        </p:nvSpPr>
        <p:spPr>
          <a:xfrm>
            <a:off x="4191001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17C9B89-64E8-7747-A933-20F5DEB49CA1}"/>
              </a:ext>
            </a:extLst>
          </p:cNvPr>
          <p:cNvSpPr/>
          <p:nvPr/>
        </p:nvSpPr>
        <p:spPr>
          <a:xfrm>
            <a:off x="4191000" y="20148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E5D123BA-E537-624A-9D13-5C5F63C3EC54}"/>
              </a:ext>
            </a:extLst>
          </p:cNvPr>
          <p:cNvSpPr/>
          <p:nvPr/>
        </p:nvSpPr>
        <p:spPr>
          <a:xfrm>
            <a:off x="4191001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271C7DD8-31CA-7942-99AE-8B3EF659CB94}"/>
              </a:ext>
            </a:extLst>
          </p:cNvPr>
          <p:cNvCxnSpPr>
            <a:stCxn id="22" idx="4"/>
            <a:endCxn id="23" idx="0"/>
          </p:cNvCxnSpPr>
          <p:nvPr/>
        </p:nvCxnSpPr>
        <p:spPr>
          <a:xfrm>
            <a:off x="4305300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B2A7C471-FF5A-4147-B85C-23FDF161A374}"/>
              </a:ext>
            </a:extLst>
          </p:cNvPr>
          <p:cNvCxnSpPr>
            <a:stCxn id="23" idx="4"/>
            <a:endCxn id="21" idx="0"/>
          </p:cNvCxnSpPr>
          <p:nvPr/>
        </p:nvCxnSpPr>
        <p:spPr>
          <a:xfrm>
            <a:off x="4305301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AB6159AD-A45B-8042-BA56-3FBB01118ED8}"/>
              </a:ext>
            </a:extLst>
          </p:cNvPr>
          <p:cNvSpPr txBox="1"/>
          <p:nvPr/>
        </p:nvSpPr>
        <p:spPr>
          <a:xfrm>
            <a:off x="4000502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58C134D-7384-084A-B296-FD66CC359D4A}"/>
              </a:ext>
            </a:extLst>
          </p:cNvPr>
          <p:cNvSpPr txBox="1"/>
          <p:nvPr/>
        </p:nvSpPr>
        <p:spPr>
          <a:xfrm>
            <a:off x="4000502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C3D8897-DB90-E747-800C-E2559F085236}"/>
              </a:ext>
            </a:extLst>
          </p:cNvPr>
          <p:cNvCxnSpPr>
            <a:endCxn id="22" idx="0"/>
          </p:cNvCxnSpPr>
          <p:nvPr/>
        </p:nvCxnSpPr>
        <p:spPr>
          <a:xfrm>
            <a:off x="2552700" y="1267641"/>
            <a:ext cx="1752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55E731DA-9D1E-834B-8007-1664EF87A120}"/>
              </a:ext>
            </a:extLst>
          </p:cNvPr>
          <p:cNvSpPr/>
          <p:nvPr/>
        </p:nvSpPr>
        <p:spPr>
          <a:xfrm>
            <a:off x="2135295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89AD88E2-0BFC-854D-AD89-898EA6E7A840}"/>
              </a:ext>
            </a:extLst>
          </p:cNvPr>
          <p:cNvSpPr/>
          <p:nvPr/>
        </p:nvSpPr>
        <p:spPr>
          <a:xfrm>
            <a:off x="2135295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8CDA35CE-E17B-564A-BED2-6F8C8EA9DCC7}"/>
              </a:ext>
            </a:extLst>
          </p:cNvPr>
          <p:cNvCxnSpPr>
            <a:endCxn id="30" idx="0"/>
          </p:cNvCxnSpPr>
          <p:nvPr/>
        </p:nvCxnSpPr>
        <p:spPr>
          <a:xfrm>
            <a:off x="2249594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03CF2CB1-7180-5F47-B078-5E7F6D18FBDF}"/>
              </a:ext>
            </a:extLst>
          </p:cNvPr>
          <p:cNvCxnSpPr>
            <a:stCxn id="30" idx="4"/>
            <a:endCxn id="29" idx="0"/>
          </p:cNvCxnSpPr>
          <p:nvPr/>
        </p:nvCxnSpPr>
        <p:spPr>
          <a:xfrm>
            <a:off x="2249595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64098B40-C842-7A40-9619-825C65699FFF}"/>
              </a:ext>
            </a:extLst>
          </p:cNvPr>
          <p:cNvSpPr txBox="1"/>
          <p:nvPr/>
        </p:nvSpPr>
        <p:spPr>
          <a:xfrm>
            <a:off x="1981200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2763795-7E95-0649-BCBD-76EC386F07CD}"/>
              </a:ext>
            </a:extLst>
          </p:cNvPr>
          <p:cNvSpPr txBox="1"/>
          <p:nvPr/>
        </p:nvSpPr>
        <p:spPr>
          <a:xfrm>
            <a:off x="1981200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66F99095-57B8-3442-9644-4661D78154A4}"/>
              </a:ext>
            </a:extLst>
          </p:cNvPr>
          <p:cNvSpPr/>
          <p:nvPr/>
        </p:nvSpPr>
        <p:spPr>
          <a:xfrm>
            <a:off x="2135295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CD2F78F-8FF7-E141-B073-8EBBDB44402E}"/>
              </a:ext>
            </a:extLst>
          </p:cNvPr>
          <p:cNvCxnSpPr>
            <a:endCxn id="35" idx="0"/>
          </p:cNvCxnSpPr>
          <p:nvPr/>
        </p:nvCxnSpPr>
        <p:spPr>
          <a:xfrm>
            <a:off x="2249594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5B8BFFA0-23D5-3A44-A01A-1CE6A5FC4E8E}"/>
              </a:ext>
            </a:extLst>
          </p:cNvPr>
          <p:cNvSpPr txBox="1"/>
          <p:nvPr/>
        </p:nvSpPr>
        <p:spPr>
          <a:xfrm>
            <a:off x="1981200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C9EE0E65-C082-154E-B5A1-571C1EF867B1}"/>
              </a:ext>
            </a:extLst>
          </p:cNvPr>
          <p:cNvSpPr/>
          <p:nvPr/>
        </p:nvSpPr>
        <p:spPr>
          <a:xfrm>
            <a:off x="3048001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BAE423C2-8222-EA41-A047-CC7FEABE664E}"/>
              </a:ext>
            </a:extLst>
          </p:cNvPr>
          <p:cNvCxnSpPr>
            <a:endCxn id="38" idx="0"/>
          </p:cNvCxnSpPr>
          <p:nvPr/>
        </p:nvCxnSpPr>
        <p:spPr>
          <a:xfrm>
            <a:off x="2552700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14189540-703F-1A48-9F61-E59F1292B906}"/>
              </a:ext>
            </a:extLst>
          </p:cNvPr>
          <p:cNvSpPr/>
          <p:nvPr/>
        </p:nvSpPr>
        <p:spPr>
          <a:xfrm>
            <a:off x="3048001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FBEA8544-E004-4C45-BD17-6486104E598E}"/>
              </a:ext>
            </a:extLst>
          </p:cNvPr>
          <p:cNvSpPr/>
          <p:nvPr/>
        </p:nvSpPr>
        <p:spPr>
          <a:xfrm>
            <a:off x="3048001" y="26419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68CD1B2-988C-A941-80A1-E09279263D86}"/>
              </a:ext>
            </a:extLst>
          </p:cNvPr>
          <p:cNvCxnSpPr>
            <a:endCxn id="41" idx="0"/>
          </p:cNvCxnSpPr>
          <p:nvPr/>
        </p:nvCxnSpPr>
        <p:spPr>
          <a:xfrm>
            <a:off x="3162300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29A8E12A-2BFA-4741-880C-655CC068EFEC}"/>
              </a:ext>
            </a:extLst>
          </p:cNvPr>
          <p:cNvCxnSpPr>
            <a:stCxn id="41" idx="4"/>
            <a:endCxn id="40" idx="0"/>
          </p:cNvCxnSpPr>
          <p:nvPr/>
        </p:nvCxnSpPr>
        <p:spPr>
          <a:xfrm>
            <a:off x="3162301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600D2EFC-4FEA-974A-989B-E3C89BDD7885}"/>
              </a:ext>
            </a:extLst>
          </p:cNvPr>
          <p:cNvSpPr txBox="1"/>
          <p:nvPr/>
        </p:nvSpPr>
        <p:spPr>
          <a:xfrm>
            <a:off x="2857502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43E751-6C3E-8C4F-A7BA-41FC75EA1186}"/>
              </a:ext>
            </a:extLst>
          </p:cNvPr>
          <p:cNvSpPr txBox="1"/>
          <p:nvPr/>
        </p:nvSpPr>
        <p:spPr>
          <a:xfrm>
            <a:off x="2857502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B59B6E56-13DD-2148-A584-C4F8F5CFEFFB}"/>
              </a:ext>
            </a:extLst>
          </p:cNvPr>
          <p:cNvSpPr/>
          <p:nvPr/>
        </p:nvSpPr>
        <p:spPr>
          <a:xfrm>
            <a:off x="1424258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66591BC5-9CEE-AB4E-BEB3-5F2CF79FF7EE}"/>
              </a:ext>
            </a:extLst>
          </p:cNvPr>
          <p:cNvCxnSpPr>
            <a:endCxn id="46" idx="0"/>
          </p:cNvCxnSpPr>
          <p:nvPr/>
        </p:nvCxnSpPr>
        <p:spPr>
          <a:xfrm>
            <a:off x="1071420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Oval 47">
            <a:extLst>
              <a:ext uri="{FF2B5EF4-FFF2-40B4-BE49-F238E27FC236}">
                <a16:creationId xmlns:a16="http://schemas.microsoft.com/office/drawing/2014/main" id="{E0D759B2-652A-EE4F-B681-C6FE99B7B633}"/>
              </a:ext>
            </a:extLst>
          </p:cNvPr>
          <p:cNvSpPr/>
          <p:nvPr/>
        </p:nvSpPr>
        <p:spPr>
          <a:xfrm>
            <a:off x="1423126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F549F50-A8D0-944E-AB62-6331C0CE1B19}"/>
              </a:ext>
            </a:extLst>
          </p:cNvPr>
          <p:cNvCxnSpPr/>
          <p:nvPr/>
        </p:nvCxnSpPr>
        <p:spPr>
          <a:xfrm>
            <a:off x="1553148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AFF56100-48E0-DE43-8291-3AA93E2ADC6E}"/>
              </a:ext>
            </a:extLst>
          </p:cNvPr>
          <p:cNvSpPr/>
          <p:nvPr/>
        </p:nvSpPr>
        <p:spPr>
          <a:xfrm>
            <a:off x="1421993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F51D78B4-F369-0240-B884-6504F9178D9A}"/>
              </a:ext>
            </a:extLst>
          </p:cNvPr>
          <p:cNvSpPr/>
          <p:nvPr/>
        </p:nvSpPr>
        <p:spPr>
          <a:xfrm>
            <a:off x="1421994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CA067AE-6A7E-994A-A5A9-7870930E622F}"/>
              </a:ext>
            </a:extLst>
          </p:cNvPr>
          <p:cNvCxnSpPr>
            <a:stCxn id="48" idx="4"/>
            <a:endCxn id="50" idx="0"/>
          </p:cNvCxnSpPr>
          <p:nvPr/>
        </p:nvCxnSpPr>
        <p:spPr>
          <a:xfrm flipH="1">
            <a:off x="1536293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11962C1-DEFA-1D4D-97F6-D911165FFCF3}"/>
              </a:ext>
            </a:extLst>
          </p:cNvPr>
          <p:cNvCxnSpPr/>
          <p:nvPr/>
        </p:nvCxnSpPr>
        <p:spPr>
          <a:xfrm>
            <a:off x="1536293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7F0C4DA4-B5DF-4B4D-99D6-CA950FBB67BB}"/>
              </a:ext>
            </a:extLst>
          </p:cNvPr>
          <p:cNvSpPr txBox="1"/>
          <p:nvPr/>
        </p:nvSpPr>
        <p:spPr>
          <a:xfrm>
            <a:off x="1223859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2402D21-45B2-634A-B339-5F61E999DE47}"/>
              </a:ext>
            </a:extLst>
          </p:cNvPr>
          <p:cNvSpPr txBox="1"/>
          <p:nvPr/>
        </p:nvSpPr>
        <p:spPr>
          <a:xfrm>
            <a:off x="1250548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1F51836-693C-C74F-B05D-743926E42212}"/>
              </a:ext>
            </a:extLst>
          </p:cNvPr>
          <p:cNvSpPr txBox="1"/>
          <p:nvPr/>
        </p:nvSpPr>
        <p:spPr>
          <a:xfrm>
            <a:off x="1243616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85A66AC-5053-4B41-AF3C-532025DED01E}"/>
              </a:ext>
            </a:extLst>
          </p:cNvPr>
          <p:cNvSpPr txBox="1"/>
          <p:nvPr/>
        </p:nvSpPr>
        <p:spPr>
          <a:xfrm>
            <a:off x="1084076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518CB8FE-BA40-D042-A253-D10907AF8CA2}"/>
              </a:ext>
            </a:extLst>
          </p:cNvPr>
          <p:cNvSpPr/>
          <p:nvPr/>
        </p:nvSpPr>
        <p:spPr>
          <a:xfrm>
            <a:off x="1420862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8C584A4A-DD04-6743-AE91-E1E95A23CF65}"/>
              </a:ext>
            </a:extLst>
          </p:cNvPr>
          <p:cNvCxnSpPr/>
          <p:nvPr/>
        </p:nvCxnSpPr>
        <p:spPr>
          <a:xfrm>
            <a:off x="1535161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A81F33AD-D451-B745-BF36-D9B4F49110FB}"/>
              </a:ext>
            </a:extLst>
          </p:cNvPr>
          <p:cNvSpPr txBox="1"/>
          <p:nvPr/>
        </p:nvSpPr>
        <p:spPr>
          <a:xfrm>
            <a:off x="1235079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4A2CEEC0-AD0C-FB41-9277-2C5738317B50}"/>
              </a:ext>
            </a:extLst>
          </p:cNvPr>
          <p:cNvSpPr/>
          <p:nvPr/>
        </p:nvSpPr>
        <p:spPr>
          <a:xfrm>
            <a:off x="2813877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1F56DEFE-A623-4449-8A72-F93F654023CB}"/>
              </a:ext>
            </a:extLst>
          </p:cNvPr>
          <p:cNvSpPr/>
          <p:nvPr/>
        </p:nvSpPr>
        <p:spPr>
          <a:xfrm>
            <a:off x="2812744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A770493E-09C8-4345-8DE0-B433BCB94EA7}"/>
              </a:ext>
            </a:extLst>
          </p:cNvPr>
          <p:cNvSpPr/>
          <p:nvPr/>
        </p:nvSpPr>
        <p:spPr>
          <a:xfrm>
            <a:off x="2812745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CFE505B5-CF2C-6D42-8DDD-EAEB9071843D}"/>
              </a:ext>
            </a:extLst>
          </p:cNvPr>
          <p:cNvCxnSpPr>
            <a:stCxn id="61" idx="4"/>
            <a:endCxn id="62" idx="0"/>
          </p:cNvCxnSpPr>
          <p:nvPr/>
        </p:nvCxnSpPr>
        <p:spPr>
          <a:xfrm flipH="1">
            <a:off x="2927044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9A2BBE3C-DD7B-7B41-923C-3AFF0BEA0964}"/>
              </a:ext>
            </a:extLst>
          </p:cNvPr>
          <p:cNvCxnSpPr/>
          <p:nvPr/>
        </p:nvCxnSpPr>
        <p:spPr>
          <a:xfrm>
            <a:off x="2927044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Oval 65">
            <a:extLst>
              <a:ext uri="{FF2B5EF4-FFF2-40B4-BE49-F238E27FC236}">
                <a16:creationId xmlns:a16="http://schemas.microsoft.com/office/drawing/2014/main" id="{B9EA6327-D1EA-D444-8284-9D3C0456AA08}"/>
              </a:ext>
            </a:extLst>
          </p:cNvPr>
          <p:cNvSpPr/>
          <p:nvPr/>
        </p:nvSpPr>
        <p:spPr>
          <a:xfrm>
            <a:off x="2811613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1F852267-BFD7-C944-AE7E-9A72F3CEE274}"/>
              </a:ext>
            </a:extLst>
          </p:cNvPr>
          <p:cNvCxnSpPr/>
          <p:nvPr/>
        </p:nvCxnSpPr>
        <p:spPr>
          <a:xfrm>
            <a:off x="2925912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1B436B1F-F711-8743-9EFA-40F93AACA853}"/>
              </a:ext>
            </a:extLst>
          </p:cNvPr>
          <p:cNvSpPr txBox="1"/>
          <p:nvPr/>
        </p:nvSpPr>
        <p:spPr>
          <a:xfrm>
            <a:off x="2614610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5611791F-AD0B-9D41-8CB1-4CB278F86F56}"/>
              </a:ext>
            </a:extLst>
          </p:cNvPr>
          <p:cNvSpPr txBox="1"/>
          <p:nvPr/>
        </p:nvSpPr>
        <p:spPr>
          <a:xfrm>
            <a:off x="2625830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6F9EBE9-F2F6-0048-AA9C-2F86ECA1C0A5}"/>
              </a:ext>
            </a:extLst>
          </p:cNvPr>
          <p:cNvSpPr txBox="1"/>
          <p:nvPr/>
        </p:nvSpPr>
        <p:spPr>
          <a:xfrm>
            <a:off x="2641299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1B224944-E642-6E48-BA0E-972F87215C63}"/>
              </a:ext>
            </a:extLst>
          </p:cNvPr>
          <p:cNvCxnSpPr>
            <a:endCxn id="61" idx="1"/>
          </p:cNvCxnSpPr>
          <p:nvPr/>
        </p:nvCxnSpPr>
        <p:spPr>
          <a:xfrm>
            <a:off x="2345084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6B3A3CC0-0CE9-984B-A821-1AD7FB72996D}"/>
              </a:ext>
            </a:extLst>
          </p:cNvPr>
          <p:cNvSpPr txBox="1"/>
          <p:nvPr/>
        </p:nvSpPr>
        <p:spPr>
          <a:xfrm>
            <a:off x="2388590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FF0FFA78-4186-2840-8D53-FF652BF43260}"/>
              </a:ext>
            </a:extLst>
          </p:cNvPr>
          <p:cNvSpPr txBox="1"/>
          <p:nvPr/>
        </p:nvSpPr>
        <p:spPr>
          <a:xfrm>
            <a:off x="3427306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C998480-4243-7E48-A570-1FC5E2A8E9E5}"/>
              </a:ext>
            </a:extLst>
          </p:cNvPr>
          <p:cNvSpPr txBox="1"/>
          <p:nvPr/>
        </p:nvSpPr>
        <p:spPr>
          <a:xfrm>
            <a:off x="2630079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36091C95-8953-6743-B585-AA8D4C20E9B5}"/>
              </a:ext>
            </a:extLst>
          </p:cNvPr>
          <p:cNvSpPr/>
          <p:nvPr/>
        </p:nvSpPr>
        <p:spPr>
          <a:xfrm>
            <a:off x="382421" y="40617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A3027BBA-922D-4349-8D0B-295552DC152E}"/>
              </a:ext>
            </a:extLst>
          </p:cNvPr>
          <p:cNvSpPr/>
          <p:nvPr/>
        </p:nvSpPr>
        <p:spPr>
          <a:xfrm>
            <a:off x="382421" y="33439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6D95C85D-6AE1-A14C-8415-3180F4506EA6}"/>
              </a:ext>
            </a:extLst>
          </p:cNvPr>
          <p:cNvCxnSpPr>
            <a:endCxn id="76" idx="0"/>
          </p:cNvCxnSpPr>
          <p:nvPr/>
        </p:nvCxnSpPr>
        <p:spPr>
          <a:xfrm flipH="1">
            <a:off x="496721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2F1B46FD-8FBE-AC43-9C71-4E641B382FBA}"/>
              </a:ext>
            </a:extLst>
          </p:cNvPr>
          <p:cNvCxnSpPr>
            <a:stCxn id="76" idx="4"/>
            <a:endCxn id="75" idx="0"/>
          </p:cNvCxnSpPr>
          <p:nvPr/>
        </p:nvCxnSpPr>
        <p:spPr>
          <a:xfrm>
            <a:off x="496721" y="357251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>
            <a:extLst>
              <a:ext uri="{FF2B5EF4-FFF2-40B4-BE49-F238E27FC236}">
                <a16:creationId xmlns:a16="http://schemas.microsoft.com/office/drawing/2014/main" id="{81CD05F0-88B0-B040-AAE0-09B11D078243}"/>
              </a:ext>
            </a:extLst>
          </p:cNvPr>
          <p:cNvSpPr txBox="1"/>
          <p:nvPr/>
        </p:nvSpPr>
        <p:spPr>
          <a:xfrm>
            <a:off x="381534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A33C4AF2-FF64-1A44-8CE0-CE3AF10E0DC5}"/>
              </a:ext>
            </a:extLst>
          </p:cNvPr>
          <p:cNvSpPr txBox="1"/>
          <p:nvPr/>
        </p:nvSpPr>
        <p:spPr>
          <a:xfrm>
            <a:off x="167505" y="36324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C4188B2A-A294-5F41-80F7-E1610EE9A00D}"/>
              </a:ext>
            </a:extLst>
          </p:cNvPr>
          <p:cNvSpPr/>
          <p:nvPr/>
        </p:nvSpPr>
        <p:spPr>
          <a:xfrm>
            <a:off x="381000" y="474869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3BF88847-2C2F-FE4F-A339-29681E6C2D81}"/>
              </a:ext>
            </a:extLst>
          </p:cNvPr>
          <p:cNvSpPr/>
          <p:nvPr/>
        </p:nvSpPr>
        <p:spPr>
          <a:xfrm>
            <a:off x="381001" y="53623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EA5D1A1C-BB46-E441-81BF-9E347D857278}"/>
              </a:ext>
            </a:extLst>
          </p:cNvPr>
          <p:cNvCxnSpPr>
            <a:endCxn id="81" idx="0"/>
          </p:cNvCxnSpPr>
          <p:nvPr/>
        </p:nvCxnSpPr>
        <p:spPr>
          <a:xfrm flipH="1">
            <a:off x="495300" y="4291584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6482C39B-7249-E34B-93FC-5F9154D67D34}"/>
              </a:ext>
            </a:extLst>
          </p:cNvPr>
          <p:cNvCxnSpPr/>
          <p:nvPr/>
        </p:nvCxnSpPr>
        <p:spPr>
          <a:xfrm>
            <a:off x="495300" y="497729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TextBox 84">
            <a:extLst>
              <a:ext uri="{FF2B5EF4-FFF2-40B4-BE49-F238E27FC236}">
                <a16:creationId xmlns:a16="http://schemas.microsoft.com/office/drawing/2014/main" id="{189D48C9-D21D-D147-9477-1BD4D12EF0AA}"/>
              </a:ext>
            </a:extLst>
          </p:cNvPr>
          <p:cNvSpPr txBox="1"/>
          <p:nvPr/>
        </p:nvSpPr>
        <p:spPr>
          <a:xfrm>
            <a:off x="209555" y="50165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C3EA305-C877-7445-9522-986B920E401C}"/>
              </a:ext>
            </a:extLst>
          </p:cNvPr>
          <p:cNvSpPr txBox="1"/>
          <p:nvPr/>
        </p:nvSpPr>
        <p:spPr>
          <a:xfrm>
            <a:off x="209555" y="434563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6C9D0072-F3DB-2C40-8419-53404641AA96}"/>
              </a:ext>
            </a:extLst>
          </p:cNvPr>
          <p:cNvSpPr/>
          <p:nvPr/>
        </p:nvSpPr>
        <p:spPr>
          <a:xfrm>
            <a:off x="3657601" y="33598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A52A4DDC-E2F8-4C47-83F3-0ED3113599BD}"/>
              </a:ext>
            </a:extLst>
          </p:cNvPr>
          <p:cNvCxnSpPr>
            <a:stCxn id="41" idx="5"/>
          </p:cNvCxnSpPr>
          <p:nvPr/>
        </p:nvCxnSpPr>
        <p:spPr>
          <a:xfrm>
            <a:off x="3243122" y="2837111"/>
            <a:ext cx="528779" cy="51572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Oval 88">
            <a:extLst>
              <a:ext uri="{FF2B5EF4-FFF2-40B4-BE49-F238E27FC236}">
                <a16:creationId xmlns:a16="http://schemas.microsoft.com/office/drawing/2014/main" id="{1D33BB59-39ED-304B-AB56-2C0DD4EDFE15}"/>
              </a:ext>
            </a:extLst>
          </p:cNvPr>
          <p:cNvSpPr/>
          <p:nvPr/>
        </p:nvSpPr>
        <p:spPr>
          <a:xfrm>
            <a:off x="3656469" y="39814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428FB8B4-E594-9245-95FA-0787882B15A0}"/>
              </a:ext>
            </a:extLst>
          </p:cNvPr>
          <p:cNvCxnSpPr/>
          <p:nvPr/>
        </p:nvCxnSpPr>
        <p:spPr>
          <a:xfrm>
            <a:off x="3770768" y="359644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Box 90">
            <a:extLst>
              <a:ext uri="{FF2B5EF4-FFF2-40B4-BE49-F238E27FC236}">
                <a16:creationId xmlns:a16="http://schemas.microsoft.com/office/drawing/2014/main" id="{FEF6E4BD-C23F-AD4C-9832-C3BE24BA5F5B}"/>
              </a:ext>
            </a:extLst>
          </p:cNvPr>
          <p:cNvSpPr txBox="1"/>
          <p:nvPr/>
        </p:nvSpPr>
        <p:spPr>
          <a:xfrm>
            <a:off x="3259468" y="300335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CC888D3-A367-334C-A121-E34FCC4D682B}"/>
              </a:ext>
            </a:extLst>
          </p:cNvPr>
          <p:cNvSpPr txBox="1"/>
          <p:nvPr/>
        </p:nvSpPr>
        <p:spPr>
          <a:xfrm>
            <a:off x="3470686" y="36007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2EEAA9FE-351E-7549-AB5B-AF7A8CDCB113}"/>
              </a:ext>
            </a:extLst>
          </p:cNvPr>
          <p:cNvSpPr>
            <a:spLocks noChangeAspect="1"/>
          </p:cNvSpPr>
          <p:nvPr/>
        </p:nvSpPr>
        <p:spPr>
          <a:xfrm>
            <a:off x="2209800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038E3B6-22D6-A743-B548-F638A04B0B3E}"/>
              </a:ext>
            </a:extLst>
          </p:cNvPr>
          <p:cNvSpPr txBox="1"/>
          <p:nvPr/>
        </p:nvSpPr>
        <p:spPr>
          <a:xfrm>
            <a:off x="2188564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F9A4B47D-A558-1C44-ACE7-7FD622B22665}"/>
              </a:ext>
            </a:extLst>
          </p:cNvPr>
          <p:cNvSpPr txBox="1"/>
          <p:nvPr/>
        </p:nvSpPr>
        <p:spPr>
          <a:xfrm>
            <a:off x="1981199" y="0"/>
            <a:ext cx="5246639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400" spc="800" dirty="0" err="1">
                <a:latin typeface="Consolas" panose="020B0609020204030204" pitchFamily="49" charset="0"/>
                <a:cs typeface="Consolas" panose="020B0609020204030204" pitchFamily="49" charset="0"/>
              </a:rPr>
              <a:t>panamabananas</a:t>
            </a:r>
            <a:endParaRPr lang="en-US" sz="3400" spc="8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8F5EC067-58F6-6C4E-A7A9-941E1BD015E7}"/>
              </a:ext>
            </a:extLst>
          </p:cNvPr>
          <p:cNvSpPr txBox="1"/>
          <p:nvPr/>
        </p:nvSpPr>
        <p:spPr>
          <a:xfrm>
            <a:off x="5790069" y="4358313"/>
            <a:ext cx="3070673" cy="138499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latin typeface="Optima" panose="02000503060000020004" pitchFamily="2" charset="0"/>
              </a:rPr>
              <a:t>Pattern    Positions</a:t>
            </a:r>
          </a:p>
          <a:p>
            <a:pPr algn="ctr"/>
            <a:endParaRPr lang="en-US" sz="2800" b="1" dirty="0">
              <a:latin typeface="Optima" panose="02000503060000020004" pitchFamily="2" charset="0"/>
            </a:endParaRPr>
          </a:p>
          <a:p>
            <a:pPr algn="ctr"/>
            <a:endParaRPr lang="en-US" sz="2800" b="1" dirty="0">
              <a:latin typeface="Optima" panose="02000503060000020004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02631755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54992ED-EFEB-F842-87CB-2146E58B5B6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2326895F-4644-BE46-AACA-C63BB9787155}"/>
              </a:ext>
            </a:extLst>
          </p:cNvPr>
          <p:cNvSpPr/>
          <p:nvPr/>
        </p:nvSpPr>
        <p:spPr>
          <a:xfrm>
            <a:off x="876299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A4711706-8DB7-C547-927C-7B7CE59AFC03}"/>
              </a:ext>
            </a:extLst>
          </p:cNvPr>
          <p:cNvSpPr/>
          <p:nvPr/>
        </p:nvSpPr>
        <p:spPr>
          <a:xfrm>
            <a:off x="1117087" y="2031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59E7174-9530-3D4F-9032-825A62550E73}"/>
              </a:ext>
            </a:extLst>
          </p:cNvPr>
          <p:cNvSpPr/>
          <p:nvPr/>
        </p:nvSpPr>
        <p:spPr>
          <a:xfrm>
            <a:off x="876299" y="263793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94273714-3867-B347-8C81-B8557417EE9C}"/>
              </a:ext>
            </a:extLst>
          </p:cNvPr>
          <p:cNvCxnSpPr>
            <a:stCxn id="4" idx="3"/>
            <a:endCxn id="5" idx="0"/>
          </p:cNvCxnSpPr>
          <p:nvPr/>
        </p:nvCxnSpPr>
        <p:spPr>
          <a:xfrm flipH="1">
            <a:off x="990599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AFB87C8-258D-0641-9504-88ED4D0EAD27}"/>
              </a:ext>
            </a:extLst>
          </p:cNvPr>
          <p:cNvCxnSpPr>
            <a:stCxn id="5" idx="4"/>
            <a:endCxn id="3" idx="0"/>
          </p:cNvCxnSpPr>
          <p:nvPr/>
        </p:nvCxnSpPr>
        <p:spPr>
          <a:xfrm>
            <a:off x="990599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03BE61ED-805F-924B-9073-FAC84C326523}"/>
              </a:ext>
            </a:extLst>
          </p:cNvPr>
          <p:cNvSpPr txBox="1"/>
          <p:nvPr/>
        </p:nvSpPr>
        <p:spPr>
          <a:xfrm>
            <a:off x="1223859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24A9686-1194-884A-9E00-0B066507B87B}"/>
              </a:ext>
            </a:extLst>
          </p:cNvPr>
          <p:cNvSpPr txBox="1"/>
          <p:nvPr/>
        </p:nvSpPr>
        <p:spPr>
          <a:xfrm>
            <a:off x="685800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B7E995E-2EED-A540-B801-4D668B6E831A}"/>
              </a:ext>
            </a:extLst>
          </p:cNvPr>
          <p:cNvSpPr txBox="1"/>
          <p:nvPr/>
        </p:nvSpPr>
        <p:spPr>
          <a:xfrm>
            <a:off x="685800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851986D-A8B0-E147-8EBF-4CA554B37220}"/>
              </a:ext>
            </a:extLst>
          </p:cNvPr>
          <p:cNvCxnSpPr>
            <a:endCxn id="4" idx="7"/>
          </p:cNvCxnSpPr>
          <p:nvPr/>
        </p:nvCxnSpPr>
        <p:spPr>
          <a:xfrm flipH="1">
            <a:off x="1312208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98422B58-D06D-FE4E-97B9-F7B618ADEB3F}"/>
              </a:ext>
            </a:extLst>
          </p:cNvPr>
          <p:cNvSpPr/>
          <p:nvPr/>
        </p:nvSpPr>
        <p:spPr>
          <a:xfrm>
            <a:off x="2135295" y="33510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CCC0E386-4096-974B-8FDF-3785B0B345D5}"/>
              </a:ext>
            </a:extLst>
          </p:cNvPr>
          <p:cNvSpPr/>
          <p:nvPr/>
        </p:nvSpPr>
        <p:spPr>
          <a:xfrm>
            <a:off x="2135294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E758DE0-457B-BA48-98D9-C9B322AE6AF9}"/>
              </a:ext>
            </a:extLst>
          </p:cNvPr>
          <p:cNvCxnSpPr>
            <a:endCxn id="13" idx="0"/>
          </p:cNvCxnSpPr>
          <p:nvPr/>
        </p:nvCxnSpPr>
        <p:spPr>
          <a:xfrm flipH="1">
            <a:off x="2249594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F745D3EB-0E8C-F54F-8271-41BC32C8A26D}"/>
              </a:ext>
            </a:extLst>
          </p:cNvPr>
          <p:cNvSpPr/>
          <p:nvPr/>
        </p:nvSpPr>
        <p:spPr>
          <a:xfrm>
            <a:off x="2135295" y="26332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4A373B17-1471-7642-AC66-B95DBD9D9E21}"/>
              </a:ext>
            </a:extLst>
          </p:cNvPr>
          <p:cNvCxnSpPr>
            <a:stCxn id="13" idx="4"/>
            <a:endCxn id="15" idx="0"/>
          </p:cNvCxnSpPr>
          <p:nvPr/>
        </p:nvCxnSpPr>
        <p:spPr>
          <a:xfrm>
            <a:off x="2249594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8D7670F3-B815-D442-93C1-9942EC64A78E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>
            <a:off x="2249595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AAA98C5D-1EE6-D140-8079-848A99B505BC}"/>
              </a:ext>
            </a:extLst>
          </p:cNvPr>
          <p:cNvSpPr txBox="1"/>
          <p:nvPr/>
        </p:nvSpPr>
        <p:spPr>
          <a:xfrm>
            <a:off x="2073575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E4B55E5-A2B1-0744-BFBB-0E377D5081C6}"/>
              </a:ext>
            </a:extLst>
          </p:cNvPr>
          <p:cNvSpPr txBox="1"/>
          <p:nvPr/>
        </p:nvSpPr>
        <p:spPr>
          <a:xfrm>
            <a:off x="1981200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A6FC729-C726-D84C-9CF9-D67B82C88272}"/>
              </a:ext>
            </a:extLst>
          </p:cNvPr>
          <p:cNvSpPr txBox="1"/>
          <p:nvPr/>
        </p:nvSpPr>
        <p:spPr>
          <a:xfrm>
            <a:off x="1981200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9F7AC29-C80C-7242-B4D5-9E7C17ABE489}"/>
              </a:ext>
            </a:extLst>
          </p:cNvPr>
          <p:cNvSpPr/>
          <p:nvPr/>
        </p:nvSpPr>
        <p:spPr>
          <a:xfrm>
            <a:off x="4191001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17C9B89-64E8-7747-A933-20F5DEB49CA1}"/>
              </a:ext>
            </a:extLst>
          </p:cNvPr>
          <p:cNvSpPr/>
          <p:nvPr/>
        </p:nvSpPr>
        <p:spPr>
          <a:xfrm>
            <a:off x="4191000" y="2014887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E5D123BA-E537-624A-9D13-5C5F63C3EC54}"/>
              </a:ext>
            </a:extLst>
          </p:cNvPr>
          <p:cNvSpPr/>
          <p:nvPr/>
        </p:nvSpPr>
        <p:spPr>
          <a:xfrm>
            <a:off x="4191001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271C7DD8-31CA-7942-99AE-8B3EF659CB94}"/>
              </a:ext>
            </a:extLst>
          </p:cNvPr>
          <p:cNvCxnSpPr>
            <a:stCxn id="22" idx="4"/>
            <a:endCxn id="23" idx="0"/>
          </p:cNvCxnSpPr>
          <p:nvPr/>
        </p:nvCxnSpPr>
        <p:spPr>
          <a:xfrm>
            <a:off x="4305300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B2A7C471-FF5A-4147-B85C-23FDF161A374}"/>
              </a:ext>
            </a:extLst>
          </p:cNvPr>
          <p:cNvCxnSpPr>
            <a:stCxn id="23" idx="4"/>
            <a:endCxn id="21" idx="0"/>
          </p:cNvCxnSpPr>
          <p:nvPr/>
        </p:nvCxnSpPr>
        <p:spPr>
          <a:xfrm>
            <a:off x="4305301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AB6159AD-A45B-8042-BA56-3FBB01118ED8}"/>
              </a:ext>
            </a:extLst>
          </p:cNvPr>
          <p:cNvSpPr txBox="1"/>
          <p:nvPr/>
        </p:nvSpPr>
        <p:spPr>
          <a:xfrm>
            <a:off x="4000502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58C134D-7384-084A-B296-FD66CC359D4A}"/>
              </a:ext>
            </a:extLst>
          </p:cNvPr>
          <p:cNvSpPr txBox="1"/>
          <p:nvPr/>
        </p:nvSpPr>
        <p:spPr>
          <a:xfrm>
            <a:off x="4000502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C3D8897-DB90-E747-800C-E2559F085236}"/>
              </a:ext>
            </a:extLst>
          </p:cNvPr>
          <p:cNvCxnSpPr>
            <a:endCxn id="22" idx="0"/>
          </p:cNvCxnSpPr>
          <p:nvPr/>
        </p:nvCxnSpPr>
        <p:spPr>
          <a:xfrm>
            <a:off x="2552700" y="1267641"/>
            <a:ext cx="1752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55E731DA-9D1E-834B-8007-1664EF87A120}"/>
              </a:ext>
            </a:extLst>
          </p:cNvPr>
          <p:cNvSpPr/>
          <p:nvPr/>
        </p:nvSpPr>
        <p:spPr>
          <a:xfrm>
            <a:off x="2135295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89AD88E2-0BFC-854D-AD89-898EA6E7A840}"/>
              </a:ext>
            </a:extLst>
          </p:cNvPr>
          <p:cNvSpPr/>
          <p:nvPr/>
        </p:nvSpPr>
        <p:spPr>
          <a:xfrm>
            <a:off x="2135295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8CDA35CE-E17B-564A-BED2-6F8C8EA9DCC7}"/>
              </a:ext>
            </a:extLst>
          </p:cNvPr>
          <p:cNvCxnSpPr>
            <a:endCxn id="30" idx="0"/>
          </p:cNvCxnSpPr>
          <p:nvPr/>
        </p:nvCxnSpPr>
        <p:spPr>
          <a:xfrm>
            <a:off x="2249594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03CF2CB1-7180-5F47-B078-5E7F6D18FBDF}"/>
              </a:ext>
            </a:extLst>
          </p:cNvPr>
          <p:cNvCxnSpPr>
            <a:stCxn id="30" idx="4"/>
            <a:endCxn id="29" idx="0"/>
          </p:cNvCxnSpPr>
          <p:nvPr/>
        </p:nvCxnSpPr>
        <p:spPr>
          <a:xfrm>
            <a:off x="2249595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64098B40-C842-7A40-9619-825C65699FFF}"/>
              </a:ext>
            </a:extLst>
          </p:cNvPr>
          <p:cNvSpPr txBox="1"/>
          <p:nvPr/>
        </p:nvSpPr>
        <p:spPr>
          <a:xfrm>
            <a:off x="1981200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2763795-7E95-0649-BCBD-76EC386F07CD}"/>
              </a:ext>
            </a:extLst>
          </p:cNvPr>
          <p:cNvSpPr txBox="1"/>
          <p:nvPr/>
        </p:nvSpPr>
        <p:spPr>
          <a:xfrm>
            <a:off x="1981200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66F99095-57B8-3442-9644-4661D78154A4}"/>
              </a:ext>
            </a:extLst>
          </p:cNvPr>
          <p:cNvSpPr/>
          <p:nvPr/>
        </p:nvSpPr>
        <p:spPr>
          <a:xfrm>
            <a:off x="2135295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CD2F78F-8FF7-E141-B073-8EBBDB44402E}"/>
              </a:ext>
            </a:extLst>
          </p:cNvPr>
          <p:cNvCxnSpPr>
            <a:endCxn id="35" idx="0"/>
          </p:cNvCxnSpPr>
          <p:nvPr/>
        </p:nvCxnSpPr>
        <p:spPr>
          <a:xfrm>
            <a:off x="2249594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5B8BFFA0-23D5-3A44-A01A-1CE6A5FC4E8E}"/>
              </a:ext>
            </a:extLst>
          </p:cNvPr>
          <p:cNvSpPr txBox="1"/>
          <p:nvPr/>
        </p:nvSpPr>
        <p:spPr>
          <a:xfrm>
            <a:off x="1981200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C9EE0E65-C082-154E-B5A1-571C1EF867B1}"/>
              </a:ext>
            </a:extLst>
          </p:cNvPr>
          <p:cNvSpPr/>
          <p:nvPr/>
        </p:nvSpPr>
        <p:spPr>
          <a:xfrm>
            <a:off x="3048001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BAE423C2-8222-EA41-A047-CC7FEABE664E}"/>
              </a:ext>
            </a:extLst>
          </p:cNvPr>
          <p:cNvCxnSpPr>
            <a:endCxn id="38" idx="0"/>
          </p:cNvCxnSpPr>
          <p:nvPr/>
        </p:nvCxnSpPr>
        <p:spPr>
          <a:xfrm>
            <a:off x="2552700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14189540-703F-1A48-9F61-E59F1292B906}"/>
              </a:ext>
            </a:extLst>
          </p:cNvPr>
          <p:cNvSpPr/>
          <p:nvPr/>
        </p:nvSpPr>
        <p:spPr>
          <a:xfrm>
            <a:off x="3048001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FBEA8544-E004-4C45-BD17-6486104E598E}"/>
              </a:ext>
            </a:extLst>
          </p:cNvPr>
          <p:cNvSpPr/>
          <p:nvPr/>
        </p:nvSpPr>
        <p:spPr>
          <a:xfrm>
            <a:off x="3048001" y="26419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68CD1B2-988C-A941-80A1-E09279263D86}"/>
              </a:ext>
            </a:extLst>
          </p:cNvPr>
          <p:cNvCxnSpPr>
            <a:endCxn id="41" idx="0"/>
          </p:cNvCxnSpPr>
          <p:nvPr/>
        </p:nvCxnSpPr>
        <p:spPr>
          <a:xfrm>
            <a:off x="3162300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29A8E12A-2BFA-4741-880C-655CC068EFEC}"/>
              </a:ext>
            </a:extLst>
          </p:cNvPr>
          <p:cNvCxnSpPr>
            <a:stCxn id="41" idx="4"/>
            <a:endCxn id="40" idx="0"/>
          </p:cNvCxnSpPr>
          <p:nvPr/>
        </p:nvCxnSpPr>
        <p:spPr>
          <a:xfrm>
            <a:off x="3162301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600D2EFC-4FEA-974A-989B-E3C89BDD7885}"/>
              </a:ext>
            </a:extLst>
          </p:cNvPr>
          <p:cNvSpPr txBox="1"/>
          <p:nvPr/>
        </p:nvSpPr>
        <p:spPr>
          <a:xfrm>
            <a:off x="2857502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43E751-6C3E-8C4F-A7BA-41FC75EA1186}"/>
              </a:ext>
            </a:extLst>
          </p:cNvPr>
          <p:cNvSpPr txBox="1"/>
          <p:nvPr/>
        </p:nvSpPr>
        <p:spPr>
          <a:xfrm>
            <a:off x="2857502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B59B6E56-13DD-2148-A584-C4F8F5CFEFFB}"/>
              </a:ext>
            </a:extLst>
          </p:cNvPr>
          <p:cNvSpPr/>
          <p:nvPr/>
        </p:nvSpPr>
        <p:spPr>
          <a:xfrm>
            <a:off x="1424258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66591BC5-9CEE-AB4E-BEB3-5F2CF79FF7EE}"/>
              </a:ext>
            </a:extLst>
          </p:cNvPr>
          <p:cNvCxnSpPr>
            <a:endCxn id="46" idx="0"/>
          </p:cNvCxnSpPr>
          <p:nvPr/>
        </p:nvCxnSpPr>
        <p:spPr>
          <a:xfrm>
            <a:off x="1071420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Oval 47">
            <a:extLst>
              <a:ext uri="{FF2B5EF4-FFF2-40B4-BE49-F238E27FC236}">
                <a16:creationId xmlns:a16="http://schemas.microsoft.com/office/drawing/2014/main" id="{E0D759B2-652A-EE4F-B681-C6FE99B7B633}"/>
              </a:ext>
            </a:extLst>
          </p:cNvPr>
          <p:cNvSpPr/>
          <p:nvPr/>
        </p:nvSpPr>
        <p:spPr>
          <a:xfrm>
            <a:off x="1423126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F549F50-A8D0-944E-AB62-6331C0CE1B19}"/>
              </a:ext>
            </a:extLst>
          </p:cNvPr>
          <p:cNvCxnSpPr/>
          <p:nvPr/>
        </p:nvCxnSpPr>
        <p:spPr>
          <a:xfrm>
            <a:off x="1553148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AFF56100-48E0-DE43-8291-3AA93E2ADC6E}"/>
              </a:ext>
            </a:extLst>
          </p:cNvPr>
          <p:cNvSpPr/>
          <p:nvPr/>
        </p:nvSpPr>
        <p:spPr>
          <a:xfrm>
            <a:off x="1421993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F51D78B4-F369-0240-B884-6504F9178D9A}"/>
              </a:ext>
            </a:extLst>
          </p:cNvPr>
          <p:cNvSpPr/>
          <p:nvPr/>
        </p:nvSpPr>
        <p:spPr>
          <a:xfrm>
            <a:off x="1421994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CA067AE-6A7E-994A-A5A9-7870930E622F}"/>
              </a:ext>
            </a:extLst>
          </p:cNvPr>
          <p:cNvCxnSpPr>
            <a:stCxn id="48" idx="4"/>
            <a:endCxn id="50" idx="0"/>
          </p:cNvCxnSpPr>
          <p:nvPr/>
        </p:nvCxnSpPr>
        <p:spPr>
          <a:xfrm flipH="1">
            <a:off x="1536293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11962C1-DEFA-1D4D-97F6-D911165FFCF3}"/>
              </a:ext>
            </a:extLst>
          </p:cNvPr>
          <p:cNvCxnSpPr/>
          <p:nvPr/>
        </p:nvCxnSpPr>
        <p:spPr>
          <a:xfrm>
            <a:off x="1536293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7F0C4DA4-B5DF-4B4D-99D6-CA950FBB67BB}"/>
              </a:ext>
            </a:extLst>
          </p:cNvPr>
          <p:cNvSpPr txBox="1"/>
          <p:nvPr/>
        </p:nvSpPr>
        <p:spPr>
          <a:xfrm>
            <a:off x="1223859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2402D21-45B2-634A-B339-5F61E999DE47}"/>
              </a:ext>
            </a:extLst>
          </p:cNvPr>
          <p:cNvSpPr txBox="1"/>
          <p:nvPr/>
        </p:nvSpPr>
        <p:spPr>
          <a:xfrm>
            <a:off x="1250548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1F51836-693C-C74F-B05D-743926E42212}"/>
              </a:ext>
            </a:extLst>
          </p:cNvPr>
          <p:cNvSpPr txBox="1"/>
          <p:nvPr/>
        </p:nvSpPr>
        <p:spPr>
          <a:xfrm>
            <a:off x="1243616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85A66AC-5053-4B41-AF3C-532025DED01E}"/>
              </a:ext>
            </a:extLst>
          </p:cNvPr>
          <p:cNvSpPr txBox="1"/>
          <p:nvPr/>
        </p:nvSpPr>
        <p:spPr>
          <a:xfrm>
            <a:off x="1084076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518CB8FE-BA40-D042-A253-D10907AF8CA2}"/>
              </a:ext>
            </a:extLst>
          </p:cNvPr>
          <p:cNvSpPr/>
          <p:nvPr/>
        </p:nvSpPr>
        <p:spPr>
          <a:xfrm>
            <a:off x="1420862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8C584A4A-DD04-6743-AE91-E1E95A23CF65}"/>
              </a:ext>
            </a:extLst>
          </p:cNvPr>
          <p:cNvCxnSpPr/>
          <p:nvPr/>
        </p:nvCxnSpPr>
        <p:spPr>
          <a:xfrm>
            <a:off x="1535161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A81F33AD-D451-B745-BF36-D9B4F49110FB}"/>
              </a:ext>
            </a:extLst>
          </p:cNvPr>
          <p:cNvSpPr txBox="1"/>
          <p:nvPr/>
        </p:nvSpPr>
        <p:spPr>
          <a:xfrm>
            <a:off x="1235079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4A2CEEC0-AD0C-FB41-9277-2C5738317B50}"/>
              </a:ext>
            </a:extLst>
          </p:cNvPr>
          <p:cNvSpPr/>
          <p:nvPr/>
        </p:nvSpPr>
        <p:spPr>
          <a:xfrm>
            <a:off x="2813877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1F56DEFE-A623-4449-8A72-F93F654023CB}"/>
              </a:ext>
            </a:extLst>
          </p:cNvPr>
          <p:cNvSpPr/>
          <p:nvPr/>
        </p:nvSpPr>
        <p:spPr>
          <a:xfrm>
            <a:off x="2812744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A770493E-09C8-4345-8DE0-B433BCB94EA7}"/>
              </a:ext>
            </a:extLst>
          </p:cNvPr>
          <p:cNvSpPr/>
          <p:nvPr/>
        </p:nvSpPr>
        <p:spPr>
          <a:xfrm>
            <a:off x="2812745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CFE505B5-CF2C-6D42-8DDD-EAEB9071843D}"/>
              </a:ext>
            </a:extLst>
          </p:cNvPr>
          <p:cNvCxnSpPr>
            <a:stCxn id="61" idx="4"/>
            <a:endCxn id="62" idx="0"/>
          </p:cNvCxnSpPr>
          <p:nvPr/>
        </p:nvCxnSpPr>
        <p:spPr>
          <a:xfrm flipH="1">
            <a:off x="2927044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9A2BBE3C-DD7B-7B41-923C-3AFF0BEA0964}"/>
              </a:ext>
            </a:extLst>
          </p:cNvPr>
          <p:cNvCxnSpPr/>
          <p:nvPr/>
        </p:nvCxnSpPr>
        <p:spPr>
          <a:xfrm>
            <a:off x="2927044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Oval 65">
            <a:extLst>
              <a:ext uri="{FF2B5EF4-FFF2-40B4-BE49-F238E27FC236}">
                <a16:creationId xmlns:a16="http://schemas.microsoft.com/office/drawing/2014/main" id="{B9EA6327-D1EA-D444-8284-9D3C0456AA08}"/>
              </a:ext>
            </a:extLst>
          </p:cNvPr>
          <p:cNvSpPr/>
          <p:nvPr/>
        </p:nvSpPr>
        <p:spPr>
          <a:xfrm>
            <a:off x="2811613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1F852267-BFD7-C944-AE7E-9A72F3CEE274}"/>
              </a:ext>
            </a:extLst>
          </p:cNvPr>
          <p:cNvCxnSpPr/>
          <p:nvPr/>
        </p:nvCxnSpPr>
        <p:spPr>
          <a:xfrm>
            <a:off x="2925912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1B436B1F-F711-8743-9EFA-40F93AACA853}"/>
              </a:ext>
            </a:extLst>
          </p:cNvPr>
          <p:cNvSpPr txBox="1"/>
          <p:nvPr/>
        </p:nvSpPr>
        <p:spPr>
          <a:xfrm>
            <a:off x="2614610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5611791F-AD0B-9D41-8CB1-4CB278F86F56}"/>
              </a:ext>
            </a:extLst>
          </p:cNvPr>
          <p:cNvSpPr txBox="1"/>
          <p:nvPr/>
        </p:nvSpPr>
        <p:spPr>
          <a:xfrm>
            <a:off x="2625830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6F9EBE9-F2F6-0048-AA9C-2F86ECA1C0A5}"/>
              </a:ext>
            </a:extLst>
          </p:cNvPr>
          <p:cNvSpPr txBox="1"/>
          <p:nvPr/>
        </p:nvSpPr>
        <p:spPr>
          <a:xfrm>
            <a:off x="2641299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1B224944-E642-6E48-BA0E-972F87215C63}"/>
              </a:ext>
            </a:extLst>
          </p:cNvPr>
          <p:cNvCxnSpPr>
            <a:endCxn id="61" idx="1"/>
          </p:cNvCxnSpPr>
          <p:nvPr/>
        </p:nvCxnSpPr>
        <p:spPr>
          <a:xfrm>
            <a:off x="2345084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6B3A3CC0-0CE9-984B-A821-1AD7FB72996D}"/>
              </a:ext>
            </a:extLst>
          </p:cNvPr>
          <p:cNvSpPr txBox="1"/>
          <p:nvPr/>
        </p:nvSpPr>
        <p:spPr>
          <a:xfrm>
            <a:off x="2388590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FF0FFA78-4186-2840-8D53-FF652BF43260}"/>
              </a:ext>
            </a:extLst>
          </p:cNvPr>
          <p:cNvSpPr txBox="1"/>
          <p:nvPr/>
        </p:nvSpPr>
        <p:spPr>
          <a:xfrm>
            <a:off x="3427306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C998480-4243-7E48-A570-1FC5E2A8E9E5}"/>
              </a:ext>
            </a:extLst>
          </p:cNvPr>
          <p:cNvSpPr txBox="1"/>
          <p:nvPr/>
        </p:nvSpPr>
        <p:spPr>
          <a:xfrm>
            <a:off x="2630079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36091C95-8953-6743-B585-AA8D4C20E9B5}"/>
              </a:ext>
            </a:extLst>
          </p:cNvPr>
          <p:cNvSpPr/>
          <p:nvPr/>
        </p:nvSpPr>
        <p:spPr>
          <a:xfrm>
            <a:off x="382421" y="40617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A3027BBA-922D-4349-8D0B-295552DC152E}"/>
              </a:ext>
            </a:extLst>
          </p:cNvPr>
          <p:cNvSpPr/>
          <p:nvPr/>
        </p:nvSpPr>
        <p:spPr>
          <a:xfrm>
            <a:off x="382421" y="33439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6D95C85D-6AE1-A14C-8415-3180F4506EA6}"/>
              </a:ext>
            </a:extLst>
          </p:cNvPr>
          <p:cNvCxnSpPr>
            <a:endCxn id="76" idx="0"/>
          </p:cNvCxnSpPr>
          <p:nvPr/>
        </p:nvCxnSpPr>
        <p:spPr>
          <a:xfrm flipH="1">
            <a:off x="496721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2F1B46FD-8FBE-AC43-9C71-4E641B382FBA}"/>
              </a:ext>
            </a:extLst>
          </p:cNvPr>
          <p:cNvCxnSpPr>
            <a:stCxn id="76" idx="4"/>
            <a:endCxn id="75" idx="0"/>
          </p:cNvCxnSpPr>
          <p:nvPr/>
        </p:nvCxnSpPr>
        <p:spPr>
          <a:xfrm>
            <a:off x="496721" y="357251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>
            <a:extLst>
              <a:ext uri="{FF2B5EF4-FFF2-40B4-BE49-F238E27FC236}">
                <a16:creationId xmlns:a16="http://schemas.microsoft.com/office/drawing/2014/main" id="{81CD05F0-88B0-B040-AAE0-09B11D078243}"/>
              </a:ext>
            </a:extLst>
          </p:cNvPr>
          <p:cNvSpPr txBox="1"/>
          <p:nvPr/>
        </p:nvSpPr>
        <p:spPr>
          <a:xfrm>
            <a:off x="381534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A33C4AF2-FF64-1A44-8CE0-CE3AF10E0DC5}"/>
              </a:ext>
            </a:extLst>
          </p:cNvPr>
          <p:cNvSpPr txBox="1"/>
          <p:nvPr/>
        </p:nvSpPr>
        <p:spPr>
          <a:xfrm>
            <a:off x="167505" y="36324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C4188B2A-A294-5F41-80F7-E1610EE9A00D}"/>
              </a:ext>
            </a:extLst>
          </p:cNvPr>
          <p:cNvSpPr/>
          <p:nvPr/>
        </p:nvSpPr>
        <p:spPr>
          <a:xfrm>
            <a:off x="381000" y="474869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3BF88847-2C2F-FE4F-A339-29681E6C2D81}"/>
              </a:ext>
            </a:extLst>
          </p:cNvPr>
          <p:cNvSpPr/>
          <p:nvPr/>
        </p:nvSpPr>
        <p:spPr>
          <a:xfrm>
            <a:off x="381001" y="53623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EA5D1A1C-BB46-E441-81BF-9E347D857278}"/>
              </a:ext>
            </a:extLst>
          </p:cNvPr>
          <p:cNvCxnSpPr>
            <a:endCxn id="81" idx="0"/>
          </p:cNvCxnSpPr>
          <p:nvPr/>
        </p:nvCxnSpPr>
        <p:spPr>
          <a:xfrm flipH="1">
            <a:off x="495300" y="4291584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6482C39B-7249-E34B-93FC-5F9154D67D34}"/>
              </a:ext>
            </a:extLst>
          </p:cNvPr>
          <p:cNvCxnSpPr/>
          <p:nvPr/>
        </p:nvCxnSpPr>
        <p:spPr>
          <a:xfrm>
            <a:off x="495300" y="497729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TextBox 84">
            <a:extLst>
              <a:ext uri="{FF2B5EF4-FFF2-40B4-BE49-F238E27FC236}">
                <a16:creationId xmlns:a16="http://schemas.microsoft.com/office/drawing/2014/main" id="{189D48C9-D21D-D147-9477-1BD4D12EF0AA}"/>
              </a:ext>
            </a:extLst>
          </p:cNvPr>
          <p:cNvSpPr txBox="1"/>
          <p:nvPr/>
        </p:nvSpPr>
        <p:spPr>
          <a:xfrm>
            <a:off x="209555" y="50165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C3EA305-C877-7445-9522-986B920E401C}"/>
              </a:ext>
            </a:extLst>
          </p:cNvPr>
          <p:cNvSpPr txBox="1"/>
          <p:nvPr/>
        </p:nvSpPr>
        <p:spPr>
          <a:xfrm>
            <a:off x="209555" y="434563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6C9D0072-F3DB-2C40-8419-53404641AA96}"/>
              </a:ext>
            </a:extLst>
          </p:cNvPr>
          <p:cNvSpPr/>
          <p:nvPr/>
        </p:nvSpPr>
        <p:spPr>
          <a:xfrm>
            <a:off x="3657601" y="33598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A52A4DDC-E2F8-4C47-83F3-0ED3113599BD}"/>
              </a:ext>
            </a:extLst>
          </p:cNvPr>
          <p:cNvCxnSpPr>
            <a:stCxn id="41" idx="5"/>
          </p:cNvCxnSpPr>
          <p:nvPr/>
        </p:nvCxnSpPr>
        <p:spPr>
          <a:xfrm>
            <a:off x="3243122" y="2837111"/>
            <a:ext cx="528779" cy="51572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Oval 88">
            <a:extLst>
              <a:ext uri="{FF2B5EF4-FFF2-40B4-BE49-F238E27FC236}">
                <a16:creationId xmlns:a16="http://schemas.microsoft.com/office/drawing/2014/main" id="{1D33BB59-39ED-304B-AB56-2C0DD4EDFE15}"/>
              </a:ext>
            </a:extLst>
          </p:cNvPr>
          <p:cNvSpPr/>
          <p:nvPr/>
        </p:nvSpPr>
        <p:spPr>
          <a:xfrm>
            <a:off x="3656469" y="39814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428FB8B4-E594-9245-95FA-0787882B15A0}"/>
              </a:ext>
            </a:extLst>
          </p:cNvPr>
          <p:cNvCxnSpPr/>
          <p:nvPr/>
        </p:nvCxnSpPr>
        <p:spPr>
          <a:xfrm>
            <a:off x="3770768" y="359644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Box 90">
            <a:extLst>
              <a:ext uri="{FF2B5EF4-FFF2-40B4-BE49-F238E27FC236}">
                <a16:creationId xmlns:a16="http://schemas.microsoft.com/office/drawing/2014/main" id="{FEF6E4BD-C23F-AD4C-9832-C3BE24BA5F5B}"/>
              </a:ext>
            </a:extLst>
          </p:cNvPr>
          <p:cNvSpPr txBox="1"/>
          <p:nvPr/>
        </p:nvSpPr>
        <p:spPr>
          <a:xfrm>
            <a:off x="3259468" y="300335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CC888D3-A367-334C-A121-E34FCC4D682B}"/>
              </a:ext>
            </a:extLst>
          </p:cNvPr>
          <p:cNvSpPr txBox="1"/>
          <p:nvPr/>
        </p:nvSpPr>
        <p:spPr>
          <a:xfrm>
            <a:off x="3470686" y="36007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2EEAA9FE-351E-7549-AB5B-AF7A8CDCB113}"/>
              </a:ext>
            </a:extLst>
          </p:cNvPr>
          <p:cNvSpPr>
            <a:spLocks noChangeAspect="1"/>
          </p:cNvSpPr>
          <p:nvPr/>
        </p:nvSpPr>
        <p:spPr>
          <a:xfrm>
            <a:off x="2209800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038E3B6-22D6-A743-B548-F638A04B0B3E}"/>
              </a:ext>
            </a:extLst>
          </p:cNvPr>
          <p:cNvSpPr txBox="1"/>
          <p:nvPr/>
        </p:nvSpPr>
        <p:spPr>
          <a:xfrm>
            <a:off x="2188564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F9A4B47D-A558-1C44-ACE7-7FD622B22665}"/>
              </a:ext>
            </a:extLst>
          </p:cNvPr>
          <p:cNvSpPr txBox="1"/>
          <p:nvPr/>
        </p:nvSpPr>
        <p:spPr>
          <a:xfrm>
            <a:off x="1981199" y="0"/>
            <a:ext cx="5246639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400" b="1" spc="800" dirty="0" err="1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  <a:r>
              <a:rPr lang="en-US" sz="3400" spc="800" dirty="0" err="1">
                <a:latin typeface="Consolas" panose="020B0609020204030204" pitchFamily="49" charset="0"/>
                <a:cs typeface="Consolas" panose="020B0609020204030204" pitchFamily="49" charset="0"/>
              </a:rPr>
              <a:t>anamabananas</a:t>
            </a:r>
            <a:endParaRPr lang="en-US" sz="3400" spc="8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8BA5F1F1-BEDA-EF47-8F3C-1381B751F4C1}"/>
              </a:ext>
            </a:extLst>
          </p:cNvPr>
          <p:cNvSpPr txBox="1"/>
          <p:nvPr/>
        </p:nvSpPr>
        <p:spPr>
          <a:xfrm>
            <a:off x="5790069" y="4358313"/>
            <a:ext cx="3070673" cy="138499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latin typeface="Optima" panose="02000503060000020004" pitchFamily="2" charset="0"/>
              </a:rPr>
              <a:t>Pattern    Positions</a:t>
            </a:r>
          </a:p>
          <a:p>
            <a:pPr algn="ctr"/>
            <a:endParaRPr lang="en-US" sz="2800" b="1" dirty="0">
              <a:latin typeface="Optima" panose="02000503060000020004" pitchFamily="2" charset="0"/>
            </a:endParaRPr>
          </a:p>
          <a:p>
            <a:pPr algn="ctr"/>
            <a:endParaRPr lang="en-US" sz="2800" b="1" dirty="0">
              <a:latin typeface="Optima" panose="02000503060000020004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76869973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54992ED-EFEB-F842-87CB-2146E58B5B6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2326895F-4644-BE46-AACA-C63BB9787155}"/>
              </a:ext>
            </a:extLst>
          </p:cNvPr>
          <p:cNvSpPr/>
          <p:nvPr/>
        </p:nvSpPr>
        <p:spPr>
          <a:xfrm>
            <a:off x="876299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A4711706-8DB7-C547-927C-7B7CE59AFC03}"/>
              </a:ext>
            </a:extLst>
          </p:cNvPr>
          <p:cNvSpPr/>
          <p:nvPr/>
        </p:nvSpPr>
        <p:spPr>
          <a:xfrm>
            <a:off x="1117087" y="2031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59E7174-9530-3D4F-9032-825A62550E73}"/>
              </a:ext>
            </a:extLst>
          </p:cNvPr>
          <p:cNvSpPr/>
          <p:nvPr/>
        </p:nvSpPr>
        <p:spPr>
          <a:xfrm>
            <a:off x="876299" y="263793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94273714-3867-B347-8C81-B8557417EE9C}"/>
              </a:ext>
            </a:extLst>
          </p:cNvPr>
          <p:cNvCxnSpPr>
            <a:stCxn id="4" idx="3"/>
            <a:endCxn id="5" idx="0"/>
          </p:cNvCxnSpPr>
          <p:nvPr/>
        </p:nvCxnSpPr>
        <p:spPr>
          <a:xfrm flipH="1">
            <a:off x="990599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AFB87C8-258D-0641-9504-88ED4D0EAD27}"/>
              </a:ext>
            </a:extLst>
          </p:cNvPr>
          <p:cNvCxnSpPr>
            <a:stCxn id="5" idx="4"/>
            <a:endCxn id="3" idx="0"/>
          </p:cNvCxnSpPr>
          <p:nvPr/>
        </p:nvCxnSpPr>
        <p:spPr>
          <a:xfrm>
            <a:off x="990599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03BE61ED-805F-924B-9073-FAC84C326523}"/>
              </a:ext>
            </a:extLst>
          </p:cNvPr>
          <p:cNvSpPr txBox="1"/>
          <p:nvPr/>
        </p:nvSpPr>
        <p:spPr>
          <a:xfrm>
            <a:off x="1223859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24A9686-1194-884A-9E00-0B066507B87B}"/>
              </a:ext>
            </a:extLst>
          </p:cNvPr>
          <p:cNvSpPr txBox="1"/>
          <p:nvPr/>
        </p:nvSpPr>
        <p:spPr>
          <a:xfrm>
            <a:off x="685800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B7E995E-2EED-A540-B801-4D668B6E831A}"/>
              </a:ext>
            </a:extLst>
          </p:cNvPr>
          <p:cNvSpPr txBox="1"/>
          <p:nvPr/>
        </p:nvSpPr>
        <p:spPr>
          <a:xfrm>
            <a:off x="685800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851986D-A8B0-E147-8EBF-4CA554B37220}"/>
              </a:ext>
            </a:extLst>
          </p:cNvPr>
          <p:cNvCxnSpPr>
            <a:endCxn id="4" idx="7"/>
          </p:cNvCxnSpPr>
          <p:nvPr/>
        </p:nvCxnSpPr>
        <p:spPr>
          <a:xfrm flipH="1">
            <a:off x="1312208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98422B58-D06D-FE4E-97B9-F7B618ADEB3F}"/>
              </a:ext>
            </a:extLst>
          </p:cNvPr>
          <p:cNvSpPr/>
          <p:nvPr/>
        </p:nvSpPr>
        <p:spPr>
          <a:xfrm>
            <a:off x="2135295" y="33510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CCC0E386-4096-974B-8FDF-3785B0B345D5}"/>
              </a:ext>
            </a:extLst>
          </p:cNvPr>
          <p:cNvSpPr/>
          <p:nvPr/>
        </p:nvSpPr>
        <p:spPr>
          <a:xfrm>
            <a:off x="2135294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E758DE0-457B-BA48-98D9-C9B322AE6AF9}"/>
              </a:ext>
            </a:extLst>
          </p:cNvPr>
          <p:cNvCxnSpPr>
            <a:endCxn id="13" idx="0"/>
          </p:cNvCxnSpPr>
          <p:nvPr/>
        </p:nvCxnSpPr>
        <p:spPr>
          <a:xfrm flipH="1">
            <a:off x="2249594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F745D3EB-0E8C-F54F-8271-41BC32C8A26D}"/>
              </a:ext>
            </a:extLst>
          </p:cNvPr>
          <p:cNvSpPr/>
          <p:nvPr/>
        </p:nvSpPr>
        <p:spPr>
          <a:xfrm>
            <a:off x="2135295" y="26332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4A373B17-1471-7642-AC66-B95DBD9D9E21}"/>
              </a:ext>
            </a:extLst>
          </p:cNvPr>
          <p:cNvCxnSpPr>
            <a:stCxn id="13" idx="4"/>
            <a:endCxn id="15" idx="0"/>
          </p:cNvCxnSpPr>
          <p:nvPr/>
        </p:nvCxnSpPr>
        <p:spPr>
          <a:xfrm>
            <a:off x="2249594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8D7670F3-B815-D442-93C1-9942EC64A78E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>
            <a:off x="2249595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AAA98C5D-1EE6-D140-8079-848A99B505BC}"/>
              </a:ext>
            </a:extLst>
          </p:cNvPr>
          <p:cNvSpPr txBox="1"/>
          <p:nvPr/>
        </p:nvSpPr>
        <p:spPr>
          <a:xfrm>
            <a:off x="2073575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E4B55E5-A2B1-0744-BFBB-0E377D5081C6}"/>
              </a:ext>
            </a:extLst>
          </p:cNvPr>
          <p:cNvSpPr txBox="1"/>
          <p:nvPr/>
        </p:nvSpPr>
        <p:spPr>
          <a:xfrm>
            <a:off x="1981200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A6FC729-C726-D84C-9CF9-D67B82C88272}"/>
              </a:ext>
            </a:extLst>
          </p:cNvPr>
          <p:cNvSpPr txBox="1"/>
          <p:nvPr/>
        </p:nvSpPr>
        <p:spPr>
          <a:xfrm>
            <a:off x="1981200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9F7AC29-C80C-7242-B4D5-9E7C17ABE489}"/>
              </a:ext>
            </a:extLst>
          </p:cNvPr>
          <p:cNvSpPr/>
          <p:nvPr/>
        </p:nvSpPr>
        <p:spPr>
          <a:xfrm>
            <a:off x="4191001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17C9B89-64E8-7747-A933-20F5DEB49CA1}"/>
              </a:ext>
            </a:extLst>
          </p:cNvPr>
          <p:cNvSpPr/>
          <p:nvPr/>
        </p:nvSpPr>
        <p:spPr>
          <a:xfrm>
            <a:off x="4191000" y="2014887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E5D123BA-E537-624A-9D13-5C5F63C3EC54}"/>
              </a:ext>
            </a:extLst>
          </p:cNvPr>
          <p:cNvSpPr/>
          <p:nvPr/>
        </p:nvSpPr>
        <p:spPr>
          <a:xfrm>
            <a:off x="4191001" y="2621510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271C7DD8-31CA-7942-99AE-8B3EF659CB94}"/>
              </a:ext>
            </a:extLst>
          </p:cNvPr>
          <p:cNvCxnSpPr>
            <a:stCxn id="22" idx="4"/>
            <a:endCxn id="23" idx="0"/>
          </p:cNvCxnSpPr>
          <p:nvPr/>
        </p:nvCxnSpPr>
        <p:spPr>
          <a:xfrm>
            <a:off x="4305300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B2A7C471-FF5A-4147-B85C-23FDF161A374}"/>
              </a:ext>
            </a:extLst>
          </p:cNvPr>
          <p:cNvCxnSpPr>
            <a:stCxn id="23" idx="4"/>
            <a:endCxn id="21" idx="0"/>
          </p:cNvCxnSpPr>
          <p:nvPr/>
        </p:nvCxnSpPr>
        <p:spPr>
          <a:xfrm>
            <a:off x="4305301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AB6159AD-A45B-8042-BA56-3FBB01118ED8}"/>
              </a:ext>
            </a:extLst>
          </p:cNvPr>
          <p:cNvSpPr txBox="1"/>
          <p:nvPr/>
        </p:nvSpPr>
        <p:spPr>
          <a:xfrm>
            <a:off x="4000502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58C134D-7384-084A-B296-FD66CC359D4A}"/>
              </a:ext>
            </a:extLst>
          </p:cNvPr>
          <p:cNvSpPr txBox="1"/>
          <p:nvPr/>
        </p:nvSpPr>
        <p:spPr>
          <a:xfrm>
            <a:off x="4000502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C3D8897-DB90-E747-800C-E2559F085236}"/>
              </a:ext>
            </a:extLst>
          </p:cNvPr>
          <p:cNvCxnSpPr>
            <a:endCxn id="22" idx="0"/>
          </p:cNvCxnSpPr>
          <p:nvPr/>
        </p:nvCxnSpPr>
        <p:spPr>
          <a:xfrm>
            <a:off x="2552700" y="1267641"/>
            <a:ext cx="1752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55E731DA-9D1E-834B-8007-1664EF87A120}"/>
              </a:ext>
            </a:extLst>
          </p:cNvPr>
          <p:cNvSpPr/>
          <p:nvPr/>
        </p:nvSpPr>
        <p:spPr>
          <a:xfrm>
            <a:off x="2135295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89AD88E2-0BFC-854D-AD89-898EA6E7A840}"/>
              </a:ext>
            </a:extLst>
          </p:cNvPr>
          <p:cNvSpPr/>
          <p:nvPr/>
        </p:nvSpPr>
        <p:spPr>
          <a:xfrm>
            <a:off x="2135295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8CDA35CE-E17B-564A-BED2-6F8C8EA9DCC7}"/>
              </a:ext>
            </a:extLst>
          </p:cNvPr>
          <p:cNvCxnSpPr>
            <a:endCxn id="30" idx="0"/>
          </p:cNvCxnSpPr>
          <p:nvPr/>
        </p:nvCxnSpPr>
        <p:spPr>
          <a:xfrm>
            <a:off x="2249594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03CF2CB1-7180-5F47-B078-5E7F6D18FBDF}"/>
              </a:ext>
            </a:extLst>
          </p:cNvPr>
          <p:cNvCxnSpPr>
            <a:stCxn id="30" idx="4"/>
            <a:endCxn id="29" idx="0"/>
          </p:cNvCxnSpPr>
          <p:nvPr/>
        </p:nvCxnSpPr>
        <p:spPr>
          <a:xfrm>
            <a:off x="2249595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64098B40-C842-7A40-9619-825C65699FFF}"/>
              </a:ext>
            </a:extLst>
          </p:cNvPr>
          <p:cNvSpPr txBox="1"/>
          <p:nvPr/>
        </p:nvSpPr>
        <p:spPr>
          <a:xfrm>
            <a:off x="1981200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2763795-7E95-0649-BCBD-76EC386F07CD}"/>
              </a:ext>
            </a:extLst>
          </p:cNvPr>
          <p:cNvSpPr txBox="1"/>
          <p:nvPr/>
        </p:nvSpPr>
        <p:spPr>
          <a:xfrm>
            <a:off x="1981200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66F99095-57B8-3442-9644-4661D78154A4}"/>
              </a:ext>
            </a:extLst>
          </p:cNvPr>
          <p:cNvSpPr/>
          <p:nvPr/>
        </p:nvSpPr>
        <p:spPr>
          <a:xfrm>
            <a:off x="2135295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CD2F78F-8FF7-E141-B073-8EBBDB44402E}"/>
              </a:ext>
            </a:extLst>
          </p:cNvPr>
          <p:cNvCxnSpPr>
            <a:endCxn id="35" idx="0"/>
          </p:cNvCxnSpPr>
          <p:nvPr/>
        </p:nvCxnSpPr>
        <p:spPr>
          <a:xfrm>
            <a:off x="2249594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5B8BFFA0-23D5-3A44-A01A-1CE6A5FC4E8E}"/>
              </a:ext>
            </a:extLst>
          </p:cNvPr>
          <p:cNvSpPr txBox="1"/>
          <p:nvPr/>
        </p:nvSpPr>
        <p:spPr>
          <a:xfrm>
            <a:off x="1981200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C9EE0E65-C082-154E-B5A1-571C1EF867B1}"/>
              </a:ext>
            </a:extLst>
          </p:cNvPr>
          <p:cNvSpPr/>
          <p:nvPr/>
        </p:nvSpPr>
        <p:spPr>
          <a:xfrm>
            <a:off x="3048001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BAE423C2-8222-EA41-A047-CC7FEABE664E}"/>
              </a:ext>
            </a:extLst>
          </p:cNvPr>
          <p:cNvCxnSpPr>
            <a:endCxn id="38" idx="0"/>
          </p:cNvCxnSpPr>
          <p:nvPr/>
        </p:nvCxnSpPr>
        <p:spPr>
          <a:xfrm>
            <a:off x="2552700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14189540-703F-1A48-9F61-E59F1292B906}"/>
              </a:ext>
            </a:extLst>
          </p:cNvPr>
          <p:cNvSpPr/>
          <p:nvPr/>
        </p:nvSpPr>
        <p:spPr>
          <a:xfrm>
            <a:off x="3048001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FBEA8544-E004-4C45-BD17-6486104E598E}"/>
              </a:ext>
            </a:extLst>
          </p:cNvPr>
          <p:cNvSpPr/>
          <p:nvPr/>
        </p:nvSpPr>
        <p:spPr>
          <a:xfrm>
            <a:off x="3048001" y="26419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68CD1B2-988C-A941-80A1-E09279263D86}"/>
              </a:ext>
            </a:extLst>
          </p:cNvPr>
          <p:cNvCxnSpPr>
            <a:endCxn id="41" idx="0"/>
          </p:cNvCxnSpPr>
          <p:nvPr/>
        </p:nvCxnSpPr>
        <p:spPr>
          <a:xfrm>
            <a:off x="3162300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29A8E12A-2BFA-4741-880C-655CC068EFEC}"/>
              </a:ext>
            </a:extLst>
          </p:cNvPr>
          <p:cNvCxnSpPr>
            <a:stCxn id="41" idx="4"/>
            <a:endCxn id="40" idx="0"/>
          </p:cNvCxnSpPr>
          <p:nvPr/>
        </p:nvCxnSpPr>
        <p:spPr>
          <a:xfrm>
            <a:off x="3162301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600D2EFC-4FEA-974A-989B-E3C89BDD7885}"/>
              </a:ext>
            </a:extLst>
          </p:cNvPr>
          <p:cNvSpPr txBox="1"/>
          <p:nvPr/>
        </p:nvSpPr>
        <p:spPr>
          <a:xfrm>
            <a:off x="2857502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43E751-6C3E-8C4F-A7BA-41FC75EA1186}"/>
              </a:ext>
            </a:extLst>
          </p:cNvPr>
          <p:cNvSpPr txBox="1"/>
          <p:nvPr/>
        </p:nvSpPr>
        <p:spPr>
          <a:xfrm>
            <a:off x="2857502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B59B6E56-13DD-2148-A584-C4F8F5CFEFFB}"/>
              </a:ext>
            </a:extLst>
          </p:cNvPr>
          <p:cNvSpPr/>
          <p:nvPr/>
        </p:nvSpPr>
        <p:spPr>
          <a:xfrm>
            <a:off x="1424258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66591BC5-9CEE-AB4E-BEB3-5F2CF79FF7EE}"/>
              </a:ext>
            </a:extLst>
          </p:cNvPr>
          <p:cNvCxnSpPr>
            <a:endCxn id="46" idx="0"/>
          </p:cNvCxnSpPr>
          <p:nvPr/>
        </p:nvCxnSpPr>
        <p:spPr>
          <a:xfrm>
            <a:off x="1071420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Oval 47">
            <a:extLst>
              <a:ext uri="{FF2B5EF4-FFF2-40B4-BE49-F238E27FC236}">
                <a16:creationId xmlns:a16="http://schemas.microsoft.com/office/drawing/2014/main" id="{E0D759B2-652A-EE4F-B681-C6FE99B7B633}"/>
              </a:ext>
            </a:extLst>
          </p:cNvPr>
          <p:cNvSpPr/>
          <p:nvPr/>
        </p:nvSpPr>
        <p:spPr>
          <a:xfrm>
            <a:off x="1423126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F549F50-A8D0-944E-AB62-6331C0CE1B19}"/>
              </a:ext>
            </a:extLst>
          </p:cNvPr>
          <p:cNvCxnSpPr/>
          <p:nvPr/>
        </p:nvCxnSpPr>
        <p:spPr>
          <a:xfrm>
            <a:off x="1553148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AFF56100-48E0-DE43-8291-3AA93E2ADC6E}"/>
              </a:ext>
            </a:extLst>
          </p:cNvPr>
          <p:cNvSpPr/>
          <p:nvPr/>
        </p:nvSpPr>
        <p:spPr>
          <a:xfrm>
            <a:off x="1421993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F51D78B4-F369-0240-B884-6504F9178D9A}"/>
              </a:ext>
            </a:extLst>
          </p:cNvPr>
          <p:cNvSpPr/>
          <p:nvPr/>
        </p:nvSpPr>
        <p:spPr>
          <a:xfrm>
            <a:off x="1421994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CA067AE-6A7E-994A-A5A9-7870930E622F}"/>
              </a:ext>
            </a:extLst>
          </p:cNvPr>
          <p:cNvCxnSpPr>
            <a:stCxn id="48" idx="4"/>
            <a:endCxn id="50" idx="0"/>
          </p:cNvCxnSpPr>
          <p:nvPr/>
        </p:nvCxnSpPr>
        <p:spPr>
          <a:xfrm flipH="1">
            <a:off x="1536293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11962C1-DEFA-1D4D-97F6-D911165FFCF3}"/>
              </a:ext>
            </a:extLst>
          </p:cNvPr>
          <p:cNvCxnSpPr/>
          <p:nvPr/>
        </p:nvCxnSpPr>
        <p:spPr>
          <a:xfrm>
            <a:off x="1536293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7F0C4DA4-B5DF-4B4D-99D6-CA950FBB67BB}"/>
              </a:ext>
            </a:extLst>
          </p:cNvPr>
          <p:cNvSpPr txBox="1"/>
          <p:nvPr/>
        </p:nvSpPr>
        <p:spPr>
          <a:xfrm>
            <a:off x="1223859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2402D21-45B2-634A-B339-5F61E999DE47}"/>
              </a:ext>
            </a:extLst>
          </p:cNvPr>
          <p:cNvSpPr txBox="1"/>
          <p:nvPr/>
        </p:nvSpPr>
        <p:spPr>
          <a:xfrm>
            <a:off x="1250548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1F51836-693C-C74F-B05D-743926E42212}"/>
              </a:ext>
            </a:extLst>
          </p:cNvPr>
          <p:cNvSpPr txBox="1"/>
          <p:nvPr/>
        </p:nvSpPr>
        <p:spPr>
          <a:xfrm>
            <a:off x="1243616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85A66AC-5053-4B41-AF3C-532025DED01E}"/>
              </a:ext>
            </a:extLst>
          </p:cNvPr>
          <p:cNvSpPr txBox="1"/>
          <p:nvPr/>
        </p:nvSpPr>
        <p:spPr>
          <a:xfrm>
            <a:off x="1084076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518CB8FE-BA40-D042-A253-D10907AF8CA2}"/>
              </a:ext>
            </a:extLst>
          </p:cNvPr>
          <p:cNvSpPr/>
          <p:nvPr/>
        </p:nvSpPr>
        <p:spPr>
          <a:xfrm>
            <a:off x="1420862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8C584A4A-DD04-6743-AE91-E1E95A23CF65}"/>
              </a:ext>
            </a:extLst>
          </p:cNvPr>
          <p:cNvCxnSpPr/>
          <p:nvPr/>
        </p:nvCxnSpPr>
        <p:spPr>
          <a:xfrm>
            <a:off x="1535161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A81F33AD-D451-B745-BF36-D9B4F49110FB}"/>
              </a:ext>
            </a:extLst>
          </p:cNvPr>
          <p:cNvSpPr txBox="1"/>
          <p:nvPr/>
        </p:nvSpPr>
        <p:spPr>
          <a:xfrm>
            <a:off x="1235079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4A2CEEC0-AD0C-FB41-9277-2C5738317B50}"/>
              </a:ext>
            </a:extLst>
          </p:cNvPr>
          <p:cNvSpPr/>
          <p:nvPr/>
        </p:nvSpPr>
        <p:spPr>
          <a:xfrm>
            <a:off x="2813877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1F56DEFE-A623-4449-8A72-F93F654023CB}"/>
              </a:ext>
            </a:extLst>
          </p:cNvPr>
          <p:cNvSpPr/>
          <p:nvPr/>
        </p:nvSpPr>
        <p:spPr>
          <a:xfrm>
            <a:off x="2812744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A770493E-09C8-4345-8DE0-B433BCB94EA7}"/>
              </a:ext>
            </a:extLst>
          </p:cNvPr>
          <p:cNvSpPr/>
          <p:nvPr/>
        </p:nvSpPr>
        <p:spPr>
          <a:xfrm>
            <a:off x="2812745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CFE505B5-CF2C-6D42-8DDD-EAEB9071843D}"/>
              </a:ext>
            </a:extLst>
          </p:cNvPr>
          <p:cNvCxnSpPr>
            <a:stCxn id="61" idx="4"/>
            <a:endCxn id="62" idx="0"/>
          </p:cNvCxnSpPr>
          <p:nvPr/>
        </p:nvCxnSpPr>
        <p:spPr>
          <a:xfrm flipH="1">
            <a:off x="2927044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9A2BBE3C-DD7B-7B41-923C-3AFF0BEA0964}"/>
              </a:ext>
            </a:extLst>
          </p:cNvPr>
          <p:cNvCxnSpPr/>
          <p:nvPr/>
        </p:nvCxnSpPr>
        <p:spPr>
          <a:xfrm>
            <a:off x="2927044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Oval 65">
            <a:extLst>
              <a:ext uri="{FF2B5EF4-FFF2-40B4-BE49-F238E27FC236}">
                <a16:creationId xmlns:a16="http://schemas.microsoft.com/office/drawing/2014/main" id="{B9EA6327-D1EA-D444-8284-9D3C0456AA08}"/>
              </a:ext>
            </a:extLst>
          </p:cNvPr>
          <p:cNvSpPr/>
          <p:nvPr/>
        </p:nvSpPr>
        <p:spPr>
          <a:xfrm>
            <a:off x="2811613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1F852267-BFD7-C944-AE7E-9A72F3CEE274}"/>
              </a:ext>
            </a:extLst>
          </p:cNvPr>
          <p:cNvCxnSpPr/>
          <p:nvPr/>
        </p:nvCxnSpPr>
        <p:spPr>
          <a:xfrm>
            <a:off x="2925912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1B436B1F-F711-8743-9EFA-40F93AACA853}"/>
              </a:ext>
            </a:extLst>
          </p:cNvPr>
          <p:cNvSpPr txBox="1"/>
          <p:nvPr/>
        </p:nvSpPr>
        <p:spPr>
          <a:xfrm>
            <a:off x="2614610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5611791F-AD0B-9D41-8CB1-4CB278F86F56}"/>
              </a:ext>
            </a:extLst>
          </p:cNvPr>
          <p:cNvSpPr txBox="1"/>
          <p:nvPr/>
        </p:nvSpPr>
        <p:spPr>
          <a:xfrm>
            <a:off x="2625830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6F9EBE9-F2F6-0048-AA9C-2F86ECA1C0A5}"/>
              </a:ext>
            </a:extLst>
          </p:cNvPr>
          <p:cNvSpPr txBox="1"/>
          <p:nvPr/>
        </p:nvSpPr>
        <p:spPr>
          <a:xfrm>
            <a:off x="2641299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1B224944-E642-6E48-BA0E-972F87215C63}"/>
              </a:ext>
            </a:extLst>
          </p:cNvPr>
          <p:cNvCxnSpPr>
            <a:endCxn id="61" idx="1"/>
          </p:cNvCxnSpPr>
          <p:nvPr/>
        </p:nvCxnSpPr>
        <p:spPr>
          <a:xfrm>
            <a:off x="2345084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6B3A3CC0-0CE9-984B-A821-1AD7FB72996D}"/>
              </a:ext>
            </a:extLst>
          </p:cNvPr>
          <p:cNvSpPr txBox="1"/>
          <p:nvPr/>
        </p:nvSpPr>
        <p:spPr>
          <a:xfrm>
            <a:off x="2388590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FF0FFA78-4186-2840-8D53-FF652BF43260}"/>
              </a:ext>
            </a:extLst>
          </p:cNvPr>
          <p:cNvSpPr txBox="1"/>
          <p:nvPr/>
        </p:nvSpPr>
        <p:spPr>
          <a:xfrm>
            <a:off x="3427306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C998480-4243-7E48-A570-1FC5E2A8E9E5}"/>
              </a:ext>
            </a:extLst>
          </p:cNvPr>
          <p:cNvSpPr txBox="1"/>
          <p:nvPr/>
        </p:nvSpPr>
        <p:spPr>
          <a:xfrm>
            <a:off x="2630079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36091C95-8953-6743-B585-AA8D4C20E9B5}"/>
              </a:ext>
            </a:extLst>
          </p:cNvPr>
          <p:cNvSpPr/>
          <p:nvPr/>
        </p:nvSpPr>
        <p:spPr>
          <a:xfrm>
            <a:off x="382421" y="40617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A3027BBA-922D-4349-8D0B-295552DC152E}"/>
              </a:ext>
            </a:extLst>
          </p:cNvPr>
          <p:cNvSpPr/>
          <p:nvPr/>
        </p:nvSpPr>
        <p:spPr>
          <a:xfrm>
            <a:off x="382421" y="33439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6D95C85D-6AE1-A14C-8415-3180F4506EA6}"/>
              </a:ext>
            </a:extLst>
          </p:cNvPr>
          <p:cNvCxnSpPr>
            <a:endCxn id="76" idx="0"/>
          </p:cNvCxnSpPr>
          <p:nvPr/>
        </p:nvCxnSpPr>
        <p:spPr>
          <a:xfrm flipH="1">
            <a:off x="496721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2F1B46FD-8FBE-AC43-9C71-4E641B382FBA}"/>
              </a:ext>
            </a:extLst>
          </p:cNvPr>
          <p:cNvCxnSpPr>
            <a:stCxn id="76" idx="4"/>
            <a:endCxn id="75" idx="0"/>
          </p:cNvCxnSpPr>
          <p:nvPr/>
        </p:nvCxnSpPr>
        <p:spPr>
          <a:xfrm>
            <a:off x="496721" y="357251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>
            <a:extLst>
              <a:ext uri="{FF2B5EF4-FFF2-40B4-BE49-F238E27FC236}">
                <a16:creationId xmlns:a16="http://schemas.microsoft.com/office/drawing/2014/main" id="{81CD05F0-88B0-B040-AAE0-09B11D078243}"/>
              </a:ext>
            </a:extLst>
          </p:cNvPr>
          <p:cNvSpPr txBox="1"/>
          <p:nvPr/>
        </p:nvSpPr>
        <p:spPr>
          <a:xfrm>
            <a:off x="381534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A33C4AF2-FF64-1A44-8CE0-CE3AF10E0DC5}"/>
              </a:ext>
            </a:extLst>
          </p:cNvPr>
          <p:cNvSpPr txBox="1"/>
          <p:nvPr/>
        </p:nvSpPr>
        <p:spPr>
          <a:xfrm>
            <a:off x="167505" y="36324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C4188B2A-A294-5F41-80F7-E1610EE9A00D}"/>
              </a:ext>
            </a:extLst>
          </p:cNvPr>
          <p:cNvSpPr/>
          <p:nvPr/>
        </p:nvSpPr>
        <p:spPr>
          <a:xfrm>
            <a:off x="381000" y="474869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3BF88847-2C2F-FE4F-A339-29681E6C2D81}"/>
              </a:ext>
            </a:extLst>
          </p:cNvPr>
          <p:cNvSpPr/>
          <p:nvPr/>
        </p:nvSpPr>
        <p:spPr>
          <a:xfrm>
            <a:off x="381001" y="53623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EA5D1A1C-BB46-E441-81BF-9E347D857278}"/>
              </a:ext>
            </a:extLst>
          </p:cNvPr>
          <p:cNvCxnSpPr>
            <a:endCxn id="81" idx="0"/>
          </p:cNvCxnSpPr>
          <p:nvPr/>
        </p:nvCxnSpPr>
        <p:spPr>
          <a:xfrm flipH="1">
            <a:off x="495300" y="4291584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6482C39B-7249-E34B-93FC-5F9154D67D34}"/>
              </a:ext>
            </a:extLst>
          </p:cNvPr>
          <p:cNvCxnSpPr/>
          <p:nvPr/>
        </p:nvCxnSpPr>
        <p:spPr>
          <a:xfrm>
            <a:off x="495300" y="497729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TextBox 84">
            <a:extLst>
              <a:ext uri="{FF2B5EF4-FFF2-40B4-BE49-F238E27FC236}">
                <a16:creationId xmlns:a16="http://schemas.microsoft.com/office/drawing/2014/main" id="{189D48C9-D21D-D147-9477-1BD4D12EF0AA}"/>
              </a:ext>
            </a:extLst>
          </p:cNvPr>
          <p:cNvSpPr txBox="1"/>
          <p:nvPr/>
        </p:nvSpPr>
        <p:spPr>
          <a:xfrm>
            <a:off x="209555" y="50165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C3EA305-C877-7445-9522-986B920E401C}"/>
              </a:ext>
            </a:extLst>
          </p:cNvPr>
          <p:cNvSpPr txBox="1"/>
          <p:nvPr/>
        </p:nvSpPr>
        <p:spPr>
          <a:xfrm>
            <a:off x="209555" y="434563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6C9D0072-F3DB-2C40-8419-53404641AA96}"/>
              </a:ext>
            </a:extLst>
          </p:cNvPr>
          <p:cNvSpPr/>
          <p:nvPr/>
        </p:nvSpPr>
        <p:spPr>
          <a:xfrm>
            <a:off x="3657601" y="33598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A52A4DDC-E2F8-4C47-83F3-0ED3113599BD}"/>
              </a:ext>
            </a:extLst>
          </p:cNvPr>
          <p:cNvCxnSpPr>
            <a:stCxn id="41" idx="5"/>
          </p:cNvCxnSpPr>
          <p:nvPr/>
        </p:nvCxnSpPr>
        <p:spPr>
          <a:xfrm>
            <a:off x="3243122" y="2837111"/>
            <a:ext cx="528779" cy="51572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Oval 88">
            <a:extLst>
              <a:ext uri="{FF2B5EF4-FFF2-40B4-BE49-F238E27FC236}">
                <a16:creationId xmlns:a16="http://schemas.microsoft.com/office/drawing/2014/main" id="{1D33BB59-39ED-304B-AB56-2C0DD4EDFE15}"/>
              </a:ext>
            </a:extLst>
          </p:cNvPr>
          <p:cNvSpPr/>
          <p:nvPr/>
        </p:nvSpPr>
        <p:spPr>
          <a:xfrm>
            <a:off x="3656469" y="39814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428FB8B4-E594-9245-95FA-0787882B15A0}"/>
              </a:ext>
            </a:extLst>
          </p:cNvPr>
          <p:cNvCxnSpPr/>
          <p:nvPr/>
        </p:nvCxnSpPr>
        <p:spPr>
          <a:xfrm>
            <a:off x="3770768" y="359644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Box 90">
            <a:extLst>
              <a:ext uri="{FF2B5EF4-FFF2-40B4-BE49-F238E27FC236}">
                <a16:creationId xmlns:a16="http://schemas.microsoft.com/office/drawing/2014/main" id="{FEF6E4BD-C23F-AD4C-9832-C3BE24BA5F5B}"/>
              </a:ext>
            </a:extLst>
          </p:cNvPr>
          <p:cNvSpPr txBox="1"/>
          <p:nvPr/>
        </p:nvSpPr>
        <p:spPr>
          <a:xfrm>
            <a:off x="3259468" y="300335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CC888D3-A367-334C-A121-E34FCC4D682B}"/>
              </a:ext>
            </a:extLst>
          </p:cNvPr>
          <p:cNvSpPr txBox="1"/>
          <p:nvPr/>
        </p:nvSpPr>
        <p:spPr>
          <a:xfrm>
            <a:off x="3470686" y="36007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2EEAA9FE-351E-7549-AB5B-AF7A8CDCB113}"/>
              </a:ext>
            </a:extLst>
          </p:cNvPr>
          <p:cNvSpPr>
            <a:spLocks noChangeAspect="1"/>
          </p:cNvSpPr>
          <p:nvPr/>
        </p:nvSpPr>
        <p:spPr>
          <a:xfrm>
            <a:off x="2209800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038E3B6-22D6-A743-B548-F638A04B0B3E}"/>
              </a:ext>
            </a:extLst>
          </p:cNvPr>
          <p:cNvSpPr txBox="1"/>
          <p:nvPr/>
        </p:nvSpPr>
        <p:spPr>
          <a:xfrm>
            <a:off x="2188564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F9A4B47D-A558-1C44-ACE7-7FD622B22665}"/>
              </a:ext>
            </a:extLst>
          </p:cNvPr>
          <p:cNvSpPr txBox="1"/>
          <p:nvPr/>
        </p:nvSpPr>
        <p:spPr>
          <a:xfrm>
            <a:off x="1981199" y="0"/>
            <a:ext cx="5246639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400" b="1" spc="800" dirty="0" err="1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</a:t>
            </a:r>
            <a:r>
              <a:rPr lang="en-US" sz="3400" spc="800" dirty="0" err="1">
                <a:latin typeface="Consolas" panose="020B0609020204030204" pitchFamily="49" charset="0"/>
                <a:cs typeface="Consolas" panose="020B0609020204030204" pitchFamily="49" charset="0"/>
              </a:rPr>
              <a:t>namabananas</a:t>
            </a:r>
            <a:endParaRPr lang="en-US" sz="3400" spc="8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98979716-9F7A-3E4F-8850-CBA94920AFD5}"/>
              </a:ext>
            </a:extLst>
          </p:cNvPr>
          <p:cNvSpPr txBox="1"/>
          <p:nvPr/>
        </p:nvSpPr>
        <p:spPr>
          <a:xfrm>
            <a:off x="5790069" y="4358313"/>
            <a:ext cx="3070673" cy="138499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latin typeface="Optima" panose="02000503060000020004" pitchFamily="2" charset="0"/>
              </a:rPr>
              <a:t>Pattern    Positions</a:t>
            </a:r>
          </a:p>
          <a:p>
            <a:pPr algn="ctr"/>
            <a:endParaRPr lang="en-US" sz="2800" b="1" dirty="0">
              <a:latin typeface="Optima" panose="02000503060000020004" pitchFamily="2" charset="0"/>
            </a:endParaRPr>
          </a:p>
          <a:p>
            <a:pPr algn="ctr"/>
            <a:endParaRPr lang="en-US" sz="2800" b="1" dirty="0">
              <a:latin typeface="Optima" panose="02000503060000020004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69116105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54992ED-EFEB-F842-87CB-2146E58B5B6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2326895F-4644-BE46-AACA-C63BB9787155}"/>
              </a:ext>
            </a:extLst>
          </p:cNvPr>
          <p:cNvSpPr/>
          <p:nvPr/>
        </p:nvSpPr>
        <p:spPr>
          <a:xfrm>
            <a:off x="876299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A4711706-8DB7-C547-927C-7B7CE59AFC03}"/>
              </a:ext>
            </a:extLst>
          </p:cNvPr>
          <p:cNvSpPr/>
          <p:nvPr/>
        </p:nvSpPr>
        <p:spPr>
          <a:xfrm>
            <a:off x="1117087" y="2031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59E7174-9530-3D4F-9032-825A62550E73}"/>
              </a:ext>
            </a:extLst>
          </p:cNvPr>
          <p:cNvSpPr/>
          <p:nvPr/>
        </p:nvSpPr>
        <p:spPr>
          <a:xfrm>
            <a:off x="876299" y="263793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94273714-3867-B347-8C81-B8557417EE9C}"/>
              </a:ext>
            </a:extLst>
          </p:cNvPr>
          <p:cNvCxnSpPr>
            <a:stCxn id="4" idx="3"/>
            <a:endCxn id="5" idx="0"/>
          </p:cNvCxnSpPr>
          <p:nvPr/>
        </p:nvCxnSpPr>
        <p:spPr>
          <a:xfrm flipH="1">
            <a:off x="990599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AFB87C8-258D-0641-9504-88ED4D0EAD27}"/>
              </a:ext>
            </a:extLst>
          </p:cNvPr>
          <p:cNvCxnSpPr>
            <a:stCxn id="5" idx="4"/>
            <a:endCxn id="3" idx="0"/>
          </p:cNvCxnSpPr>
          <p:nvPr/>
        </p:nvCxnSpPr>
        <p:spPr>
          <a:xfrm>
            <a:off x="990599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03BE61ED-805F-924B-9073-FAC84C326523}"/>
              </a:ext>
            </a:extLst>
          </p:cNvPr>
          <p:cNvSpPr txBox="1"/>
          <p:nvPr/>
        </p:nvSpPr>
        <p:spPr>
          <a:xfrm>
            <a:off x="1223859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24A9686-1194-884A-9E00-0B066507B87B}"/>
              </a:ext>
            </a:extLst>
          </p:cNvPr>
          <p:cNvSpPr txBox="1"/>
          <p:nvPr/>
        </p:nvSpPr>
        <p:spPr>
          <a:xfrm>
            <a:off x="685800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B7E995E-2EED-A540-B801-4D668B6E831A}"/>
              </a:ext>
            </a:extLst>
          </p:cNvPr>
          <p:cNvSpPr txBox="1"/>
          <p:nvPr/>
        </p:nvSpPr>
        <p:spPr>
          <a:xfrm>
            <a:off x="685800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851986D-A8B0-E147-8EBF-4CA554B37220}"/>
              </a:ext>
            </a:extLst>
          </p:cNvPr>
          <p:cNvCxnSpPr>
            <a:endCxn id="4" idx="7"/>
          </p:cNvCxnSpPr>
          <p:nvPr/>
        </p:nvCxnSpPr>
        <p:spPr>
          <a:xfrm flipH="1">
            <a:off x="1312208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98422B58-D06D-FE4E-97B9-F7B618ADEB3F}"/>
              </a:ext>
            </a:extLst>
          </p:cNvPr>
          <p:cNvSpPr/>
          <p:nvPr/>
        </p:nvSpPr>
        <p:spPr>
          <a:xfrm>
            <a:off x="2135295" y="33510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CCC0E386-4096-974B-8FDF-3785B0B345D5}"/>
              </a:ext>
            </a:extLst>
          </p:cNvPr>
          <p:cNvSpPr/>
          <p:nvPr/>
        </p:nvSpPr>
        <p:spPr>
          <a:xfrm>
            <a:off x="2135294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E758DE0-457B-BA48-98D9-C9B322AE6AF9}"/>
              </a:ext>
            </a:extLst>
          </p:cNvPr>
          <p:cNvCxnSpPr>
            <a:endCxn id="13" idx="0"/>
          </p:cNvCxnSpPr>
          <p:nvPr/>
        </p:nvCxnSpPr>
        <p:spPr>
          <a:xfrm flipH="1">
            <a:off x="2249594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F745D3EB-0E8C-F54F-8271-41BC32C8A26D}"/>
              </a:ext>
            </a:extLst>
          </p:cNvPr>
          <p:cNvSpPr/>
          <p:nvPr/>
        </p:nvSpPr>
        <p:spPr>
          <a:xfrm>
            <a:off x="2135295" y="26332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4A373B17-1471-7642-AC66-B95DBD9D9E21}"/>
              </a:ext>
            </a:extLst>
          </p:cNvPr>
          <p:cNvCxnSpPr>
            <a:stCxn id="13" idx="4"/>
            <a:endCxn id="15" idx="0"/>
          </p:cNvCxnSpPr>
          <p:nvPr/>
        </p:nvCxnSpPr>
        <p:spPr>
          <a:xfrm>
            <a:off x="2249594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8D7670F3-B815-D442-93C1-9942EC64A78E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>
            <a:off x="2249595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AAA98C5D-1EE6-D140-8079-848A99B505BC}"/>
              </a:ext>
            </a:extLst>
          </p:cNvPr>
          <p:cNvSpPr txBox="1"/>
          <p:nvPr/>
        </p:nvSpPr>
        <p:spPr>
          <a:xfrm>
            <a:off x="2073575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E4B55E5-A2B1-0744-BFBB-0E377D5081C6}"/>
              </a:ext>
            </a:extLst>
          </p:cNvPr>
          <p:cNvSpPr txBox="1"/>
          <p:nvPr/>
        </p:nvSpPr>
        <p:spPr>
          <a:xfrm>
            <a:off x="1981200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A6FC729-C726-D84C-9CF9-D67B82C88272}"/>
              </a:ext>
            </a:extLst>
          </p:cNvPr>
          <p:cNvSpPr txBox="1"/>
          <p:nvPr/>
        </p:nvSpPr>
        <p:spPr>
          <a:xfrm>
            <a:off x="1981200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9F7AC29-C80C-7242-B4D5-9E7C17ABE489}"/>
              </a:ext>
            </a:extLst>
          </p:cNvPr>
          <p:cNvSpPr/>
          <p:nvPr/>
        </p:nvSpPr>
        <p:spPr>
          <a:xfrm>
            <a:off x="4191001" y="3339394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17C9B89-64E8-7747-A933-20F5DEB49CA1}"/>
              </a:ext>
            </a:extLst>
          </p:cNvPr>
          <p:cNvSpPr/>
          <p:nvPr/>
        </p:nvSpPr>
        <p:spPr>
          <a:xfrm>
            <a:off x="4191000" y="2014887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E5D123BA-E537-624A-9D13-5C5F63C3EC54}"/>
              </a:ext>
            </a:extLst>
          </p:cNvPr>
          <p:cNvSpPr/>
          <p:nvPr/>
        </p:nvSpPr>
        <p:spPr>
          <a:xfrm>
            <a:off x="4191001" y="2621510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271C7DD8-31CA-7942-99AE-8B3EF659CB94}"/>
              </a:ext>
            </a:extLst>
          </p:cNvPr>
          <p:cNvCxnSpPr>
            <a:stCxn id="22" idx="4"/>
            <a:endCxn id="23" idx="0"/>
          </p:cNvCxnSpPr>
          <p:nvPr/>
        </p:nvCxnSpPr>
        <p:spPr>
          <a:xfrm>
            <a:off x="4305300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B2A7C471-FF5A-4147-B85C-23FDF161A374}"/>
              </a:ext>
            </a:extLst>
          </p:cNvPr>
          <p:cNvCxnSpPr>
            <a:stCxn id="23" idx="4"/>
            <a:endCxn id="21" idx="0"/>
          </p:cNvCxnSpPr>
          <p:nvPr/>
        </p:nvCxnSpPr>
        <p:spPr>
          <a:xfrm>
            <a:off x="4305301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AB6159AD-A45B-8042-BA56-3FBB01118ED8}"/>
              </a:ext>
            </a:extLst>
          </p:cNvPr>
          <p:cNvSpPr txBox="1"/>
          <p:nvPr/>
        </p:nvSpPr>
        <p:spPr>
          <a:xfrm>
            <a:off x="4000502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58C134D-7384-084A-B296-FD66CC359D4A}"/>
              </a:ext>
            </a:extLst>
          </p:cNvPr>
          <p:cNvSpPr txBox="1"/>
          <p:nvPr/>
        </p:nvSpPr>
        <p:spPr>
          <a:xfrm>
            <a:off x="4000502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C3D8897-DB90-E747-800C-E2559F085236}"/>
              </a:ext>
            </a:extLst>
          </p:cNvPr>
          <p:cNvCxnSpPr>
            <a:endCxn id="22" idx="0"/>
          </p:cNvCxnSpPr>
          <p:nvPr/>
        </p:nvCxnSpPr>
        <p:spPr>
          <a:xfrm>
            <a:off x="2552700" y="1267641"/>
            <a:ext cx="1752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55E731DA-9D1E-834B-8007-1664EF87A120}"/>
              </a:ext>
            </a:extLst>
          </p:cNvPr>
          <p:cNvSpPr/>
          <p:nvPr/>
        </p:nvSpPr>
        <p:spPr>
          <a:xfrm>
            <a:off x="2135295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89AD88E2-0BFC-854D-AD89-898EA6E7A840}"/>
              </a:ext>
            </a:extLst>
          </p:cNvPr>
          <p:cNvSpPr/>
          <p:nvPr/>
        </p:nvSpPr>
        <p:spPr>
          <a:xfrm>
            <a:off x="2135295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8CDA35CE-E17B-564A-BED2-6F8C8EA9DCC7}"/>
              </a:ext>
            </a:extLst>
          </p:cNvPr>
          <p:cNvCxnSpPr>
            <a:endCxn id="30" idx="0"/>
          </p:cNvCxnSpPr>
          <p:nvPr/>
        </p:nvCxnSpPr>
        <p:spPr>
          <a:xfrm>
            <a:off x="2249594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03CF2CB1-7180-5F47-B078-5E7F6D18FBDF}"/>
              </a:ext>
            </a:extLst>
          </p:cNvPr>
          <p:cNvCxnSpPr>
            <a:stCxn id="30" idx="4"/>
            <a:endCxn id="29" idx="0"/>
          </p:cNvCxnSpPr>
          <p:nvPr/>
        </p:nvCxnSpPr>
        <p:spPr>
          <a:xfrm>
            <a:off x="2249595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64098B40-C842-7A40-9619-825C65699FFF}"/>
              </a:ext>
            </a:extLst>
          </p:cNvPr>
          <p:cNvSpPr txBox="1"/>
          <p:nvPr/>
        </p:nvSpPr>
        <p:spPr>
          <a:xfrm>
            <a:off x="1981200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2763795-7E95-0649-BCBD-76EC386F07CD}"/>
              </a:ext>
            </a:extLst>
          </p:cNvPr>
          <p:cNvSpPr txBox="1"/>
          <p:nvPr/>
        </p:nvSpPr>
        <p:spPr>
          <a:xfrm>
            <a:off x="1981200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66F99095-57B8-3442-9644-4661D78154A4}"/>
              </a:ext>
            </a:extLst>
          </p:cNvPr>
          <p:cNvSpPr/>
          <p:nvPr/>
        </p:nvSpPr>
        <p:spPr>
          <a:xfrm>
            <a:off x="2135295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CD2F78F-8FF7-E141-B073-8EBBDB44402E}"/>
              </a:ext>
            </a:extLst>
          </p:cNvPr>
          <p:cNvCxnSpPr>
            <a:endCxn id="35" idx="0"/>
          </p:cNvCxnSpPr>
          <p:nvPr/>
        </p:nvCxnSpPr>
        <p:spPr>
          <a:xfrm>
            <a:off x="2249594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5B8BFFA0-23D5-3A44-A01A-1CE6A5FC4E8E}"/>
              </a:ext>
            </a:extLst>
          </p:cNvPr>
          <p:cNvSpPr txBox="1"/>
          <p:nvPr/>
        </p:nvSpPr>
        <p:spPr>
          <a:xfrm>
            <a:off x="1981200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C9EE0E65-C082-154E-B5A1-571C1EF867B1}"/>
              </a:ext>
            </a:extLst>
          </p:cNvPr>
          <p:cNvSpPr/>
          <p:nvPr/>
        </p:nvSpPr>
        <p:spPr>
          <a:xfrm>
            <a:off x="3048001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BAE423C2-8222-EA41-A047-CC7FEABE664E}"/>
              </a:ext>
            </a:extLst>
          </p:cNvPr>
          <p:cNvCxnSpPr>
            <a:endCxn id="38" idx="0"/>
          </p:cNvCxnSpPr>
          <p:nvPr/>
        </p:nvCxnSpPr>
        <p:spPr>
          <a:xfrm>
            <a:off x="2552700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14189540-703F-1A48-9F61-E59F1292B906}"/>
              </a:ext>
            </a:extLst>
          </p:cNvPr>
          <p:cNvSpPr/>
          <p:nvPr/>
        </p:nvSpPr>
        <p:spPr>
          <a:xfrm>
            <a:off x="3048001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FBEA8544-E004-4C45-BD17-6486104E598E}"/>
              </a:ext>
            </a:extLst>
          </p:cNvPr>
          <p:cNvSpPr/>
          <p:nvPr/>
        </p:nvSpPr>
        <p:spPr>
          <a:xfrm>
            <a:off x="3048001" y="26419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68CD1B2-988C-A941-80A1-E09279263D86}"/>
              </a:ext>
            </a:extLst>
          </p:cNvPr>
          <p:cNvCxnSpPr>
            <a:endCxn id="41" idx="0"/>
          </p:cNvCxnSpPr>
          <p:nvPr/>
        </p:nvCxnSpPr>
        <p:spPr>
          <a:xfrm>
            <a:off x="3162300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29A8E12A-2BFA-4741-880C-655CC068EFEC}"/>
              </a:ext>
            </a:extLst>
          </p:cNvPr>
          <p:cNvCxnSpPr>
            <a:stCxn id="41" idx="4"/>
            <a:endCxn id="40" idx="0"/>
          </p:cNvCxnSpPr>
          <p:nvPr/>
        </p:nvCxnSpPr>
        <p:spPr>
          <a:xfrm>
            <a:off x="3162301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600D2EFC-4FEA-974A-989B-E3C89BDD7885}"/>
              </a:ext>
            </a:extLst>
          </p:cNvPr>
          <p:cNvSpPr txBox="1"/>
          <p:nvPr/>
        </p:nvSpPr>
        <p:spPr>
          <a:xfrm>
            <a:off x="2857502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43E751-6C3E-8C4F-A7BA-41FC75EA1186}"/>
              </a:ext>
            </a:extLst>
          </p:cNvPr>
          <p:cNvSpPr txBox="1"/>
          <p:nvPr/>
        </p:nvSpPr>
        <p:spPr>
          <a:xfrm>
            <a:off x="2857502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B59B6E56-13DD-2148-A584-C4F8F5CFEFFB}"/>
              </a:ext>
            </a:extLst>
          </p:cNvPr>
          <p:cNvSpPr/>
          <p:nvPr/>
        </p:nvSpPr>
        <p:spPr>
          <a:xfrm>
            <a:off x="1424258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66591BC5-9CEE-AB4E-BEB3-5F2CF79FF7EE}"/>
              </a:ext>
            </a:extLst>
          </p:cNvPr>
          <p:cNvCxnSpPr>
            <a:endCxn id="46" idx="0"/>
          </p:cNvCxnSpPr>
          <p:nvPr/>
        </p:nvCxnSpPr>
        <p:spPr>
          <a:xfrm>
            <a:off x="1071420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Oval 47">
            <a:extLst>
              <a:ext uri="{FF2B5EF4-FFF2-40B4-BE49-F238E27FC236}">
                <a16:creationId xmlns:a16="http://schemas.microsoft.com/office/drawing/2014/main" id="{E0D759B2-652A-EE4F-B681-C6FE99B7B633}"/>
              </a:ext>
            </a:extLst>
          </p:cNvPr>
          <p:cNvSpPr/>
          <p:nvPr/>
        </p:nvSpPr>
        <p:spPr>
          <a:xfrm>
            <a:off x="1423126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F549F50-A8D0-944E-AB62-6331C0CE1B19}"/>
              </a:ext>
            </a:extLst>
          </p:cNvPr>
          <p:cNvCxnSpPr/>
          <p:nvPr/>
        </p:nvCxnSpPr>
        <p:spPr>
          <a:xfrm>
            <a:off x="1553148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AFF56100-48E0-DE43-8291-3AA93E2ADC6E}"/>
              </a:ext>
            </a:extLst>
          </p:cNvPr>
          <p:cNvSpPr/>
          <p:nvPr/>
        </p:nvSpPr>
        <p:spPr>
          <a:xfrm>
            <a:off x="1421993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F51D78B4-F369-0240-B884-6504F9178D9A}"/>
              </a:ext>
            </a:extLst>
          </p:cNvPr>
          <p:cNvSpPr/>
          <p:nvPr/>
        </p:nvSpPr>
        <p:spPr>
          <a:xfrm>
            <a:off x="1421994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CA067AE-6A7E-994A-A5A9-7870930E622F}"/>
              </a:ext>
            </a:extLst>
          </p:cNvPr>
          <p:cNvCxnSpPr>
            <a:stCxn id="48" idx="4"/>
            <a:endCxn id="50" idx="0"/>
          </p:cNvCxnSpPr>
          <p:nvPr/>
        </p:nvCxnSpPr>
        <p:spPr>
          <a:xfrm flipH="1">
            <a:off x="1536293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11962C1-DEFA-1D4D-97F6-D911165FFCF3}"/>
              </a:ext>
            </a:extLst>
          </p:cNvPr>
          <p:cNvCxnSpPr/>
          <p:nvPr/>
        </p:nvCxnSpPr>
        <p:spPr>
          <a:xfrm>
            <a:off x="1536293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7F0C4DA4-B5DF-4B4D-99D6-CA950FBB67BB}"/>
              </a:ext>
            </a:extLst>
          </p:cNvPr>
          <p:cNvSpPr txBox="1"/>
          <p:nvPr/>
        </p:nvSpPr>
        <p:spPr>
          <a:xfrm>
            <a:off x="1223859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2402D21-45B2-634A-B339-5F61E999DE47}"/>
              </a:ext>
            </a:extLst>
          </p:cNvPr>
          <p:cNvSpPr txBox="1"/>
          <p:nvPr/>
        </p:nvSpPr>
        <p:spPr>
          <a:xfrm>
            <a:off x="1250548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1F51836-693C-C74F-B05D-743926E42212}"/>
              </a:ext>
            </a:extLst>
          </p:cNvPr>
          <p:cNvSpPr txBox="1"/>
          <p:nvPr/>
        </p:nvSpPr>
        <p:spPr>
          <a:xfrm>
            <a:off x="1243616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85A66AC-5053-4B41-AF3C-532025DED01E}"/>
              </a:ext>
            </a:extLst>
          </p:cNvPr>
          <p:cNvSpPr txBox="1"/>
          <p:nvPr/>
        </p:nvSpPr>
        <p:spPr>
          <a:xfrm>
            <a:off x="1084076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518CB8FE-BA40-D042-A253-D10907AF8CA2}"/>
              </a:ext>
            </a:extLst>
          </p:cNvPr>
          <p:cNvSpPr/>
          <p:nvPr/>
        </p:nvSpPr>
        <p:spPr>
          <a:xfrm>
            <a:off x="1420862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8C584A4A-DD04-6743-AE91-E1E95A23CF65}"/>
              </a:ext>
            </a:extLst>
          </p:cNvPr>
          <p:cNvCxnSpPr/>
          <p:nvPr/>
        </p:nvCxnSpPr>
        <p:spPr>
          <a:xfrm>
            <a:off x="1535161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A81F33AD-D451-B745-BF36-D9B4F49110FB}"/>
              </a:ext>
            </a:extLst>
          </p:cNvPr>
          <p:cNvSpPr txBox="1"/>
          <p:nvPr/>
        </p:nvSpPr>
        <p:spPr>
          <a:xfrm>
            <a:off x="1235079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4A2CEEC0-AD0C-FB41-9277-2C5738317B50}"/>
              </a:ext>
            </a:extLst>
          </p:cNvPr>
          <p:cNvSpPr/>
          <p:nvPr/>
        </p:nvSpPr>
        <p:spPr>
          <a:xfrm>
            <a:off x="2813877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1F56DEFE-A623-4449-8A72-F93F654023CB}"/>
              </a:ext>
            </a:extLst>
          </p:cNvPr>
          <p:cNvSpPr/>
          <p:nvPr/>
        </p:nvSpPr>
        <p:spPr>
          <a:xfrm>
            <a:off x="2812744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A770493E-09C8-4345-8DE0-B433BCB94EA7}"/>
              </a:ext>
            </a:extLst>
          </p:cNvPr>
          <p:cNvSpPr/>
          <p:nvPr/>
        </p:nvSpPr>
        <p:spPr>
          <a:xfrm>
            <a:off x="2812745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CFE505B5-CF2C-6D42-8DDD-EAEB9071843D}"/>
              </a:ext>
            </a:extLst>
          </p:cNvPr>
          <p:cNvCxnSpPr>
            <a:stCxn id="61" idx="4"/>
            <a:endCxn id="62" idx="0"/>
          </p:cNvCxnSpPr>
          <p:nvPr/>
        </p:nvCxnSpPr>
        <p:spPr>
          <a:xfrm flipH="1">
            <a:off x="2927044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9A2BBE3C-DD7B-7B41-923C-3AFF0BEA0964}"/>
              </a:ext>
            </a:extLst>
          </p:cNvPr>
          <p:cNvCxnSpPr/>
          <p:nvPr/>
        </p:nvCxnSpPr>
        <p:spPr>
          <a:xfrm>
            <a:off x="2927044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Oval 65">
            <a:extLst>
              <a:ext uri="{FF2B5EF4-FFF2-40B4-BE49-F238E27FC236}">
                <a16:creationId xmlns:a16="http://schemas.microsoft.com/office/drawing/2014/main" id="{B9EA6327-D1EA-D444-8284-9D3C0456AA08}"/>
              </a:ext>
            </a:extLst>
          </p:cNvPr>
          <p:cNvSpPr/>
          <p:nvPr/>
        </p:nvSpPr>
        <p:spPr>
          <a:xfrm>
            <a:off x="2811613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1F852267-BFD7-C944-AE7E-9A72F3CEE274}"/>
              </a:ext>
            </a:extLst>
          </p:cNvPr>
          <p:cNvCxnSpPr/>
          <p:nvPr/>
        </p:nvCxnSpPr>
        <p:spPr>
          <a:xfrm>
            <a:off x="2925912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1B436B1F-F711-8743-9EFA-40F93AACA853}"/>
              </a:ext>
            </a:extLst>
          </p:cNvPr>
          <p:cNvSpPr txBox="1"/>
          <p:nvPr/>
        </p:nvSpPr>
        <p:spPr>
          <a:xfrm>
            <a:off x="2614610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5611791F-AD0B-9D41-8CB1-4CB278F86F56}"/>
              </a:ext>
            </a:extLst>
          </p:cNvPr>
          <p:cNvSpPr txBox="1"/>
          <p:nvPr/>
        </p:nvSpPr>
        <p:spPr>
          <a:xfrm>
            <a:off x="2625830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6F9EBE9-F2F6-0048-AA9C-2F86ECA1C0A5}"/>
              </a:ext>
            </a:extLst>
          </p:cNvPr>
          <p:cNvSpPr txBox="1"/>
          <p:nvPr/>
        </p:nvSpPr>
        <p:spPr>
          <a:xfrm>
            <a:off x="2641299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1B224944-E642-6E48-BA0E-972F87215C63}"/>
              </a:ext>
            </a:extLst>
          </p:cNvPr>
          <p:cNvCxnSpPr>
            <a:endCxn id="61" idx="1"/>
          </p:cNvCxnSpPr>
          <p:nvPr/>
        </p:nvCxnSpPr>
        <p:spPr>
          <a:xfrm>
            <a:off x="2345084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6B3A3CC0-0CE9-984B-A821-1AD7FB72996D}"/>
              </a:ext>
            </a:extLst>
          </p:cNvPr>
          <p:cNvSpPr txBox="1"/>
          <p:nvPr/>
        </p:nvSpPr>
        <p:spPr>
          <a:xfrm>
            <a:off x="2388590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FF0FFA78-4186-2840-8D53-FF652BF43260}"/>
              </a:ext>
            </a:extLst>
          </p:cNvPr>
          <p:cNvSpPr txBox="1"/>
          <p:nvPr/>
        </p:nvSpPr>
        <p:spPr>
          <a:xfrm>
            <a:off x="3427306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C998480-4243-7E48-A570-1FC5E2A8E9E5}"/>
              </a:ext>
            </a:extLst>
          </p:cNvPr>
          <p:cNvSpPr txBox="1"/>
          <p:nvPr/>
        </p:nvSpPr>
        <p:spPr>
          <a:xfrm>
            <a:off x="2630079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36091C95-8953-6743-B585-AA8D4C20E9B5}"/>
              </a:ext>
            </a:extLst>
          </p:cNvPr>
          <p:cNvSpPr/>
          <p:nvPr/>
        </p:nvSpPr>
        <p:spPr>
          <a:xfrm>
            <a:off x="382421" y="40617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A3027BBA-922D-4349-8D0B-295552DC152E}"/>
              </a:ext>
            </a:extLst>
          </p:cNvPr>
          <p:cNvSpPr/>
          <p:nvPr/>
        </p:nvSpPr>
        <p:spPr>
          <a:xfrm>
            <a:off x="382421" y="33439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6D95C85D-6AE1-A14C-8415-3180F4506EA6}"/>
              </a:ext>
            </a:extLst>
          </p:cNvPr>
          <p:cNvCxnSpPr>
            <a:endCxn id="76" idx="0"/>
          </p:cNvCxnSpPr>
          <p:nvPr/>
        </p:nvCxnSpPr>
        <p:spPr>
          <a:xfrm flipH="1">
            <a:off x="496721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2F1B46FD-8FBE-AC43-9C71-4E641B382FBA}"/>
              </a:ext>
            </a:extLst>
          </p:cNvPr>
          <p:cNvCxnSpPr>
            <a:stCxn id="76" idx="4"/>
            <a:endCxn id="75" idx="0"/>
          </p:cNvCxnSpPr>
          <p:nvPr/>
        </p:nvCxnSpPr>
        <p:spPr>
          <a:xfrm>
            <a:off x="496721" y="357251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>
            <a:extLst>
              <a:ext uri="{FF2B5EF4-FFF2-40B4-BE49-F238E27FC236}">
                <a16:creationId xmlns:a16="http://schemas.microsoft.com/office/drawing/2014/main" id="{81CD05F0-88B0-B040-AAE0-09B11D078243}"/>
              </a:ext>
            </a:extLst>
          </p:cNvPr>
          <p:cNvSpPr txBox="1"/>
          <p:nvPr/>
        </p:nvSpPr>
        <p:spPr>
          <a:xfrm>
            <a:off x="381534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A33C4AF2-FF64-1A44-8CE0-CE3AF10E0DC5}"/>
              </a:ext>
            </a:extLst>
          </p:cNvPr>
          <p:cNvSpPr txBox="1"/>
          <p:nvPr/>
        </p:nvSpPr>
        <p:spPr>
          <a:xfrm>
            <a:off x="167505" y="36324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C4188B2A-A294-5F41-80F7-E1610EE9A00D}"/>
              </a:ext>
            </a:extLst>
          </p:cNvPr>
          <p:cNvSpPr/>
          <p:nvPr/>
        </p:nvSpPr>
        <p:spPr>
          <a:xfrm>
            <a:off x="381000" y="474869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3BF88847-2C2F-FE4F-A339-29681E6C2D81}"/>
              </a:ext>
            </a:extLst>
          </p:cNvPr>
          <p:cNvSpPr/>
          <p:nvPr/>
        </p:nvSpPr>
        <p:spPr>
          <a:xfrm>
            <a:off x="381001" y="53623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EA5D1A1C-BB46-E441-81BF-9E347D857278}"/>
              </a:ext>
            </a:extLst>
          </p:cNvPr>
          <p:cNvCxnSpPr>
            <a:endCxn id="81" idx="0"/>
          </p:cNvCxnSpPr>
          <p:nvPr/>
        </p:nvCxnSpPr>
        <p:spPr>
          <a:xfrm flipH="1">
            <a:off x="495300" y="4291584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6482C39B-7249-E34B-93FC-5F9154D67D34}"/>
              </a:ext>
            </a:extLst>
          </p:cNvPr>
          <p:cNvCxnSpPr/>
          <p:nvPr/>
        </p:nvCxnSpPr>
        <p:spPr>
          <a:xfrm>
            <a:off x="495300" y="497729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TextBox 84">
            <a:extLst>
              <a:ext uri="{FF2B5EF4-FFF2-40B4-BE49-F238E27FC236}">
                <a16:creationId xmlns:a16="http://schemas.microsoft.com/office/drawing/2014/main" id="{189D48C9-D21D-D147-9477-1BD4D12EF0AA}"/>
              </a:ext>
            </a:extLst>
          </p:cNvPr>
          <p:cNvSpPr txBox="1"/>
          <p:nvPr/>
        </p:nvSpPr>
        <p:spPr>
          <a:xfrm>
            <a:off x="209555" y="50165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C3EA305-C877-7445-9522-986B920E401C}"/>
              </a:ext>
            </a:extLst>
          </p:cNvPr>
          <p:cNvSpPr txBox="1"/>
          <p:nvPr/>
        </p:nvSpPr>
        <p:spPr>
          <a:xfrm>
            <a:off x="209555" y="434563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6C9D0072-F3DB-2C40-8419-53404641AA96}"/>
              </a:ext>
            </a:extLst>
          </p:cNvPr>
          <p:cNvSpPr/>
          <p:nvPr/>
        </p:nvSpPr>
        <p:spPr>
          <a:xfrm>
            <a:off x="3657601" y="33598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A52A4DDC-E2F8-4C47-83F3-0ED3113599BD}"/>
              </a:ext>
            </a:extLst>
          </p:cNvPr>
          <p:cNvCxnSpPr>
            <a:stCxn id="41" idx="5"/>
          </p:cNvCxnSpPr>
          <p:nvPr/>
        </p:nvCxnSpPr>
        <p:spPr>
          <a:xfrm>
            <a:off x="3243122" y="2837111"/>
            <a:ext cx="528779" cy="51572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Oval 88">
            <a:extLst>
              <a:ext uri="{FF2B5EF4-FFF2-40B4-BE49-F238E27FC236}">
                <a16:creationId xmlns:a16="http://schemas.microsoft.com/office/drawing/2014/main" id="{1D33BB59-39ED-304B-AB56-2C0DD4EDFE15}"/>
              </a:ext>
            </a:extLst>
          </p:cNvPr>
          <p:cNvSpPr/>
          <p:nvPr/>
        </p:nvSpPr>
        <p:spPr>
          <a:xfrm>
            <a:off x="3656469" y="39814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428FB8B4-E594-9245-95FA-0787882B15A0}"/>
              </a:ext>
            </a:extLst>
          </p:cNvPr>
          <p:cNvCxnSpPr/>
          <p:nvPr/>
        </p:nvCxnSpPr>
        <p:spPr>
          <a:xfrm>
            <a:off x="3770768" y="359644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Box 90">
            <a:extLst>
              <a:ext uri="{FF2B5EF4-FFF2-40B4-BE49-F238E27FC236}">
                <a16:creationId xmlns:a16="http://schemas.microsoft.com/office/drawing/2014/main" id="{FEF6E4BD-C23F-AD4C-9832-C3BE24BA5F5B}"/>
              </a:ext>
            </a:extLst>
          </p:cNvPr>
          <p:cNvSpPr txBox="1"/>
          <p:nvPr/>
        </p:nvSpPr>
        <p:spPr>
          <a:xfrm>
            <a:off x="3259468" y="300335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CC888D3-A367-334C-A121-E34FCC4D682B}"/>
              </a:ext>
            </a:extLst>
          </p:cNvPr>
          <p:cNvSpPr txBox="1"/>
          <p:nvPr/>
        </p:nvSpPr>
        <p:spPr>
          <a:xfrm>
            <a:off x="3470686" y="36007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2EEAA9FE-351E-7549-AB5B-AF7A8CDCB113}"/>
              </a:ext>
            </a:extLst>
          </p:cNvPr>
          <p:cNvSpPr>
            <a:spLocks noChangeAspect="1"/>
          </p:cNvSpPr>
          <p:nvPr/>
        </p:nvSpPr>
        <p:spPr>
          <a:xfrm>
            <a:off x="2209800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038E3B6-22D6-A743-B548-F638A04B0B3E}"/>
              </a:ext>
            </a:extLst>
          </p:cNvPr>
          <p:cNvSpPr txBox="1"/>
          <p:nvPr/>
        </p:nvSpPr>
        <p:spPr>
          <a:xfrm>
            <a:off x="2188564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F9A4B47D-A558-1C44-ACE7-7FD622B22665}"/>
              </a:ext>
            </a:extLst>
          </p:cNvPr>
          <p:cNvSpPr txBox="1"/>
          <p:nvPr/>
        </p:nvSpPr>
        <p:spPr>
          <a:xfrm>
            <a:off x="1981199" y="0"/>
            <a:ext cx="5246639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400" b="1" spc="800" dirty="0" err="1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</a:t>
            </a:r>
            <a:r>
              <a:rPr lang="en-US" sz="3400" spc="800" dirty="0" err="1">
                <a:latin typeface="Consolas" panose="020B0609020204030204" pitchFamily="49" charset="0"/>
                <a:cs typeface="Consolas" panose="020B0609020204030204" pitchFamily="49" charset="0"/>
              </a:rPr>
              <a:t>amabananas</a:t>
            </a:r>
            <a:endParaRPr lang="en-US" sz="3400" spc="8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5956429-C4C5-4F4F-B850-A0DD52DB24A5}"/>
              </a:ext>
            </a:extLst>
          </p:cNvPr>
          <p:cNvSpPr txBox="1"/>
          <p:nvPr/>
        </p:nvSpPr>
        <p:spPr>
          <a:xfrm>
            <a:off x="5790069" y="4358313"/>
            <a:ext cx="3070673" cy="138499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latin typeface="Optima" panose="02000503060000020004" pitchFamily="2" charset="0"/>
              </a:rPr>
              <a:t>Pattern    Positions</a:t>
            </a:r>
          </a:p>
          <a:p>
            <a:pPr algn="ctr"/>
            <a:endParaRPr lang="en-US" sz="2800" b="1" dirty="0">
              <a:latin typeface="Optima" panose="02000503060000020004" pitchFamily="2" charset="0"/>
            </a:endParaRP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pan		0</a:t>
            </a:r>
          </a:p>
        </p:txBody>
      </p:sp>
      <p:sp>
        <p:nvSpPr>
          <p:cNvPr id="97" name="Content Placeholder 3">
            <a:extLst>
              <a:ext uri="{FF2B5EF4-FFF2-40B4-BE49-F238E27FC236}">
                <a16:creationId xmlns:a16="http://schemas.microsoft.com/office/drawing/2014/main" id="{EAC73E09-9DC6-134F-8DBB-2886A99F6F44}"/>
              </a:ext>
            </a:extLst>
          </p:cNvPr>
          <p:cNvSpPr txBox="1">
            <a:spLocks/>
          </p:cNvSpPr>
          <p:nvPr/>
        </p:nvSpPr>
        <p:spPr>
          <a:xfrm>
            <a:off x="4810816" y="1708705"/>
            <a:ext cx="4015949" cy="2247357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accent2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dirty="0">
                <a:latin typeface="Optima" panose="02000503060000020004" pitchFamily="2" charset="0"/>
              </a:rPr>
              <a:t>We have found a pattern match – now we just need to “slide down” and start the search at the next symbol of </a:t>
            </a:r>
            <a:r>
              <a:rPr lang="en-US" sz="2800" i="1" dirty="0">
                <a:latin typeface="Optima" panose="02000503060000020004" pitchFamily="2" charset="0"/>
              </a:rPr>
              <a:t>Text</a:t>
            </a:r>
            <a:r>
              <a:rPr lang="en-US" sz="2800" dirty="0">
                <a:latin typeface="Optima" panose="02000503060000020004" pitchFamily="2" charset="0"/>
              </a:rPr>
              <a:t>. </a:t>
            </a:r>
            <a:endParaRPr lang="en-US" sz="2800" b="1" dirty="0"/>
          </a:p>
        </p:txBody>
      </p:sp>
    </p:spTree>
    <p:extLst>
      <p:ext uri="{BB962C8B-B14F-4D97-AF65-F5344CB8AC3E}">
        <p14:creationId xmlns:p14="http://schemas.microsoft.com/office/powerpoint/2010/main" val="4036988343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54992ED-EFEB-F842-87CB-2146E58B5B6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2326895F-4644-BE46-AACA-C63BB9787155}"/>
              </a:ext>
            </a:extLst>
          </p:cNvPr>
          <p:cNvSpPr/>
          <p:nvPr/>
        </p:nvSpPr>
        <p:spPr>
          <a:xfrm>
            <a:off x="1242194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A4711706-8DB7-C547-927C-7B7CE59AFC03}"/>
              </a:ext>
            </a:extLst>
          </p:cNvPr>
          <p:cNvSpPr/>
          <p:nvPr/>
        </p:nvSpPr>
        <p:spPr>
          <a:xfrm>
            <a:off x="1482982" y="2031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59E7174-9530-3D4F-9032-825A62550E73}"/>
              </a:ext>
            </a:extLst>
          </p:cNvPr>
          <p:cNvSpPr/>
          <p:nvPr/>
        </p:nvSpPr>
        <p:spPr>
          <a:xfrm>
            <a:off x="1242194" y="263793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94273714-3867-B347-8C81-B8557417EE9C}"/>
              </a:ext>
            </a:extLst>
          </p:cNvPr>
          <p:cNvCxnSpPr>
            <a:stCxn id="4" idx="3"/>
            <a:endCxn id="5" idx="0"/>
          </p:cNvCxnSpPr>
          <p:nvPr/>
        </p:nvCxnSpPr>
        <p:spPr>
          <a:xfrm flipH="1">
            <a:off x="1356494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AFB87C8-258D-0641-9504-88ED4D0EAD27}"/>
              </a:ext>
            </a:extLst>
          </p:cNvPr>
          <p:cNvCxnSpPr>
            <a:stCxn id="5" idx="4"/>
            <a:endCxn id="3" idx="0"/>
          </p:cNvCxnSpPr>
          <p:nvPr/>
        </p:nvCxnSpPr>
        <p:spPr>
          <a:xfrm>
            <a:off x="1356494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03BE61ED-805F-924B-9073-FAC84C326523}"/>
              </a:ext>
            </a:extLst>
          </p:cNvPr>
          <p:cNvSpPr txBox="1"/>
          <p:nvPr/>
        </p:nvSpPr>
        <p:spPr>
          <a:xfrm>
            <a:off x="1589754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24A9686-1194-884A-9E00-0B066507B87B}"/>
              </a:ext>
            </a:extLst>
          </p:cNvPr>
          <p:cNvSpPr txBox="1"/>
          <p:nvPr/>
        </p:nvSpPr>
        <p:spPr>
          <a:xfrm>
            <a:off x="1051695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B7E995E-2EED-A540-B801-4D668B6E831A}"/>
              </a:ext>
            </a:extLst>
          </p:cNvPr>
          <p:cNvSpPr txBox="1"/>
          <p:nvPr/>
        </p:nvSpPr>
        <p:spPr>
          <a:xfrm>
            <a:off x="1051695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851986D-A8B0-E147-8EBF-4CA554B37220}"/>
              </a:ext>
            </a:extLst>
          </p:cNvPr>
          <p:cNvCxnSpPr>
            <a:endCxn id="4" idx="7"/>
          </p:cNvCxnSpPr>
          <p:nvPr/>
        </p:nvCxnSpPr>
        <p:spPr>
          <a:xfrm flipH="1">
            <a:off x="1678103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98422B58-D06D-FE4E-97B9-F7B618ADEB3F}"/>
              </a:ext>
            </a:extLst>
          </p:cNvPr>
          <p:cNvSpPr/>
          <p:nvPr/>
        </p:nvSpPr>
        <p:spPr>
          <a:xfrm>
            <a:off x="2501190" y="33510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CCC0E386-4096-974B-8FDF-3785B0B345D5}"/>
              </a:ext>
            </a:extLst>
          </p:cNvPr>
          <p:cNvSpPr/>
          <p:nvPr/>
        </p:nvSpPr>
        <p:spPr>
          <a:xfrm>
            <a:off x="2501189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E758DE0-457B-BA48-98D9-C9B322AE6AF9}"/>
              </a:ext>
            </a:extLst>
          </p:cNvPr>
          <p:cNvCxnSpPr>
            <a:endCxn id="13" idx="0"/>
          </p:cNvCxnSpPr>
          <p:nvPr/>
        </p:nvCxnSpPr>
        <p:spPr>
          <a:xfrm flipH="1">
            <a:off x="2615489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F745D3EB-0E8C-F54F-8271-41BC32C8A26D}"/>
              </a:ext>
            </a:extLst>
          </p:cNvPr>
          <p:cNvSpPr/>
          <p:nvPr/>
        </p:nvSpPr>
        <p:spPr>
          <a:xfrm>
            <a:off x="2501190" y="26332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4A373B17-1471-7642-AC66-B95DBD9D9E21}"/>
              </a:ext>
            </a:extLst>
          </p:cNvPr>
          <p:cNvCxnSpPr>
            <a:stCxn id="13" idx="4"/>
            <a:endCxn id="15" idx="0"/>
          </p:cNvCxnSpPr>
          <p:nvPr/>
        </p:nvCxnSpPr>
        <p:spPr>
          <a:xfrm>
            <a:off x="2615489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8D7670F3-B815-D442-93C1-9942EC64A78E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>
            <a:off x="2615490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AAA98C5D-1EE6-D140-8079-848A99B505BC}"/>
              </a:ext>
            </a:extLst>
          </p:cNvPr>
          <p:cNvSpPr txBox="1"/>
          <p:nvPr/>
        </p:nvSpPr>
        <p:spPr>
          <a:xfrm>
            <a:off x="2439470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E4B55E5-A2B1-0744-BFBB-0E377D5081C6}"/>
              </a:ext>
            </a:extLst>
          </p:cNvPr>
          <p:cNvSpPr txBox="1"/>
          <p:nvPr/>
        </p:nvSpPr>
        <p:spPr>
          <a:xfrm>
            <a:off x="2347095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A6FC729-C726-D84C-9CF9-D67B82C88272}"/>
              </a:ext>
            </a:extLst>
          </p:cNvPr>
          <p:cNvSpPr txBox="1"/>
          <p:nvPr/>
        </p:nvSpPr>
        <p:spPr>
          <a:xfrm>
            <a:off x="2347095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9F7AC29-C80C-7242-B4D5-9E7C17ABE489}"/>
              </a:ext>
            </a:extLst>
          </p:cNvPr>
          <p:cNvSpPr/>
          <p:nvPr/>
        </p:nvSpPr>
        <p:spPr>
          <a:xfrm>
            <a:off x="4556896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17C9B89-64E8-7747-A933-20F5DEB49CA1}"/>
              </a:ext>
            </a:extLst>
          </p:cNvPr>
          <p:cNvSpPr/>
          <p:nvPr/>
        </p:nvSpPr>
        <p:spPr>
          <a:xfrm>
            <a:off x="4556895" y="20148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E5D123BA-E537-624A-9D13-5C5F63C3EC54}"/>
              </a:ext>
            </a:extLst>
          </p:cNvPr>
          <p:cNvSpPr/>
          <p:nvPr/>
        </p:nvSpPr>
        <p:spPr>
          <a:xfrm>
            <a:off x="4556896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271C7DD8-31CA-7942-99AE-8B3EF659CB94}"/>
              </a:ext>
            </a:extLst>
          </p:cNvPr>
          <p:cNvCxnSpPr>
            <a:stCxn id="22" idx="4"/>
            <a:endCxn id="23" idx="0"/>
          </p:cNvCxnSpPr>
          <p:nvPr/>
        </p:nvCxnSpPr>
        <p:spPr>
          <a:xfrm>
            <a:off x="4671195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B2A7C471-FF5A-4147-B85C-23FDF161A374}"/>
              </a:ext>
            </a:extLst>
          </p:cNvPr>
          <p:cNvCxnSpPr>
            <a:stCxn id="23" idx="4"/>
            <a:endCxn id="21" idx="0"/>
          </p:cNvCxnSpPr>
          <p:nvPr/>
        </p:nvCxnSpPr>
        <p:spPr>
          <a:xfrm>
            <a:off x="4671196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AB6159AD-A45B-8042-BA56-3FBB01118ED8}"/>
              </a:ext>
            </a:extLst>
          </p:cNvPr>
          <p:cNvSpPr txBox="1"/>
          <p:nvPr/>
        </p:nvSpPr>
        <p:spPr>
          <a:xfrm>
            <a:off x="4366397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58C134D-7384-084A-B296-FD66CC359D4A}"/>
              </a:ext>
            </a:extLst>
          </p:cNvPr>
          <p:cNvSpPr txBox="1"/>
          <p:nvPr/>
        </p:nvSpPr>
        <p:spPr>
          <a:xfrm>
            <a:off x="4366397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C3D8897-DB90-E747-800C-E2559F085236}"/>
              </a:ext>
            </a:extLst>
          </p:cNvPr>
          <p:cNvCxnSpPr>
            <a:endCxn id="22" idx="0"/>
          </p:cNvCxnSpPr>
          <p:nvPr/>
        </p:nvCxnSpPr>
        <p:spPr>
          <a:xfrm>
            <a:off x="2918595" y="1267641"/>
            <a:ext cx="1752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55E731DA-9D1E-834B-8007-1664EF87A120}"/>
              </a:ext>
            </a:extLst>
          </p:cNvPr>
          <p:cNvSpPr/>
          <p:nvPr/>
        </p:nvSpPr>
        <p:spPr>
          <a:xfrm>
            <a:off x="2501190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89AD88E2-0BFC-854D-AD89-898EA6E7A840}"/>
              </a:ext>
            </a:extLst>
          </p:cNvPr>
          <p:cNvSpPr/>
          <p:nvPr/>
        </p:nvSpPr>
        <p:spPr>
          <a:xfrm>
            <a:off x="2501190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8CDA35CE-E17B-564A-BED2-6F8C8EA9DCC7}"/>
              </a:ext>
            </a:extLst>
          </p:cNvPr>
          <p:cNvCxnSpPr>
            <a:endCxn id="30" idx="0"/>
          </p:cNvCxnSpPr>
          <p:nvPr/>
        </p:nvCxnSpPr>
        <p:spPr>
          <a:xfrm>
            <a:off x="2615489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03CF2CB1-7180-5F47-B078-5E7F6D18FBDF}"/>
              </a:ext>
            </a:extLst>
          </p:cNvPr>
          <p:cNvCxnSpPr>
            <a:stCxn id="30" idx="4"/>
            <a:endCxn id="29" idx="0"/>
          </p:cNvCxnSpPr>
          <p:nvPr/>
        </p:nvCxnSpPr>
        <p:spPr>
          <a:xfrm>
            <a:off x="2615490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64098B40-C842-7A40-9619-825C65699FFF}"/>
              </a:ext>
            </a:extLst>
          </p:cNvPr>
          <p:cNvSpPr txBox="1"/>
          <p:nvPr/>
        </p:nvSpPr>
        <p:spPr>
          <a:xfrm>
            <a:off x="2347095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2763795-7E95-0649-BCBD-76EC386F07CD}"/>
              </a:ext>
            </a:extLst>
          </p:cNvPr>
          <p:cNvSpPr txBox="1"/>
          <p:nvPr/>
        </p:nvSpPr>
        <p:spPr>
          <a:xfrm>
            <a:off x="2347095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66F99095-57B8-3442-9644-4661D78154A4}"/>
              </a:ext>
            </a:extLst>
          </p:cNvPr>
          <p:cNvSpPr/>
          <p:nvPr/>
        </p:nvSpPr>
        <p:spPr>
          <a:xfrm>
            <a:off x="2501190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CD2F78F-8FF7-E141-B073-8EBBDB44402E}"/>
              </a:ext>
            </a:extLst>
          </p:cNvPr>
          <p:cNvCxnSpPr>
            <a:endCxn id="35" idx="0"/>
          </p:cNvCxnSpPr>
          <p:nvPr/>
        </p:nvCxnSpPr>
        <p:spPr>
          <a:xfrm>
            <a:off x="2615489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5B8BFFA0-23D5-3A44-A01A-1CE6A5FC4E8E}"/>
              </a:ext>
            </a:extLst>
          </p:cNvPr>
          <p:cNvSpPr txBox="1"/>
          <p:nvPr/>
        </p:nvSpPr>
        <p:spPr>
          <a:xfrm>
            <a:off x="2347095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C9EE0E65-C082-154E-B5A1-571C1EF867B1}"/>
              </a:ext>
            </a:extLst>
          </p:cNvPr>
          <p:cNvSpPr/>
          <p:nvPr/>
        </p:nvSpPr>
        <p:spPr>
          <a:xfrm>
            <a:off x="3413896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BAE423C2-8222-EA41-A047-CC7FEABE664E}"/>
              </a:ext>
            </a:extLst>
          </p:cNvPr>
          <p:cNvCxnSpPr>
            <a:endCxn id="38" idx="0"/>
          </p:cNvCxnSpPr>
          <p:nvPr/>
        </p:nvCxnSpPr>
        <p:spPr>
          <a:xfrm>
            <a:off x="2918595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14189540-703F-1A48-9F61-E59F1292B906}"/>
              </a:ext>
            </a:extLst>
          </p:cNvPr>
          <p:cNvSpPr/>
          <p:nvPr/>
        </p:nvSpPr>
        <p:spPr>
          <a:xfrm>
            <a:off x="3413896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FBEA8544-E004-4C45-BD17-6486104E598E}"/>
              </a:ext>
            </a:extLst>
          </p:cNvPr>
          <p:cNvSpPr/>
          <p:nvPr/>
        </p:nvSpPr>
        <p:spPr>
          <a:xfrm>
            <a:off x="3413896" y="26419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68CD1B2-988C-A941-80A1-E09279263D86}"/>
              </a:ext>
            </a:extLst>
          </p:cNvPr>
          <p:cNvCxnSpPr>
            <a:endCxn id="41" idx="0"/>
          </p:cNvCxnSpPr>
          <p:nvPr/>
        </p:nvCxnSpPr>
        <p:spPr>
          <a:xfrm>
            <a:off x="3528195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29A8E12A-2BFA-4741-880C-655CC068EFEC}"/>
              </a:ext>
            </a:extLst>
          </p:cNvPr>
          <p:cNvCxnSpPr>
            <a:stCxn id="41" idx="4"/>
            <a:endCxn id="40" idx="0"/>
          </p:cNvCxnSpPr>
          <p:nvPr/>
        </p:nvCxnSpPr>
        <p:spPr>
          <a:xfrm>
            <a:off x="3528196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600D2EFC-4FEA-974A-989B-E3C89BDD7885}"/>
              </a:ext>
            </a:extLst>
          </p:cNvPr>
          <p:cNvSpPr txBox="1"/>
          <p:nvPr/>
        </p:nvSpPr>
        <p:spPr>
          <a:xfrm>
            <a:off x="3223397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43E751-6C3E-8C4F-A7BA-41FC75EA1186}"/>
              </a:ext>
            </a:extLst>
          </p:cNvPr>
          <p:cNvSpPr txBox="1"/>
          <p:nvPr/>
        </p:nvSpPr>
        <p:spPr>
          <a:xfrm>
            <a:off x="3223397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B59B6E56-13DD-2148-A584-C4F8F5CFEFFB}"/>
              </a:ext>
            </a:extLst>
          </p:cNvPr>
          <p:cNvSpPr/>
          <p:nvPr/>
        </p:nvSpPr>
        <p:spPr>
          <a:xfrm>
            <a:off x="1790153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66591BC5-9CEE-AB4E-BEB3-5F2CF79FF7EE}"/>
              </a:ext>
            </a:extLst>
          </p:cNvPr>
          <p:cNvCxnSpPr>
            <a:endCxn id="46" idx="0"/>
          </p:cNvCxnSpPr>
          <p:nvPr/>
        </p:nvCxnSpPr>
        <p:spPr>
          <a:xfrm>
            <a:off x="1437315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Oval 47">
            <a:extLst>
              <a:ext uri="{FF2B5EF4-FFF2-40B4-BE49-F238E27FC236}">
                <a16:creationId xmlns:a16="http://schemas.microsoft.com/office/drawing/2014/main" id="{E0D759B2-652A-EE4F-B681-C6FE99B7B633}"/>
              </a:ext>
            </a:extLst>
          </p:cNvPr>
          <p:cNvSpPr/>
          <p:nvPr/>
        </p:nvSpPr>
        <p:spPr>
          <a:xfrm>
            <a:off x="1789021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F549F50-A8D0-944E-AB62-6331C0CE1B19}"/>
              </a:ext>
            </a:extLst>
          </p:cNvPr>
          <p:cNvCxnSpPr/>
          <p:nvPr/>
        </p:nvCxnSpPr>
        <p:spPr>
          <a:xfrm>
            <a:off x="1919043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AFF56100-48E0-DE43-8291-3AA93E2ADC6E}"/>
              </a:ext>
            </a:extLst>
          </p:cNvPr>
          <p:cNvSpPr/>
          <p:nvPr/>
        </p:nvSpPr>
        <p:spPr>
          <a:xfrm>
            <a:off x="1787888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F51D78B4-F369-0240-B884-6504F9178D9A}"/>
              </a:ext>
            </a:extLst>
          </p:cNvPr>
          <p:cNvSpPr/>
          <p:nvPr/>
        </p:nvSpPr>
        <p:spPr>
          <a:xfrm>
            <a:off x="1787889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CA067AE-6A7E-994A-A5A9-7870930E622F}"/>
              </a:ext>
            </a:extLst>
          </p:cNvPr>
          <p:cNvCxnSpPr>
            <a:stCxn id="48" idx="4"/>
            <a:endCxn id="50" idx="0"/>
          </p:cNvCxnSpPr>
          <p:nvPr/>
        </p:nvCxnSpPr>
        <p:spPr>
          <a:xfrm flipH="1">
            <a:off x="1902188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11962C1-DEFA-1D4D-97F6-D911165FFCF3}"/>
              </a:ext>
            </a:extLst>
          </p:cNvPr>
          <p:cNvCxnSpPr/>
          <p:nvPr/>
        </p:nvCxnSpPr>
        <p:spPr>
          <a:xfrm>
            <a:off x="1902188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7F0C4DA4-B5DF-4B4D-99D6-CA950FBB67BB}"/>
              </a:ext>
            </a:extLst>
          </p:cNvPr>
          <p:cNvSpPr txBox="1"/>
          <p:nvPr/>
        </p:nvSpPr>
        <p:spPr>
          <a:xfrm>
            <a:off x="1589754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2402D21-45B2-634A-B339-5F61E999DE47}"/>
              </a:ext>
            </a:extLst>
          </p:cNvPr>
          <p:cNvSpPr txBox="1"/>
          <p:nvPr/>
        </p:nvSpPr>
        <p:spPr>
          <a:xfrm>
            <a:off x="1616443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1F51836-693C-C74F-B05D-743926E42212}"/>
              </a:ext>
            </a:extLst>
          </p:cNvPr>
          <p:cNvSpPr txBox="1"/>
          <p:nvPr/>
        </p:nvSpPr>
        <p:spPr>
          <a:xfrm>
            <a:off x="1609511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85A66AC-5053-4B41-AF3C-532025DED01E}"/>
              </a:ext>
            </a:extLst>
          </p:cNvPr>
          <p:cNvSpPr txBox="1"/>
          <p:nvPr/>
        </p:nvSpPr>
        <p:spPr>
          <a:xfrm>
            <a:off x="1449971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518CB8FE-BA40-D042-A253-D10907AF8CA2}"/>
              </a:ext>
            </a:extLst>
          </p:cNvPr>
          <p:cNvSpPr/>
          <p:nvPr/>
        </p:nvSpPr>
        <p:spPr>
          <a:xfrm>
            <a:off x="1786757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8C584A4A-DD04-6743-AE91-E1E95A23CF65}"/>
              </a:ext>
            </a:extLst>
          </p:cNvPr>
          <p:cNvCxnSpPr/>
          <p:nvPr/>
        </p:nvCxnSpPr>
        <p:spPr>
          <a:xfrm>
            <a:off x="1901056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A81F33AD-D451-B745-BF36-D9B4F49110FB}"/>
              </a:ext>
            </a:extLst>
          </p:cNvPr>
          <p:cNvSpPr txBox="1"/>
          <p:nvPr/>
        </p:nvSpPr>
        <p:spPr>
          <a:xfrm>
            <a:off x="1600974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4A2CEEC0-AD0C-FB41-9277-2C5738317B50}"/>
              </a:ext>
            </a:extLst>
          </p:cNvPr>
          <p:cNvSpPr/>
          <p:nvPr/>
        </p:nvSpPr>
        <p:spPr>
          <a:xfrm>
            <a:off x="3179772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1F56DEFE-A623-4449-8A72-F93F654023CB}"/>
              </a:ext>
            </a:extLst>
          </p:cNvPr>
          <p:cNvSpPr/>
          <p:nvPr/>
        </p:nvSpPr>
        <p:spPr>
          <a:xfrm>
            <a:off x="3178639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A770493E-09C8-4345-8DE0-B433BCB94EA7}"/>
              </a:ext>
            </a:extLst>
          </p:cNvPr>
          <p:cNvSpPr/>
          <p:nvPr/>
        </p:nvSpPr>
        <p:spPr>
          <a:xfrm>
            <a:off x="3178640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CFE505B5-CF2C-6D42-8DDD-EAEB9071843D}"/>
              </a:ext>
            </a:extLst>
          </p:cNvPr>
          <p:cNvCxnSpPr>
            <a:stCxn id="61" idx="4"/>
            <a:endCxn id="62" idx="0"/>
          </p:cNvCxnSpPr>
          <p:nvPr/>
        </p:nvCxnSpPr>
        <p:spPr>
          <a:xfrm flipH="1">
            <a:off x="3292939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9A2BBE3C-DD7B-7B41-923C-3AFF0BEA0964}"/>
              </a:ext>
            </a:extLst>
          </p:cNvPr>
          <p:cNvCxnSpPr/>
          <p:nvPr/>
        </p:nvCxnSpPr>
        <p:spPr>
          <a:xfrm>
            <a:off x="3292939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Oval 65">
            <a:extLst>
              <a:ext uri="{FF2B5EF4-FFF2-40B4-BE49-F238E27FC236}">
                <a16:creationId xmlns:a16="http://schemas.microsoft.com/office/drawing/2014/main" id="{B9EA6327-D1EA-D444-8284-9D3C0456AA08}"/>
              </a:ext>
            </a:extLst>
          </p:cNvPr>
          <p:cNvSpPr/>
          <p:nvPr/>
        </p:nvSpPr>
        <p:spPr>
          <a:xfrm>
            <a:off x="3177508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1F852267-BFD7-C944-AE7E-9A72F3CEE274}"/>
              </a:ext>
            </a:extLst>
          </p:cNvPr>
          <p:cNvCxnSpPr/>
          <p:nvPr/>
        </p:nvCxnSpPr>
        <p:spPr>
          <a:xfrm>
            <a:off x="3291807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1B436B1F-F711-8743-9EFA-40F93AACA853}"/>
              </a:ext>
            </a:extLst>
          </p:cNvPr>
          <p:cNvSpPr txBox="1"/>
          <p:nvPr/>
        </p:nvSpPr>
        <p:spPr>
          <a:xfrm>
            <a:off x="2980505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5611791F-AD0B-9D41-8CB1-4CB278F86F56}"/>
              </a:ext>
            </a:extLst>
          </p:cNvPr>
          <p:cNvSpPr txBox="1"/>
          <p:nvPr/>
        </p:nvSpPr>
        <p:spPr>
          <a:xfrm>
            <a:off x="2991725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6F9EBE9-F2F6-0048-AA9C-2F86ECA1C0A5}"/>
              </a:ext>
            </a:extLst>
          </p:cNvPr>
          <p:cNvSpPr txBox="1"/>
          <p:nvPr/>
        </p:nvSpPr>
        <p:spPr>
          <a:xfrm>
            <a:off x="3007194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1B224944-E642-6E48-BA0E-972F87215C63}"/>
              </a:ext>
            </a:extLst>
          </p:cNvPr>
          <p:cNvCxnSpPr>
            <a:endCxn id="61" idx="1"/>
          </p:cNvCxnSpPr>
          <p:nvPr/>
        </p:nvCxnSpPr>
        <p:spPr>
          <a:xfrm>
            <a:off x="2710979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6B3A3CC0-0CE9-984B-A821-1AD7FB72996D}"/>
              </a:ext>
            </a:extLst>
          </p:cNvPr>
          <p:cNvSpPr txBox="1"/>
          <p:nvPr/>
        </p:nvSpPr>
        <p:spPr>
          <a:xfrm>
            <a:off x="2754485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FF0FFA78-4186-2840-8D53-FF652BF43260}"/>
              </a:ext>
            </a:extLst>
          </p:cNvPr>
          <p:cNvSpPr txBox="1"/>
          <p:nvPr/>
        </p:nvSpPr>
        <p:spPr>
          <a:xfrm>
            <a:off x="3793201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C998480-4243-7E48-A570-1FC5E2A8E9E5}"/>
              </a:ext>
            </a:extLst>
          </p:cNvPr>
          <p:cNvSpPr txBox="1"/>
          <p:nvPr/>
        </p:nvSpPr>
        <p:spPr>
          <a:xfrm>
            <a:off x="2995974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36091C95-8953-6743-B585-AA8D4C20E9B5}"/>
              </a:ext>
            </a:extLst>
          </p:cNvPr>
          <p:cNvSpPr/>
          <p:nvPr/>
        </p:nvSpPr>
        <p:spPr>
          <a:xfrm>
            <a:off x="748316" y="40617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A3027BBA-922D-4349-8D0B-295552DC152E}"/>
              </a:ext>
            </a:extLst>
          </p:cNvPr>
          <p:cNvSpPr/>
          <p:nvPr/>
        </p:nvSpPr>
        <p:spPr>
          <a:xfrm>
            <a:off x="748316" y="33439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6D95C85D-6AE1-A14C-8415-3180F4506EA6}"/>
              </a:ext>
            </a:extLst>
          </p:cNvPr>
          <p:cNvCxnSpPr>
            <a:endCxn id="76" idx="0"/>
          </p:cNvCxnSpPr>
          <p:nvPr/>
        </p:nvCxnSpPr>
        <p:spPr>
          <a:xfrm flipH="1">
            <a:off x="862616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2F1B46FD-8FBE-AC43-9C71-4E641B382FBA}"/>
              </a:ext>
            </a:extLst>
          </p:cNvPr>
          <p:cNvCxnSpPr>
            <a:stCxn id="76" idx="4"/>
            <a:endCxn id="75" idx="0"/>
          </p:cNvCxnSpPr>
          <p:nvPr/>
        </p:nvCxnSpPr>
        <p:spPr>
          <a:xfrm>
            <a:off x="862616" y="357251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>
            <a:extLst>
              <a:ext uri="{FF2B5EF4-FFF2-40B4-BE49-F238E27FC236}">
                <a16:creationId xmlns:a16="http://schemas.microsoft.com/office/drawing/2014/main" id="{81CD05F0-88B0-B040-AAE0-09B11D078243}"/>
              </a:ext>
            </a:extLst>
          </p:cNvPr>
          <p:cNvSpPr txBox="1"/>
          <p:nvPr/>
        </p:nvSpPr>
        <p:spPr>
          <a:xfrm>
            <a:off x="747429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A33C4AF2-FF64-1A44-8CE0-CE3AF10E0DC5}"/>
              </a:ext>
            </a:extLst>
          </p:cNvPr>
          <p:cNvSpPr txBox="1"/>
          <p:nvPr/>
        </p:nvSpPr>
        <p:spPr>
          <a:xfrm>
            <a:off x="533400" y="36324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C4188B2A-A294-5F41-80F7-E1610EE9A00D}"/>
              </a:ext>
            </a:extLst>
          </p:cNvPr>
          <p:cNvSpPr/>
          <p:nvPr/>
        </p:nvSpPr>
        <p:spPr>
          <a:xfrm>
            <a:off x="746895" y="474869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3BF88847-2C2F-FE4F-A339-29681E6C2D81}"/>
              </a:ext>
            </a:extLst>
          </p:cNvPr>
          <p:cNvSpPr/>
          <p:nvPr/>
        </p:nvSpPr>
        <p:spPr>
          <a:xfrm>
            <a:off x="746896" y="53623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EA5D1A1C-BB46-E441-81BF-9E347D857278}"/>
              </a:ext>
            </a:extLst>
          </p:cNvPr>
          <p:cNvCxnSpPr>
            <a:endCxn id="81" idx="0"/>
          </p:cNvCxnSpPr>
          <p:nvPr/>
        </p:nvCxnSpPr>
        <p:spPr>
          <a:xfrm flipH="1">
            <a:off x="861195" y="4291584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6482C39B-7249-E34B-93FC-5F9154D67D34}"/>
              </a:ext>
            </a:extLst>
          </p:cNvPr>
          <p:cNvCxnSpPr/>
          <p:nvPr/>
        </p:nvCxnSpPr>
        <p:spPr>
          <a:xfrm>
            <a:off x="861195" y="497729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TextBox 84">
            <a:extLst>
              <a:ext uri="{FF2B5EF4-FFF2-40B4-BE49-F238E27FC236}">
                <a16:creationId xmlns:a16="http://schemas.microsoft.com/office/drawing/2014/main" id="{189D48C9-D21D-D147-9477-1BD4D12EF0AA}"/>
              </a:ext>
            </a:extLst>
          </p:cNvPr>
          <p:cNvSpPr txBox="1"/>
          <p:nvPr/>
        </p:nvSpPr>
        <p:spPr>
          <a:xfrm>
            <a:off x="575450" y="50165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C3EA305-C877-7445-9522-986B920E401C}"/>
              </a:ext>
            </a:extLst>
          </p:cNvPr>
          <p:cNvSpPr txBox="1"/>
          <p:nvPr/>
        </p:nvSpPr>
        <p:spPr>
          <a:xfrm>
            <a:off x="575450" y="434563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6C9D0072-F3DB-2C40-8419-53404641AA96}"/>
              </a:ext>
            </a:extLst>
          </p:cNvPr>
          <p:cNvSpPr/>
          <p:nvPr/>
        </p:nvSpPr>
        <p:spPr>
          <a:xfrm>
            <a:off x="4023496" y="33598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A52A4DDC-E2F8-4C47-83F3-0ED3113599BD}"/>
              </a:ext>
            </a:extLst>
          </p:cNvPr>
          <p:cNvCxnSpPr>
            <a:stCxn id="41" idx="5"/>
          </p:cNvCxnSpPr>
          <p:nvPr/>
        </p:nvCxnSpPr>
        <p:spPr>
          <a:xfrm>
            <a:off x="3609017" y="2837111"/>
            <a:ext cx="528779" cy="51572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Oval 88">
            <a:extLst>
              <a:ext uri="{FF2B5EF4-FFF2-40B4-BE49-F238E27FC236}">
                <a16:creationId xmlns:a16="http://schemas.microsoft.com/office/drawing/2014/main" id="{1D33BB59-39ED-304B-AB56-2C0DD4EDFE15}"/>
              </a:ext>
            </a:extLst>
          </p:cNvPr>
          <p:cNvSpPr/>
          <p:nvPr/>
        </p:nvSpPr>
        <p:spPr>
          <a:xfrm>
            <a:off x="4022364" y="39814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428FB8B4-E594-9245-95FA-0787882B15A0}"/>
              </a:ext>
            </a:extLst>
          </p:cNvPr>
          <p:cNvCxnSpPr/>
          <p:nvPr/>
        </p:nvCxnSpPr>
        <p:spPr>
          <a:xfrm>
            <a:off x="4136663" y="359644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Box 90">
            <a:extLst>
              <a:ext uri="{FF2B5EF4-FFF2-40B4-BE49-F238E27FC236}">
                <a16:creationId xmlns:a16="http://schemas.microsoft.com/office/drawing/2014/main" id="{FEF6E4BD-C23F-AD4C-9832-C3BE24BA5F5B}"/>
              </a:ext>
            </a:extLst>
          </p:cNvPr>
          <p:cNvSpPr txBox="1"/>
          <p:nvPr/>
        </p:nvSpPr>
        <p:spPr>
          <a:xfrm>
            <a:off x="3625363" y="300335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CC888D3-A367-334C-A121-E34FCC4D682B}"/>
              </a:ext>
            </a:extLst>
          </p:cNvPr>
          <p:cNvSpPr txBox="1"/>
          <p:nvPr/>
        </p:nvSpPr>
        <p:spPr>
          <a:xfrm>
            <a:off x="3836581" y="36007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2EEAA9FE-351E-7549-AB5B-AF7A8CDCB113}"/>
              </a:ext>
            </a:extLst>
          </p:cNvPr>
          <p:cNvSpPr>
            <a:spLocks noChangeAspect="1"/>
          </p:cNvSpPr>
          <p:nvPr/>
        </p:nvSpPr>
        <p:spPr>
          <a:xfrm>
            <a:off x="2575695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038E3B6-22D6-A743-B548-F638A04B0B3E}"/>
              </a:ext>
            </a:extLst>
          </p:cNvPr>
          <p:cNvSpPr txBox="1"/>
          <p:nvPr/>
        </p:nvSpPr>
        <p:spPr>
          <a:xfrm>
            <a:off x="2554459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F9A4B47D-A558-1C44-ACE7-7FD622B22665}"/>
              </a:ext>
            </a:extLst>
          </p:cNvPr>
          <p:cNvSpPr txBox="1"/>
          <p:nvPr/>
        </p:nvSpPr>
        <p:spPr>
          <a:xfrm>
            <a:off x="1981199" y="0"/>
            <a:ext cx="5246639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400" spc="8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  <a:r>
              <a:rPr lang="en-US" sz="3400" spc="800" dirty="0" err="1">
                <a:latin typeface="Consolas" panose="020B0609020204030204" pitchFamily="49" charset="0"/>
                <a:cs typeface="Consolas" panose="020B0609020204030204" pitchFamily="49" charset="0"/>
              </a:rPr>
              <a:t>anamabananas</a:t>
            </a:r>
            <a:endParaRPr lang="en-US" sz="3400" spc="8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FBE8DFC5-CB8F-C648-B1FC-709670E69C28}"/>
              </a:ext>
            </a:extLst>
          </p:cNvPr>
          <p:cNvSpPr txBox="1"/>
          <p:nvPr/>
        </p:nvSpPr>
        <p:spPr>
          <a:xfrm>
            <a:off x="5790069" y="4358313"/>
            <a:ext cx="3070673" cy="138499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latin typeface="Optima" panose="02000503060000020004" pitchFamily="2" charset="0"/>
              </a:rPr>
              <a:t>Pattern    Positions</a:t>
            </a:r>
          </a:p>
          <a:p>
            <a:pPr algn="ctr"/>
            <a:endParaRPr lang="en-US" sz="2800" b="1" dirty="0">
              <a:latin typeface="Optima" panose="02000503060000020004" pitchFamily="2" charset="0"/>
            </a:endParaRP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pan		0</a:t>
            </a:r>
          </a:p>
        </p:txBody>
      </p:sp>
    </p:spTree>
    <p:extLst>
      <p:ext uri="{BB962C8B-B14F-4D97-AF65-F5344CB8AC3E}">
        <p14:creationId xmlns:p14="http://schemas.microsoft.com/office/powerpoint/2010/main" val="2717460684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54992ED-EFEB-F842-87CB-2146E58B5B6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2326895F-4644-BE46-AACA-C63BB9787155}"/>
              </a:ext>
            </a:extLst>
          </p:cNvPr>
          <p:cNvSpPr/>
          <p:nvPr/>
        </p:nvSpPr>
        <p:spPr>
          <a:xfrm>
            <a:off x="1242194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A4711706-8DB7-C547-927C-7B7CE59AFC03}"/>
              </a:ext>
            </a:extLst>
          </p:cNvPr>
          <p:cNvSpPr/>
          <p:nvPr/>
        </p:nvSpPr>
        <p:spPr>
          <a:xfrm>
            <a:off x="1482982" y="2031310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59E7174-9530-3D4F-9032-825A62550E73}"/>
              </a:ext>
            </a:extLst>
          </p:cNvPr>
          <p:cNvSpPr/>
          <p:nvPr/>
        </p:nvSpPr>
        <p:spPr>
          <a:xfrm>
            <a:off x="1242194" y="263793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94273714-3867-B347-8C81-B8557417EE9C}"/>
              </a:ext>
            </a:extLst>
          </p:cNvPr>
          <p:cNvCxnSpPr>
            <a:stCxn id="4" idx="3"/>
            <a:endCxn id="5" idx="0"/>
          </p:cNvCxnSpPr>
          <p:nvPr/>
        </p:nvCxnSpPr>
        <p:spPr>
          <a:xfrm flipH="1">
            <a:off x="1356494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AFB87C8-258D-0641-9504-88ED4D0EAD27}"/>
              </a:ext>
            </a:extLst>
          </p:cNvPr>
          <p:cNvCxnSpPr>
            <a:stCxn id="5" idx="4"/>
            <a:endCxn id="3" idx="0"/>
          </p:cNvCxnSpPr>
          <p:nvPr/>
        </p:nvCxnSpPr>
        <p:spPr>
          <a:xfrm>
            <a:off x="1356494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03BE61ED-805F-924B-9073-FAC84C326523}"/>
              </a:ext>
            </a:extLst>
          </p:cNvPr>
          <p:cNvSpPr txBox="1"/>
          <p:nvPr/>
        </p:nvSpPr>
        <p:spPr>
          <a:xfrm>
            <a:off x="1589754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24A9686-1194-884A-9E00-0B066507B87B}"/>
              </a:ext>
            </a:extLst>
          </p:cNvPr>
          <p:cNvSpPr txBox="1"/>
          <p:nvPr/>
        </p:nvSpPr>
        <p:spPr>
          <a:xfrm>
            <a:off x="1051695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B7E995E-2EED-A540-B801-4D668B6E831A}"/>
              </a:ext>
            </a:extLst>
          </p:cNvPr>
          <p:cNvSpPr txBox="1"/>
          <p:nvPr/>
        </p:nvSpPr>
        <p:spPr>
          <a:xfrm>
            <a:off x="1051695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851986D-A8B0-E147-8EBF-4CA554B37220}"/>
              </a:ext>
            </a:extLst>
          </p:cNvPr>
          <p:cNvCxnSpPr>
            <a:endCxn id="4" idx="7"/>
          </p:cNvCxnSpPr>
          <p:nvPr/>
        </p:nvCxnSpPr>
        <p:spPr>
          <a:xfrm flipH="1">
            <a:off x="1678103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98422B58-D06D-FE4E-97B9-F7B618ADEB3F}"/>
              </a:ext>
            </a:extLst>
          </p:cNvPr>
          <p:cNvSpPr/>
          <p:nvPr/>
        </p:nvSpPr>
        <p:spPr>
          <a:xfrm>
            <a:off x="2501190" y="33510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CCC0E386-4096-974B-8FDF-3785B0B345D5}"/>
              </a:ext>
            </a:extLst>
          </p:cNvPr>
          <p:cNvSpPr/>
          <p:nvPr/>
        </p:nvSpPr>
        <p:spPr>
          <a:xfrm>
            <a:off x="2501189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E758DE0-457B-BA48-98D9-C9B322AE6AF9}"/>
              </a:ext>
            </a:extLst>
          </p:cNvPr>
          <p:cNvCxnSpPr>
            <a:endCxn id="13" idx="0"/>
          </p:cNvCxnSpPr>
          <p:nvPr/>
        </p:nvCxnSpPr>
        <p:spPr>
          <a:xfrm flipH="1">
            <a:off x="2615489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F745D3EB-0E8C-F54F-8271-41BC32C8A26D}"/>
              </a:ext>
            </a:extLst>
          </p:cNvPr>
          <p:cNvSpPr/>
          <p:nvPr/>
        </p:nvSpPr>
        <p:spPr>
          <a:xfrm>
            <a:off x="2501190" y="26332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4A373B17-1471-7642-AC66-B95DBD9D9E21}"/>
              </a:ext>
            </a:extLst>
          </p:cNvPr>
          <p:cNvCxnSpPr>
            <a:stCxn id="13" idx="4"/>
            <a:endCxn id="15" idx="0"/>
          </p:cNvCxnSpPr>
          <p:nvPr/>
        </p:nvCxnSpPr>
        <p:spPr>
          <a:xfrm>
            <a:off x="2615489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8D7670F3-B815-D442-93C1-9942EC64A78E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>
            <a:off x="2615490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AAA98C5D-1EE6-D140-8079-848A99B505BC}"/>
              </a:ext>
            </a:extLst>
          </p:cNvPr>
          <p:cNvSpPr txBox="1"/>
          <p:nvPr/>
        </p:nvSpPr>
        <p:spPr>
          <a:xfrm>
            <a:off x="2439470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E4B55E5-A2B1-0744-BFBB-0E377D5081C6}"/>
              </a:ext>
            </a:extLst>
          </p:cNvPr>
          <p:cNvSpPr txBox="1"/>
          <p:nvPr/>
        </p:nvSpPr>
        <p:spPr>
          <a:xfrm>
            <a:off x="2347095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A6FC729-C726-D84C-9CF9-D67B82C88272}"/>
              </a:ext>
            </a:extLst>
          </p:cNvPr>
          <p:cNvSpPr txBox="1"/>
          <p:nvPr/>
        </p:nvSpPr>
        <p:spPr>
          <a:xfrm>
            <a:off x="2347095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9F7AC29-C80C-7242-B4D5-9E7C17ABE489}"/>
              </a:ext>
            </a:extLst>
          </p:cNvPr>
          <p:cNvSpPr/>
          <p:nvPr/>
        </p:nvSpPr>
        <p:spPr>
          <a:xfrm>
            <a:off x="4556896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17C9B89-64E8-7747-A933-20F5DEB49CA1}"/>
              </a:ext>
            </a:extLst>
          </p:cNvPr>
          <p:cNvSpPr/>
          <p:nvPr/>
        </p:nvSpPr>
        <p:spPr>
          <a:xfrm>
            <a:off x="4556895" y="20148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E5D123BA-E537-624A-9D13-5C5F63C3EC54}"/>
              </a:ext>
            </a:extLst>
          </p:cNvPr>
          <p:cNvSpPr/>
          <p:nvPr/>
        </p:nvSpPr>
        <p:spPr>
          <a:xfrm>
            <a:off x="4556896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271C7DD8-31CA-7942-99AE-8B3EF659CB94}"/>
              </a:ext>
            </a:extLst>
          </p:cNvPr>
          <p:cNvCxnSpPr>
            <a:stCxn id="22" idx="4"/>
            <a:endCxn id="23" idx="0"/>
          </p:cNvCxnSpPr>
          <p:nvPr/>
        </p:nvCxnSpPr>
        <p:spPr>
          <a:xfrm>
            <a:off x="4671195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B2A7C471-FF5A-4147-B85C-23FDF161A374}"/>
              </a:ext>
            </a:extLst>
          </p:cNvPr>
          <p:cNvCxnSpPr>
            <a:stCxn id="23" idx="4"/>
            <a:endCxn id="21" idx="0"/>
          </p:cNvCxnSpPr>
          <p:nvPr/>
        </p:nvCxnSpPr>
        <p:spPr>
          <a:xfrm>
            <a:off x="4671196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AB6159AD-A45B-8042-BA56-3FBB01118ED8}"/>
              </a:ext>
            </a:extLst>
          </p:cNvPr>
          <p:cNvSpPr txBox="1"/>
          <p:nvPr/>
        </p:nvSpPr>
        <p:spPr>
          <a:xfrm>
            <a:off x="4366397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58C134D-7384-084A-B296-FD66CC359D4A}"/>
              </a:ext>
            </a:extLst>
          </p:cNvPr>
          <p:cNvSpPr txBox="1"/>
          <p:nvPr/>
        </p:nvSpPr>
        <p:spPr>
          <a:xfrm>
            <a:off x="4366397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C3D8897-DB90-E747-800C-E2559F085236}"/>
              </a:ext>
            </a:extLst>
          </p:cNvPr>
          <p:cNvCxnSpPr>
            <a:endCxn id="22" idx="0"/>
          </p:cNvCxnSpPr>
          <p:nvPr/>
        </p:nvCxnSpPr>
        <p:spPr>
          <a:xfrm>
            <a:off x="2918595" y="1267641"/>
            <a:ext cx="1752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55E731DA-9D1E-834B-8007-1664EF87A120}"/>
              </a:ext>
            </a:extLst>
          </p:cNvPr>
          <p:cNvSpPr/>
          <p:nvPr/>
        </p:nvSpPr>
        <p:spPr>
          <a:xfrm>
            <a:off x="2501190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89AD88E2-0BFC-854D-AD89-898EA6E7A840}"/>
              </a:ext>
            </a:extLst>
          </p:cNvPr>
          <p:cNvSpPr/>
          <p:nvPr/>
        </p:nvSpPr>
        <p:spPr>
          <a:xfrm>
            <a:off x="2501190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8CDA35CE-E17B-564A-BED2-6F8C8EA9DCC7}"/>
              </a:ext>
            </a:extLst>
          </p:cNvPr>
          <p:cNvCxnSpPr>
            <a:endCxn id="30" idx="0"/>
          </p:cNvCxnSpPr>
          <p:nvPr/>
        </p:nvCxnSpPr>
        <p:spPr>
          <a:xfrm>
            <a:off x="2615489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03CF2CB1-7180-5F47-B078-5E7F6D18FBDF}"/>
              </a:ext>
            </a:extLst>
          </p:cNvPr>
          <p:cNvCxnSpPr>
            <a:stCxn id="30" idx="4"/>
            <a:endCxn id="29" idx="0"/>
          </p:cNvCxnSpPr>
          <p:nvPr/>
        </p:nvCxnSpPr>
        <p:spPr>
          <a:xfrm>
            <a:off x="2615490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64098B40-C842-7A40-9619-825C65699FFF}"/>
              </a:ext>
            </a:extLst>
          </p:cNvPr>
          <p:cNvSpPr txBox="1"/>
          <p:nvPr/>
        </p:nvSpPr>
        <p:spPr>
          <a:xfrm>
            <a:off x="2347095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2763795-7E95-0649-BCBD-76EC386F07CD}"/>
              </a:ext>
            </a:extLst>
          </p:cNvPr>
          <p:cNvSpPr txBox="1"/>
          <p:nvPr/>
        </p:nvSpPr>
        <p:spPr>
          <a:xfrm>
            <a:off x="2347095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66F99095-57B8-3442-9644-4661D78154A4}"/>
              </a:ext>
            </a:extLst>
          </p:cNvPr>
          <p:cNvSpPr/>
          <p:nvPr/>
        </p:nvSpPr>
        <p:spPr>
          <a:xfrm>
            <a:off x="2501190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CD2F78F-8FF7-E141-B073-8EBBDB44402E}"/>
              </a:ext>
            </a:extLst>
          </p:cNvPr>
          <p:cNvCxnSpPr>
            <a:endCxn id="35" idx="0"/>
          </p:cNvCxnSpPr>
          <p:nvPr/>
        </p:nvCxnSpPr>
        <p:spPr>
          <a:xfrm>
            <a:off x="2615489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5B8BFFA0-23D5-3A44-A01A-1CE6A5FC4E8E}"/>
              </a:ext>
            </a:extLst>
          </p:cNvPr>
          <p:cNvSpPr txBox="1"/>
          <p:nvPr/>
        </p:nvSpPr>
        <p:spPr>
          <a:xfrm>
            <a:off x="2347095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C9EE0E65-C082-154E-B5A1-571C1EF867B1}"/>
              </a:ext>
            </a:extLst>
          </p:cNvPr>
          <p:cNvSpPr/>
          <p:nvPr/>
        </p:nvSpPr>
        <p:spPr>
          <a:xfrm>
            <a:off x="3413896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BAE423C2-8222-EA41-A047-CC7FEABE664E}"/>
              </a:ext>
            </a:extLst>
          </p:cNvPr>
          <p:cNvCxnSpPr>
            <a:endCxn id="38" idx="0"/>
          </p:cNvCxnSpPr>
          <p:nvPr/>
        </p:nvCxnSpPr>
        <p:spPr>
          <a:xfrm>
            <a:off x="2918595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14189540-703F-1A48-9F61-E59F1292B906}"/>
              </a:ext>
            </a:extLst>
          </p:cNvPr>
          <p:cNvSpPr/>
          <p:nvPr/>
        </p:nvSpPr>
        <p:spPr>
          <a:xfrm>
            <a:off x="3413896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FBEA8544-E004-4C45-BD17-6486104E598E}"/>
              </a:ext>
            </a:extLst>
          </p:cNvPr>
          <p:cNvSpPr/>
          <p:nvPr/>
        </p:nvSpPr>
        <p:spPr>
          <a:xfrm>
            <a:off x="3413896" y="26419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68CD1B2-988C-A941-80A1-E09279263D86}"/>
              </a:ext>
            </a:extLst>
          </p:cNvPr>
          <p:cNvCxnSpPr>
            <a:endCxn id="41" idx="0"/>
          </p:cNvCxnSpPr>
          <p:nvPr/>
        </p:nvCxnSpPr>
        <p:spPr>
          <a:xfrm>
            <a:off x="3528195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29A8E12A-2BFA-4741-880C-655CC068EFEC}"/>
              </a:ext>
            </a:extLst>
          </p:cNvPr>
          <p:cNvCxnSpPr>
            <a:stCxn id="41" idx="4"/>
            <a:endCxn id="40" idx="0"/>
          </p:cNvCxnSpPr>
          <p:nvPr/>
        </p:nvCxnSpPr>
        <p:spPr>
          <a:xfrm>
            <a:off x="3528196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600D2EFC-4FEA-974A-989B-E3C89BDD7885}"/>
              </a:ext>
            </a:extLst>
          </p:cNvPr>
          <p:cNvSpPr txBox="1"/>
          <p:nvPr/>
        </p:nvSpPr>
        <p:spPr>
          <a:xfrm>
            <a:off x="3223397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43E751-6C3E-8C4F-A7BA-41FC75EA1186}"/>
              </a:ext>
            </a:extLst>
          </p:cNvPr>
          <p:cNvSpPr txBox="1"/>
          <p:nvPr/>
        </p:nvSpPr>
        <p:spPr>
          <a:xfrm>
            <a:off x="3223397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B59B6E56-13DD-2148-A584-C4F8F5CFEFFB}"/>
              </a:ext>
            </a:extLst>
          </p:cNvPr>
          <p:cNvSpPr/>
          <p:nvPr/>
        </p:nvSpPr>
        <p:spPr>
          <a:xfrm>
            <a:off x="1790153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66591BC5-9CEE-AB4E-BEB3-5F2CF79FF7EE}"/>
              </a:ext>
            </a:extLst>
          </p:cNvPr>
          <p:cNvCxnSpPr>
            <a:endCxn id="46" idx="0"/>
          </p:cNvCxnSpPr>
          <p:nvPr/>
        </p:nvCxnSpPr>
        <p:spPr>
          <a:xfrm>
            <a:off x="1437315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Oval 47">
            <a:extLst>
              <a:ext uri="{FF2B5EF4-FFF2-40B4-BE49-F238E27FC236}">
                <a16:creationId xmlns:a16="http://schemas.microsoft.com/office/drawing/2014/main" id="{E0D759B2-652A-EE4F-B681-C6FE99B7B633}"/>
              </a:ext>
            </a:extLst>
          </p:cNvPr>
          <p:cNvSpPr/>
          <p:nvPr/>
        </p:nvSpPr>
        <p:spPr>
          <a:xfrm>
            <a:off x="1789021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F549F50-A8D0-944E-AB62-6331C0CE1B19}"/>
              </a:ext>
            </a:extLst>
          </p:cNvPr>
          <p:cNvCxnSpPr/>
          <p:nvPr/>
        </p:nvCxnSpPr>
        <p:spPr>
          <a:xfrm>
            <a:off x="1919043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AFF56100-48E0-DE43-8291-3AA93E2ADC6E}"/>
              </a:ext>
            </a:extLst>
          </p:cNvPr>
          <p:cNvSpPr/>
          <p:nvPr/>
        </p:nvSpPr>
        <p:spPr>
          <a:xfrm>
            <a:off x="1787888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F51D78B4-F369-0240-B884-6504F9178D9A}"/>
              </a:ext>
            </a:extLst>
          </p:cNvPr>
          <p:cNvSpPr/>
          <p:nvPr/>
        </p:nvSpPr>
        <p:spPr>
          <a:xfrm>
            <a:off x="1787889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CA067AE-6A7E-994A-A5A9-7870930E622F}"/>
              </a:ext>
            </a:extLst>
          </p:cNvPr>
          <p:cNvCxnSpPr>
            <a:stCxn id="48" idx="4"/>
            <a:endCxn id="50" idx="0"/>
          </p:cNvCxnSpPr>
          <p:nvPr/>
        </p:nvCxnSpPr>
        <p:spPr>
          <a:xfrm flipH="1">
            <a:off x="1902188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11962C1-DEFA-1D4D-97F6-D911165FFCF3}"/>
              </a:ext>
            </a:extLst>
          </p:cNvPr>
          <p:cNvCxnSpPr/>
          <p:nvPr/>
        </p:nvCxnSpPr>
        <p:spPr>
          <a:xfrm>
            <a:off x="1902188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7F0C4DA4-B5DF-4B4D-99D6-CA950FBB67BB}"/>
              </a:ext>
            </a:extLst>
          </p:cNvPr>
          <p:cNvSpPr txBox="1"/>
          <p:nvPr/>
        </p:nvSpPr>
        <p:spPr>
          <a:xfrm>
            <a:off x="1589754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2402D21-45B2-634A-B339-5F61E999DE47}"/>
              </a:ext>
            </a:extLst>
          </p:cNvPr>
          <p:cNvSpPr txBox="1"/>
          <p:nvPr/>
        </p:nvSpPr>
        <p:spPr>
          <a:xfrm>
            <a:off x="1616443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1F51836-693C-C74F-B05D-743926E42212}"/>
              </a:ext>
            </a:extLst>
          </p:cNvPr>
          <p:cNvSpPr txBox="1"/>
          <p:nvPr/>
        </p:nvSpPr>
        <p:spPr>
          <a:xfrm>
            <a:off x="1609511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85A66AC-5053-4B41-AF3C-532025DED01E}"/>
              </a:ext>
            </a:extLst>
          </p:cNvPr>
          <p:cNvSpPr txBox="1"/>
          <p:nvPr/>
        </p:nvSpPr>
        <p:spPr>
          <a:xfrm>
            <a:off x="1449971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518CB8FE-BA40-D042-A253-D10907AF8CA2}"/>
              </a:ext>
            </a:extLst>
          </p:cNvPr>
          <p:cNvSpPr/>
          <p:nvPr/>
        </p:nvSpPr>
        <p:spPr>
          <a:xfrm>
            <a:off x="1786757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8C584A4A-DD04-6743-AE91-E1E95A23CF65}"/>
              </a:ext>
            </a:extLst>
          </p:cNvPr>
          <p:cNvCxnSpPr/>
          <p:nvPr/>
        </p:nvCxnSpPr>
        <p:spPr>
          <a:xfrm>
            <a:off x="1901056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A81F33AD-D451-B745-BF36-D9B4F49110FB}"/>
              </a:ext>
            </a:extLst>
          </p:cNvPr>
          <p:cNvSpPr txBox="1"/>
          <p:nvPr/>
        </p:nvSpPr>
        <p:spPr>
          <a:xfrm>
            <a:off x="1600974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4A2CEEC0-AD0C-FB41-9277-2C5738317B50}"/>
              </a:ext>
            </a:extLst>
          </p:cNvPr>
          <p:cNvSpPr/>
          <p:nvPr/>
        </p:nvSpPr>
        <p:spPr>
          <a:xfrm>
            <a:off x="3179772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1F56DEFE-A623-4449-8A72-F93F654023CB}"/>
              </a:ext>
            </a:extLst>
          </p:cNvPr>
          <p:cNvSpPr/>
          <p:nvPr/>
        </p:nvSpPr>
        <p:spPr>
          <a:xfrm>
            <a:off x="3178639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A770493E-09C8-4345-8DE0-B433BCB94EA7}"/>
              </a:ext>
            </a:extLst>
          </p:cNvPr>
          <p:cNvSpPr/>
          <p:nvPr/>
        </p:nvSpPr>
        <p:spPr>
          <a:xfrm>
            <a:off x="3178640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CFE505B5-CF2C-6D42-8DDD-EAEB9071843D}"/>
              </a:ext>
            </a:extLst>
          </p:cNvPr>
          <p:cNvCxnSpPr>
            <a:stCxn id="61" idx="4"/>
            <a:endCxn id="62" idx="0"/>
          </p:cNvCxnSpPr>
          <p:nvPr/>
        </p:nvCxnSpPr>
        <p:spPr>
          <a:xfrm flipH="1">
            <a:off x="3292939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9A2BBE3C-DD7B-7B41-923C-3AFF0BEA0964}"/>
              </a:ext>
            </a:extLst>
          </p:cNvPr>
          <p:cNvCxnSpPr/>
          <p:nvPr/>
        </p:nvCxnSpPr>
        <p:spPr>
          <a:xfrm>
            <a:off x="3292939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Oval 65">
            <a:extLst>
              <a:ext uri="{FF2B5EF4-FFF2-40B4-BE49-F238E27FC236}">
                <a16:creationId xmlns:a16="http://schemas.microsoft.com/office/drawing/2014/main" id="{B9EA6327-D1EA-D444-8284-9D3C0456AA08}"/>
              </a:ext>
            </a:extLst>
          </p:cNvPr>
          <p:cNvSpPr/>
          <p:nvPr/>
        </p:nvSpPr>
        <p:spPr>
          <a:xfrm>
            <a:off x="3177508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1F852267-BFD7-C944-AE7E-9A72F3CEE274}"/>
              </a:ext>
            </a:extLst>
          </p:cNvPr>
          <p:cNvCxnSpPr/>
          <p:nvPr/>
        </p:nvCxnSpPr>
        <p:spPr>
          <a:xfrm>
            <a:off x="3291807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1B436B1F-F711-8743-9EFA-40F93AACA853}"/>
              </a:ext>
            </a:extLst>
          </p:cNvPr>
          <p:cNvSpPr txBox="1"/>
          <p:nvPr/>
        </p:nvSpPr>
        <p:spPr>
          <a:xfrm>
            <a:off x="2980505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5611791F-AD0B-9D41-8CB1-4CB278F86F56}"/>
              </a:ext>
            </a:extLst>
          </p:cNvPr>
          <p:cNvSpPr txBox="1"/>
          <p:nvPr/>
        </p:nvSpPr>
        <p:spPr>
          <a:xfrm>
            <a:off x="2991725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6F9EBE9-F2F6-0048-AA9C-2F86ECA1C0A5}"/>
              </a:ext>
            </a:extLst>
          </p:cNvPr>
          <p:cNvSpPr txBox="1"/>
          <p:nvPr/>
        </p:nvSpPr>
        <p:spPr>
          <a:xfrm>
            <a:off x="3007194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1B224944-E642-6E48-BA0E-972F87215C63}"/>
              </a:ext>
            </a:extLst>
          </p:cNvPr>
          <p:cNvCxnSpPr>
            <a:endCxn id="61" idx="1"/>
          </p:cNvCxnSpPr>
          <p:nvPr/>
        </p:nvCxnSpPr>
        <p:spPr>
          <a:xfrm>
            <a:off x="2710979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6B3A3CC0-0CE9-984B-A821-1AD7FB72996D}"/>
              </a:ext>
            </a:extLst>
          </p:cNvPr>
          <p:cNvSpPr txBox="1"/>
          <p:nvPr/>
        </p:nvSpPr>
        <p:spPr>
          <a:xfrm>
            <a:off x="2754485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FF0FFA78-4186-2840-8D53-FF652BF43260}"/>
              </a:ext>
            </a:extLst>
          </p:cNvPr>
          <p:cNvSpPr txBox="1"/>
          <p:nvPr/>
        </p:nvSpPr>
        <p:spPr>
          <a:xfrm>
            <a:off x="3793201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C998480-4243-7E48-A570-1FC5E2A8E9E5}"/>
              </a:ext>
            </a:extLst>
          </p:cNvPr>
          <p:cNvSpPr txBox="1"/>
          <p:nvPr/>
        </p:nvSpPr>
        <p:spPr>
          <a:xfrm>
            <a:off x="2995974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36091C95-8953-6743-B585-AA8D4C20E9B5}"/>
              </a:ext>
            </a:extLst>
          </p:cNvPr>
          <p:cNvSpPr/>
          <p:nvPr/>
        </p:nvSpPr>
        <p:spPr>
          <a:xfrm>
            <a:off x="748316" y="40617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A3027BBA-922D-4349-8D0B-295552DC152E}"/>
              </a:ext>
            </a:extLst>
          </p:cNvPr>
          <p:cNvSpPr/>
          <p:nvPr/>
        </p:nvSpPr>
        <p:spPr>
          <a:xfrm>
            <a:off x="748316" y="33439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6D95C85D-6AE1-A14C-8415-3180F4506EA6}"/>
              </a:ext>
            </a:extLst>
          </p:cNvPr>
          <p:cNvCxnSpPr>
            <a:endCxn id="76" idx="0"/>
          </p:cNvCxnSpPr>
          <p:nvPr/>
        </p:nvCxnSpPr>
        <p:spPr>
          <a:xfrm flipH="1">
            <a:off x="862616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2F1B46FD-8FBE-AC43-9C71-4E641B382FBA}"/>
              </a:ext>
            </a:extLst>
          </p:cNvPr>
          <p:cNvCxnSpPr>
            <a:stCxn id="76" idx="4"/>
            <a:endCxn id="75" idx="0"/>
          </p:cNvCxnSpPr>
          <p:nvPr/>
        </p:nvCxnSpPr>
        <p:spPr>
          <a:xfrm>
            <a:off x="862616" y="357251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>
            <a:extLst>
              <a:ext uri="{FF2B5EF4-FFF2-40B4-BE49-F238E27FC236}">
                <a16:creationId xmlns:a16="http://schemas.microsoft.com/office/drawing/2014/main" id="{81CD05F0-88B0-B040-AAE0-09B11D078243}"/>
              </a:ext>
            </a:extLst>
          </p:cNvPr>
          <p:cNvSpPr txBox="1"/>
          <p:nvPr/>
        </p:nvSpPr>
        <p:spPr>
          <a:xfrm>
            <a:off x="747429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A33C4AF2-FF64-1A44-8CE0-CE3AF10E0DC5}"/>
              </a:ext>
            </a:extLst>
          </p:cNvPr>
          <p:cNvSpPr txBox="1"/>
          <p:nvPr/>
        </p:nvSpPr>
        <p:spPr>
          <a:xfrm>
            <a:off x="533400" y="36324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C4188B2A-A294-5F41-80F7-E1610EE9A00D}"/>
              </a:ext>
            </a:extLst>
          </p:cNvPr>
          <p:cNvSpPr/>
          <p:nvPr/>
        </p:nvSpPr>
        <p:spPr>
          <a:xfrm>
            <a:off x="746895" y="474869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3BF88847-2C2F-FE4F-A339-29681E6C2D81}"/>
              </a:ext>
            </a:extLst>
          </p:cNvPr>
          <p:cNvSpPr/>
          <p:nvPr/>
        </p:nvSpPr>
        <p:spPr>
          <a:xfrm>
            <a:off x="746896" y="53623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EA5D1A1C-BB46-E441-81BF-9E347D857278}"/>
              </a:ext>
            </a:extLst>
          </p:cNvPr>
          <p:cNvCxnSpPr>
            <a:endCxn id="81" idx="0"/>
          </p:cNvCxnSpPr>
          <p:nvPr/>
        </p:nvCxnSpPr>
        <p:spPr>
          <a:xfrm flipH="1">
            <a:off x="861195" y="4291584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6482C39B-7249-E34B-93FC-5F9154D67D34}"/>
              </a:ext>
            </a:extLst>
          </p:cNvPr>
          <p:cNvCxnSpPr/>
          <p:nvPr/>
        </p:nvCxnSpPr>
        <p:spPr>
          <a:xfrm>
            <a:off x="861195" y="497729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TextBox 84">
            <a:extLst>
              <a:ext uri="{FF2B5EF4-FFF2-40B4-BE49-F238E27FC236}">
                <a16:creationId xmlns:a16="http://schemas.microsoft.com/office/drawing/2014/main" id="{189D48C9-D21D-D147-9477-1BD4D12EF0AA}"/>
              </a:ext>
            </a:extLst>
          </p:cNvPr>
          <p:cNvSpPr txBox="1"/>
          <p:nvPr/>
        </p:nvSpPr>
        <p:spPr>
          <a:xfrm>
            <a:off x="575450" y="50165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C3EA305-C877-7445-9522-986B920E401C}"/>
              </a:ext>
            </a:extLst>
          </p:cNvPr>
          <p:cNvSpPr txBox="1"/>
          <p:nvPr/>
        </p:nvSpPr>
        <p:spPr>
          <a:xfrm>
            <a:off x="575450" y="434563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6C9D0072-F3DB-2C40-8419-53404641AA96}"/>
              </a:ext>
            </a:extLst>
          </p:cNvPr>
          <p:cNvSpPr/>
          <p:nvPr/>
        </p:nvSpPr>
        <p:spPr>
          <a:xfrm>
            <a:off x="4023496" y="33598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A52A4DDC-E2F8-4C47-83F3-0ED3113599BD}"/>
              </a:ext>
            </a:extLst>
          </p:cNvPr>
          <p:cNvCxnSpPr>
            <a:stCxn id="41" idx="5"/>
          </p:cNvCxnSpPr>
          <p:nvPr/>
        </p:nvCxnSpPr>
        <p:spPr>
          <a:xfrm>
            <a:off x="3609017" y="2837111"/>
            <a:ext cx="528779" cy="51572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Oval 88">
            <a:extLst>
              <a:ext uri="{FF2B5EF4-FFF2-40B4-BE49-F238E27FC236}">
                <a16:creationId xmlns:a16="http://schemas.microsoft.com/office/drawing/2014/main" id="{1D33BB59-39ED-304B-AB56-2C0DD4EDFE15}"/>
              </a:ext>
            </a:extLst>
          </p:cNvPr>
          <p:cNvSpPr/>
          <p:nvPr/>
        </p:nvSpPr>
        <p:spPr>
          <a:xfrm>
            <a:off x="4022364" y="39814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428FB8B4-E594-9245-95FA-0787882B15A0}"/>
              </a:ext>
            </a:extLst>
          </p:cNvPr>
          <p:cNvCxnSpPr/>
          <p:nvPr/>
        </p:nvCxnSpPr>
        <p:spPr>
          <a:xfrm>
            <a:off x="4136663" y="359644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Box 90">
            <a:extLst>
              <a:ext uri="{FF2B5EF4-FFF2-40B4-BE49-F238E27FC236}">
                <a16:creationId xmlns:a16="http://schemas.microsoft.com/office/drawing/2014/main" id="{FEF6E4BD-C23F-AD4C-9832-C3BE24BA5F5B}"/>
              </a:ext>
            </a:extLst>
          </p:cNvPr>
          <p:cNvSpPr txBox="1"/>
          <p:nvPr/>
        </p:nvSpPr>
        <p:spPr>
          <a:xfrm>
            <a:off x="3625363" y="300335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CC888D3-A367-334C-A121-E34FCC4D682B}"/>
              </a:ext>
            </a:extLst>
          </p:cNvPr>
          <p:cNvSpPr txBox="1"/>
          <p:nvPr/>
        </p:nvSpPr>
        <p:spPr>
          <a:xfrm>
            <a:off x="3836581" y="36007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2EEAA9FE-351E-7549-AB5B-AF7A8CDCB113}"/>
              </a:ext>
            </a:extLst>
          </p:cNvPr>
          <p:cNvSpPr>
            <a:spLocks noChangeAspect="1"/>
          </p:cNvSpPr>
          <p:nvPr/>
        </p:nvSpPr>
        <p:spPr>
          <a:xfrm>
            <a:off x="2575695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038E3B6-22D6-A743-B548-F638A04B0B3E}"/>
              </a:ext>
            </a:extLst>
          </p:cNvPr>
          <p:cNvSpPr txBox="1"/>
          <p:nvPr/>
        </p:nvSpPr>
        <p:spPr>
          <a:xfrm>
            <a:off x="2554459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F9A4B47D-A558-1C44-ACE7-7FD622B22665}"/>
              </a:ext>
            </a:extLst>
          </p:cNvPr>
          <p:cNvSpPr txBox="1"/>
          <p:nvPr/>
        </p:nvSpPr>
        <p:spPr>
          <a:xfrm>
            <a:off x="1981199" y="0"/>
            <a:ext cx="5246639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400" spc="8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  <a:r>
              <a:rPr lang="en-US" sz="3400" b="1" spc="800" dirty="0" err="1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  <a:r>
              <a:rPr lang="en-US" sz="3400" spc="800" dirty="0" err="1">
                <a:latin typeface="Consolas" panose="020B0609020204030204" pitchFamily="49" charset="0"/>
                <a:cs typeface="Consolas" panose="020B0609020204030204" pitchFamily="49" charset="0"/>
              </a:rPr>
              <a:t>namabananas</a:t>
            </a:r>
            <a:endParaRPr lang="en-US" sz="3400" spc="8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62CDE3A-C313-CD49-8CB7-6D8421DF04BE}"/>
              </a:ext>
            </a:extLst>
          </p:cNvPr>
          <p:cNvSpPr txBox="1"/>
          <p:nvPr/>
        </p:nvSpPr>
        <p:spPr>
          <a:xfrm>
            <a:off x="5790069" y="4358313"/>
            <a:ext cx="3070673" cy="138499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latin typeface="Optima" panose="02000503060000020004" pitchFamily="2" charset="0"/>
              </a:rPr>
              <a:t>Pattern    Positions</a:t>
            </a:r>
          </a:p>
          <a:p>
            <a:pPr algn="ctr"/>
            <a:endParaRPr lang="en-US" sz="2800" b="1" dirty="0">
              <a:latin typeface="Optima" panose="02000503060000020004" pitchFamily="2" charset="0"/>
            </a:endParaRP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pan		0</a:t>
            </a:r>
          </a:p>
        </p:txBody>
      </p:sp>
    </p:spTree>
    <p:extLst>
      <p:ext uri="{BB962C8B-B14F-4D97-AF65-F5344CB8AC3E}">
        <p14:creationId xmlns:p14="http://schemas.microsoft.com/office/powerpoint/2010/main" val="1845613267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54992ED-EFEB-F842-87CB-2146E58B5B6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2326895F-4644-BE46-AACA-C63BB9787155}"/>
              </a:ext>
            </a:extLst>
          </p:cNvPr>
          <p:cNvSpPr/>
          <p:nvPr/>
        </p:nvSpPr>
        <p:spPr>
          <a:xfrm>
            <a:off x="1242194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A4711706-8DB7-C547-927C-7B7CE59AFC03}"/>
              </a:ext>
            </a:extLst>
          </p:cNvPr>
          <p:cNvSpPr/>
          <p:nvPr/>
        </p:nvSpPr>
        <p:spPr>
          <a:xfrm>
            <a:off x="1482982" y="2031310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59E7174-9530-3D4F-9032-825A62550E73}"/>
              </a:ext>
            </a:extLst>
          </p:cNvPr>
          <p:cNvSpPr/>
          <p:nvPr/>
        </p:nvSpPr>
        <p:spPr>
          <a:xfrm>
            <a:off x="1242194" y="2637933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94273714-3867-B347-8C81-B8557417EE9C}"/>
              </a:ext>
            </a:extLst>
          </p:cNvPr>
          <p:cNvCxnSpPr>
            <a:stCxn id="4" idx="3"/>
            <a:endCxn id="5" idx="0"/>
          </p:cNvCxnSpPr>
          <p:nvPr/>
        </p:nvCxnSpPr>
        <p:spPr>
          <a:xfrm flipH="1">
            <a:off x="1356494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AFB87C8-258D-0641-9504-88ED4D0EAD27}"/>
              </a:ext>
            </a:extLst>
          </p:cNvPr>
          <p:cNvCxnSpPr>
            <a:stCxn id="5" idx="4"/>
            <a:endCxn id="3" idx="0"/>
          </p:cNvCxnSpPr>
          <p:nvPr/>
        </p:nvCxnSpPr>
        <p:spPr>
          <a:xfrm>
            <a:off x="1356494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03BE61ED-805F-924B-9073-FAC84C326523}"/>
              </a:ext>
            </a:extLst>
          </p:cNvPr>
          <p:cNvSpPr txBox="1"/>
          <p:nvPr/>
        </p:nvSpPr>
        <p:spPr>
          <a:xfrm>
            <a:off x="1589754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24A9686-1194-884A-9E00-0B066507B87B}"/>
              </a:ext>
            </a:extLst>
          </p:cNvPr>
          <p:cNvSpPr txBox="1"/>
          <p:nvPr/>
        </p:nvSpPr>
        <p:spPr>
          <a:xfrm>
            <a:off x="1051695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B7E995E-2EED-A540-B801-4D668B6E831A}"/>
              </a:ext>
            </a:extLst>
          </p:cNvPr>
          <p:cNvSpPr txBox="1"/>
          <p:nvPr/>
        </p:nvSpPr>
        <p:spPr>
          <a:xfrm>
            <a:off x="1051695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851986D-A8B0-E147-8EBF-4CA554B37220}"/>
              </a:ext>
            </a:extLst>
          </p:cNvPr>
          <p:cNvCxnSpPr>
            <a:endCxn id="4" idx="7"/>
          </p:cNvCxnSpPr>
          <p:nvPr/>
        </p:nvCxnSpPr>
        <p:spPr>
          <a:xfrm flipH="1">
            <a:off x="1678103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98422B58-D06D-FE4E-97B9-F7B618ADEB3F}"/>
              </a:ext>
            </a:extLst>
          </p:cNvPr>
          <p:cNvSpPr/>
          <p:nvPr/>
        </p:nvSpPr>
        <p:spPr>
          <a:xfrm>
            <a:off x="2501190" y="33510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CCC0E386-4096-974B-8FDF-3785B0B345D5}"/>
              </a:ext>
            </a:extLst>
          </p:cNvPr>
          <p:cNvSpPr/>
          <p:nvPr/>
        </p:nvSpPr>
        <p:spPr>
          <a:xfrm>
            <a:off x="2501189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E758DE0-457B-BA48-98D9-C9B322AE6AF9}"/>
              </a:ext>
            </a:extLst>
          </p:cNvPr>
          <p:cNvCxnSpPr>
            <a:endCxn id="13" idx="0"/>
          </p:cNvCxnSpPr>
          <p:nvPr/>
        </p:nvCxnSpPr>
        <p:spPr>
          <a:xfrm flipH="1">
            <a:off x="2615489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F745D3EB-0E8C-F54F-8271-41BC32C8A26D}"/>
              </a:ext>
            </a:extLst>
          </p:cNvPr>
          <p:cNvSpPr/>
          <p:nvPr/>
        </p:nvSpPr>
        <p:spPr>
          <a:xfrm>
            <a:off x="2501190" y="26332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4A373B17-1471-7642-AC66-B95DBD9D9E21}"/>
              </a:ext>
            </a:extLst>
          </p:cNvPr>
          <p:cNvCxnSpPr>
            <a:stCxn id="13" idx="4"/>
            <a:endCxn id="15" idx="0"/>
          </p:cNvCxnSpPr>
          <p:nvPr/>
        </p:nvCxnSpPr>
        <p:spPr>
          <a:xfrm>
            <a:off x="2615489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8D7670F3-B815-D442-93C1-9942EC64A78E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>
            <a:off x="2615490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AAA98C5D-1EE6-D140-8079-848A99B505BC}"/>
              </a:ext>
            </a:extLst>
          </p:cNvPr>
          <p:cNvSpPr txBox="1"/>
          <p:nvPr/>
        </p:nvSpPr>
        <p:spPr>
          <a:xfrm>
            <a:off x="2439470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E4B55E5-A2B1-0744-BFBB-0E377D5081C6}"/>
              </a:ext>
            </a:extLst>
          </p:cNvPr>
          <p:cNvSpPr txBox="1"/>
          <p:nvPr/>
        </p:nvSpPr>
        <p:spPr>
          <a:xfrm>
            <a:off x="2347095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A6FC729-C726-D84C-9CF9-D67B82C88272}"/>
              </a:ext>
            </a:extLst>
          </p:cNvPr>
          <p:cNvSpPr txBox="1"/>
          <p:nvPr/>
        </p:nvSpPr>
        <p:spPr>
          <a:xfrm>
            <a:off x="2347095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9F7AC29-C80C-7242-B4D5-9E7C17ABE489}"/>
              </a:ext>
            </a:extLst>
          </p:cNvPr>
          <p:cNvSpPr/>
          <p:nvPr/>
        </p:nvSpPr>
        <p:spPr>
          <a:xfrm>
            <a:off x="4556896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17C9B89-64E8-7747-A933-20F5DEB49CA1}"/>
              </a:ext>
            </a:extLst>
          </p:cNvPr>
          <p:cNvSpPr/>
          <p:nvPr/>
        </p:nvSpPr>
        <p:spPr>
          <a:xfrm>
            <a:off x="4556895" y="20148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E5D123BA-E537-624A-9D13-5C5F63C3EC54}"/>
              </a:ext>
            </a:extLst>
          </p:cNvPr>
          <p:cNvSpPr/>
          <p:nvPr/>
        </p:nvSpPr>
        <p:spPr>
          <a:xfrm>
            <a:off x="4556896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271C7DD8-31CA-7942-99AE-8B3EF659CB94}"/>
              </a:ext>
            </a:extLst>
          </p:cNvPr>
          <p:cNvCxnSpPr>
            <a:stCxn id="22" idx="4"/>
            <a:endCxn id="23" idx="0"/>
          </p:cNvCxnSpPr>
          <p:nvPr/>
        </p:nvCxnSpPr>
        <p:spPr>
          <a:xfrm>
            <a:off x="4671195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B2A7C471-FF5A-4147-B85C-23FDF161A374}"/>
              </a:ext>
            </a:extLst>
          </p:cNvPr>
          <p:cNvCxnSpPr>
            <a:stCxn id="23" idx="4"/>
            <a:endCxn id="21" idx="0"/>
          </p:cNvCxnSpPr>
          <p:nvPr/>
        </p:nvCxnSpPr>
        <p:spPr>
          <a:xfrm>
            <a:off x="4671196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AB6159AD-A45B-8042-BA56-3FBB01118ED8}"/>
              </a:ext>
            </a:extLst>
          </p:cNvPr>
          <p:cNvSpPr txBox="1"/>
          <p:nvPr/>
        </p:nvSpPr>
        <p:spPr>
          <a:xfrm>
            <a:off x="4366397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58C134D-7384-084A-B296-FD66CC359D4A}"/>
              </a:ext>
            </a:extLst>
          </p:cNvPr>
          <p:cNvSpPr txBox="1"/>
          <p:nvPr/>
        </p:nvSpPr>
        <p:spPr>
          <a:xfrm>
            <a:off x="4366397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C3D8897-DB90-E747-800C-E2559F085236}"/>
              </a:ext>
            </a:extLst>
          </p:cNvPr>
          <p:cNvCxnSpPr>
            <a:endCxn id="22" idx="0"/>
          </p:cNvCxnSpPr>
          <p:nvPr/>
        </p:nvCxnSpPr>
        <p:spPr>
          <a:xfrm>
            <a:off x="2918595" y="1267641"/>
            <a:ext cx="1752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55E731DA-9D1E-834B-8007-1664EF87A120}"/>
              </a:ext>
            </a:extLst>
          </p:cNvPr>
          <p:cNvSpPr/>
          <p:nvPr/>
        </p:nvSpPr>
        <p:spPr>
          <a:xfrm>
            <a:off x="2501190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89AD88E2-0BFC-854D-AD89-898EA6E7A840}"/>
              </a:ext>
            </a:extLst>
          </p:cNvPr>
          <p:cNvSpPr/>
          <p:nvPr/>
        </p:nvSpPr>
        <p:spPr>
          <a:xfrm>
            <a:off x="2501190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8CDA35CE-E17B-564A-BED2-6F8C8EA9DCC7}"/>
              </a:ext>
            </a:extLst>
          </p:cNvPr>
          <p:cNvCxnSpPr>
            <a:endCxn id="30" idx="0"/>
          </p:cNvCxnSpPr>
          <p:nvPr/>
        </p:nvCxnSpPr>
        <p:spPr>
          <a:xfrm>
            <a:off x="2615489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03CF2CB1-7180-5F47-B078-5E7F6D18FBDF}"/>
              </a:ext>
            </a:extLst>
          </p:cNvPr>
          <p:cNvCxnSpPr>
            <a:stCxn id="30" idx="4"/>
            <a:endCxn id="29" idx="0"/>
          </p:cNvCxnSpPr>
          <p:nvPr/>
        </p:nvCxnSpPr>
        <p:spPr>
          <a:xfrm>
            <a:off x="2615490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64098B40-C842-7A40-9619-825C65699FFF}"/>
              </a:ext>
            </a:extLst>
          </p:cNvPr>
          <p:cNvSpPr txBox="1"/>
          <p:nvPr/>
        </p:nvSpPr>
        <p:spPr>
          <a:xfrm>
            <a:off x="2347095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2763795-7E95-0649-BCBD-76EC386F07CD}"/>
              </a:ext>
            </a:extLst>
          </p:cNvPr>
          <p:cNvSpPr txBox="1"/>
          <p:nvPr/>
        </p:nvSpPr>
        <p:spPr>
          <a:xfrm>
            <a:off x="2347095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66F99095-57B8-3442-9644-4661D78154A4}"/>
              </a:ext>
            </a:extLst>
          </p:cNvPr>
          <p:cNvSpPr/>
          <p:nvPr/>
        </p:nvSpPr>
        <p:spPr>
          <a:xfrm>
            <a:off x="2501190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CD2F78F-8FF7-E141-B073-8EBBDB44402E}"/>
              </a:ext>
            </a:extLst>
          </p:cNvPr>
          <p:cNvCxnSpPr>
            <a:endCxn id="35" idx="0"/>
          </p:cNvCxnSpPr>
          <p:nvPr/>
        </p:nvCxnSpPr>
        <p:spPr>
          <a:xfrm>
            <a:off x="2615489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5B8BFFA0-23D5-3A44-A01A-1CE6A5FC4E8E}"/>
              </a:ext>
            </a:extLst>
          </p:cNvPr>
          <p:cNvSpPr txBox="1"/>
          <p:nvPr/>
        </p:nvSpPr>
        <p:spPr>
          <a:xfrm>
            <a:off x="2347095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C9EE0E65-C082-154E-B5A1-571C1EF867B1}"/>
              </a:ext>
            </a:extLst>
          </p:cNvPr>
          <p:cNvSpPr/>
          <p:nvPr/>
        </p:nvSpPr>
        <p:spPr>
          <a:xfrm>
            <a:off x="3413896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BAE423C2-8222-EA41-A047-CC7FEABE664E}"/>
              </a:ext>
            </a:extLst>
          </p:cNvPr>
          <p:cNvCxnSpPr>
            <a:endCxn id="38" idx="0"/>
          </p:cNvCxnSpPr>
          <p:nvPr/>
        </p:nvCxnSpPr>
        <p:spPr>
          <a:xfrm>
            <a:off x="2918595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14189540-703F-1A48-9F61-E59F1292B906}"/>
              </a:ext>
            </a:extLst>
          </p:cNvPr>
          <p:cNvSpPr/>
          <p:nvPr/>
        </p:nvSpPr>
        <p:spPr>
          <a:xfrm>
            <a:off x="3413896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FBEA8544-E004-4C45-BD17-6486104E598E}"/>
              </a:ext>
            </a:extLst>
          </p:cNvPr>
          <p:cNvSpPr/>
          <p:nvPr/>
        </p:nvSpPr>
        <p:spPr>
          <a:xfrm>
            <a:off x="3413896" y="26419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68CD1B2-988C-A941-80A1-E09279263D86}"/>
              </a:ext>
            </a:extLst>
          </p:cNvPr>
          <p:cNvCxnSpPr>
            <a:endCxn id="41" idx="0"/>
          </p:cNvCxnSpPr>
          <p:nvPr/>
        </p:nvCxnSpPr>
        <p:spPr>
          <a:xfrm>
            <a:off x="3528195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29A8E12A-2BFA-4741-880C-655CC068EFEC}"/>
              </a:ext>
            </a:extLst>
          </p:cNvPr>
          <p:cNvCxnSpPr>
            <a:stCxn id="41" idx="4"/>
            <a:endCxn id="40" idx="0"/>
          </p:cNvCxnSpPr>
          <p:nvPr/>
        </p:nvCxnSpPr>
        <p:spPr>
          <a:xfrm>
            <a:off x="3528196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600D2EFC-4FEA-974A-989B-E3C89BDD7885}"/>
              </a:ext>
            </a:extLst>
          </p:cNvPr>
          <p:cNvSpPr txBox="1"/>
          <p:nvPr/>
        </p:nvSpPr>
        <p:spPr>
          <a:xfrm>
            <a:off x="3223397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43E751-6C3E-8C4F-A7BA-41FC75EA1186}"/>
              </a:ext>
            </a:extLst>
          </p:cNvPr>
          <p:cNvSpPr txBox="1"/>
          <p:nvPr/>
        </p:nvSpPr>
        <p:spPr>
          <a:xfrm>
            <a:off x="3223397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B59B6E56-13DD-2148-A584-C4F8F5CFEFFB}"/>
              </a:ext>
            </a:extLst>
          </p:cNvPr>
          <p:cNvSpPr/>
          <p:nvPr/>
        </p:nvSpPr>
        <p:spPr>
          <a:xfrm>
            <a:off x="1790153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66591BC5-9CEE-AB4E-BEB3-5F2CF79FF7EE}"/>
              </a:ext>
            </a:extLst>
          </p:cNvPr>
          <p:cNvCxnSpPr>
            <a:endCxn id="46" idx="0"/>
          </p:cNvCxnSpPr>
          <p:nvPr/>
        </p:nvCxnSpPr>
        <p:spPr>
          <a:xfrm>
            <a:off x="1437315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Oval 47">
            <a:extLst>
              <a:ext uri="{FF2B5EF4-FFF2-40B4-BE49-F238E27FC236}">
                <a16:creationId xmlns:a16="http://schemas.microsoft.com/office/drawing/2014/main" id="{E0D759B2-652A-EE4F-B681-C6FE99B7B633}"/>
              </a:ext>
            </a:extLst>
          </p:cNvPr>
          <p:cNvSpPr/>
          <p:nvPr/>
        </p:nvSpPr>
        <p:spPr>
          <a:xfrm>
            <a:off x="1789021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F549F50-A8D0-944E-AB62-6331C0CE1B19}"/>
              </a:ext>
            </a:extLst>
          </p:cNvPr>
          <p:cNvCxnSpPr/>
          <p:nvPr/>
        </p:nvCxnSpPr>
        <p:spPr>
          <a:xfrm>
            <a:off x="1919043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AFF56100-48E0-DE43-8291-3AA93E2ADC6E}"/>
              </a:ext>
            </a:extLst>
          </p:cNvPr>
          <p:cNvSpPr/>
          <p:nvPr/>
        </p:nvSpPr>
        <p:spPr>
          <a:xfrm>
            <a:off x="1787888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F51D78B4-F369-0240-B884-6504F9178D9A}"/>
              </a:ext>
            </a:extLst>
          </p:cNvPr>
          <p:cNvSpPr/>
          <p:nvPr/>
        </p:nvSpPr>
        <p:spPr>
          <a:xfrm>
            <a:off x="1787889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CA067AE-6A7E-994A-A5A9-7870930E622F}"/>
              </a:ext>
            </a:extLst>
          </p:cNvPr>
          <p:cNvCxnSpPr>
            <a:stCxn id="48" idx="4"/>
            <a:endCxn id="50" idx="0"/>
          </p:cNvCxnSpPr>
          <p:nvPr/>
        </p:nvCxnSpPr>
        <p:spPr>
          <a:xfrm flipH="1">
            <a:off x="1902188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11962C1-DEFA-1D4D-97F6-D911165FFCF3}"/>
              </a:ext>
            </a:extLst>
          </p:cNvPr>
          <p:cNvCxnSpPr/>
          <p:nvPr/>
        </p:nvCxnSpPr>
        <p:spPr>
          <a:xfrm>
            <a:off x="1902188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7F0C4DA4-B5DF-4B4D-99D6-CA950FBB67BB}"/>
              </a:ext>
            </a:extLst>
          </p:cNvPr>
          <p:cNvSpPr txBox="1"/>
          <p:nvPr/>
        </p:nvSpPr>
        <p:spPr>
          <a:xfrm>
            <a:off x="1589754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2402D21-45B2-634A-B339-5F61E999DE47}"/>
              </a:ext>
            </a:extLst>
          </p:cNvPr>
          <p:cNvSpPr txBox="1"/>
          <p:nvPr/>
        </p:nvSpPr>
        <p:spPr>
          <a:xfrm>
            <a:off x="1616443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1F51836-693C-C74F-B05D-743926E42212}"/>
              </a:ext>
            </a:extLst>
          </p:cNvPr>
          <p:cNvSpPr txBox="1"/>
          <p:nvPr/>
        </p:nvSpPr>
        <p:spPr>
          <a:xfrm>
            <a:off x="1609511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85A66AC-5053-4B41-AF3C-532025DED01E}"/>
              </a:ext>
            </a:extLst>
          </p:cNvPr>
          <p:cNvSpPr txBox="1"/>
          <p:nvPr/>
        </p:nvSpPr>
        <p:spPr>
          <a:xfrm>
            <a:off x="1449971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518CB8FE-BA40-D042-A253-D10907AF8CA2}"/>
              </a:ext>
            </a:extLst>
          </p:cNvPr>
          <p:cNvSpPr/>
          <p:nvPr/>
        </p:nvSpPr>
        <p:spPr>
          <a:xfrm>
            <a:off x="1786757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8C584A4A-DD04-6743-AE91-E1E95A23CF65}"/>
              </a:ext>
            </a:extLst>
          </p:cNvPr>
          <p:cNvCxnSpPr/>
          <p:nvPr/>
        </p:nvCxnSpPr>
        <p:spPr>
          <a:xfrm>
            <a:off x="1901056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A81F33AD-D451-B745-BF36-D9B4F49110FB}"/>
              </a:ext>
            </a:extLst>
          </p:cNvPr>
          <p:cNvSpPr txBox="1"/>
          <p:nvPr/>
        </p:nvSpPr>
        <p:spPr>
          <a:xfrm>
            <a:off x="1600974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4A2CEEC0-AD0C-FB41-9277-2C5738317B50}"/>
              </a:ext>
            </a:extLst>
          </p:cNvPr>
          <p:cNvSpPr/>
          <p:nvPr/>
        </p:nvSpPr>
        <p:spPr>
          <a:xfrm>
            <a:off x="3179772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1F56DEFE-A623-4449-8A72-F93F654023CB}"/>
              </a:ext>
            </a:extLst>
          </p:cNvPr>
          <p:cNvSpPr/>
          <p:nvPr/>
        </p:nvSpPr>
        <p:spPr>
          <a:xfrm>
            <a:off x="3178639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A770493E-09C8-4345-8DE0-B433BCB94EA7}"/>
              </a:ext>
            </a:extLst>
          </p:cNvPr>
          <p:cNvSpPr/>
          <p:nvPr/>
        </p:nvSpPr>
        <p:spPr>
          <a:xfrm>
            <a:off x="3178640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CFE505B5-CF2C-6D42-8DDD-EAEB9071843D}"/>
              </a:ext>
            </a:extLst>
          </p:cNvPr>
          <p:cNvCxnSpPr>
            <a:stCxn id="61" idx="4"/>
            <a:endCxn id="62" idx="0"/>
          </p:cNvCxnSpPr>
          <p:nvPr/>
        </p:nvCxnSpPr>
        <p:spPr>
          <a:xfrm flipH="1">
            <a:off x="3292939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9A2BBE3C-DD7B-7B41-923C-3AFF0BEA0964}"/>
              </a:ext>
            </a:extLst>
          </p:cNvPr>
          <p:cNvCxnSpPr/>
          <p:nvPr/>
        </p:nvCxnSpPr>
        <p:spPr>
          <a:xfrm>
            <a:off x="3292939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Oval 65">
            <a:extLst>
              <a:ext uri="{FF2B5EF4-FFF2-40B4-BE49-F238E27FC236}">
                <a16:creationId xmlns:a16="http://schemas.microsoft.com/office/drawing/2014/main" id="{B9EA6327-D1EA-D444-8284-9D3C0456AA08}"/>
              </a:ext>
            </a:extLst>
          </p:cNvPr>
          <p:cNvSpPr/>
          <p:nvPr/>
        </p:nvSpPr>
        <p:spPr>
          <a:xfrm>
            <a:off x="3177508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1F852267-BFD7-C944-AE7E-9A72F3CEE274}"/>
              </a:ext>
            </a:extLst>
          </p:cNvPr>
          <p:cNvCxnSpPr/>
          <p:nvPr/>
        </p:nvCxnSpPr>
        <p:spPr>
          <a:xfrm>
            <a:off x="3291807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1B436B1F-F711-8743-9EFA-40F93AACA853}"/>
              </a:ext>
            </a:extLst>
          </p:cNvPr>
          <p:cNvSpPr txBox="1"/>
          <p:nvPr/>
        </p:nvSpPr>
        <p:spPr>
          <a:xfrm>
            <a:off x="2980505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5611791F-AD0B-9D41-8CB1-4CB278F86F56}"/>
              </a:ext>
            </a:extLst>
          </p:cNvPr>
          <p:cNvSpPr txBox="1"/>
          <p:nvPr/>
        </p:nvSpPr>
        <p:spPr>
          <a:xfrm>
            <a:off x="2991725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6F9EBE9-F2F6-0048-AA9C-2F86ECA1C0A5}"/>
              </a:ext>
            </a:extLst>
          </p:cNvPr>
          <p:cNvSpPr txBox="1"/>
          <p:nvPr/>
        </p:nvSpPr>
        <p:spPr>
          <a:xfrm>
            <a:off x="3007194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1B224944-E642-6E48-BA0E-972F87215C63}"/>
              </a:ext>
            </a:extLst>
          </p:cNvPr>
          <p:cNvCxnSpPr>
            <a:endCxn id="61" idx="1"/>
          </p:cNvCxnSpPr>
          <p:nvPr/>
        </p:nvCxnSpPr>
        <p:spPr>
          <a:xfrm>
            <a:off x="2710979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6B3A3CC0-0CE9-984B-A821-1AD7FB72996D}"/>
              </a:ext>
            </a:extLst>
          </p:cNvPr>
          <p:cNvSpPr txBox="1"/>
          <p:nvPr/>
        </p:nvSpPr>
        <p:spPr>
          <a:xfrm>
            <a:off x="2754485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FF0FFA78-4186-2840-8D53-FF652BF43260}"/>
              </a:ext>
            </a:extLst>
          </p:cNvPr>
          <p:cNvSpPr txBox="1"/>
          <p:nvPr/>
        </p:nvSpPr>
        <p:spPr>
          <a:xfrm>
            <a:off x="3793201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C998480-4243-7E48-A570-1FC5E2A8E9E5}"/>
              </a:ext>
            </a:extLst>
          </p:cNvPr>
          <p:cNvSpPr txBox="1"/>
          <p:nvPr/>
        </p:nvSpPr>
        <p:spPr>
          <a:xfrm>
            <a:off x="2995974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36091C95-8953-6743-B585-AA8D4C20E9B5}"/>
              </a:ext>
            </a:extLst>
          </p:cNvPr>
          <p:cNvSpPr/>
          <p:nvPr/>
        </p:nvSpPr>
        <p:spPr>
          <a:xfrm>
            <a:off x="748316" y="40617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A3027BBA-922D-4349-8D0B-295552DC152E}"/>
              </a:ext>
            </a:extLst>
          </p:cNvPr>
          <p:cNvSpPr/>
          <p:nvPr/>
        </p:nvSpPr>
        <p:spPr>
          <a:xfrm>
            <a:off x="748316" y="33439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6D95C85D-6AE1-A14C-8415-3180F4506EA6}"/>
              </a:ext>
            </a:extLst>
          </p:cNvPr>
          <p:cNvCxnSpPr>
            <a:endCxn id="76" idx="0"/>
          </p:cNvCxnSpPr>
          <p:nvPr/>
        </p:nvCxnSpPr>
        <p:spPr>
          <a:xfrm flipH="1">
            <a:off x="862616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2F1B46FD-8FBE-AC43-9C71-4E641B382FBA}"/>
              </a:ext>
            </a:extLst>
          </p:cNvPr>
          <p:cNvCxnSpPr>
            <a:stCxn id="76" idx="4"/>
            <a:endCxn id="75" idx="0"/>
          </p:cNvCxnSpPr>
          <p:nvPr/>
        </p:nvCxnSpPr>
        <p:spPr>
          <a:xfrm>
            <a:off x="862616" y="357251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>
            <a:extLst>
              <a:ext uri="{FF2B5EF4-FFF2-40B4-BE49-F238E27FC236}">
                <a16:creationId xmlns:a16="http://schemas.microsoft.com/office/drawing/2014/main" id="{81CD05F0-88B0-B040-AAE0-09B11D078243}"/>
              </a:ext>
            </a:extLst>
          </p:cNvPr>
          <p:cNvSpPr txBox="1"/>
          <p:nvPr/>
        </p:nvSpPr>
        <p:spPr>
          <a:xfrm>
            <a:off x="747429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A33C4AF2-FF64-1A44-8CE0-CE3AF10E0DC5}"/>
              </a:ext>
            </a:extLst>
          </p:cNvPr>
          <p:cNvSpPr txBox="1"/>
          <p:nvPr/>
        </p:nvSpPr>
        <p:spPr>
          <a:xfrm>
            <a:off x="533400" y="36324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C4188B2A-A294-5F41-80F7-E1610EE9A00D}"/>
              </a:ext>
            </a:extLst>
          </p:cNvPr>
          <p:cNvSpPr/>
          <p:nvPr/>
        </p:nvSpPr>
        <p:spPr>
          <a:xfrm>
            <a:off x="746895" y="474869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3BF88847-2C2F-FE4F-A339-29681E6C2D81}"/>
              </a:ext>
            </a:extLst>
          </p:cNvPr>
          <p:cNvSpPr/>
          <p:nvPr/>
        </p:nvSpPr>
        <p:spPr>
          <a:xfrm>
            <a:off x="746896" y="53623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EA5D1A1C-BB46-E441-81BF-9E347D857278}"/>
              </a:ext>
            </a:extLst>
          </p:cNvPr>
          <p:cNvCxnSpPr>
            <a:endCxn id="81" idx="0"/>
          </p:cNvCxnSpPr>
          <p:nvPr/>
        </p:nvCxnSpPr>
        <p:spPr>
          <a:xfrm flipH="1">
            <a:off x="861195" y="4291584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6482C39B-7249-E34B-93FC-5F9154D67D34}"/>
              </a:ext>
            </a:extLst>
          </p:cNvPr>
          <p:cNvCxnSpPr/>
          <p:nvPr/>
        </p:nvCxnSpPr>
        <p:spPr>
          <a:xfrm>
            <a:off x="861195" y="497729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TextBox 84">
            <a:extLst>
              <a:ext uri="{FF2B5EF4-FFF2-40B4-BE49-F238E27FC236}">
                <a16:creationId xmlns:a16="http://schemas.microsoft.com/office/drawing/2014/main" id="{189D48C9-D21D-D147-9477-1BD4D12EF0AA}"/>
              </a:ext>
            </a:extLst>
          </p:cNvPr>
          <p:cNvSpPr txBox="1"/>
          <p:nvPr/>
        </p:nvSpPr>
        <p:spPr>
          <a:xfrm>
            <a:off x="575450" y="50165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C3EA305-C877-7445-9522-986B920E401C}"/>
              </a:ext>
            </a:extLst>
          </p:cNvPr>
          <p:cNvSpPr txBox="1"/>
          <p:nvPr/>
        </p:nvSpPr>
        <p:spPr>
          <a:xfrm>
            <a:off x="575450" y="434563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6C9D0072-F3DB-2C40-8419-53404641AA96}"/>
              </a:ext>
            </a:extLst>
          </p:cNvPr>
          <p:cNvSpPr/>
          <p:nvPr/>
        </p:nvSpPr>
        <p:spPr>
          <a:xfrm>
            <a:off x="4023496" y="33598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A52A4DDC-E2F8-4C47-83F3-0ED3113599BD}"/>
              </a:ext>
            </a:extLst>
          </p:cNvPr>
          <p:cNvCxnSpPr>
            <a:stCxn id="41" idx="5"/>
          </p:cNvCxnSpPr>
          <p:nvPr/>
        </p:nvCxnSpPr>
        <p:spPr>
          <a:xfrm>
            <a:off x="3609017" y="2837111"/>
            <a:ext cx="528779" cy="51572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Oval 88">
            <a:extLst>
              <a:ext uri="{FF2B5EF4-FFF2-40B4-BE49-F238E27FC236}">
                <a16:creationId xmlns:a16="http://schemas.microsoft.com/office/drawing/2014/main" id="{1D33BB59-39ED-304B-AB56-2C0DD4EDFE15}"/>
              </a:ext>
            </a:extLst>
          </p:cNvPr>
          <p:cNvSpPr/>
          <p:nvPr/>
        </p:nvSpPr>
        <p:spPr>
          <a:xfrm>
            <a:off x="4022364" y="39814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428FB8B4-E594-9245-95FA-0787882B15A0}"/>
              </a:ext>
            </a:extLst>
          </p:cNvPr>
          <p:cNvCxnSpPr/>
          <p:nvPr/>
        </p:nvCxnSpPr>
        <p:spPr>
          <a:xfrm>
            <a:off x="4136663" y="359644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Box 90">
            <a:extLst>
              <a:ext uri="{FF2B5EF4-FFF2-40B4-BE49-F238E27FC236}">
                <a16:creationId xmlns:a16="http://schemas.microsoft.com/office/drawing/2014/main" id="{FEF6E4BD-C23F-AD4C-9832-C3BE24BA5F5B}"/>
              </a:ext>
            </a:extLst>
          </p:cNvPr>
          <p:cNvSpPr txBox="1"/>
          <p:nvPr/>
        </p:nvSpPr>
        <p:spPr>
          <a:xfrm>
            <a:off x="3625363" y="300335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CC888D3-A367-334C-A121-E34FCC4D682B}"/>
              </a:ext>
            </a:extLst>
          </p:cNvPr>
          <p:cNvSpPr txBox="1"/>
          <p:nvPr/>
        </p:nvSpPr>
        <p:spPr>
          <a:xfrm>
            <a:off x="3836581" y="36007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2EEAA9FE-351E-7549-AB5B-AF7A8CDCB113}"/>
              </a:ext>
            </a:extLst>
          </p:cNvPr>
          <p:cNvSpPr>
            <a:spLocks noChangeAspect="1"/>
          </p:cNvSpPr>
          <p:nvPr/>
        </p:nvSpPr>
        <p:spPr>
          <a:xfrm>
            <a:off x="2575695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038E3B6-22D6-A743-B548-F638A04B0B3E}"/>
              </a:ext>
            </a:extLst>
          </p:cNvPr>
          <p:cNvSpPr txBox="1"/>
          <p:nvPr/>
        </p:nvSpPr>
        <p:spPr>
          <a:xfrm>
            <a:off x="2554459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F9A4B47D-A558-1C44-ACE7-7FD622B22665}"/>
              </a:ext>
            </a:extLst>
          </p:cNvPr>
          <p:cNvSpPr txBox="1"/>
          <p:nvPr/>
        </p:nvSpPr>
        <p:spPr>
          <a:xfrm>
            <a:off x="1981199" y="0"/>
            <a:ext cx="5246639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400" spc="8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  <a:r>
              <a:rPr lang="en-US" sz="3400" b="1" spc="800" dirty="0" err="1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</a:t>
            </a:r>
            <a:r>
              <a:rPr lang="en-US" sz="3400" spc="800" dirty="0" err="1">
                <a:latin typeface="Consolas" panose="020B0609020204030204" pitchFamily="49" charset="0"/>
                <a:cs typeface="Consolas" panose="020B0609020204030204" pitchFamily="49" charset="0"/>
              </a:rPr>
              <a:t>amabananas</a:t>
            </a:r>
            <a:endParaRPr lang="en-US" sz="3400" spc="8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A6E2914C-5F62-5047-8879-EDAED0A6C1B6}"/>
              </a:ext>
            </a:extLst>
          </p:cNvPr>
          <p:cNvSpPr txBox="1"/>
          <p:nvPr/>
        </p:nvSpPr>
        <p:spPr>
          <a:xfrm>
            <a:off x="5790069" y="4358313"/>
            <a:ext cx="3070673" cy="138499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latin typeface="Optima" panose="02000503060000020004" pitchFamily="2" charset="0"/>
              </a:rPr>
              <a:t>Pattern    Positions</a:t>
            </a:r>
          </a:p>
          <a:p>
            <a:pPr algn="ctr"/>
            <a:endParaRPr lang="en-US" sz="2800" b="1" dirty="0">
              <a:latin typeface="Optima" panose="02000503060000020004" pitchFamily="2" charset="0"/>
            </a:endParaRP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pan		0</a:t>
            </a:r>
          </a:p>
        </p:txBody>
      </p:sp>
    </p:spTree>
    <p:extLst>
      <p:ext uri="{BB962C8B-B14F-4D97-AF65-F5344CB8AC3E}">
        <p14:creationId xmlns:p14="http://schemas.microsoft.com/office/powerpoint/2010/main" val="1864871216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54992ED-EFEB-F842-87CB-2146E58B5B6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2326895F-4644-BE46-AACA-C63BB9787155}"/>
              </a:ext>
            </a:extLst>
          </p:cNvPr>
          <p:cNvSpPr/>
          <p:nvPr/>
        </p:nvSpPr>
        <p:spPr>
          <a:xfrm>
            <a:off x="1242194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A4711706-8DB7-C547-927C-7B7CE59AFC03}"/>
              </a:ext>
            </a:extLst>
          </p:cNvPr>
          <p:cNvSpPr/>
          <p:nvPr/>
        </p:nvSpPr>
        <p:spPr>
          <a:xfrm>
            <a:off x="1482982" y="2031310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59E7174-9530-3D4F-9032-825A62550E73}"/>
              </a:ext>
            </a:extLst>
          </p:cNvPr>
          <p:cNvSpPr/>
          <p:nvPr/>
        </p:nvSpPr>
        <p:spPr>
          <a:xfrm>
            <a:off x="1242194" y="2637933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94273714-3867-B347-8C81-B8557417EE9C}"/>
              </a:ext>
            </a:extLst>
          </p:cNvPr>
          <p:cNvCxnSpPr>
            <a:stCxn id="4" idx="3"/>
            <a:endCxn id="5" idx="0"/>
          </p:cNvCxnSpPr>
          <p:nvPr/>
        </p:nvCxnSpPr>
        <p:spPr>
          <a:xfrm flipH="1">
            <a:off x="1356494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AFB87C8-258D-0641-9504-88ED4D0EAD27}"/>
              </a:ext>
            </a:extLst>
          </p:cNvPr>
          <p:cNvCxnSpPr>
            <a:stCxn id="5" idx="4"/>
            <a:endCxn id="3" idx="0"/>
          </p:cNvCxnSpPr>
          <p:nvPr/>
        </p:nvCxnSpPr>
        <p:spPr>
          <a:xfrm>
            <a:off x="1356494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03BE61ED-805F-924B-9073-FAC84C326523}"/>
              </a:ext>
            </a:extLst>
          </p:cNvPr>
          <p:cNvSpPr txBox="1"/>
          <p:nvPr/>
        </p:nvSpPr>
        <p:spPr>
          <a:xfrm>
            <a:off x="1589754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24A9686-1194-884A-9E00-0B066507B87B}"/>
              </a:ext>
            </a:extLst>
          </p:cNvPr>
          <p:cNvSpPr txBox="1"/>
          <p:nvPr/>
        </p:nvSpPr>
        <p:spPr>
          <a:xfrm>
            <a:off x="1051695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B7E995E-2EED-A540-B801-4D668B6E831A}"/>
              </a:ext>
            </a:extLst>
          </p:cNvPr>
          <p:cNvSpPr txBox="1"/>
          <p:nvPr/>
        </p:nvSpPr>
        <p:spPr>
          <a:xfrm>
            <a:off x="1051695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851986D-A8B0-E147-8EBF-4CA554B37220}"/>
              </a:ext>
            </a:extLst>
          </p:cNvPr>
          <p:cNvCxnSpPr>
            <a:endCxn id="4" idx="7"/>
          </p:cNvCxnSpPr>
          <p:nvPr/>
        </p:nvCxnSpPr>
        <p:spPr>
          <a:xfrm flipH="1">
            <a:off x="1678103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98422B58-D06D-FE4E-97B9-F7B618ADEB3F}"/>
              </a:ext>
            </a:extLst>
          </p:cNvPr>
          <p:cNvSpPr/>
          <p:nvPr/>
        </p:nvSpPr>
        <p:spPr>
          <a:xfrm>
            <a:off x="2501190" y="33510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CCC0E386-4096-974B-8FDF-3785B0B345D5}"/>
              </a:ext>
            </a:extLst>
          </p:cNvPr>
          <p:cNvSpPr/>
          <p:nvPr/>
        </p:nvSpPr>
        <p:spPr>
          <a:xfrm>
            <a:off x="2501189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E758DE0-457B-BA48-98D9-C9B322AE6AF9}"/>
              </a:ext>
            </a:extLst>
          </p:cNvPr>
          <p:cNvCxnSpPr>
            <a:endCxn id="13" idx="0"/>
          </p:cNvCxnSpPr>
          <p:nvPr/>
        </p:nvCxnSpPr>
        <p:spPr>
          <a:xfrm flipH="1">
            <a:off x="2615489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F745D3EB-0E8C-F54F-8271-41BC32C8A26D}"/>
              </a:ext>
            </a:extLst>
          </p:cNvPr>
          <p:cNvSpPr/>
          <p:nvPr/>
        </p:nvSpPr>
        <p:spPr>
          <a:xfrm>
            <a:off x="2501190" y="26332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4A373B17-1471-7642-AC66-B95DBD9D9E21}"/>
              </a:ext>
            </a:extLst>
          </p:cNvPr>
          <p:cNvCxnSpPr>
            <a:stCxn id="13" idx="4"/>
            <a:endCxn id="15" idx="0"/>
          </p:cNvCxnSpPr>
          <p:nvPr/>
        </p:nvCxnSpPr>
        <p:spPr>
          <a:xfrm>
            <a:off x="2615489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8D7670F3-B815-D442-93C1-9942EC64A78E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>
            <a:off x="2615490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AAA98C5D-1EE6-D140-8079-848A99B505BC}"/>
              </a:ext>
            </a:extLst>
          </p:cNvPr>
          <p:cNvSpPr txBox="1"/>
          <p:nvPr/>
        </p:nvSpPr>
        <p:spPr>
          <a:xfrm>
            <a:off x="2439470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E4B55E5-A2B1-0744-BFBB-0E377D5081C6}"/>
              </a:ext>
            </a:extLst>
          </p:cNvPr>
          <p:cNvSpPr txBox="1"/>
          <p:nvPr/>
        </p:nvSpPr>
        <p:spPr>
          <a:xfrm>
            <a:off x="2347095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A6FC729-C726-D84C-9CF9-D67B82C88272}"/>
              </a:ext>
            </a:extLst>
          </p:cNvPr>
          <p:cNvSpPr txBox="1"/>
          <p:nvPr/>
        </p:nvSpPr>
        <p:spPr>
          <a:xfrm>
            <a:off x="2347095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9F7AC29-C80C-7242-B4D5-9E7C17ABE489}"/>
              </a:ext>
            </a:extLst>
          </p:cNvPr>
          <p:cNvSpPr/>
          <p:nvPr/>
        </p:nvSpPr>
        <p:spPr>
          <a:xfrm>
            <a:off x="4556896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17C9B89-64E8-7747-A933-20F5DEB49CA1}"/>
              </a:ext>
            </a:extLst>
          </p:cNvPr>
          <p:cNvSpPr/>
          <p:nvPr/>
        </p:nvSpPr>
        <p:spPr>
          <a:xfrm>
            <a:off x="4556895" y="20148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E5D123BA-E537-624A-9D13-5C5F63C3EC54}"/>
              </a:ext>
            </a:extLst>
          </p:cNvPr>
          <p:cNvSpPr/>
          <p:nvPr/>
        </p:nvSpPr>
        <p:spPr>
          <a:xfrm>
            <a:off x="4556896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271C7DD8-31CA-7942-99AE-8B3EF659CB94}"/>
              </a:ext>
            </a:extLst>
          </p:cNvPr>
          <p:cNvCxnSpPr>
            <a:stCxn id="22" idx="4"/>
            <a:endCxn id="23" idx="0"/>
          </p:cNvCxnSpPr>
          <p:nvPr/>
        </p:nvCxnSpPr>
        <p:spPr>
          <a:xfrm>
            <a:off x="4671195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B2A7C471-FF5A-4147-B85C-23FDF161A374}"/>
              </a:ext>
            </a:extLst>
          </p:cNvPr>
          <p:cNvCxnSpPr>
            <a:stCxn id="23" idx="4"/>
            <a:endCxn id="21" idx="0"/>
          </p:cNvCxnSpPr>
          <p:nvPr/>
        </p:nvCxnSpPr>
        <p:spPr>
          <a:xfrm>
            <a:off x="4671196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AB6159AD-A45B-8042-BA56-3FBB01118ED8}"/>
              </a:ext>
            </a:extLst>
          </p:cNvPr>
          <p:cNvSpPr txBox="1"/>
          <p:nvPr/>
        </p:nvSpPr>
        <p:spPr>
          <a:xfrm>
            <a:off x="4366397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58C134D-7384-084A-B296-FD66CC359D4A}"/>
              </a:ext>
            </a:extLst>
          </p:cNvPr>
          <p:cNvSpPr txBox="1"/>
          <p:nvPr/>
        </p:nvSpPr>
        <p:spPr>
          <a:xfrm>
            <a:off x="4366397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C3D8897-DB90-E747-800C-E2559F085236}"/>
              </a:ext>
            </a:extLst>
          </p:cNvPr>
          <p:cNvCxnSpPr>
            <a:endCxn id="22" idx="0"/>
          </p:cNvCxnSpPr>
          <p:nvPr/>
        </p:nvCxnSpPr>
        <p:spPr>
          <a:xfrm>
            <a:off x="2918595" y="1267641"/>
            <a:ext cx="1752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55E731DA-9D1E-834B-8007-1664EF87A120}"/>
              </a:ext>
            </a:extLst>
          </p:cNvPr>
          <p:cNvSpPr/>
          <p:nvPr/>
        </p:nvSpPr>
        <p:spPr>
          <a:xfrm>
            <a:off x="2501190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89AD88E2-0BFC-854D-AD89-898EA6E7A840}"/>
              </a:ext>
            </a:extLst>
          </p:cNvPr>
          <p:cNvSpPr/>
          <p:nvPr/>
        </p:nvSpPr>
        <p:spPr>
          <a:xfrm>
            <a:off x="2501190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8CDA35CE-E17B-564A-BED2-6F8C8EA9DCC7}"/>
              </a:ext>
            </a:extLst>
          </p:cNvPr>
          <p:cNvCxnSpPr>
            <a:endCxn id="30" idx="0"/>
          </p:cNvCxnSpPr>
          <p:nvPr/>
        </p:nvCxnSpPr>
        <p:spPr>
          <a:xfrm>
            <a:off x="2615489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03CF2CB1-7180-5F47-B078-5E7F6D18FBDF}"/>
              </a:ext>
            </a:extLst>
          </p:cNvPr>
          <p:cNvCxnSpPr>
            <a:stCxn id="30" idx="4"/>
            <a:endCxn id="29" idx="0"/>
          </p:cNvCxnSpPr>
          <p:nvPr/>
        </p:nvCxnSpPr>
        <p:spPr>
          <a:xfrm>
            <a:off x="2615490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64098B40-C842-7A40-9619-825C65699FFF}"/>
              </a:ext>
            </a:extLst>
          </p:cNvPr>
          <p:cNvSpPr txBox="1"/>
          <p:nvPr/>
        </p:nvSpPr>
        <p:spPr>
          <a:xfrm>
            <a:off x="2347095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2763795-7E95-0649-BCBD-76EC386F07CD}"/>
              </a:ext>
            </a:extLst>
          </p:cNvPr>
          <p:cNvSpPr txBox="1"/>
          <p:nvPr/>
        </p:nvSpPr>
        <p:spPr>
          <a:xfrm>
            <a:off x="2347095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66F99095-57B8-3442-9644-4661D78154A4}"/>
              </a:ext>
            </a:extLst>
          </p:cNvPr>
          <p:cNvSpPr/>
          <p:nvPr/>
        </p:nvSpPr>
        <p:spPr>
          <a:xfrm>
            <a:off x="2501190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CD2F78F-8FF7-E141-B073-8EBBDB44402E}"/>
              </a:ext>
            </a:extLst>
          </p:cNvPr>
          <p:cNvCxnSpPr>
            <a:endCxn id="35" idx="0"/>
          </p:cNvCxnSpPr>
          <p:nvPr/>
        </p:nvCxnSpPr>
        <p:spPr>
          <a:xfrm>
            <a:off x="2615489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5B8BFFA0-23D5-3A44-A01A-1CE6A5FC4E8E}"/>
              </a:ext>
            </a:extLst>
          </p:cNvPr>
          <p:cNvSpPr txBox="1"/>
          <p:nvPr/>
        </p:nvSpPr>
        <p:spPr>
          <a:xfrm>
            <a:off x="2347095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C9EE0E65-C082-154E-B5A1-571C1EF867B1}"/>
              </a:ext>
            </a:extLst>
          </p:cNvPr>
          <p:cNvSpPr/>
          <p:nvPr/>
        </p:nvSpPr>
        <p:spPr>
          <a:xfrm>
            <a:off x="3413896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BAE423C2-8222-EA41-A047-CC7FEABE664E}"/>
              </a:ext>
            </a:extLst>
          </p:cNvPr>
          <p:cNvCxnSpPr>
            <a:endCxn id="38" idx="0"/>
          </p:cNvCxnSpPr>
          <p:nvPr/>
        </p:nvCxnSpPr>
        <p:spPr>
          <a:xfrm>
            <a:off x="2918595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14189540-703F-1A48-9F61-E59F1292B906}"/>
              </a:ext>
            </a:extLst>
          </p:cNvPr>
          <p:cNvSpPr/>
          <p:nvPr/>
        </p:nvSpPr>
        <p:spPr>
          <a:xfrm>
            <a:off x="3413896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FBEA8544-E004-4C45-BD17-6486104E598E}"/>
              </a:ext>
            </a:extLst>
          </p:cNvPr>
          <p:cNvSpPr/>
          <p:nvPr/>
        </p:nvSpPr>
        <p:spPr>
          <a:xfrm>
            <a:off x="3413896" y="26419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68CD1B2-988C-A941-80A1-E09279263D86}"/>
              </a:ext>
            </a:extLst>
          </p:cNvPr>
          <p:cNvCxnSpPr>
            <a:endCxn id="41" idx="0"/>
          </p:cNvCxnSpPr>
          <p:nvPr/>
        </p:nvCxnSpPr>
        <p:spPr>
          <a:xfrm>
            <a:off x="3528195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29A8E12A-2BFA-4741-880C-655CC068EFEC}"/>
              </a:ext>
            </a:extLst>
          </p:cNvPr>
          <p:cNvCxnSpPr>
            <a:stCxn id="41" idx="4"/>
            <a:endCxn id="40" idx="0"/>
          </p:cNvCxnSpPr>
          <p:nvPr/>
        </p:nvCxnSpPr>
        <p:spPr>
          <a:xfrm>
            <a:off x="3528196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600D2EFC-4FEA-974A-989B-E3C89BDD7885}"/>
              </a:ext>
            </a:extLst>
          </p:cNvPr>
          <p:cNvSpPr txBox="1"/>
          <p:nvPr/>
        </p:nvSpPr>
        <p:spPr>
          <a:xfrm>
            <a:off x="3223397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43E751-6C3E-8C4F-A7BA-41FC75EA1186}"/>
              </a:ext>
            </a:extLst>
          </p:cNvPr>
          <p:cNvSpPr txBox="1"/>
          <p:nvPr/>
        </p:nvSpPr>
        <p:spPr>
          <a:xfrm>
            <a:off x="3223397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B59B6E56-13DD-2148-A584-C4F8F5CFEFFB}"/>
              </a:ext>
            </a:extLst>
          </p:cNvPr>
          <p:cNvSpPr/>
          <p:nvPr/>
        </p:nvSpPr>
        <p:spPr>
          <a:xfrm>
            <a:off x="1790153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66591BC5-9CEE-AB4E-BEB3-5F2CF79FF7EE}"/>
              </a:ext>
            </a:extLst>
          </p:cNvPr>
          <p:cNvCxnSpPr>
            <a:endCxn id="46" idx="0"/>
          </p:cNvCxnSpPr>
          <p:nvPr/>
        </p:nvCxnSpPr>
        <p:spPr>
          <a:xfrm>
            <a:off x="1437315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Oval 47">
            <a:extLst>
              <a:ext uri="{FF2B5EF4-FFF2-40B4-BE49-F238E27FC236}">
                <a16:creationId xmlns:a16="http://schemas.microsoft.com/office/drawing/2014/main" id="{E0D759B2-652A-EE4F-B681-C6FE99B7B633}"/>
              </a:ext>
            </a:extLst>
          </p:cNvPr>
          <p:cNvSpPr/>
          <p:nvPr/>
        </p:nvSpPr>
        <p:spPr>
          <a:xfrm>
            <a:off x="1789021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F549F50-A8D0-944E-AB62-6331C0CE1B19}"/>
              </a:ext>
            </a:extLst>
          </p:cNvPr>
          <p:cNvCxnSpPr/>
          <p:nvPr/>
        </p:nvCxnSpPr>
        <p:spPr>
          <a:xfrm>
            <a:off x="1919043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AFF56100-48E0-DE43-8291-3AA93E2ADC6E}"/>
              </a:ext>
            </a:extLst>
          </p:cNvPr>
          <p:cNvSpPr/>
          <p:nvPr/>
        </p:nvSpPr>
        <p:spPr>
          <a:xfrm>
            <a:off x="1787888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F51D78B4-F369-0240-B884-6504F9178D9A}"/>
              </a:ext>
            </a:extLst>
          </p:cNvPr>
          <p:cNvSpPr/>
          <p:nvPr/>
        </p:nvSpPr>
        <p:spPr>
          <a:xfrm>
            <a:off x="1787889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CA067AE-6A7E-994A-A5A9-7870930E622F}"/>
              </a:ext>
            </a:extLst>
          </p:cNvPr>
          <p:cNvCxnSpPr>
            <a:stCxn id="48" idx="4"/>
            <a:endCxn id="50" idx="0"/>
          </p:cNvCxnSpPr>
          <p:nvPr/>
        </p:nvCxnSpPr>
        <p:spPr>
          <a:xfrm flipH="1">
            <a:off x="1902188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11962C1-DEFA-1D4D-97F6-D911165FFCF3}"/>
              </a:ext>
            </a:extLst>
          </p:cNvPr>
          <p:cNvCxnSpPr/>
          <p:nvPr/>
        </p:nvCxnSpPr>
        <p:spPr>
          <a:xfrm>
            <a:off x="1902188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7F0C4DA4-B5DF-4B4D-99D6-CA950FBB67BB}"/>
              </a:ext>
            </a:extLst>
          </p:cNvPr>
          <p:cNvSpPr txBox="1"/>
          <p:nvPr/>
        </p:nvSpPr>
        <p:spPr>
          <a:xfrm>
            <a:off x="1589754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2402D21-45B2-634A-B339-5F61E999DE47}"/>
              </a:ext>
            </a:extLst>
          </p:cNvPr>
          <p:cNvSpPr txBox="1"/>
          <p:nvPr/>
        </p:nvSpPr>
        <p:spPr>
          <a:xfrm>
            <a:off x="1616443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1F51836-693C-C74F-B05D-743926E42212}"/>
              </a:ext>
            </a:extLst>
          </p:cNvPr>
          <p:cNvSpPr txBox="1"/>
          <p:nvPr/>
        </p:nvSpPr>
        <p:spPr>
          <a:xfrm>
            <a:off x="1609511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85A66AC-5053-4B41-AF3C-532025DED01E}"/>
              </a:ext>
            </a:extLst>
          </p:cNvPr>
          <p:cNvSpPr txBox="1"/>
          <p:nvPr/>
        </p:nvSpPr>
        <p:spPr>
          <a:xfrm>
            <a:off x="1449971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518CB8FE-BA40-D042-A253-D10907AF8CA2}"/>
              </a:ext>
            </a:extLst>
          </p:cNvPr>
          <p:cNvSpPr/>
          <p:nvPr/>
        </p:nvSpPr>
        <p:spPr>
          <a:xfrm>
            <a:off x="1786757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8C584A4A-DD04-6743-AE91-E1E95A23CF65}"/>
              </a:ext>
            </a:extLst>
          </p:cNvPr>
          <p:cNvCxnSpPr/>
          <p:nvPr/>
        </p:nvCxnSpPr>
        <p:spPr>
          <a:xfrm>
            <a:off x="1901056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A81F33AD-D451-B745-BF36-D9B4F49110FB}"/>
              </a:ext>
            </a:extLst>
          </p:cNvPr>
          <p:cNvSpPr txBox="1"/>
          <p:nvPr/>
        </p:nvSpPr>
        <p:spPr>
          <a:xfrm>
            <a:off x="1600974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4A2CEEC0-AD0C-FB41-9277-2C5738317B50}"/>
              </a:ext>
            </a:extLst>
          </p:cNvPr>
          <p:cNvSpPr/>
          <p:nvPr/>
        </p:nvSpPr>
        <p:spPr>
          <a:xfrm>
            <a:off x="3179772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1F56DEFE-A623-4449-8A72-F93F654023CB}"/>
              </a:ext>
            </a:extLst>
          </p:cNvPr>
          <p:cNvSpPr/>
          <p:nvPr/>
        </p:nvSpPr>
        <p:spPr>
          <a:xfrm>
            <a:off x="3178639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A770493E-09C8-4345-8DE0-B433BCB94EA7}"/>
              </a:ext>
            </a:extLst>
          </p:cNvPr>
          <p:cNvSpPr/>
          <p:nvPr/>
        </p:nvSpPr>
        <p:spPr>
          <a:xfrm>
            <a:off x="3178640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CFE505B5-CF2C-6D42-8DDD-EAEB9071843D}"/>
              </a:ext>
            </a:extLst>
          </p:cNvPr>
          <p:cNvCxnSpPr>
            <a:stCxn id="61" idx="4"/>
            <a:endCxn id="62" idx="0"/>
          </p:cNvCxnSpPr>
          <p:nvPr/>
        </p:nvCxnSpPr>
        <p:spPr>
          <a:xfrm flipH="1">
            <a:off x="3292939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9A2BBE3C-DD7B-7B41-923C-3AFF0BEA0964}"/>
              </a:ext>
            </a:extLst>
          </p:cNvPr>
          <p:cNvCxnSpPr/>
          <p:nvPr/>
        </p:nvCxnSpPr>
        <p:spPr>
          <a:xfrm>
            <a:off x="3292939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Oval 65">
            <a:extLst>
              <a:ext uri="{FF2B5EF4-FFF2-40B4-BE49-F238E27FC236}">
                <a16:creationId xmlns:a16="http://schemas.microsoft.com/office/drawing/2014/main" id="{B9EA6327-D1EA-D444-8284-9D3C0456AA08}"/>
              </a:ext>
            </a:extLst>
          </p:cNvPr>
          <p:cNvSpPr/>
          <p:nvPr/>
        </p:nvSpPr>
        <p:spPr>
          <a:xfrm>
            <a:off x="3177508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1F852267-BFD7-C944-AE7E-9A72F3CEE274}"/>
              </a:ext>
            </a:extLst>
          </p:cNvPr>
          <p:cNvCxnSpPr/>
          <p:nvPr/>
        </p:nvCxnSpPr>
        <p:spPr>
          <a:xfrm>
            <a:off x="3291807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1B436B1F-F711-8743-9EFA-40F93AACA853}"/>
              </a:ext>
            </a:extLst>
          </p:cNvPr>
          <p:cNvSpPr txBox="1"/>
          <p:nvPr/>
        </p:nvSpPr>
        <p:spPr>
          <a:xfrm>
            <a:off x="2980505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5611791F-AD0B-9D41-8CB1-4CB278F86F56}"/>
              </a:ext>
            </a:extLst>
          </p:cNvPr>
          <p:cNvSpPr txBox="1"/>
          <p:nvPr/>
        </p:nvSpPr>
        <p:spPr>
          <a:xfrm>
            <a:off x="2991725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6F9EBE9-F2F6-0048-AA9C-2F86ECA1C0A5}"/>
              </a:ext>
            </a:extLst>
          </p:cNvPr>
          <p:cNvSpPr txBox="1"/>
          <p:nvPr/>
        </p:nvSpPr>
        <p:spPr>
          <a:xfrm>
            <a:off x="3007194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1B224944-E642-6E48-BA0E-972F87215C63}"/>
              </a:ext>
            </a:extLst>
          </p:cNvPr>
          <p:cNvCxnSpPr>
            <a:endCxn id="61" idx="1"/>
          </p:cNvCxnSpPr>
          <p:nvPr/>
        </p:nvCxnSpPr>
        <p:spPr>
          <a:xfrm>
            <a:off x="2710979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6B3A3CC0-0CE9-984B-A821-1AD7FB72996D}"/>
              </a:ext>
            </a:extLst>
          </p:cNvPr>
          <p:cNvSpPr txBox="1"/>
          <p:nvPr/>
        </p:nvSpPr>
        <p:spPr>
          <a:xfrm>
            <a:off x="2754485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FF0FFA78-4186-2840-8D53-FF652BF43260}"/>
              </a:ext>
            </a:extLst>
          </p:cNvPr>
          <p:cNvSpPr txBox="1"/>
          <p:nvPr/>
        </p:nvSpPr>
        <p:spPr>
          <a:xfrm>
            <a:off x="3793201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C998480-4243-7E48-A570-1FC5E2A8E9E5}"/>
              </a:ext>
            </a:extLst>
          </p:cNvPr>
          <p:cNvSpPr txBox="1"/>
          <p:nvPr/>
        </p:nvSpPr>
        <p:spPr>
          <a:xfrm>
            <a:off x="2995974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36091C95-8953-6743-B585-AA8D4C20E9B5}"/>
              </a:ext>
            </a:extLst>
          </p:cNvPr>
          <p:cNvSpPr/>
          <p:nvPr/>
        </p:nvSpPr>
        <p:spPr>
          <a:xfrm>
            <a:off x="748316" y="40617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A3027BBA-922D-4349-8D0B-295552DC152E}"/>
              </a:ext>
            </a:extLst>
          </p:cNvPr>
          <p:cNvSpPr/>
          <p:nvPr/>
        </p:nvSpPr>
        <p:spPr>
          <a:xfrm>
            <a:off x="748316" y="3343914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6D95C85D-6AE1-A14C-8415-3180F4506EA6}"/>
              </a:ext>
            </a:extLst>
          </p:cNvPr>
          <p:cNvCxnSpPr>
            <a:endCxn id="76" idx="0"/>
          </p:cNvCxnSpPr>
          <p:nvPr/>
        </p:nvCxnSpPr>
        <p:spPr>
          <a:xfrm flipH="1">
            <a:off x="862616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2F1B46FD-8FBE-AC43-9C71-4E641B382FBA}"/>
              </a:ext>
            </a:extLst>
          </p:cNvPr>
          <p:cNvCxnSpPr>
            <a:stCxn id="76" idx="4"/>
            <a:endCxn id="75" idx="0"/>
          </p:cNvCxnSpPr>
          <p:nvPr/>
        </p:nvCxnSpPr>
        <p:spPr>
          <a:xfrm>
            <a:off x="862616" y="357251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>
            <a:extLst>
              <a:ext uri="{FF2B5EF4-FFF2-40B4-BE49-F238E27FC236}">
                <a16:creationId xmlns:a16="http://schemas.microsoft.com/office/drawing/2014/main" id="{81CD05F0-88B0-B040-AAE0-09B11D078243}"/>
              </a:ext>
            </a:extLst>
          </p:cNvPr>
          <p:cNvSpPr txBox="1"/>
          <p:nvPr/>
        </p:nvSpPr>
        <p:spPr>
          <a:xfrm>
            <a:off x="747429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A33C4AF2-FF64-1A44-8CE0-CE3AF10E0DC5}"/>
              </a:ext>
            </a:extLst>
          </p:cNvPr>
          <p:cNvSpPr txBox="1"/>
          <p:nvPr/>
        </p:nvSpPr>
        <p:spPr>
          <a:xfrm>
            <a:off x="533400" y="36324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C4188B2A-A294-5F41-80F7-E1610EE9A00D}"/>
              </a:ext>
            </a:extLst>
          </p:cNvPr>
          <p:cNvSpPr/>
          <p:nvPr/>
        </p:nvSpPr>
        <p:spPr>
          <a:xfrm>
            <a:off x="746895" y="474869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3BF88847-2C2F-FE4F-A339-29681E6C2D81}"/>
              </a:ext>
            </a:extLst>
          </p:cNvPr>
          <p:cNvSpPr/>
          <p:nvPr/>
        </p:nvSpPr>
        <p:spPr>
          <a:xfrm>
            <a:off x="746896" y="53623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EA5D1A1C-BB46-E441-81BF-9E347D857278}"/>
              </a:ext>
            </a:extLst>
          </p:cNvPr>
          <p:cNvCxnSpPr>
            <a:endCxn id="81" idx="0"/>
          </p:cNvCxnSpPr>
          <p:nvPr/>
        </p:nvCxnSpPr>
        <p:spPr>
          <a:xfrm flipH="1">
            <a:off x="861195" y="4291584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6482C39B-7249-E34B-93FC-5F9154D67D34}"/>
              </a:ext>
            </a:extLst>
          </p:cNvPr>
          <p:cNvCxnSpPr/>
          <p:nvPr/>
        </p:nvCxnSpPr>
        <p:spPr>
          <a:xfrm>
            <a:off x="861195" y="497729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TextBox 84">
            <a:extLst>
              <a:ext uri="{FF2B5EF4-FFF2-40B4-BE49-F238E27FC236}">
                <a16:creationId xmlns:a16="http://schemas.microsoft.com/office/drawing/2014/main" id="{189D48C9-D21D-D147-9477-1BD4D12EF0AA}"/>
              </a:ext>
            </a:extLst>
          </p:cNvPr>
          <p:cNvSpPr txBox="1"/>
          <p:nvPr/>
        </p:nvSpPr>
        <p:spPr>
          <a:xfrm>
            <a:off x="575450" y="50165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C3EA305-C877-7445-9522-986B920E401C}"/>
              </a:ext>
            </a:extLst>
          </p:cNvPr>
          <p:cNvSpPr txBox="1"/>
          <p:nvPr/>
        </p:nvSpPr>
        <p:spPr>
          <a:xfrm>
            <a:off x="575450" y="434563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6C9D0072-F3DB-2C40-8419-53404641AA96}"/>
              </a:ext>
            </a:extLst>
          </p:cNvPr>
          <p:cNvSpPr/>
          <p:nvPr/>
        </p:nvSpPr>
        <p:spPr>
          <a:xfrm>
            <a:off x="4023496" y="33598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A52A4DDC-E2F8-4C47-83F3-0ED3113599BD}"/>
              </a:ext>
            </a:extLst>
          </p:cNvPr>
          <p:cNvCxnSpPr>
            <a:stCxn id="41" idx="5"/>
          </p:cNvCxnSpPr>
          <p:nvPr/>
        </p:nvCxnSpPr>
        <p:spPr>
          <a:xfrm>
            <a:off x="3609017" y="2837111"/>
            <a:ext cx="528779" cy="51572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Oval 88">
            <a:extLst>
              <a:ext uri="{FF2B5EF4-FFF2-40B4-BE49-F238E27FC236}">
                <a16:creationId xmlns:a16="http://schemas.microsoft.com/office/drawing/2014/main" id="{1D33BB59-39ED-304B-AB56-2C0DD4EDFE15}"/>
              </a:ext>
            </a:extLst>
          </p:cNvPr>
          <p:cNvSpPr/>
          <p:nvPr/>
        </p:nvSpPr>
        <p:spPr>
          <a:xfrm>
            <a:off x="4022364" y="39814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428FB8B4-E594-9245-95FA-0787882B15A0}"/>
              </a:ext>
            </a:extLst>
          </p:cNvPr>
          <p:cNvCxnSpPr/>
          <p:nvPr/>
        </p:nvCxnSpPr>
        <p:spPr>
          <a:xfrm>
            <a:off x="4136663" y="359644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Box 90">
            <a:extLst>
              <a:ext uri="{FF2B5EF4-FFF2-40B4-BE49-F238E27FC236}">
                <a16:creationId xmlns:a16="http://schemas.microsoft.com/office/drawing/2014/main" id="{FEF6E4BD-C23F-AD4C-9832-C3BE24BA5F5B}"/>
              </a:ext>
            </a:extLst>
          </p:cNvPr>
          <p:cNvSpPr txBox="1"/>
          <p:nvPr/>
        </p:nvSpPr>
        <p:spPr>
          <a:xfrm>
            <a:off x="3625363" y="300335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CC888D3-A367-334C-A121-E34FCC4D682B}"/>
              </a:ext>
            </a:extLst>
          </p:cNvPr>
          <p:cNvSpPr txBox="1"/>
          <p:nvPr/>
        </p:nvSpPr>
        <p:spPr>
          <a:xfrm>
            <a:off x="3836581" y="36007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2EEAA9FE-351E-7549-AB5B-AF7A8CDCB113}"/>
              </a:ext>
            </a:extLst>
          </p:cNvPr>
          <p:cNvSpPr>
            <a:spLocks noChangeAspect="1"/>
          </p:cNvSpPr>
          <p:nvPr/>
        </p:nvSpPr>
        <p:spPr>
          <a:xfrm>
            <a:off x="2575695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038E3B6-22D6-A743-B548-F638A04B0B3E}"/>
              </a:ext>
            </a:extLst>
          </p:cNvPr>
          <p:cNvSpPr txBox="1"/>
          <p:nvPr/>
        </p:nvSpPr>
        <p:spPr>
          <a:xfrm>
            <a:off x="2554459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F9A4B47D-A558-1C44-ACE7-7FD622B22665}"/>
              </a:ext>
            </a:extLst>
          </p:cNvPr>
          <p:cNvSpPr txBox="1"/>
          <p:nvPr/>
        </p:nvSpPr>
        <p:spPr>
          <a:xfrm>
            <a:off x="1981199" y="0"/>
            <a:ext cx="5246639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400" spc="8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  <a:r>
              <a:rPr lang="en-US" sz="3400" b="1" spc="800" dirty="0" err="1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</a:t>
            </a:r>
            <a:r>
              <a:rPr lang="en-US" sz="3400" spc="800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endParaRPr lang="en-US" sz="3400" spc="8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9395DFA0-4DA6-F24B-A17A-5DCBF2A4360D}"/>
              </a:ext>
            </a:extLst>
          </p:cNvPr>
          <p:cNvSpPr txBox="1"/>
          <p:nvPr/>
        </p:nvSpPr>
        <p:spPr>
          <a:xfrm>
            <a:off x="5790069" y="4358313"/>
            <a:ext cx="3070673" cy="138499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latin typeface="Optima" panose="02000503060000020004" pitchFamily="2" charset="0"/>
              </a:rPr>
              <a:t>Pattern    Positions</a:t>
            </a:r>
          </a:p>
          <a:p>
            <a:pPr algn="ctr"/>
            <a:endParaRPr lang="en-US" sz="2800" b="1" dirty="0">
              <a:latin typeface="Optima" panose="02000503060000020004" pitchFamily="2" charset="0"/>
            </a:endParaRP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pan		0</a:t>
            </a:r>
          </a:p>
        </p:txBody>
      </p:sp>
    </p:spTree>
    <p:extLst>
      <p:ext uri="{BB962C8B-B14F-4D97-AF65-F5344CB8AC3E}">
        <p14:creationId xmlns:p14="http://schemas.microsoft.com/office/powerpoint/2010/main" val="260937926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54992ED-EFEB-F842-87CB-2146E58B5B6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2326895F-4644-BE46-AACA-C63BB9787155}"/>
              </a:ext>
            </a:extLst>
          </p:cNvPr>
          <p:cNvSpPr/>
          <p:nvPr/>
        </p:nvSpPr>
        <p:spPr>
          <a:xfrm>
            <a:off x="1242194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A4711706-8DB7-C547-927C-7B7CE59AFC03}"/>
              </a:ext>
            </a:extLst>
          </p:cNvPr>
          <p:cNvSpPr/>
          <p:nvPr/>
        </p:nvSpPr>
        <p:spPr>
          <a:xfrm>
            <a:off x="1482982" y="2031310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59E7174-9530-3D4F-9032-825A62550E73}"/>
              </a:ext>
            </a:extLst>
          </p:cNvPr>
          <p:cNvSpPr/>
          <p:nvPr/>
        </p:nvSpPr>
        <p:spPr>
          <a:xfrm>
            <a:off x="1242194" y="2637933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94273714-3867-B347-8C81-B8557417EE9C}"/>
              </a:ext>
            </a:extLst>
          </p:cNvPr>
          <p:cNvCxnSpPr>
            <a:stCxn id="4" idx="3"/>
            <a:endCxn id="5" idx="0"/>
          </p:cNvCxnSpPr>
          <p:nvPr/>
        </p:nvCxnSpPr>
        <p:spPr>
          <a:xfrm flipH="1">
            <a:off x="1356494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AFB87C8-258D-0641-9504-88ED4D0EAD27}"/>
              </a:ext>
            </a:extLst>
          </p:cNvPr>
          <p:cNvCxnSpPr>
            <a:stCxn id="5" idx="4"/>
            <a:endCxn id="3" idx="0"/>
          </p:cNvCxnSpPr>
          <p:nvPr/>
        </p:nvCxnSpPr>
        <p:spPr>
          <a:xfrm>
            <a:off x="1356494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03BE61ED-805F-924B-9073-FAC84C326523}"/>
              </a:ext>
            </a:extLst>
          </p:cNvPr>
          <p:cNvSpPr txBox="1"/>
          <p:nvPr/>
        </p:nvSpPr>
        <p:spPr>
          <a:xfrm>
            <a:off x="1589754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24A9686-1194-884A-9E00-0B066507B87B}"/>
              </a:ext>
            </a:extLst>
          </p:cNvPr>
          <p:cNvSpPr txBox="1"/>
          <p:nvPr/>
        </p:nvSpPr>
        <p:spPr>
          <a:xfrm>
            <a:off x="1051695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B7E995E-2EED-A540-B801-4D668B6E831A}"/>
              </a:ext>
            </a:extLst>
          </p:cNvPr>
          <p:cNvSpPr txBox="1"/>
          <p:nvPr/>
        </p:nvSpPr>
        <p:spPr>
          <a:xfrm>
            <a:off x="1051695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851986D-A8B0-E147-8EBF-4CA554B37220}"/>
              </a:ext>
            </a:extLst>
          </p:cNvPr>
          <p:cNvCxnSpPr>
            <a:endCxn id="4" idx="7"/>
          </p:cNvCxnSpPr>
          <p:nvPr/>
        </p:nvCxnSpPr>
        <p:spPr>
          <a:xfrm flipH="1">
            <a:off x="1678103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98422B58-D06D-FE4E-97B9-F7B618ADEB3F}"/>
              </a:ext>
            </a:extLst>
          </p:cNvPr>
          <p:cNvSpPr/>
          <p:nvPr/>
        </p:nvSpPr>
        <p:spPr>
          <a:xfrm>
            <a:off x="2501190" y="33510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CCC0E386-4096-974B-8FDF-3785B0B345D5}"/>
              </a:ext>
            </a:extLst>
          </p:cNvPr>
          <p:cNvSpPr/>
          <p:nvPr/>
        </p:nvSpPr>
        <p:spPr>
          <a:xfrm>
            <a:off x="2501189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E758DE0-457B-BA48-98D9-C9B322AE6AF9}"/>
              </a:ext>
            </a:extLst>
          </p:cNvPr>
          <p:cNvCxnSpPr>
            <a:endCxn id="13" idx="0"/>
          </p:cNvCxnSpPr>
          <p:nvPr/>
        </p:nvCxnSpPr>
        <p:spPr>
          <a:xfrm flipH="1">
            <a:off x="2615489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F745D3EB-0E8C-F54F-8271-41BC32C8A26D}"/>
              </a:ext>
            </a:extLst>
          </p:cNvPr>
          <p:cNvSpPr/>
          <p:nvPr/>
        </p:nvSpPr>
        <p:spPr>
          <a:xfrm>
            <a:off x="2501190" y="26332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4A373B17-1471-7642-AC66-B95DBD9D9E21}"/>
              </a:ext>
            </a:extLst>
          </p:cNvPr>
          <p:cNvCxnSpPr>
            <a:stCxn id="13" idx="4"/>
            <a:endCxn id="15" idx="0"/>
          </p:cNvCxnSpPr>
          <p:nvPr/>
        </p:nvCxnSpPr>
        <p:spPr>
          <a:xfrm>
            <a:off x="2615489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8D7670F3-B815-D442-93C1-9942EC64A78E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>
            <a:off x="2615490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AAA98C5D-1EE6-D140-8079-848A99B505BC}"/>
              </a:ext>
            </a:extLst>
          </p:cNvPr>
          <p:cNvSpPr txBox="1"/>
          <p:nvPr/>
        </p:nvSpPr>
        <p:spPr>
          <a:xfrm>
            <a:off x="2439470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E4B55E5-A2B1-0744-BFBB-0E377D5081C6}"/>
              </a:ext>
            </a:extLst>
          </p:cNvPr>
          <p:cNvSpPr txBox="1"/>
          <p:nvPr/>
        </p:nvSpPr>
        <p:spPr>
          <a:xfrm>
            <a:off x="2347095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A6FC729-C726-D84C-9CF9-D67B82C88272}"/>
              </a:ext>
            </a:extLst>
          </p:cNvPr>
          <p:cNvSpPr txBox="1"/>
          <p:nvPr/>
        </p:nvSpPr>
        <p:spPr>
          <a:xfrm>
            <a:off x="2347095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9F7AC29-C80C-7242-B4D5-9E7C17ABE489}"/>
              </a:ext>
            </a:extLst>
          </p:cNvPr>
          <p:cNvSpPr/>
          <p:nvPr/>
        </p:nvSpPr>
        <p:spPr>
          <a:xfrm>
            <a:off x="4556896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17C9B89-64E8-7747-A933-20F5DEB49CA1}"/>
              </a:ext>
            </a:extLst>
          </p:cNvPr>
          <p:cNvSpPr/>
          <p:nvPr/>
        </p:nvSpPr>
        <p:spPr>
          <a:xfrm>
            <a:off x="4556895" y="20148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E5D123BA-E537-624A-9D13-5C5F63C3EC54}"/>
              </a:ext>
            </a:extLst>
          </p:cNvPr>
          <p:cNvSpPr/>
          <p:nvPr/>
        </p:nvSpPr>
        <p:spPr>
          <a:xfrm>
            <a:off x="4556896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271C7DD8-31CA-7942-99AE-8B3EF659CB94}"/>
              </a:ext>
            </a:extLst>
          </p:cNvPr>
          <p:cNvCxnSpPr>
            <a:stCxn id="22" idx="4"/>
            <a:endCxn id="23" idx="0"/>
          </p:cNvCxnSpPr>
          <p:nvPr/>
        </p:nvCxnSpPr>
        <p:spPr>
          <a:xfrm>
            <a:off x="4671195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B2A7C471-FF5A-4147-B85C-23FDF161A374}"/>
              </a:ext>
            </a:extLst>
          </p:cNvPr>
          <p:cNvCxnSpPr>
            <a:stCxn id="23" idx="4"/>
            <a:endCxn id="21" idx="0"/>
          </p:cNvCxnSpPr>
          <p:nvPr/>
        </p:nvCxnSpPr>
        <p:spPr>
          <a:xfrm>
            <a:off x="4671196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AB6159AD-A45B-8042-BA56-3FBB01118ED8}"/>
              </a:ext>
            </a:extLst>
          </p:cNvPr>
          <p:cNvSpPr txBox="1"/>
          <p:nvPr/>
        </p:nvSpPr>
        <p:spPr>
          <a:xfrm>
            <a:off x="4366397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58C134D-7384-084A-B296-FD66CC359D4A}"/>
              </a:ext>
            </a:extLst>
          </p:cNvPr>
          <p:cNvSpPr txBox="1"/>
          <p:nvPr/>
        </p:nvSpPr>
        <p:spPr>
          <a:xfrm>
            <a:off x="4366397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C3D8897-DB90-E747-800C-E2559F085236}"/>
              </a:ext>
            </a:extLst>
          </p:cNvPr>
          <p:cNvCxnSpPr>
            <a:endCxn id="22" idx="0"/>
          </p:cNvCxnSpPr>
          <p:nvPr/>
        </p:nvCxnSpPr>
        <p:spPr>
          <a:xfrm>
            <a:off x="2918595" y="1267641"/>
            <a:ext cx="1752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55E731DA-9D1E-834B-8007-1664EF87A120}"/>
              </a:ext>
            </a:extLst>
          </p:cNvPr>
          <p:cNvSpPr/>
          <p:nvPr/>
        </p:nvSpPr>
        <p:spPr>
          <a:xfrm>
            <a:off x="2501190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89AD88E2-0BFC-854D-AD89-898EA6E7A840}"/>
              </a:ext>
            </a:extLst>
          </p:cNvPr>
          <p:cNvSpPr/>
          <p:nvPr/>
        </p:nvSpPr>
        <p:spPr>
          <a:xfrm>
            <a:off x="2501190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8CDA35CE-E17B-564A-BED2-6F8C8EA9DCC7}"/>
              </a:ext>
            </a:extLst>
          </p:cNvPr>
          <p:cNvCxnSpPr>
            <a:endCxn id="30" idx="0"/>
          </p:cNvCxnSpPr>
          <p:nvPr/>
        </p:nvCxnSpPr>
        <p:spPr>
          <a:xfrm>
            <a:off x="2615489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03CF2CB1-7180-5F47-B078-5E7F6D18FBDF}"/>
              </a:ext>
            </a:extLst>
          </p:cNvPr>
          <p:cNvCxnSpPr>
            <a:stCxn id="30" idx="4"/>
            <a:endCxn id="29" idx="0"/>
          </p:cNvCxnSpPr>
          <p:nvPr/>
        </p:nvCxnSpPr>
        <p:spPr>
          <a:xfrm>
            <a:off x="2615490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64098B40-C842-7A40-9619-825C65699FFF}"/>
              </a:ext>
            </a:extLst>
          </p:cNvPr>
          <p:cNvSpPr txBox="1"/>
          <p:nvPr/>
        </p:nvSpPr>
        <p:spPr>
          <a:xfrm>
            <a:off x="2347095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2763795-7E95-0649-BCBD-76EC386F07CD}"/>
              </a:ext>
            </a:extLst>
          </p:cNvPr>
          <p:cNvSpPr txBox="1"/>
          <p:nvPr/>
        </p:nvSpPr>
        <p:spPr>
          <a:xfrm>
            <a:off x="2347095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66F99095-57B8-3442-9644-4661D78154A4}"/>
              </a:ext>
            </a:extLst>
          </p:cNvPr>
          <p:cNvSpPr/>
          <p:nvPr/>
        </p:nvSpPr>
        <p:spPr>
          <a:xfrm>
            <a:off x="2501190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CD2F78F-8FF7-E141-B073-8EBBDB44402E}"/>
              </a:ext>
            </a:extLst>
          </p:cNvPr>
          <p:cNvCxnSpPr>
            <a:endCxn id="35" idx="0"/>
          </p:cNvCxnSpPr>
          <p:nvPr/>
        </p:nvCxnSpPr>
        <p:spPr>
          <a:xfrm>
            <a:off x="2615489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5B8BFFA0-23D5-3A44-A01A-1CE6A5FC4E8E}"/>
              </a:ext>
            </a:extLst>
          </p:cNvPr>
          <p:cNvSpPr txBox="1"/>
          <p:nvPr/>
        </p:nvSpPr>
        <p:spPr>
          <a:xfrm>
            <a:off x="2347095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C9EE0E65-C082-154E-B5A1-571C1EF867B1}"/>
              </a:ext>
            </a:extLst>
          </p:cNvPr>
          <p:cNvSpPr/>
          <p:nvPr/>
        </p:nvSpPr>
        <p:spPr>
          <a:xfrm>
            <a:off x="3413896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BAE423C2-8222-EA41-A047-CC7FEABE664E}"/>
              </a:ext>
            </a:extLst>
          </p:cNvPr>
          <p:cNvCxnSpPr>
            <a:endCxn id="38" idx="0"/>
          </p:cNvCxnSpPr>
          <p:nvPr/>
        </p:nvCxnSpPr>
        <p:spPr>
          <a:xfrm>
            <a:off x="2918595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14189540-703F-1A48-9F61-E59F1292B906}"/>
              </a:ext>
            </a:extLst>
          </p:cNvPr>
          <p:cNvSpPr/>
          <p:nvPr/>
        </p:nvSpPr>
        <p:spPr>
          <a:xfrm>
            <a:off x="3413896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FBEA8544-E004-4C45-BD17-6486104E598E}"/>
              </a:ext>
            </a:extLst>
          </p:cNvPr>
          <p:cNvSpPr/>
          <p:nvPr/>
        </p:nvSpPr>
        <p:spPr>
          <a:xfrm>
            <a:off x="3413896" y="26419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68CD1B2-988C-A941-80A1-E09279263D86}"/>
              </a:ext>
            </a:extLst>
          </p:cNvPr>
          <p:cNvCxnSpPr>
            <a:endCxn id="41" idx="0"/>
          </p:cNvCxnSpPr>
          <p:nvPr/>
        </p:nvCxnSpPr>
        <p:spPr>
          <a:xfrm>
            <a:off x="3528195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29A8E12A-2BFA-4741-880C-655CC068EFEC}"/>
              </a:ext>
            </a:extLst>
          </p:cNvPr>
          <p:cNvCxnSpPr>
            <a:stCxn id="41" idx="4"/>
            <a:endCxn id="40" idx="0"/>
          </p:cNvCxnSpPr>
          <p:nvPr/>
        </p:nvCxnSpPr>
        <p:spPr>
          <a:xfrm>
            <a:off x="3528196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600D2EFC-4FEA-974A-989B-E3C89BDD7885}"/>
              </a:ext>
            </a:extLst>
          </p:cNvPr>
          <p:cNvSpPr txBox="1"/>
          <p:nvPr/>
        </p:nvSpPr>
        <p:spPr>
          <a:xfrm>
            <a:off x="3223397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43E751-6C3E-8C4F-A7BA-41FC75EA1186}"/>
              </a:ext>
            </a:extLst>
          </p:cNvPr>
          <p:cNvSpPr txBox="1"/>
          <p:nvPr/>
        </p:nvSpPr>
        <p:spPr>
          <a:xfrm>
            <a:off x="3223397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B59B6E56-13DD-2148-A584-C4F8F5CFEFFB}"/>
              </a:ext>
            </a:extLst>
          </p:cNvPr>
          <p:cNvSpPr/>
          <p:nvPr/>
        </p:nvSpPr>
        <p:spPr>
          <a:xfrm>
            <a:off x="1790153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66591BC5-9CEE-AB4E-BEB3-5F2CF79FF7EE}"/>
              </a:ext>
            </a:extLst>
          </p:cNvPr>
          <p:cNvCxnSpPr>
            <a:endCxn id="46" idx="0"/>
          </p:cNvCxnSpPr>
          <p:nvPr/>
        </p:nvCxnSpPr>
        <p:spPr>
          <a:xfrm>
            <a:off x="1437315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Oval 47">
            <a:extLst>
              <a:ext uri="{FF2B5EF4-FFF2-40B4-BE49-F238E27FC236}">
                <a16:creationId xmlns:a16="http://schemas.microsoft.com/office/drawing/2014/main" id="{E0D759B2-652A-EE4F-B681-C6FE99B7B633}"/>
              </a:ext>
            </a:extLst>
          </p:cNvPr>
          <p:cNvSpPr/>
          <p:nvPr/>
        </p:nvSpPr>
        <p:spPr>
          <a:xfrm>
            <a:off x="1789021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F549F50-A8D0-944E-AB62-6331C0CE1B19}"/>
              </a:ext>
            </a:extLst>
          </p:cNvPr>
          <p:cNvCxnSpPr/>
          <p:nvPr/>
        </p:nvCxnSpPr>
        <p:spPr>
          <a:xfrm>
            <a:off x="1919043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AFF56100-48E0-DE43-8291-3AA93E2ADC6E}"/>
              </a:ext>
            </a:extLst>
          </p:cNvPr>
          <p:cNvSpPr/>
          <p:nvPr/>
        </p:nvSpPr>
        <p:spPr>
          <a:xfrm>
            <a:off x="1787888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F51D78B4-F369-0240-B884-6504F9178D9A}"/>
              </a:ext>
            </a:extLst>
          </p:cNvPr>
          <p:cNvSpPr/>
          <p:nvPr/>
        </p:nvSpPr>
        <p:spPr>
          <a:xfrm>
            <a:off x="1787889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CA067AE-6A7E-994A-A5A9-7870930E622F}"/>
              </a:ext>
            </a:extLst>
          </p:cNvPr>
          <p:cNvCxnSpPr>
            <a:stCxn id="48" idx="4"/>
            <a:endCxn id="50" idx="0"/>
          </p:cNvCxnSpPr>
          <p:nvPr/>
        </p:nvCxnSpPr>
        <p:spPr>
          <a:xfrm flipH="1">
            <a:off x="1902188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11962C1-DEFA-1D4D-97F6-D911165FFCF3}"/>
              </a:ext>
            </a:extLst>
          </p:cNvPr>
          <p:cNvCxnSpPr/>
          <p:nvPr/>
        </p:nvCxnSpPr>
        <p:spPr>
          <a:xfrm>
            <a:off x="1902188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7F0C4DA4-B5DF-4B4D-99D6-CA950FBB67BB}"/>
              </a:ext>
            </a:extLst>
          </p:cNvPr>
          <p:cNvSpPr txBox="1"/>
          <p:nvPr/>
        </p:nvSpPr>
        <p:spPr>
          <a:xfrm>
            <a:off x="1589754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2402D21-45B2-634A-B339-5F61E999DE47}"/>
              </a:ext>
            </a:extLst>
          </p:cNvPr>
          <p:cNvSpPr txBox="1"/>
          <p:nvPr/>
        </p:nvSpPr>
        <p:spPr>
          <a:xfrm>
            <a:off x="1616443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1F51836-693C-C74F-B05D-743926E42212}"/>
              </a:ext>
            </a:extLst>
          </p:cNvPr>
          <p:cNvSpPr txBox="1"/>
          <p:nvPr/>
        </p:nvSpPr>
        <p:spPr>
          <a:xfrm>
            <a:off x="1609511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85A66AC-5053-4B41-AF3C-532025DED01E}"/>
              </a:ext>
            </a:extLst>
          </p:cNvPr>
          <p:cNvSpPr txBox="1"/>
          <p:nvPr/>
        </p:nvSpPr>
        <p:spPr>
          <a:xfrm>
            <a:off x="1449971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518CB8FE-BA40-D042-A253-D10907AF8CA2}"/>
              </a:ext>
            </a:extLst>
          </p:cNvPr>
          <p:cNvSpPr/>
          <p:nvPr/>
        </p:nvSpPr>
        <p:spPr>
          <a:xfrm>
            <a:off x="1786757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8C584A4A-DD04-6743-AE91-E1E95A23CF65}"/>
              </a:ext>
            </a:extLst>
          </p:cNvPr>
          <p:cNvCxnSpPr/>
          <p:nvPr/>
        </p:nvCxnSpPr>
        <p:spPr>
          <a:xfrm>
            <a:off x="1901056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A81F33AD-D451-B745-BF36-D9B4F49110FB}"/>
              </a:ext>
            </a:extLst>
          </p:cNvPr>
          <p:cNvSpPr txBox="1"/>
          <p:nvPr/>
        </p:nvSpPr>
        <p:spPr>
          <a:xfrm>
            <a:off x="1600974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4A2CEEC0-AD0C-FB41-9277-2C5738317B50}"/>
              </a:ext>
            </a:extLst>
          </p:cNvPr>
          <p:cNvSpPr/>
          <p:nvPr/>
        </p:nvSpPr>
        <p:spPr>
          <a:xfrm>
            <a:off x="3179772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1F56DEFE-A623-4449-8A72-F93F654023CB}"/>
              </a:ext>
            </a:extLst>
          </p:cNvPr>
          <p:cNvSpPr/>
          <p:nvPr/>
        </p:nvSpPr>
        <p:spPr>
          <a:xfrm>
            <a:off x="3178639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A770493E-09C8-4345-8DE0-B433BCB94EA7}"/>
              </a:ext>
            </a:extLst>
          </p:cNvPr>
          <p:cNvSpPr/>
          <p:nvPr/>
        </p:nvSpPr>
        <p:spPr>
          <a:xfrm>
            <a:off x="3178640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CFE505B5-CF2C-6D42-8DDD-EAEB9071843D}"/>
              </a:ext>
            </a:extLst>
          </p:cNvPr>
          <p:cNvCxnSpPr>
            <a:stCxn id="61" idx="4"/>
            <a:endCxn id="62" idx="0"/>
          </p:cNvCxnSpPr>
          <p:nvPr/>
        </p:nvCxnSpPr>
        <p:spPr>
          <a:xfrm flipH="1">
            <a:off x="3292939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9A2BBE3C-DD7B-7B41-923C-3AFF0BEA0964}"/>
              </a:ext>
            </a:extLst>
          </p:cNvPr>
          <p:cNvCxnSpPr/>
          <p:nvPr/>
        </p:nvCxnSpPr>
        <p:spPr>
          <a:xfrm>
            <a:off x="3292939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Oval 65">
            <a:extLst>
              <a:ext uri="{FF2B5EF4-FFF2-40B4-BE49-F238E27FC236}">
                <a16:creationId xmlns:a16="http://schemas.microsoft.com/office/drawing/2014/main" id="{B9EA6327-D1EA-D444-8284-9D3C0456AA08}"/>
              </a:ext>
            </a:extLst>
          </p:cNvPr>
          <p:cNvSpPr/>
          <p:nvPr/>
        </p:nvSpPr>
        <p:spPr>
          <a:xfrm>
            <a:off x="3177508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1F852267-BFD7-C944-AE7E-9A72F3CEE274}"/>
              </a:ext>
            </a:extLst>
          </p:cNvPr>
          <p:cNvCxnSpPr/>
          <p:nvPr/>
        </p:nvCxnSpPr>
        <p:spPr>
          <a:xfrm>
            <a:off x="3291807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1B436B1F-F711-8743-9EFA-40F93AACA853}"/>
              </a:ext>
            </a:extLst>
          </p:cNvPr>
          <p:cNvSpPr txBox="1"/>
          <p:nvPr/>
        </p:nvSpPr>
        <p:spPr>
          <a:xfrm>
            <a:off x="2980505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5611791F-AD0B-9D41-8CB1-4CB278F86F56}"/>
              </a:ext>
            </a:extLst>
          </p:cNvPr>
          <p:cNvSpPr txBox="1"/>
          <p:nvPr/>
        </p:nvSpPr>
        <p:spPr>
          <a:xfrm>
            <a:off x="2991725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6F9EBE9-F2F6-0048-AA9C-2F86ECA1C0A5}"/>
              </a:ext>
            </a:extLst>
          </p:cNvPr>
          <p:cNvSpPr txBox="1"/>
          <p:nvPr/>
        </p:nvSpPr>
        <p:spPr>
          <a:xfrm>
            <a:off x="3007194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1B224944-E642-6E48-BA0E-972F87215C63}"/>
              </a:ext>
            </a:extLst>
          </p:cNvPr>
          <p:cNvCxnSpPr>
            <a:endCxn id="61" idx="1"/>
          </p:cNvCxnSpPr>
          <p:nvPr/>
        </p:nvCxnSpPr>
        <p:spPr>
          <a:xfrm>
            <a:off x="2710979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6B3A3CC0-0CE9-984B-A821-1AD7FB72996D}"/>
              </a:ext>
            </a:extLst>
          </p:cNvPr>
          <p:cNvSpPr txBox="1"/>
          <p:nvPr/>
        </p:nvSpPr>
        <p:spPr>
          <a:xfrm>
            <a:off x="2754485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FF0FFA78-4186-2840-8D53-FF652BF43260}"/>
              </a:ext>
            </a:extLst>
          </p:cNvPr>
          <p:cNvSpPr txBox="1"/>
          <p:nvPr/>
        </p:nvSpPr>
        <p:spPr>
          <a:xfrm>
            <a:off x="3793201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C998480-4243-7E48-A570-1FC5E2A8E9E5}"/>
              </a:ext>
            </a:extLst>
          </p:cNvPr>
          <p:cNvSpPr txBox="1"/>
          <p:nvPr/>
        </p:nvSpPr>
        <p:spPr>
          <a:xfrm>
            <a:off x="2995974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36091C95-8953-6743-B585-AA8D4C20E9B5}"/>
              </a:ext>
            </a:extLst>
          </p:cNvPr>
          <p:cNvSpPr/>
          <p:nvPr/>
        </p:nvSpPr>
        <p:spPr>
          <a:xfrm>
            <a:off x="748316" y="4061798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A3027BBA-922D-4349-8D0B-295552DC152E}"/>
              </a:ext>
            </a:extLst>
          </p:cNvPr>
          <p:cNvSpPr/>
          <p:nvPr/>
        </p:nvSpPr>
        <p:spPr>
          <a:xfrm>
            <a:off x="748316" y="3343914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6D95C85D-6AE1-A14C-8415-3180F4506EA6}"/>
              </a:ext>
            </a:extLst>
          </p:cNvPr>
          <p:cNvCxnSpPr>
            <a:endCxn id="76" idx="0"/>
          </p:cNvCxnSpPr>
          <p:nvPr/>
        </p:nvCxnSpPr>
        <p:spPr>
          <a:xfrm flipH="1">
            <a:off x="862616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2F1B46FD-8FBE-AC43-9C71-4E641B382FBA}"/>
              </a:ext>
            </a:extLst>
          </p:cNvPr>
          <p:cNvCxnSpPr>
            <a:stCxn id="76" idx="4"/>
            <a:endCxn id="75" idx="0"/>
          </p:cNvCxnSpPr>
          <p:nvPr/>
        </p:nvCxnSpPr>
        <p:spPr>
          <a:xfrm>
            <a:off x="862616" y="357251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>
            <a:extLst>
              <a:ext uri="{FF2B5EF4-FFF2-40B4-BE49-F238E27FC236}">
                <a16:creationId xmlns:a16="http://schemas.microsoft.com/office/drawing/2014/main" id="{81CD05F0-88B0-B040-AAE0-09B11D078243}"/>
              </a:ext>
            </a:extLst>
          </p:cNvPr>
          <p:cNvSpPr txBox="1"/>
          <p:nvPr/>
        </p:nvSpPr>
        <p:spPr>
          <a:xfrm>
            <a:off x="747429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A33C4AF2-FF64-1A44-8CE0-CE3AF10E0DC5}"/>
              </a:ext>
            </a:extLst>
          </p:cNvPr>
          <p:cNvSpPr txBox="1"/>
          <p:nvPr/>
        </p:nvSpPr>
        <p:spPr>
          <a:xfrm>
            <a:off x="533400" y="36324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C4188B2A-A294-5F41-80F7-E1610EE9A00D}"/>
              </a:ext>
            </a:extLst>
          </p:cNvPr>
          <p:cNvSpPr/>
          <p:nvPr/>
        </p:nvSpPr>
        <p:spPr>
          <a:xfrm>
            <a:off x="746895" y="474869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3BF88847-2C2F-FE4F-A339-29681E6C2D81}"/>
              </a:ext>
            </a:extLst>
          </p:cNvPr>
          <p:cNvSpPr/>
          <p:nvPr/>
        </p:nvSpPr>
        <p:spPr>
          <a:xfrm>
            <a:off x="746896" y="53623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EA5D1A1C-BB46-E441-81BF-9E347D857278}"/>
              </a:ext>
            </a:extLst>
          </p:cNvPr>
          <p:cNvCxnSpPr>
            <a:endCxn id="81" idx="0"/>
          </p:cNvCxnSpPr>
          <p:nvPr/>
        </p:nvCxnSpPr>
        <p:spPr>
          <a:xfrm flipH="1">
            <a:off x="861195" y="4291584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6482C39B-7249-E34B-93FC-5F9154D67D34}"/>
              </a:ext>
            </a:extLst>
          </p:cNvPr>
          <p:cNvCxnSpPr/>
          <p:nvPr/>
        </p:nvCxnSpPr>
        <p:spPr>
          <a:xfrm>
            <a:off x="861195" y="497729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TextBox 84">
            <a:extLst>
              <a:ext uri="{FF2B5EF4-FFF2-40B4-BE49-F238E27FC236}">
                <a16:creationId xmlns:a16="http://schemas.microsoft.com/office/drawing/2014/main" id="{189D48C9-D21D-D147-9477-1BD4D12EF0AA}"/>
              </a:ext>
            </a:extLst>
          </p:cNvPr>
          <p:cNvSpPr txBox="1"/>
          <p:nvPr/>
        </p:nvSpPr>
        <p:spPr>
          <a:xfrm>
            <a:off x="575450" y="50165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C3EA305-C877-7445-9522-986B920E401C}"/>
              </a:ext>
            </a:extLst>
          </p:cNvPr>
          <p:cNvSpPr txBox="1"/>
          <p:nvPr/>
        </p:nvSpPr>
        <p:spPr>
          <a:xfrm>
            <a:off x="575450" y="434563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6C9D0072-F3DB-2C40-8419-53404641AA96}"/>
              </a:ext>
            </a:extLst>
          </p:cNvPr>
          <p:cNvSpPr/>
          <p:nvPr/>
        </p:nvSpPr>
        <p:spPr>
          <a:xfrm>
            <a:off x="4023496" y="33598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A52A4DDC-E2F8-4C47-83F3-0ED3113599BD}"/>
              </a:ext>
            </a:extLst>
          </p:cNvPr>
          <p:cNvCxnSpPr>
            <a:stCxn id="41" idx="5"/>
          </p:cNvCxnSpPr>
          <p:nvPr/>
        </p:nvCxnSpPr>
        <p:spPr>
          <a:xfrm>
            <a:off x="3609017" y="2837111"/>
            <a:ext cx="528779" cy="51572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Oval 88">
            <a:extLst>
              <a:ext uri="{FF2B5EF4-FFF2-40B4-BE49-F238E27FC236}">
                <a16:creationId xmlns:a16="http://schemas.microsoft.com/office/drawing/2014/main" id="{1D33BB59-39ED-304B-AB56-2C0DD4EDFE15}"/>
              </a:ext>
            </a:extLst>
          </p:cNvPr>
          <p:cNvSpPr/>
          <p:nvPr/>
        </p:nvSpPr>
        <p:spPr>
          <a:xfrm>
            <a:off x="4022364" y="39814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428FB8B4-E594-9245-95FA-0787882B15A0}"/>
              </a:ext>
            </a:extLst>
          </p:cNvPr>
          <p:cNvCxnSpPr/>
          <p:nvPr/>
        </p:nvCxnSpPr>
        <p:spPr>
          <a:xfrm>
            <a:off x="4136663" y="359644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Box 90">
            <a:extLst>
              <a:ext uri="{FF2B5EF4-FFF2-40B4-BE49-F238E27FC236}">
                <a16:creationId xmlns:a16="http://schemas.microsoft.com/office/drawing/2014/main" id="{FEF6E4BD-C23F-AD4C-9832-C3BE24BA5F5B}"/>
              </a:ext>
            </a:extLst>
          </p:cNvPr>
          <p:cNvSpPr txBox="1"/>
          <p:nvPr/>
        </p:nvSpPr>
        <p:spPr>
          <a:xfrm>
            <a:off x="3625363" y="300335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CC888D3-A367-334C-A121-E34FCC4D682B}"/>
              </a:ext>
            </a:extLst>
          </p:cNvPr>
          <p:cNvSpPr txBox="1"/>
          <p:nvPr/>
        </p:nvSpPr>
        <p:spPr>
          <a:xfrm>
            <a:off x="3836581" y="36007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2EEAA9FE-351E-7549-AB5B-AF7A8CDCB113}"/>
              </a:ext>
            </a:extLst>
          </p:cNvPr>
          <p:cNvSpPr>
            <a:spLocks noChangeAspect="1"/>
          </p:cNvSpPr>
          <p:nvPr/>
        </p:nvSpPr>
        <p:spPr>
          <a:xfrm>
            <a:off x="2575695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038E3B6-22D6-A743-B548-F638A04B0B3E}"/>
              </a:ext>
            </a:extLst>
          </p:cNvPr>
          <p:cNvSpPr txBox="1"/>
          <p:nvPr/>
        </p:nvSpPr>
        <p:spPr>
          <a:xfrm>
            <a:off x="2554459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F9A4B47D-A558-1C44-ACE7-7FD622B22665}"/>
              </a:ext>
            </a:extLst>
          </p:cNvPr>
          <p:cNvSpPr txBox="1"/>
          <p:nvPr/>
        </p:nvSpPr>
        <p:spPr>
          <a:xfrm>
            <a:off x="1981199" y="0"/>
            <a:ext cx="5246639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400" spc="8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  <a:r>
              <a:rPr lang="en-US" sz="3400" b="1" spc="800" dirty="0" err="1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ana</a:t>
            </a:r>
            <a:r>
              <a:rPr lang="en-US" sz="3400" b="1" spc="800" dirty="0" err="1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  <a:r>
              <a:rPr lang="en-US" sz="3400" spc="800" dirty="0" err="1">
                <a:latin typeface="Consolas" panose="020B0609020204030204" pitchFamily="49" charset="0"/>
                <a:cs typeface="Consolas" panose="020B0609020204030204" pitchFamily="49" charset="0"/>
              </a:rPr>
              <a:t>abananas</a:t>
            </a:r>
            <a:endParaRPr lang="en-US" sz="3400" spc="8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992A74C4-7B6B-0C41-AF9A-BEC5BD27AE9E}"/>
              </a:ext>
            </a:extLst>
          </p:cNvPr>
          <p:cNvSpPr txBox="1"/>
          <p:nvPr/>
        </p:nvSpPr>
        <p:spPr>
          <a:xfrm>
            <a:off x="5790069" y="4358313"/>
            <a:ext cx="3070673" cy="138499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latin typeface="Optima" panose="02000503060000020004" pitchFamily="2" charset="0"/>
              </a:rPr>
              <a:t>Pattern    Positions</a:t>
            </a:r>
          </a:p>
          <a:p>
            <a:pPr algn="ctr"/>
            <a:endParaRPr lang="en-US" sz="2800" b="1" dirty="0">
              <a:latin typeface="Optima" panose="02000503060000020004" pitchFamily="2" charset="0"/>
            </a:endParaRP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pan		0</a:t>
            </a:r>
          </a:p>
        </p:txBody>
      </p:sp>
      <p:sp>
        <p:nvSpPr>
          <p:cNvPr id="97" name="Content Placeholder 3">
            <a:extLst>
              <a:ext uri="{FF2B5EF4-FFF2-40B4-BE49-F238E27FC236}">
                <a16:creationId xmlns:a16="http://schemas.microsoft.com/office/drawing/2014/main" id="{F6B7B046-BA86-CD42-ABB4-D75961E3AE08}"/>
              </a:ext>
            </a:extLst>
          </p:cNvPr>
          <p:cNvSpPr txBox="1">
            <a:spLocks/>
          </p:cNvSpPr>
          <p:nvPr/>
        </p:nvSpPr>
        <p:spPr>
          <a:xfrm>
            <a:off x="5393402" y="1623831"/>
            <a:ext cx="3470568" cy="2247357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accent2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 dirty="0">
                <a:latin typeface="Optima" panose="02000503060000020004" pitchFamily="2" charset="0"/>
              </a:rPr>
              <a:t>By how the </a:t>
            </a:r>
            <a:r>
              <a:rPr lang="en-US" sz="2800" dirty="0" err="1">
                <a:latin typeface="Optima" panose="02000503060000020004" pitchFamily="2" charset="0"/>
              </a:rPr>
              <a:t>trie</a:t>
            </a:r>
            <a:r>
              <a:rPr lang="en-US" sz="2800" dirty="0">
                <a:latin typeface="Optima" panose="02000503060000020004" pitchFamily="2" charset="0"/>
              </a:rPr>
              <a:t> is organized, we can be sure that</a:t>
            </a:r>
            <a:r>
              <a:rPr lang="en-US" sz="2800" i="1" dirty="0">
                <a:latin typeface="Optima" panose="02000503060000020004" pitchFamily="2" charset="0"/>
              </a:rPr>
              <a:t> </a:t>
            </a:r>
            <a:r>
              <a:rPr lang="en-US" sz="2800" dirty="0">
                <a:latin typeface="Optima" panose="02000503060000020004" pitchFamily="2" charset="0"/>
              </a:rPr>
              <a:t>there are no patterns matching this position of </a:t>
            </a:r>
            <a:r>
              <a:rPr lang="en-US" sz="2800" i="1" dirty="0">
                <a:latin typeface="Optima" panose="02000503060000020004" pitchFamily="2" charset="0"/>
              </a:rPr>
              <a:t>Text</a:t>
            </a:r>
            <a:r>
              <a:rPr lang="en-US" sz="2800" dirty="0">
                <a:latin typeface="Optima" panose="02000503060000020004" pitchFamily="2" charset="0"/>
              </a:rPr>
              <a:t>.</a:t>
            </a:r>
            <a:endParaRPr lang="en-US" sz="2800" b="1" dirty="0"/>
          </a:p>
        </p:txBody>
      </p:sp>
    </p:spTree>
    <p:extLst>
      <p:ext uri="{BB962C8B-B14F-4D97-AF65-F5344CB8AC3E}">
        <p14:creationId xmlns:p14="http://schemas.microsoft.com/office/powerpoint/2010/main" val="4097535485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54992ED-EFEB-F842-87CB-2146E58B5B6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2326895F-4644-BE46-AACA-C63BB9787155}"/>
              </a:ext>
            </a:extLst>
          </p:cNvPr>
          <p:cNvSpPr/>
          <p:nvPr/>
        </p:nvSpPr>
        <p:spPr>
          <a:xfrm>
            <a:off x="1562099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A4711706-8DB7-C547-927C-7B7CE59AFC03}"/>
              </a:ext>
            </a:extLst>
          </p:cNvPr>
          <p:cNvSpPr/>
          <p:nvPr/>
        </p:nvSpPr>
        <p:spPr>
          <a:xfrm>
            <a:off x="1802887" y="2031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59E7174-9530-3D4F-9032-825A62550E73}"/>
              </a:ext>
            </a:extLst>
          </p:cNvPr>
          <p:cNvSpPr/>
          <p:nvPr/>
        </p:nvSpPr>
        <p:spPr>
          <a:xfrm>
            <a:off x="1562099" y="263793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94273714-3867-B347-8C81-B8557417EE9C}"/>
              </a:ext>
            </a:extLst>
          </p:cNvPr>
          <p:cNvCxnSpPr>
            <a:stCxn id="4" idx="3"/>
            <a:endCxn id="5" idx="0"/>
          </p:cNvCxnSpPr>
          <p:nvPr/>
        </p:nvCxnSpPr>
        <p:spPr>
          <a:xfrm flipH="1">
            <a:off x="1676399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AFB87C8-258D-0641-9504-88ED4D0EAD27}"/>
              </a:ext>
            </a:extLst>
          </p:cNvPr>
          <p:cNvCxnSpPr>
            <a:stCxn id="5" idx="4"/>
            <a:endCxn id="3" idx="0"/>
          </p:cNvCxnSpPr>
          <p:nvPr/>
        </p:nvCxnSpPr>
        <p:spPr>
          <a:xfrm>
            <a:off x="1676399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03BE61ED-805F-924B-9073-FAC84C326523}"/>
              </a:ext>
            </a:extLst>
          </p:cNvPr>
          <p:cNvSpPr txBox="1"/>
          <p:nvPr/>
        </p:nvSpPr>
        <p:spPr>
          <a:xfrm>
            <a:off x="1909659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24A9686-1194-884A-9E00-0B066507B87B}"/>
              </a:ext>
            </a:extLst>
          </p:cNvPr>
          <p:cNvSpPr txBox="1"/>
          <p:nvPr/>
        </p:nvSpPr>
        <p:spPr>
          <a:xfrm>
            <a:off x="1371600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B7E995E-2EED-A540-B801-4D668B6E831A}"/>
              </a:ext>
            </a:extLst>
          </p:cNvPr>
          <p:cNvSpPr txBox="1"/>
          <p:nvPr/>
        </p:nvSpPr>
        <p:spPr>
          <a:xfrm>
            <a:off x="1371600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851986D-A8B0-E147-8EBF-4CA554B37220}"/>
              </a:ext>
            </a:extLst>
          </p:cNvPr>
          <p:cNvCxnSpPr>
            <a:endCxn id="4" idx="7"/>
          </p:cNvCxnSpPr>
          <p:nvPr/>
        </p:nvCxnSpPr>
        <p:spPr>
          <a:xfrm flipH="1">
            <a:off x="1998008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98422B58-D06D-FE4E-97B9-F7B618ADEB3F}"/>
              </a:ext>
            </a:extLst>
          </p:cNvPr>
          <p:cNvSpPr/>
          <p:nvPr/>
        </p:nvSpPr>
        <p:spPr>
          <a:xfrm>
            <a:off x="2821095" y="33510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CCC0E386-4096-974B-8FDF-3785B0B345D5}"/>
              </a:ext>
            </a:extLst>
          </p:cNvPr>
          <p:cNvSpPr/>
          <p:nvPr/>
        </p:nvSpPr>
        <p:spPr>
          <a:xfrm>
            <a:off x="2821094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E758DE0-457B-BA48-98D9-C9B322AE6AF9}"/>
              </a:ext>
            </a:extLst>
          </p:cNvPr>
          <p:cNvCxnSpPr>
            <a:endCxn id="13" idx="0"/>
          </p:cNvCxnSpPr>
          <p:nvPr/>
        </p:nvCxnSpPr>
        <p:spPr>
          <a:xfrm flipH="1">
            <a:off x="2935394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F745D3EB-0E8C-F54F-8271-41BC32C8A26D}"/>
              </a:ext>
            </a:extLst>
          </p:cNvPr>
          <p:cNvSpPr/>
          <p:nvPr/>
        </p:nvSpPr>
        <p:spPr>
          <a:xfrm>
            <a:off x="2821095" y="26332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4A373B17-1471-7642-AC66-B95DBD9D9E21}"/>
              </a:ext>
            </a:extLst>
          </p:cNvPr>
          <p:cNvCxnSpPr>
            <a:stCxn id="13" idx="4"/>
            <a:endCxn id="15" idx="0"/>
          </p:cNvCxnSpPr>
          <p:nvPr/>
        </p:nvCxnSpPr>
        <p:spPr>
          <a:xfrm>
            <a:off x="2935394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8D7670F3-B815-D442-93C1-9942EC64A78E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>
            <a:off x="2935395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AAA98C5D-1EE6-D140-8079-848A99B505BC}"/>
              </a:ext>
            </a:extLst>
          </p:cNvPr>
          <p:cNvSpPr txBox="1"/>
          <p:nvPr/>
        </p:nvSpPr>
        <p:spPr>
          <a:xfrm>
            <a:off x="2759375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E4B55E5-A2B1-0744-BFBB-0E377D5081C6}"/>
              </a:ext>
            </a:extLst>
          </p:cNvPr>
          <p:cNvSpPr txBox="1"/>
          <p:nvPr/>
        </p:nvSpPr>
        <p:spPr>
          <a:xfrm>
            <a:off x="2667000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A6FC729-C726-D84C-9CF9-D67B82C88272}"/>
              </a:ext>
            </a:extLst>
          </p:cNvPr>
          <p:cNvSpPr txBox="1"/>
          <p:nvPr/>
        </p:nvSpPr>
        <p:spPr>
          <a:xfrm>
            <a:off x="2667000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9F7AC29-C80C-7242-B4D5-9E7C17ABE489}"/>
              </a:ext>
            </a:extLst>
          </p:cNvPr>
          <p:cNvSpPr/>
          <p:nvPr/>
        </p:nvSpPr>
        <p:spPr>
          <a:xfrm>
            <a:off x="4876801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17C9B89-64E8-7747-A933-20F5DEB49CA1}"/>
              </a:ext>
            </a:extLst>
          </p:cNvPr>
          <p:cNvSpPr/>
          <p:nvPr/>
        </p:nvSpPr>
        <p:spPr>
          <a:xfrm>
            <a:off x="4876800" y="20148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E5D123BA-E537-624A-9D13-5C5F63C3EC54}"/>
              </a:ext>
            </a:extLst>
          </p:cNvPr>
          <p:cNvSpPr/>
          <p:nvPr/>
        </p:nvSpPr>
        <p:spPr>
          <a:xfrm>
            <a:off x="4876801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271C7DD8-31CA-7942-99AE-8B3EF659CB94}"/>
              </a:ext>
            </a:extLst>
          </p:cNvPr>
          <p:cNvCxnSpPr>
            <a:stCxn id="22" idx="4"/>
            <a:endCxn id="23" idx="0"/>
          </p:cNvCxnSpPr>
          <p:nvPr/>
        </p:nvCxnSpPr>
        <p:spPr>
          <a:xfrm>
            <a:off x="4991100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B2A7C471-FF5A-4147-B85C-23FDF161A374}"/>
              </a:ext>
            </a:extLst>
          </p:cNvPr>
          <p:cNvCxnSpPr>
            <a:stCxn id="23" idx="4"/>
            <a:endCxn id="21" idx="0"/>
          </p:cNvCxnSpPr>
          <p:nvPr/>
        </p:nvCxnSpPr>
        <p:spPr>
          <a:xfrm>
            <a:off x="4991101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AB6159AD-A45B-8042-BA56-3FBB01118ED8}"/>
              </a:ext>
            </a:extLst>
          </p:cNvPr>
          <p:cNvSpPr txBox="1"/>
          <p:nvPr/>
        </p:nvSpPr>
        <p:spPr>
          <a:xfrm>
            <a:off x="4686302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58C134D-7384-084A-B296-FD66CC359D4A}"/>
              </a:ext>
            </a:extLst>
          </p:cNvPr>
          <p:cNvSpPr txBox="1"/>
          <p:nvPr/>
        </p:nvSpPr>
        <p:spPr>
          <a:xfrm>
            <a:off x="4686302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C3D8897-DB90-E747-800C-E2559F085236}"/>
              </a:ext>
            </a:extLst>
          </p:cNvPr>
          <p:cNvCxnSpPr>
            <a:endCxn id="22" idx="0"/>
          </p:cNvCxnSpPr>
          <p:nvPr/>
        </p:nvCxnSpPr>
        <p:spPr>
          <a:xfrm>
            <a:off x="3238500" y="1267641"/>
            <a:ext cx="1752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55E731DA-9D1E-834B-8007-1664EF87A120}"/>
              </a:ext>
            </a:extLst>
          </p:cNvPr>
          <p:cNvSpPr/>
          <p:nvPr/>
        </p:nvSpPr>
        <p:spPr>
          <a:xfrm>
            <a:off x="2821095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89AD88E2-0BFC-854D-AD89-898EA6E7A840}"/>
              </a:ext>
            </a:extLst>
          </p:cNvPr>
          <p:cNvSpPr/>
          <p:nvPr/>
        </p:nvSpPr>
        <p:spPr>
          <a:xfrm>
            <a:off x="2821095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8CDA35CE-E17B-564A-BED2-6F8C8EA9DCC7}"/>
              </a:ext>
            </a:extLst>
          </p:cNvPr>
          <p:cNvCxnSpPr>
            <a:endCxn id="30" idx="0"/>
          </p:cNvCxnSpPr>
          <p:nvPr/>
        </p:nvCxnSpPr>
        <p:spPr>
          <a:xfrm>
            <a:off x="2935394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03CF2CB1-7180-5F47-B078-5E7F6D18FBDF}"/>
              </a:ext>
            </a:extLst>
          </p:cNvPr>
          <p:cNvCxnSpPr>
            <a:stCxn id="30" idx="4"/>
            <a:endCxn id="29" idx="0"/>
          </p:cNvCxnSpPr>
          <p:nvPr/>
        </p:nvCxnSpPr>
        <p:spPr>
          <a:xfrm>
            <a:off x="2935395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64098B40-C842-7A40-9619-825C65699FFF}"/>
              </a:ext>
            </a:extLst>
          </p:cNvPr>
          <p:cNvSpPr txBox="1"/>
          <p:nvPr/>
        </p:nvSpPr>
        <p:spPr>
          <a:xfrm>
            <a:off x="2667000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2763795-7E95-0649-BCBD-76EC386F07CD}"/>
              </a:ext>
            </a:extLst>
          </p:cNvPr>
          <p:cNvSpPr txBox="1"/>
          <p:nvPr/>
        </p:nvSpPr>
        <p:spPr>
          <a:xfrm>
            <a:off x="2667000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66F99095-57B8-3442-9644-4661D78154A4}"/>
              </a:ext>
            </a:extLst>
          </p:cNvPr>
          <p:cNvSpPr/>
          <p:nvPr/>
        </p:nvSpPr>
        <p:spPr>
          <a:xfrm>
            <a:off x="2821095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CD2F78F-8FF7-E141-B073-8EBBDB44402E}"/>
              </a:ext>
            </a:extLst>
          </p:cNvPr>
          <p:cNvCxnSpPr>
            <a:endCxn id="35" idx="0"/>
          </p:cNvCxnSpPr>
          <p:nvPr/>
        </p:nvCxnSpPr>
        <p:spPr>
          <a:xfrm>
            <a:off x="2935394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5B8BFFA0-23D5-3A44-A01A-1CE6A5FC4E8E}"/>
              </a:ext>
            </a:extLst>
          </p:cNvPr>
          <p:cNvSpPr txBox="1"/>
          <p:nvPr/>
        </p:nvSpPr>
        <p:spPr>
          <a:xfrm>
            <a:off x="2667000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C9EE0E65-C082-154E-B5A1-571C1EF867B1}"/>
              </a:ext>
            </a:extLst>
          </p:cNvPr>
          <p:cNvSpPr/>
          <p:nvPr/>
        </p:nvSpPr>
        <p:spPr>
          <a:xfrm>
            <a:off x="3733801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BAE423C2-8222-EA41-A047-CC7FEABE664E}"/>
              </a:ext>
            </a:extLst>
          </p:cNvPr>
          <p:cNvCxnSpPr>
            <a:endCxn id="38" idx="0"/>
          </p:cNvCxnSpPr>
          <p:nvPr/>
        </p:nvCxnSpPr>
        <p:spPr>
          <a:xfrm>
            <a:off x="3238500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14189540-703F-1A48-9F61-E59F1292B906}"/>
              </a:ext>
            </a:extLst>
          </p:cNvPr>
          <p:cNvSpPr/>
          <p:nvPr/>
        </p:nvSpPr>
        <p:spPr>
          <a:xfrm>
            <a:off x="3733801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FBEA8544-E004-4C45-BD17-6486104E598E}"/>
              </a:ext>
            </a:extLst>
          </p:cNvPr>
          <p:cNvSpPr/>
          <p:nvPr/>
        </p:nvSpPr>
        <p:spPr>
          <a:xfrm>
            <a:off x="3733801" y="26419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68CD1B2-988C-A941-80A1-E09279263D86}"/>
              </a:ext>
            </a:extLst>
          </p:cNvPr>
          <p:cNvCxnSpPr>
            <a:endCxn id="41" idx="0"/>
          </p:cNvCxnSpPr>
          <p:nvPr/>
        </p:nvCxnSpPr>
        <p:spPr>
          <a:xfrm>
            <a:off x="3848100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29A8E12A-2BFA-4741-880C-655CC068EFEC}"/>
              </a:ext>
            </a:extLst>
          </p:cNvPr>
          <p:cNvCxnSpPr>
            <a:stCxn id="41" idx="4"/>
            <a:endCxn id="40" idx="0"/>
          </p:cNvCxnSpPr>
          <p:nvPr/>
        </p:nvCxnSpPr>
        <p:spPr>
          <a:xfrm>
            <a:off x="3848101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600D2EFC-4FEA-974A-989B-E3C89BDD7885}"/>
              </a:ext>
            </a:extLst>
          </p:cNvPr>
          <p:cNvSpPr txBox="1"/>
          <p:nvPr/>
        </p:nvSpPr>
        <p:spPr>
          <a:xfrm>
            <a:off x="3543302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43E751-6C3E-8C4F-A7BA-41FC75EA1186}"/>
              </a:ext>
            </a:extLst>
          </p:cNvPr>
          <p:cNvSpPr txBox="1"/>
          <p:nvPr/>
        </p:nvSpPr>
        <p:spPr>
          <a:xfrm>
            <a:off x="3543302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B59B6E56-13DD-2148-A584-C4F8F5CFEFFB}"/>
              </a:ext>
            </a:extLst>
          </p:cNvPr>
          <p:cNvSpPr/>
          <p:nvPr/>
        </p:nvSpPr>
        <p:spPr>
          <a:xfrm>
            <a:off x="2110058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66591BC5-9CEE-AB4E-BEB3-5F2CF79FF7EE}"/>
              </a:ext>
            </a:extLst>
          </p:cNvPr>
          <p:cNvCxnSpPr>
            <a:endCxn id="46" idx="0"/>
          </p:cNvCxnSpPr>
          <p:nvPr/>
        </p:nvCxnSpPr>
        <p:spPr>
          <a:xfrm>
            <a:off x="1757220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Oval 47">
            <a:extLst>
              <a:ext uri="{FF2B5EF4-FFF2-40B4-BE49-F238E27FC236}">
                <a16:creationId xmlns:a16="http://schemas.microsoft.com/office/drawing/2014/main" id="{E0D759B2-652A-EE4F-B681-C6FE99B7B633}"/>
              </a:ext>
            </a:extLst>
          </p:cNvPr>
          <p:cNvSpPr/>
          <p:nvPr/>
        </p:nvSpPr>
        <p:spPr>
          <a:xfrm>
            <a:off x="2108926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F549F50-A8D0-944E-AB62-6331C0CE1B19}"/>
              </a:ext>
            </a:extLst>
          </p:cNvPr>
          <p:cNvCxnSpPr/>
          <p:nvPr/>
        </p:nvCxnSpPr>
        <p:spPr>
          <a:xfrm>
            <a:off x="2238948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AFF56100-48E0-DE43-8291-3AA93E2ADC6E}"/>
              </a:ext>
            </a:extLst>
          </p:cNvPr>
          <p:cNvSpPr/>
          <p:nvPr/>
        </p:nvSpPr>
        <p:spPr>
          <a:xfrm>
            <a:off x="2107793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F51D78B4-F369-0240-B884-6504F9178D9A}"/>
              </a:ext>
            </a:extLst>
          </p:cNvPr>
          <p:cNvSpPr/>
          <p:nvPr/>
        </p:nvSpPr>
        <p:spPr>
          <a:xfrm>
            <a:off x="2107794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CA067AE-6A7E-994A-A5A9-7870930E622F}"/>
              </a:ext>
            </a:extLst>
          </p:cNvPr>
          <p:cNvCxnSpPr>
            <a:stCxn id="48" idx="4"/>
            <a:endCxn id="50" idx="0"/>
          </p:cNvCxnSpPr>
          <p:nvPr/>
        </p:nvCxnSpPr>
        <p:spPr>
          <a:xfrm flipH="1">
            <a:off x="2222093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11962C1-DEFA-1D4D-97F6-D911165FFCF3}"/>
              </a:ext>
            </a:extLst>
          </p:cNvPr>
          <p:cNvCxnSpPr/>
          <p:nvPr/>
        </p:nvCxnSpPr>
        <p:spPr>
          <a:xfrm>
            <a:off x="2222093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7F0C4DA4-B5DF-4B4D-99D6-CA950FBB67BB}"/>
              </a:ext>
            </a:extLst>
          </p:cNvPr>
          <p:cNvSpPr txBox="1"/>
          <p:nvPr/>
        </p:nvSpPr>
        <p:spPr>
          <a:xfrm>
            <a:off x="1909659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2402D21-45B2-634A-B339-5F61E999DE47}"/>
              </a:ext>
            </a:extLst>
          </p:cNvPr>
          <p:cNvSpPr txBox="1"/>
          <p:nvPr/>
        </p:nvSpPr>
        <p:spPr>
          <a:xfrm>
            <a:off x="1936348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1F51836-693C-C74F-B05D-743926E42212}"/>
              </a:ext>
            </a:extLst>
          </p:cNvPr>
          <p:cNvSpPr txBox="1"/>
          <p:nvPr/>
        </p:nvSpPr>
        <p:spPr>
          <a:xfrm>
            <a:off x="1929416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85A66AC-5053-4B41-AF3C-532025DED01E}"/>
              </a:ext>
            </a:extLst>
          </p:cNvPr>
          <p:cNvSpPr txBox="1"/>
          <p:nvPr/>
        </p:nvSpPr>
        <p:spPr>
          <a:xfrm>
            <a:off x="1769876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518CB8FE-BA40-D042-A253-D10907AF8CA2}"/>
              </a:ext>
            </a:extLst>
          </p:cNvPr>
          <p:cNvSpPr/>
          <p:nvPr/>
        </p:nvSpPr>
        <p:spPr>
          <a:xfrm>
            <a:off x="2106662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8C584A4A-DD04-6743-AE91-E1E95A23CF65}"/>
              </a:ext>
            </a:extLst>
          </p:cNvPr>
          <p:cNvCxnSpPr/>
          <p:nvPr/>
        </p:nvCxnSpPr>
        <p:spPr>
          <a:xfrm>
            <a:off x="2220961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A81F33AD-D451-B745-BF36-D9B4F49110FB}"/>
              </a:ext>
            </a:extLst>
          </p:cNvPr>
          <p:cNvSpPr txBox="1"/>
          <p:nvPr/>
        </p:nvSpPr>
        <p:spPr>
          <a:xfrm>
            <a:off x="1920879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4A2CEEC0-AD0C-FB41-9277-2C5738317B50}"/>
              </a:ext>
            </a:extLst>
          </p:cNvPr>
          <p:cNvSpPr/>
          <p:nvPr/>
        </p:nvSpPr>
        <p:spPr>
          <a:xfrm>
            <a:off x="3499677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1F56DEFE-A623-4449-8A72-F93F654023CB}"/>
              </a:ext>
            </a:extLst>
          </p:cNvPr>
          <p:cNvSpPr/>
          <p:nvPr/>
        </p:nvSpPr>
        <p:spPr>
          <a:xfrm>
            <a:off x="3498544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A770493E-09C8-4345-8DE0-B433BCB94EA7}"/>
              </a:ext>
            </a:extLst>
          </p:cNvPr>
          <p:cNvSpPr/>
          <p:nvPr/>
        </p:nvSpPr>
        <p:spPr>
          <a:xfrm>
            <a:off x="3498545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CFE505B5-CF2C-6D42-8DDD-EAEB9071843D}"/>
              </a:ext>
            </a:extLst>
          </p:cNvPr>
          <p:cNvCxnSpPr>
            <a:stCxn id="61" idx="4"/>
            <a:endCxn id="62" idx="0"/>
          </p:cNvCxnSpPr>
          <p:nvPr/>
        </p:nvCxnSpPr>
        <p:spPr>
          <a:xfrm flipH="1">
            <a:off x="3612844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9A2BBE3C-DD7B-7B41-923C-3AFF0BEA0964}"/>
              </a:ext>
            </a:extLst>
          </p:cNvPr>
          <p:cNvCxnSpPr/>
          <p:nvPr/>
        </p:nvCxnSpPr>
        <p:spPr>
          <a:xfrm>
            <a:off x="3612844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Oval 65">
            <a:extLst>
              <a:ext uri="{FF2B5EF4-FFF2-40B4-BE49-F238E27FC236}">
                <a16:creationId xmlns:a16="http://schemas.microsoft.com/office/drawing/2014/main" id="{B9EA6327-D1EA-D444-8284-9D3C0456AA08}"/>
              </a:ext>
            </a:extLst>
          </p:cNvPr>
          <p:cNvSpPr/>
          <p:nvPr/>
        </p:nvSpPr>
        <p:spPr>
          <a:xfrm>
            <a:off x="3497413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1F852267-BFD7-C944-AE7E-9A72F3CEE274}"/>
              </a:ext>
            </a:extLst>
          </p:cNvPr>
          <p:cNvCxnSpPr/>
          <p:nvPr/>
        </p:nvCxnSpPr>
        <p:spPr>
          <a:xfrm>
            <a:off x="3611712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1B436B1F-F711-8743-9EFA-40F93AACA853}"/>
              </a:ext>
            </a:extLst>
          </p:cNvPr>
          <p:cNvSpPr txBox="1"/>
          <p:nvPr/>
        </p:nvSpPr>
        <p:spPr>
          <a:xfrm>
            <a:off x="3300410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5611791F-AD0B-9D41-8CB1-4CB278F86F56}"/>
              </a:ext>
            </a:extLst>
          </p:cNvPr>
          <p:cNvSpPr txBox="1"/>
          <p:nvPr/>
        </p:nvSpPr>
        <p:spPr>
          <a:xfrm>
            <a:off x="3311630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6F9EBE9-F2F6-0048-AA9C-2F86ECA1C0A5}"/>
              </a:ext>
            </a:extLst>
          </p:cNvPr>
          <p:cNvSpPr txBox="1"/>
          <p:nvPr/>
        </p:nvSpPr>
        <p:spPr>
          <a:xfrm>
            <a:off x="3327099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1B224944-E642-6E48-BA0E-972F87215C63}"/>
              </a:ext>
            </a:extLst>
          </p:cNvPr>
          <p:cNvCxnSpPr>
            <a:endCxn id="61" idx="1"/>
          </p:cNvCxnSpPr>
          <p:nvPr/>
        </p:nvCxnSpPr>
        <p:spPr>
          <a:xfrm>
            <a:off x="3030884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6B3A3CC0-0CE9-984B-A821-1AD7FB72996D}"/>
              </a:ext>
            </a:extLst>
          </p:cNvPr>
          <p:cNvSpPr txBox="1"/>
          <p:nvPr/>
        </p:nvSpPr>
        <p:spPr>
          <a:xfrm>
            <a:off x="3074390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FF0FFA78-4186-2840-8D53-FF652BF43260}"/>
              </a:ext>
            </a:extLst>
          </p:cNvPr>
          <p:cNvSpPr txBox="1"/>
          <p:nvPr/>
        </p:nvSpPr>
        <p:spPr>
          <a:xfrm>
            <a:off x="4113106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C998480-4243-7E48-A570-1FC5E2A8E9E5}"/>
              </a:ext>
            </a:extLst>
          </p:cNvPr>
          <p:cNvSpPr txBox="1"/>
          <p:nvPr/>
        </p:nvSpPr>
        <p:spPr>
          <a:xfrm>
            <a:off x="3315879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36091C95-8953-6743-B585-AA8D4C20E9B5}"/>
              </a:ext>
            </a:extLst>
          </p:cNvPr>
          <p:cNvSpPr/>
          <p:nvPr/>
        </p:nvSpPr>
        <p:spPr>
          <a:xfrm>
            <a:off x="1068221" y="40617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A3027BBA-922D-4349-8D0B-295552DC152E}"/>
              </a:ext>
            </a:extLst>
          </p:cNvPr>
          <p:cNvSpPr/>
          <p:nvPr/>
        </p:nvSpPr>
        <p:spPr>
          <a:xfrm>
            <a:off x="1068221" y="33439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6D95C85D-6AE1-A14C-8415-3180F4506EA6}"/>
              </a:ext>
            </a:extLst>
          </p:cNvPr>
          <p:cNvCxnSpPr>
            <a:endCxn id="76" idx="0"/>
          </p:cNvCxnSpPr>
          <p:nvPr/>
        </p:nvCxnSpPr>
        <p:spPr>
          <a:xfrm flipH="1">
            <a:off x="1182521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2F1B46FD-8FBE-AC43-9C71-4E641B382FBA}"/>
              </a:ext>
            </a:extLst>
          </p:cNvPr>
          <p:cNvCxnSpPr>
            <a:stCxn id="76" idx="4"/>
            <a:endCxn id="75" idx="0"/>
          </p:cNvCxnSpPr>
          <p:nvPr/>
        </p:nvCxnSpPr>
        <p:spPr>
          <a:xfrm>
            <a:off x="1182521" y="357251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>
            <a:extLst>
              <a:ext uri="{FF2B5EF4-FFF2-40B4-BE49-F238E27FC236}">
                <a16:creationId xmlns:a16="http://schemas.microsoft.com/office/drawing/2014/main" id="{81CD05F0-88B0-B040-AAE0-09B11D078243}"/>
              </a:ext>
            </a:extLst>
          </p:cNvPr>
          <p:cNvSpPr txBox="1"/>
          <p:nvPr/>
        </p:nvSpPr>
        <p:spPr>
          <a:xfrm>
            <a:off x="1067334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A33C4AF2-FF64-1A44-8CE0-CE3AF10E0DC5}"/>
              </a:ext>
            </a:extLst>
          </p:cNvPr>
          <p:cNvSpPr txBox="1"/>
          <p:nvPr/>
        </p:nvSpPr>
        <p:spPr>
          <a:xfrm>
            <a:off x="853305" y="36324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C4188B2A-A294-5F41-80F7-E1610EE9A00D}"/>
              </a:ext>
            </a:extLst>
          </p:cNvPr>
          <p:cNvSpPr/>
          <p:nvPr/>
        </p:nvSpPr>
        <p:spPr>
          <a:xfrm>
            <a:off x="1066800" y="474869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3BF88847-2C2F-FE4F-A339-29681E6C2D81}"/>
              </a:ext>
            </a:extLst>
          </p:cNvPr>
          <p:cNvSpPr/>
          <p:nvPr/>
        </p:nvSpPr>
        <p:spPr>
          <a:xfrm>
            <a:off x="1066801" y="53623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EA5D1A1C-BB46-E441-81BF-9E347D857278}"/>
              </a:ext>
            </a:extLst>
          </p:cNvPr>
          <p:cNvCxnSpPr>
            <a:endCxn id="81" idx="0"/>
          </p:cNvCxnSpPr>
          <p:nvPr/>
        </p:nvCxnSpPr>
        <p:spPr>
          <a:xfrm flipH="1">
            <a:off x="1181100" y="4291584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6482C39B-7249-E34B-93FC-5F9154D67D34}"/>
              </a:ext>
            </a:extLst>
          </p:cNvPr>
          <p:cNvCxnSpPr/>
          <p:nvPr/>
        </p:nvCxnSpPr>
        <p:spPr>
          <a:xfrm>
            <a:off x="1181100" y="497729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TextBox 84">
            <a:extLst>
              <a:ext uri="{FF2B5EF4-FFF2-40B4-BE49-F238E27FC236}">
                <a16:creationId xmlns:a16="http://schemas.microsoft.com/office/drawing/2014/main" id="{189D48C9-D21D-D147-9477-1BD4D12EF0AA}"/>
              </a:ext>
            </a:extLst>
          </p:cNvPr>
          <p:cNvSpPr txBox="1"/>
          <p:nvPr/>
        </p:nvSpPr>
        <p:spPr>
          <a:xfrm>
            <a:off x="895355" y="50165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C3EA305-C877-7445-9522-986B920E401C}"/>
              </a:ext>
            </a:extLst>
          </p:cNvPr>
          <p:cNvSpPr txBox="1"/>
          <p:nvPr/>
        </p:nvSpPr>
        <p:spPr>
          <a:xfrm>
            <a:off x="895355" y="434563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6C9D0072-F3DB-2C40-8419-53404641AA96}"/>
              </a:ext>
            </a:extLst>
          </p:cNvPr>
          <p:cNvSpPr/>
          <p:nvPr/>
        </p:nvSpPr>
        <p:spPr>
          <a:xfrm>
            <a:off x="4343401" y="33598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A52A4DDC-E2F8-4C47-83F3-0ED3113599BD}"/>
              </a:ext>
            </a:extLst>
          </p:cNvPr>
          <p:cNvCxnSpPr>
            <a:stCxn id="41" idx="5"/>
          </p:cNvCxnSpPr>
          <p:nvPr/>
        </p:nvCxnSpPr>
        <p:spPr>
          <a:xfrm>
            <a:off x="3928922" y="2837111"/>
            <a:ext cx="528779" cy="51572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Oval 88">
            <a:extLst>
              <a:ext uri="{FF2B5EF4-FFF2-40B4-BE49-F238E27FC236}">
                <a16:creationId xmlns:a16="http://schemas.microsoft.com/office/drawing/2014/main" id="{1D33BB59-39ED-304B-AB56-2C0DD4EDFE15}"/>
              </a:ext>
            </a:extLst>
          </p:cNvPr>
          <p:cNvSpPr/>
          <p:nvPr/>
        </p:nvSpPr>
        <p:spPr>
          <a:xfrm>
            <a:off x="4342269" y="39814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428FB8B4-E594-9245-95FA-0787882B15A0}"/>
              </a:ext>
            </a:extLst>
          </p:cNvPr>
          <p:cNvCxnSpPr/>
          <p:nvPr/>
        </p:nvCxnSpPr>
        <p:spPr>
          <a:xfrm>
            <a:off x="4456568" y="359644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Box 90">
            <a:extLst>
              <a:ext uri="{FF2B5EF4-FFF2-40B4-BE49-F238E27FC236}">
                <a16:creationId xmlns:a16="http://schemas.microsoft.com/office/drawing/2014/main" id="{FEF6E4BD-C23F-AD4C-9832-C3BE24BA5F5B}"/>
              </a:ext>
            </a:extLst>
          </p:cNvPr>
          <p:cNvSpPr txBox="1"/>
          <p:nvPr/>
        </p:nvSpPr>
        <p:spPr>
          <a:xfrm>
            <a:off x="3945268" y="300335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CC888D3-A367-334C-A121-E34FCC4D682B}"/>
              </a:ext>
            </a:extLst>
          </p:cNvPr>
          <p:cNvSpPr txBox="1"/>
          <p:nvPr/>
        </p:nvSpPr>
        <p:spPr>
          <a:xfrm>
            <a:off x="4156486" y="36007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2EEAA9FE-351E-7549-AB5B-AF7A8CDCB113}"/>
              </a:ext>
            </a:extLst>
          </p:cNvPr>
          <p:cNvSpPr>
            <a:spLocks noChangeAspect="1"/>
          </p:cNvSpPr>
          <p:nvPr/>
        </p:nvSpPr>
        <p:spPr>
          <a:xfrm>
            <a:off x="2895600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038E3B6-22D6-A743-B548-F638A04B0B3E}"/>
              </a:ext>
            </a:extLst>
          </p:cNvPr>
          <p:cNvSpPr txBox="1"/>
          <p:nvPr/>
        </p:nvSpPr>
        <p:spPr>
          <a:xfrm>
            <a:off x="2874364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F9A4B47D-A558-1C44-ACE7-7FD622B22665}"/>
              </a:ext>
            </a:extLst>
          </p:cNvPr>
          <p:cNvSpPr txBox="1"/>
          <p:nvPr/>
        </p:nvSpPr>
        <p:spPr>
          <a:xfrm>
            <a:off x="1981199" y="0"/>
            <a:ext cx="5246639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400" spc="8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</a:t>
            </a:r>
            <a:r>
              <a:rPr lang="en-US" sz="3400" spc="800" dirty="0" err="1">
                <a:latin typeface="Consolas" panose="020B0609020204030204" pitchFamily="49" charset="0"/>
                <a:cs typeface="Consolas" panose="020B0609020204030204" pitchFamily="49" charset="0"/>
              </a:rPr>
              <a:t>namabananas</a:t>
            </a:r>
            <a:endParaRPr lang="en-US" sz="3400" spc="8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9211A653-17D7-8F4D-AFC2-1FF85246282A}"/>
              </a:ext>
            </a:extLst>
          </p:cNvPr>
          <p:cNvSpPr txBox="1"/>
          <p:nvPr/>
        </p:nvSpPr>
        <p:spPr>
          <a:xfrm>
            <a:off x="5790069" y="4358313"/>
            <a:ext cx="3070673" cy="138499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latin typeface="Optima" panose="02000503060000020004" pitchFamily="2" charset="0"/>
              </a:rPr>
              <a:t>Pattern    Positions</a:t>
            </a:r>
          </a:p>
          <a:p>
            <a:pPr algn="ctr"/>
            <a:endParaRPr lang="en-US" sz="2800" b="1" dirty="0">
              <a:latin typeface="Optima" panose="02000503060000020004" pitchFamily="2" charset="0"/>
            </a:endParaRP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pan		0</a:t>
            </a:r>
          </a:p>
        </p:txBody>
      </p:sp>
    </p:spTree>
    <p:extLst>
      <p:ext uri="{BB962C8B-B14F-4D97-AF65-F5344CB8AC3E}">
        <p14:creationId xmlns:p14="http://schemas.microsoft.com/office/powerpoint/2010/main" val="265171877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36A9B48-7433-AD4D-BF11-658DF6642C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After All, </a:t>
            </a:r>
            <a:r>
              <a:rPr lang="en-US"/>
              <a:t>We Are Very Similar!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09E9538-D01E-6E4B-BF36-CDAA0D081B4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B5E6F1BD-095E-CA4B-BDB2-FB51DE0B19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3362325"/>
            <a:ext cx="3886200" cy="1200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200" dirty="0">
                <a:latin typeface="Consolas" panose="020B0609020204030204" pitchFamily="49" charset="0"/>
              </a:rPr>
              <a:t>CTGATGATGGACTACGCTACTACTGCTAGCTGTATTACGATCAGCTAC</a:t>
            </a:r>
            <a:r>
              <a:rPr lang="en-US" sz="1200" dirty="0">
                <a:solidFill>
                  <a:srgbClr val="FF0000"/>
                </a:solidFill>
                <a:latin typeface="Consolas" panose="020B0609020204030204" pitchFamily="49" charset="0"/>
              </a:rPr>
              <a:t>C</a:t>
            </a:r>
            <a:r>
              <a:rPr lang="en-US" sz="1200" dirty="0">
                <a:latin typeface="Consolas" panose="020B0609020204030204" pitchFamily="49" charset="0"/>
              </a:rPr>
              <a:t>ACATCGTAGCTACGATGCATTAGCAAGCTATCGATCGATCGATCGATTATCTACGATCGATCGATCGATCACTATACGAGCTACTACGTACGTACGATCGCG</a:t>
            </a:r>
            <a:r>
              <a:rPr lang="en-US" sz="1200" dirty="0">
                <a:solidFill>
                  <a:srgbClr val="FF0000"/>
                </a:solidFill>
                <a:latin typeface="Consolas" panose="020B0609020204030204" pitchFamily="49" charset="0"/>
              </a:rPr>
              <a:t>G</a:t>
            </a:r>
            <a:r>
              <a:rPr lang="en-US" sz="1200" dirty="0">
                <a:latin typeface="Consolas" panose="020B0609020204030204" pitchFamily="49" charset="0"/>
              </a:rPr>
              <a:t>GACTATTATCGACTACAGAT</a:t>
            </a:r>
            <a:r>
              <a:rPr lang="en-US" sz="1200" dirty="0">
                <a:solidFill>
                  <a:srgbClr val="FF0000"/>
                </a:solidFill>
                <a:latin typeface="Consolas" panose="020B0609020204030204" pitchFamily="49" charset="0"/>
              </a:rPr>
              <a:t>A</a:t>
            </a:r>
            <a:r>
              <a:rPr lang="en-US" sz="1200" dirty="0">
                <a:latin typeface="Consolas" panose="020B0609020204030204" pitchFamily="49" charset="0"/>
              </a:rPr>
              <a:t>AAACATGCTAGTACAACAGTATACATAGCTGCGGGATACGATTAGCTAATAGCTGACGATATCCGAT</a:t>
            </a: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FF344991-FAF3-A94F-951E-C1BFC0DE72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4771558"/>
            <a:ext cx="3886200" cy="1200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200" dirty="0">
                <a:latin typeface="Consolas" panose="020B0609020204030204" pitchFamily="49" charset="0"/>
              </a:rPr>
              <a:t>CTGATGATGGACTACGCTACTACTGCTAGCTGTATTACGATCAGCTAC</a:t>
            </a:r>
            <a:r>
              <a:rPr lang="en-US" sz="1200" dirty="0">
                <a:solidFill>
                  <a:srgbClr val="00CC00"/>
                </a:solidFill>
                <a:latin typeface="Consolas" panose="020B0609020204030204" pitchFamily="49" charset="0"/>
              </a:rPr>
              <a:t>A</a:t>
            </a:r>
            <a:r>
              <a:rPr lang="en-US" sz="1200" dirty="0">
                <a:latin typeface="Consolas" panose="020B0609020204030204" pitchFamily="49" charset="0"/>
              </a:rPr>
              <a:t>ACATCGTAGCTACGATGCATTAGCAAGCTATCGATCGATCGATCGATTATCTACGATCGATCGATCGATCACTATACGAGCTACTACGTACGTACGATCGCG</a:t>
            </a:r>
            <a:r>
              <a:rPr lang="en-US" sz="1200" dirty="0">
                <a:solidFill>
                  <a:srgbClr val="00CC00"/>
                </a:solidFill>
                <a:latin typeface="Consolas" panose="020B0609020204030204" pitchFamily="49" charset="0"/>
              </a:rPr>
              <a:t>T</a:t>
            </a:r>
            <a:r>
              <a:rPr lang="en-US" sz="1200" dirty="0">
                <a:latin typeface="Consolas" panose="020B0609020204030204" pitchFamily="49" charset="0"/>
              </a:rPr>
              <a:t>GACTATTATCGACTACAGAT</a:t>
            </a:r>
            <a:r>
              <a:rPr lang="en-US" sz="1200" dirty="0">
                <a:solidFill>
                  <a:srgbClr val="00CC00"/>
                </a:solidFill>
                <a:latin typeface="Consolas" panose="020B0609020204030204" pitchFamily="49" charset="0"/>
              </a:rPr>
              <a:t>G</a:t>
            </a:r>
            <a:r>
              <a:rPr lang="en-US" sz="1200" dirty="0">
                <a:latin typeface="Consolas" panose="020B0609020204030204" pitchFamily="49" charset="0"/>
              </a:rPr>
              <a:t>AAACATGCTAGTACAACAGTATACATAGCTGCGGGATACGATTAGCTAATAGCTGACGATATCCGAT</a:t>
            </a:r>
          </a:p>
        </p:txBody>
      </p:sp>
      <p:cxnSp>
        <p:nvCxnSpPr>
          <p:cNvPr id="7" name="Straight Arrow Connector 8">
            <a:extLst>
              <a:ext uri="{FF2B5EF4-FFF2-40B4-BE49-F238E27FC236}">
                <a16:creationId xmlns:a16="http://schemas.microsoft.com/office/drawing/2014/main" id="{BB1B98A4-1662-FB47-8259-D75C651F8E7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553200" y="3962400"/>
            <a:ext cx="533400" cy="0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lg" len="lg"/>
          </a:ln>
        </p:spPr>
      </p:cxnSp>
      <p:cxnSp>
        <p:nvCxnSpPr>
          <p:cNvPr id="8" name="Straight Arrow Connector 8">
            <a:extLst>
              <a:ext uri="{FF2B5EF4-FFF2-40B4-BE49-F238E27FC236}">
                <a16:creationId xmlns:a16="http://schemas.microsoft.com/office/drawing/2014/main" id="{05455EAC-3FC6-3D46-9A8A-A20623CF1364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>
            <a:off x="2171180" y="5371633"/>
            <a:ext cx="533400" cy="0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lg" len="lg"/>
          </a:ln>
        </p:spPr>
      </p:cxnSp>
      <p:sp>
        <p:nvSpPr>
          <p:cNvPr id="11" name="Content Placeholder 3">
            <a:extLst>
              <a:ext uri="{FF2B5EF4-FFF2-40B4-BE49-F238E27FC236}">
                <a16:creationId xmlns:a16="http://schemas.microsoft.com/office/drawing/2014/main" id="{EE52EF3C-B243-B746-940C-D46F0F7E0EF2}"/>
              </a:ext>
            </a:extLst>
          </p:cNvPr>
          <p:cNvSpPr txBox="1">
            <a:spLocks/>
          </p:cNvSpPr>
          <p:nvPr/>
        </p:nvSpPr>
        <p:spPr>
          <a:xfrm>
            <a:off x="355381" y="1712552"/>
            <a:ext cx="8509438" cy="973231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itchFamily="34" charset="0"/>
              <a:buNone/>
            </a:pPr>
            <a:r>
              <a:rPr lang="en-US" sz="2800" b="1" dirty="0">
                <a:solidFill>
                  <a:schemeClr val="accent1"/>
                </a:solidFill>
                <a:latin typeface="Optima" panose="02000503060000020004" pitchFamily="2" charset="0"/>
              </a:rPr>
              <a:t>Single-nucleotide polymorphism (SNP): </a:t>
            </a:r>
            <a:r>
              <a:rPr lang="en-US" sz="2800" dirty="0">
                <a:latin typeface="Optima" panose="02000503060000020004" pitchFamily="2" charset="0"/>
              </a:rPr>
              <a:t>One-nucleotide mutation present in at least 1% of humans.</a:t>
            </a:r>
            <a:endParaRPr lang="en-US" sz="2800" b="1" dirty="0">
              <a:latin typeface="Optima" panose="02000503060000020004" pitchFamily="2" charset="0"/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9FB6C88-B439-894B-8FE7-B0C80D5396E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164161" y="3179136"/>
            <a:ext cx="1734814" cy="2727589"/>
          </a:xfrm>
          <a:prstGeom prst="rect">
            <a:avLst/>
          </a:prstGeom>
          <a:ln>
            <a:solidFill>
              <a:schemeClr val="tx1">
                <a:lumMod val="75000"/>
                <a:lumOff val="25000"/>
              </a:schemeClr>
            </a:solidFill>
          </a:ln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98A6459F-1FAF-D641-B1AA-99556AEE85D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245024" y="3179135"/>
            <a:ext cx="1849956" cy="2727589"/>
          </a:xfrm>
          <a:prstGeom prst="rect">
            <a:avLst/>
          </a:prstGeom>
        </p:spPr>
      </p:pic>
      <p:sp>
        <p:nvSpPr>
          <p:cNvPr id="14" name="Rectangle 13">
            <a:extLst>
              <a:ext uri="{FF2B5EF4-FFF2-40B4-BE49-F238E27FC236}">
                <a16:creationId xmlns:a16="http://schemas.microsoft.com/office/drawing/2014/main" id="{AFADD3CA-B7CE-5645-8197-6A8660D51F0E}"/>
              </a:ext>
            </a:extLst>
          </p:cNvPr>
          <p:cNvSpPr/>
          <p:nvPr/>
        </p:nvSpPr>
        <p:spPr>
          <a:xfrm>
            <a:off x="76200" y="5971708"/>
            <a:ext cx="220980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dirty="0">
                <a:latin typeface="Optima" panose="02000503060000020004" pitchFamily="2" charset="0"/>
              </a:rPr>
              <a:t>Courtesy: </a:t>
            </a:r>
            <a:r>
              <a:rPr lang="en-US" sz="1200" dirty="0" err="1">
                <a:latin typeface="Optima" panose="02000503060000020004" pitchFamily="2" charset="0"/>
              </a:rPr>
              <a:t>jdeeringdavis</a:t>
            </a:r>
            <a:r>
              <a:rPr lang="en-US" sz="1200" dirty="0">
                <a:latin typeface="Optima" panose="02000503060000020004" pitchFamily="2" charset="0"/>
              </a:rPr>
              <a:t>, Flickr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F81F1882-C573-F448-9252-5C7B5C77D978}"/>
              </a:ext>
            </a:extLst>
          </p:cNvPr>
          <p:cNvSpPr/>
          <p:nvPr/>
        </p:nvSpPr>
        <p:spPr>
          <a:xfrm>
            <a:off x="7099738" y="5987781"/>
            <a:ext cx="186690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latin typeface="Optima" panose="02000503060000020004" pitchFamily="2" charset="0"/>
              </a:rPr>
              <a:t>Courtesy: Keith Allison</a:t>
            </a:r>
          </a:p>
        </p:txBody>
      </p:sp>
    </p:spTree>
    <p:extLst>
      <p:ext uri="{BB962C8B-B14F-4D97-AF65-F5344CB8AC3E}">
        <p14:creationId xmlns:p14="http://schemas.microsoft.com/office/powerpoint/2010/main" val="1995495614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54992ED-EFEB-F842-87CB-2146E58B5B6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2326895F-4644-BE46-AACA-C63BB9787155}"/>
              </a:ext>
            </a:extLst>
          </p:cNvPr>
          <p:cNvSpPr/>
          <p:nvPr/>
        </p:nvSpPr>
        <p:spPr>
          <a:xfrm>
            <a:off x="1562099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A4711706-8DB7-C547-927C-7B7CE59AFC03}"/>
              </a:ext>
            </a:extLst>
          </p:cNvPr>
          <p:cNvSpPr/>
          <p:nvPr/>
        </p:nvSpPr>
        <p:spPr>
          <a:xfrm>
            <a:off x="1802887" y="2031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59E7174-9530-3D4F-9032-825A62550E73}"/>
              </a:ext>
            </a:extLst>
          </p:cNvPr>
          <p:cNvSpPr/>
          <p:nvPr/>
        </p:nvSpPr>
        <p:spPr>
          <a:xfrm>
            <a:off x="1562099" y="263793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94273714-3867-B347-8C81-B8557417EE9C}"/>
              </a:ext>
            </a:extLst>
          </p:cNvPr>
          <p:cNvCxnSpPr>
            <a:stCxn id="4" idx="3"/>
            <a:endCxn id="5" idx="0"/>
          </p:cNvCxnSpPr>
          <p:nvPr/>
        </p:nvCxnSpPr>
        <p:spPr>
          <a:xfrm flipH="1">
            <a:off x="1676399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AFB87C8-258D-0641-9504-88ED4D0EAD27}"/>
              </a:ext>
            </a:extLst>
          </p:cNvPr>
          <p:cNvCxnSpPr>
            <a:stCxn id="5" idx="4"/>
            <a:endCxn id="3" idx="0"/>
          </p:cNvCxnSpPr>
          <p:nvPr/>
        </p:nvCxnSpPr>
        <p:spPr>
          <a:xfrm>
            <a:off x="1676399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03BE61ED-805F-924B-9073-FAC84C326523}"/>
              </a:ext>
            </a:extLst>
          </p:cNvPr>
          <p:cNvSpPr txBox="1"/>
          <p:nvPr/>
        </p:nvSpPr>
        <p:spPr>
          <a:xfrm>
            <a:off x="1909659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24A9686-1194-884A-9E00-0B066507B87B}"/>
              </a:ext>
            </a:extLst>
          </p:cNvPr>
          <p:cNvSpPr txBox="1"/>
          <p:nvPr/>
        </p:nvSpPr>
        <p:spPr>
          <a:xfrm>
            <a:off x="1371600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B7E995E-2EED-A540-B801-4D668B6E831A}"/>
              </a:ext>
            </a:extLst>
          </p:cNvPr>
          <p:cNvSpPr txBox="1"/>
          <p:nvPr/>
        </p:nvSpPr>
        <p:spPr>
          <a:xfrm>
            <a:off x="1371600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851986D-A8B0-E147-8EBF-4CA554B37220}"/>
              </a:ext>
            </a:extLst>
          </p:cNvPr>
          <p:cNvCxnSpPr>
            <a:endCxn id="4" idx="7"/>
          </p:cNvCxnSpPr>
          <p:nvPr/>
        </p:nvCxnSpPr>
        <p:spPr>
          <a:xfrm flipH="1">
            <a:off x="1998008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98422B58-D06D-FE4E-97B9-F7B618ADEB3F}"/>
              </a:ext>
            </a:extLst>
          </p:cNvPr>
          <p:cNvSpPr/>
          <p:nvPr/>
        </p:nvSpPr>
        <p:spPr>
          <a:xfrm>
            <a:off x="2821095" y="33510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CCC0E386-4096-974B-8FDF-3785B0B345D5}"/>
              </a:ext>
            </a:extLst>
          </p:cNvPr>
          <p:cNvSpPr/>
          <p:nvPr/>
        </p:nvSpPr>
        <p:spPr>
          <a:xfrm>
            <a:off x="2821094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E758DE0-457B-BA48-98D9-C9B322AE6AF9}"/>
              </a:ext>
            </a:extLst>
          </p:cNvPr>
          <p:cNvCxnSpPr>
            <a:endCxn id="13" idx="0"/>
          </p:cNvCxnSpPr>
          <p:nvPr/>
        </p:nvCxnSpPr>
        <p:spPr>
          <a:xfrm flipH="1">
            <a:off x="2935394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F745D3EB-0E8C-F54F-8271-41BC32C8A26D}"/>
              </a:ext>
            </a:extLst>
          </p:cNvPr>
          <p:cNvSpPr/>
          <p:nvPr/>
        </p:nvSpPr>
        <p:spPr>
          <a:xfrm>
            <a:off x="2821095" y="26332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4A373B17-1471-7642-AC66-B95DBD9D9E21}"/>
              </a:ext>
            </a:extLst>
          </p:cNvPr>
          <p:cNvCxnSpPr>
            <a:stCxn id="13" idx="4"/>
            <a:endCxn id="15" idx="0"/>
          </p:cNvCxnSpPr>
          <p:nvPr/>
        </p:nvCxnSpPr>
        <p:spPr>
          <a:xfrm>
            <a:off x="2935394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8D7670F3-B815-D442-93C1-9942EC64A78E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>
            <a:off x="2935395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AAA98C5D-1EE6-D140-8079-848A99B505BC}"/>
              </a:ext>
            </a:extLst>
          </p:cNvPr>
          <p:cNvSpPr txBox="1"/>
          <p:nvPr/>
        </p:nvSpPr>
        <p:spPr>
          <a:xfrm>
            <a:off x="2759375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E4B55E5-A2B1-0744-BFBB-0E377D5081C6}"/>
              </a:ext>
            </a:extLst>
          </p:cNvPr>
          <p:cNvSpPr txBox="1"/>
          <p:nvPr/>
        </p:nvSpPr>
        <p:spPr>
          <a:xfrm>
            <a:off x="2667000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A6FC729-C726-D84C-9CF9-D67B82C88272}"/>
              </a:ext>
            </a:extLst>
          </p:cNvPr>
          <p:cNvSpPr txBox="1"/>
          <p:nvPr/>
        </p:nvSpPr>
        <p:spPr>
          <a:xfrm>
            <a:off x="2667000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9F7AC29-C80C-7242-B4D5-9E7C17ABE489}"/>
              </a:ext>
            </a:extLst>
          </p:cNvPr>
          <p:cNvSpPr/>
          <p:nvPr/>
        </p:nvSpPr>
        <p:spPr>
          <a:xfrm>
            <a:off x="4876801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17C9B89-64E8-7747-A933-20F5DEB49CA1}"/>
              </a:ext>
            </a:extLst>
          </p:cNvPr>
          <p:cNvSpPr/>
          <p:nvPr/>
        </p:nvSpPr>
        <p:spPr>
          <a:xfrm>
            <a:off x="4876800" y="20148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E5D123BA-E537-624A-9D13-5C5F63C3EC54}"/>
              </a:ext>
            </a:extLst>
          </p:cNvPr>
          <p:cNvSpPr/>
          <p:nvPr/>
        </p:nvSpPr>
        <p:spPr>
          <a:xfrm>
            <a:off x="4876801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271C7DD8-31CA-7942-99AE-8B3EF659CB94}"/>
              </a:ext>
            </a:extLst>
          </p:cNvPr>
          <p:cNvCxnSpPr>
            <a:stCxn id="22" idx="4"/>
            <a:endCxn id="23" idx="0"/>
          </p:cNvCxnSpPr>
          <p:nvPr/>
        </p:nvCxnSpPr>
        <p:spPr>
          <a:xfrm>
            <a:off x="4991100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B2A7C471-FF5A-4147-B85C-23FDF161A374}"/>
              </a:ext>
            </a:extLst>
          </p:cNvPr>
          <p:cNvCxnSpPr>
            <a:stCxn id="23" idx="4"/>
            <a:endCxn id="21" idx="0"/>
          </p:cNvCxnSpPr>
          <p:nvPr/>
        </p:nvCxnSpPr>
        <p:spPr>
          <a:xfrm>
            <a:off x="4991101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AB6159AD-A45B-8042-BA56-3FBB01118ED8}"/>
              </a:ext>
            </a:extLst>
          </p:cNvPr>
          <p:cNvSpPr txBox="1"/>
          <p:nvPr/>
        </p:nvSpPr>
        <p:spPr>
          <a:xfrm>
            <a:off x="4686302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58C134D-7384-084A-B296-FD66CC359D4A}"/>
              </a:ext>
            </a:extLst>
          </p:cNvPr>
          <p:cNvSpPr txBox="1"/>
          <p:nvPr/>
        </p:nvSpPr>
        <p:spPr>
          <a:xfrm>
            <a:off x="4686302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C3D8897-DB90-E747-800C-E2559F085236}"/>
              </a:ext>
            </a:extLst>
          </p:cNvPr>
          <p:cNvCxnSpPr>
            <a:endCxn id="22" idx="0"/>
          </p:cNvCxnSpPr>
          <p:nvPr/>
        </p:nvCxnSpPr>
        <p:spPr>
          <a:xfrm>
            <a:off x="3238500" y="1267641"/>
            <a:ext cx="1752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55E731DA-9D1E-834B-8007-1664EF87A120}"/>
              </a:ext>
            </a:extLst>
          </p:cNvPr>
          <p:cNvSpPr/>
          <p:nvPr/>
        </p:nvSpPr>
        <p:spPr>
          <a:xfrm>
            <a:off x="2821095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89AD88E2-0BFC-854D-AD89-898EA6E7A840}"/>
              </a:ext>
            </a:extLst>
          </p:cNvPr>
          <p:cNvSpPr/>
          <p:nvPr/>
        </p:nvSpPr>
        <p:spPr>
          <a:xfrm>
            <a:off x="2821095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8CDA35CE-E17B-564A-BED2-6F8C8EA9DCC7}"/>
              </a:ext>
            </a:extLst>
          </p:cNvPr>
          <p:cNvCxnSpPr>
            <a:endCxn id="30" idx="0"/>
          </p:cNvCxnSpPr>
          <p:nvPr/>
        </p:nvCxnSpPr>
        <p:spPr>
          <a:xfrm>
            <a:off x="2935394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03CF2CB1-7180-5F47-B078-5E7F6D18FBDF}"/>
              </a:ext>
            </a:extLst>
          </p:cNvPr>
          <p:cNvCxnSpPr>
            <a:stCxn id="30" idx="4"/>
            <a:endCxn id="29" idx="0"/>
          </p:cNvCxnSpPr>
          <p:nvPr/>
        </p:nvCxnSpPr>
        <p:spPr>
          <a:xfrm>
            <a:off x="2935395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64098B40-C842-7A40-9619-825C65699FFF}"/>
              </a:ext>
            </a:extLst>
          </p:cNvPr>
          <p:cNvSpPr txBox="1"/>
          <p:nvPr/>
        </p:nvSpPr>
        <p:spPr>
          <a:xfrm>
            <a:off x="2667000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2763795-7E95-0649-BCBD-76EC386F07CD}"/>
              </a:ext>
            </a:extLst>
          </p:cNvPr>
          <p:cNvSpPr txBox="1"/>
          <p:nvPr/>
        </p:nvSpPr>
        <p:spPr>
          <a:xfrm>
            <a:off x="2667000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66F99095-57B8-3442-9644-4661D78154A4}"/>
              </a:ext>
            </a:extLst>
          </p:cNvPr>
          <p:cNvSpPr/>
          <p:nvPr/>
        </p:nvSpPr>
        <p:spPr>
          <a:xfrm>
            <a:off x="2821095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CD2F78F-8FF7-E141-B073-8EBBDB44402E}"/>
              </a:ext>
            </a:extLst>
          </p:cNvPr>
          <p:cNvCxnSpPr>
            <a:endCxn id="35" idx="0"/>
          </p:cNvCxnSpPr>
          <p:nvPr/>
        </p:nvCxnSpPr>
        <p:spPr>
          <a:xfrm>
            <a:off x="2935394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5B8BFFA0-23D5-3A44-A01A-1CE6A5FC4E8E}"/>
              </a:ext>
            </a:extLst>
          </p:cNvPr>
          <p:cNvSpPr txBox="1"/>
          <p:nvPr/>
        </p:nvSpPr>
        <p:spPr>
          <a:xfrm>
            <a:off x="2667000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C9EE0E65-C082-154E-B5A1-571C1EF867B1}"/>
              </a:ext>
            </a:extLst>
          </p:cNvPr>
          <p:cNvSpPr/>
          <p:nvPr/>
        </p:nvSpPr>
        <p:spPr>
          <a:xfrm>
            <a:off x="3733801" y="2026587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BAE423C2-8222-EA41-A047-CC7FEABE664E}"/>
              </a:ext>
            </a:extLst>
          </p:cNvPr>
          <p:cNvCxnSpPr>
            <a:endCxn id="38" idx="0"/>
          </p:cNvCxnSpPr>
          <p:nvPr/>
        </p:nvCxnSpPr>
        <p:spPr>
          <a:xfrm>
            <a:off x="3238500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14189540-703F-1A48-9F61-E59F1292B906}"/>
              </a:ext>
            </a:extLst>
          </p:cNvPr>
          <p:cNvSpPr/>
          <p:nvPr/>
        </p:nvSpPr>
        <p:spPr>
          <a:xfrm>
            <a:off x="3733801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FBEA8544-E004-4C45-BD17-6486104E598E}"/>
              </a:ext>
            </a:extLst>
          </p:cNvPr>
          <p:cNvSpPr/>
          <p:nvPr/>
        </p:nvSpPr>
        <p:spPr>
          <a:xfrm>
            <a:off x="3733801" y="26419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68CD1B2-988C-A941-80A1-E09279263D86}"/>
              </a:ext>
            </a:extLst>
          </p:cNvPr>
          <p:cNvCxnSpPr>
            <a:endCxn id="41" idx="0"/>
          </p:cNvCxnSpPr>
          <p:nvPr/>
        </p:nvCxnSpPr>
        <p:spPr>
          <a:xfrm>
            <a:off x="3848100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29A8E12A-2BFA-4741-880C-655CC068EFEC}"/>
              </a:ext>
            </a:extLst>
          </p:cNvPr>
          <p:cNvCxnSpPr>
            <a:stCxn id="41" idx="4"/>
            <a:endCxn id="40" idx="0"/>
          </p:cNvCxnSpPr>
          <p:nvPr/>
        </p:nvCxnSpPr>
        <p:spPr>
          <a:xfrm>
            <a:off x="3848101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600D2EFC-4FEA-974A-989B-E3C89BDD7885}"/>
              </a:ext>
            </a:extLst>
          </p:cNvPr>
          <p:cNvSpPr txBox="1"/>
          <p:nvPr/>
        </p:nvSpPr>
        <p:spPr>
          <a:xfrm>
            <a:off x="3543302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43E751-6C3E-8C4F-A7BA-41FC75EA1186}"/>
              </a:ext>
            </a:extLst>
          </p:cNvPr>
          <p:cNvSpPr txBox="1"/>
          <p:nvPr/>
        </p:nvSpPr>
        <p:spPr>
          <a:xfrm>
            <a:off x="3543302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B59B6E56-13DD-2148-A584-C4F8F5CFEFFB}"/>
              </a:ext>
            </a:extLst>
          </p:cNvPr>
          <p:cNvSpPr/>
          <p:nvPr/>
        </p:nvSpPr>
        <p:spPr>
          <a:xfrm>
            <a:off x="2110058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66591BC5-9CEE-AB4E-BEB3-5F2CF79FF7EE}"/>
              </a:ext>
            </a:extLst>
          </p:cNvPr>
          <p:cNvCxnSpPr>
            <a:endCxn id="46" idx="0"/>
          </p:cNvCxnSpPr>
          <p:nvPr/>
        </p:nvCxnSpPr>
        <p:spPr>
          <a:xfrm>
            <a:off x="1757220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Oval 47">
            <a:extLst>
              <a:ext uri="{FF2B5EF4-FFF2-40B4-BE49-F238E27FC236}">
                <a16:creationId xmlns:a16="http://schemas.microsoft.com/office/drawing/2014/main" id="{E0D759B2-652A-EE4F-B681-C6FE99B7B633}"/>
              </a:ext>
            </a:extLst>
          </p:cNvPr>
          <p:cNvSpPr/>
          <p:nvPr/>
        </p:nvSpPr>
        <p:spPr>
          <a:xfrm>
            <a:off x="2108926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F549F50-A8D0-944E-AB62-6331C0CE1B19}"/>
              </a:ext>
            </a:extLst>
          </p:cNvPr>
          <p:cNvCxnSpPr/>
          <p:nvPr/>
        </p:nvCxnSpPr>
        <p:spPr>
          <a:xfrm>
            <a:off x="2238948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AFF56100-48E0-DE43-8291-3AA93E2ADC6E}"/>
              </a:ext>
            </a:extLst>
          </p:cNvPr>
          <p:cNvSpPr/>
          <p:nvPr/>
        </p:nvSpPr>
        <p:spPr>
          <a:xfrm>
            <a:off x="2107793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F51D78B4-F369-0240-B884-6504F9178D9A}"/>
              </a:ext>
            </a:extLst>
          </p:cNvPr>
          <p:cNvSpPr/>
          <p:nvPr/>
        </p:nvSpPr>
        <p:spPr>
          <a:xfrm>
            <a:off x="2107794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CA067AE-6A7E-994A-A5A9-7870930E622F}"/>
              </a:ext>
            </a:extLst>
          </p:cNvPr>
          <p:cNvCxnSpPr>
            <a:stCxn id="48" idx="4"/>
            <a:endCxn id="50" idx="0"/>
          </p:cNvCxnSpPr>
          <p:nvPr/>
        </p:nvCxnSpPr>
        <p:spPr>
          <a:xfrm flipH="1">
            <a:off x="2222093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11962C1-DEFA-1D4D-97F6-D911165FFCF3}"/>
              </a:ext>
            </a:extLst>
          </p:cNvPr>
          <p:cNvCxnSpPr/>
          <p:nvPr/>
        </p:nvCxnSpPr>
        <p:spPr>
          <a:xfrm>
            <a:off x="2222093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7F0C4DA4-B5DF-4B4D-99D6-CA950FBB67BB}"/>
              </a:ext>
            </a:extLst>
          </p:cNvPr>
          <p:cNvSpPr txBox="1"/>
          <p:nvPr/>
        </p:nvSpPr>
        <p:spPr>
          <a:xfrm>
            <a:off x="1909659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2402D21-45B2-634A-B339-5F61E999DE47}"/>
              </a:ext>
            </a:extLst>
          </p:cNvPr>
          <p:cNvSpPr txBox="1"/>
          <p:nvPr/>
        </p:nvSpPr>
        <p:spPr>
          <a:xfrm>
            <a:off x="1936348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1F51836-693C-C74F-B05D-743926E42212}"/>
              </a:ext>
            </a:extLst>
          </p:cNvPr>
          <p:cNvSpPr txBox="1"/>
          <p:nvPr/>
        </p:nvSpPr>
        <p:spPr>
          <a:xfrm>
            <a:off x="1929416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85A66AC-5053-4B41-AF3C-532025DED01E}"/>
              </a:ext>
            </a:extLst>
          </p:cNvPr>
          <p:cNvSpPr txBox="1"/>
          <p:nvPr/>
        </p:nvSpPr>
        <p:spPr>
          <a:xfrm>
            <a:off x="1769876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518CB8FE-BA40-D042-A253-D10907AF8CA2}"/>
              </a:ext>
            </a:extLst>
          </p:cNvPr>
          <p:cNvSpPr/>
          <p:nvPr/>
        </p:nvSpPr>
        <p:spPr>
          <a:xfrm>
            <a:off x="2106662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8C584A4A-DD04-6743-AE91-E1E95A23CF65}"/>
              </a:ext>
            </a:extLst>
          </p:cNvPr>
          <p:cNvCxnSpPr/>
          <p:nvPr/>
        </p:nvCxnSpPr>
        <p:spPr>
          <a:xfrm>
            <a:off x="2220961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A81F33AD-D451-B745-BF36-D9B4F49110FB}"/>
              </a:ext>
            </a:extLst>
          </p:cNvPr>
          <p:cNvSpPr txBox="1"/>
          <p:nvPr/>
        </p:nvSpPr>
        <p:spPr>
          <a:xfrm>
            <a:off x="1920879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4A2CEEC0-AD0C-FB41-9277-2C5738317B50}"/>
              </a:ext>
            </a:extLst>
          </p:cNvPr>
          <p:cNvSpPr/>
          <p:nvPr/>
        </p:nvSpPr>
        <p:spPr>
          <a:xfrm>
            <a:off x="3499677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1F56DEFE-A623-4449-8A72-F93F654023CB}"/>
              </a:ext>
            </a:extLst>
          </p:cNvPr>
          <p:cNvSpPr/>
          <p:nvPr/>
        </p:nvSpPr>
        <p:spPr>
          <a:xfrm>
            <a:off x="3498544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A770493E-09C8-4345-8DE0-B433BCB94EA7}"/>
              </a:ext>
            </a:extLst>
          </p:cNvPr>
          <p:cNvSpPr/>
          <p:nvPr/>
        </p:nvSpPr>
        <p:spPr>
          <a:xfrm>
            <a:off x="3498545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CFE505B5-CF2C-6D42-8DDD-EAEB9071843D}"/>
              </a:ext>
            </a:extLst>
          </p:cNvPr>
          <p:cNvCxnSpPr>
            <a:stCxn id="61" idx="4"/>
            <a:endCxn id="62" idx="0"/>
          </p:cNvCxnSpPr>
          <p:nvPr/>
        </p:nvCxnSpPr>
        <p:spPr>
          <a:xfrm flipH="1">
            <a:off x="3612844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9A2BBE3C-DD7B-7B41-923C-3AFF0BEA0964}"/>
              </a:ext>
            </a:extLst>
          </p:cNvPr>
          <p:cNvCxnSpPr/>
          <p:nvPr/>
        </p:nvCxnSpPr>
        <p:spPr>
          <a:xfrm>
            <a:off x="3612844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Oval 65">
            <a:extLst>
              <a:ext uri="{FF2B5EF4-FFF2-40B4-BE49-F238E27FC236}">
                <a16:creationId xmlns:a16="http://schemas.microsoft.com/office/drawing/2014/main" id="{B9EA6327-D1EA-D444-8284-9D3C0456AA08}"/>
              </a:ext>
            </a:extLst>
          </p:cNvPr>
          <p:cNvSpPr/>
          <p:nvPr/>
        </p:nvSpPr>
        <p:spPr>
          <a:xfrm>
            <a:off x="3497413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1F852267-BFD7-C944-AE7E-9A72F3CEE274}"/>
              </a:ext>
            </a:extLst>
          </p:cNvPr>
          <p:cNvCxnSpPr/>
          <p:nvPr/>
        </p:nvCxnSpPr>
        <p:spPr>
          <a:xfrm>
            <a:off x="3611712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1B436B1F-F711-8743-9EFA-40F93AACA853}"/>
              </a:ext>
            </a:extLst>
          </p:cNvPr>
          <p:cNvSpPr txBox="1"/>
          <p:nvPr/>
        </p:nvSpPr>
        <p:spPr>
          <a:xfrm>
            <a:off x="3300410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5611791F-AD0B-9D41-8CB1-4CB278F86F56}"/>
              </a:ext>
            </a:extLst>
          </p:cNvPr>
          <p:cNvSpPr txBox="1"/>
          <p:nvPr/>
        </p:nvSpPr>
        <p:spPr>
          <a:xfrm>
            <a:off x="3311630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6F9EBE9-F2F6-0048-AA9C-2F86ECA1C0A5}"/>
              </a:ext>
            </a:extLst>
          </p:cNvPr>
          <p:cNvSpPr txBox="1"/>
          <p:nvPr/>
        </p:nvSpPr>
        <p:spPr>
          <a:xfrm>
            <a:off x="3327099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1B224944-E642-6E48-BA0E-972F87215C63}"/>
              </a:ext>
            </a:extLst>
          </p:cNvPr>
          <p:cNvCxnSpPr>
            <a:endCxn id="61" idx="1"/>
          </p:cNvCxnSpPr>
          <p:nvPr/>
        </p:nvCxnSpPr>
        <p:spPr>
          <a:xfrm>
            <a:off x="3030884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6B3A3CC0-0CE9-984B-A821-1AD7FB72996D}"/>
              </a:ext>
            </a:extLst>
          </p:cNvPr>
          <p:cNvSpPr txBox="1"/>
          <p:nvPr/>
        </p:nvSpPr>
        <p:spPr>
          <a:xfrm>
            <a:off x="3074390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FF0FFA78-4186-2840-8D53-FF652BF43260}"/>
              </a:ext>
            </a:extLst>
          </p:cNvPr>
          <p:cNvSpPr txBox="1"/>
          <p:nvPr/>
        </p:nvSpPr>
        <p:spPr>
          <a:xfrm>
            <a:off x="4113106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C998480-4243-7E48-A570-1FC5E2A8E9E5}"/>
              </a:ext>
            </a:extLst>
          </p:cNvPr>
          <p:cNvSpPr txBox="1"/>
          <p:nvPr/>
        </p:nvSpPr>
        <p:spPr>
          <a:xfrm>
            <a:off x="3315879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36091C95-8953-6743-B585-AA8D4C20E9B5}"/>
              </a:ext>
            </a:extLst>
          </p:cNvPr>
          <p:cNvSpPr/>
          <p:nvPr/>
        </p:nvSpPr>
        <p:spPr>
          <a:xfrm>
            <a:off x="1068221" y="40617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A3027BBA-922D-4349-8D0B-295552DC152E}"/>
              </a:ext>
            </a:extLst>
          </p:cNvPr>
          <p:cNvSpPr/>
          <p:nvPr/>
        </p:nvSpPr>
        <p:spPr>
          <a:xfrm>
            <a:off x="1068221" y="33439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6D95C85D-6AE1-A14C-8415-3180F4506EA6}"/>
              </a:ext>
            </a:extLst>
          </p:cNvPr>
          <p:cNvCxnSpPr>
            <a:endCxn id="76" idx="0"/>
          </p:cNvCxnSpPr>
          <p:nvPr/>
        </p:nvCxnSpPr>
        <p:spPr>
          <a:xfrm flipH="1">
            <a:off x="1182521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2F1B46FD-8FBE-AC43-9C71-4E641B382FBA}"/>
              </a:ext>
            </a:extLst>
          </p:cNvPr>
          <p:cNvCxnSpPr>
            <a:stCxn id="76" idx="4"/>
            <a:endCxn id="75" idx="0"/>
          </p:cNvCxnSpPr>
          <p:nvPr/>
        </p:nvCxnSpPr>
        <p:spPr>
          <a:xfrm>
            <a:off x="1182521" y="357251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>
            <a:extLst>
              <a:ext uri="{FF2B5EF4-FFF2-40B4-BE49-F238E27FC236}">
                <a16:creationId xmlns:a16="http://schemas.microsoft.com/office/drawing/2014/main" id="{81CD05F0-88B0-B040-AAE0-09B11D078243}"/>
              </a:ext>
            </a:extLst>
          </p:cNvPr>
          <p:cNvSpPr txBox="1"/>
          <p:nvPr/>
        </p:nvSpPr>
        <p:spPr>
          <a:xfrm>
            <a:off x="1067334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A33C4AF2-FF64-1A44-8CE0-CE3AF10E0DC5}"/>
              </a:ext>
            </a:extLst>
          </p:cNvPr>
          <p:cNvSpPr txBox="1"/>
          <p:nvPr/>
        </p:nvSpPr>
        <p:spPr>
          <a:xfrm>
            <a:off x="853305" y="36324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C4188B2A-A294-5F41-80F7-E1610EE9A00D}"/>
              </a:ext>
            </a:extLst>
          </p:cNvPr>
          <p:cNvSpPr/>
          <p:nvPr/>
        </p:nvSpPr>
        <p:spPr>
          <a:xfrm>
            <a:off x="1066800" y="474869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3BF88847-2C2F-FE4F-A339-29681E6C2D81}"/>
              </a:ext>
            </a:extLst>
          </p:cNvPr>
          <p:cNvSpPr/>
          <p:nvPr/>
        </p:nvSpPr>
        <p:spPr>
          <a:xfrm>
            <a:off x="1066801" y="53623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EA5D1A1C-BB46-E441-81BF-9E347D857278}"/>
              </a:ext>
            </a:extLst>
          </p:cNvPr>
          <p:cNvCxnSpPr>
            <a:endCxn id="81" idx="0"/>
          </p:cNvCxnSpPr>
          <p:nvPr/>
        </p:nvCxnSpPr>
        <p:spPr>
          <a:xfrm flipH="1">
            <a:off x="1181100" y="4291584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6482C39B-7249-E34B-93FC-5F9154D67D34}"/>
              </a:ext>
            </a:extLst>
          </p:cNvPr>
          <p:cNvCxnSpPr/>
          <p:nvPr/>
        </p:nvCxnSpPr>
        <p:spPr>
          <a:xfrm>
            <a:off x="1181100" y="497729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TextBox 84">
            <a:extLst>
              <a:ext uri="{FF2B5EF4-FFF2-40B4-BE49-F238E27FC236}">
                <a16:creationId xmlns:a16="http://schemas.microsoft.com/office/drawing/2014/main" id="{189D48C9-D21D-D147-9477-1BD4D12EF0AA}"/>
              </a:ext>
            </a:extLst>
          </p:cNvPr>
          <p:cNvSpPr txBox="1"/>
          <p:nvPr/>
        </p:nvSpPr>
        <p:spPr>
          <a:xfrm>
            <a:off x="895355" y="50165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C3EA305-C877-7445-9522-986B920E401C}"/>
              </a:ext>
            </a:extLst>
          </p:cNvPr>
          <p:cNvSpPr txBox="1"/>
          <p:nvPr/>
        </p:nvSpPr>
        <p:spPr>
          <a:xfrm>
            <a:off x="895355" y="434563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6C9D0072-F3DB-2C40-8419-53404641AA96}"/>
              </a:ext>
            </a:extLst>
          </p:cNvPr>
          <p:cNvSpPr/>
          <p:nvPr/>
        </p:nvSpPr>
        <p:spPr>
          <a:xfrm>
            <a:off x="4343401" y="33598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A52A4DDC-E2F8-4C47-83F3-0ED3113599BD}"/>
              </a:ext>
            </a:extLst>
          </p:cNvPr>
          <p:cNvCxnSpPr>
            <a:stCxn id="41" idx="5"/>
          </p:cNvCxnSpPr>
          <p:nvPr/>
        </p:nvCxnSpPr>
        <p:spPr>
          <a:xfrm>
            <a:off x="3928922" y="2837111"/>
            <a:ext cx="528779" cy="51572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Oval 88">
            <a:extLst>
              <a:ext uri="{FF2B5EF4-FFF2-40B4-BE49-F238E27FC236}">
                <a16:creationId xmlns:a16="http://schemas.microsoft.com/office/drawing/2014/main" id="{1D33BB59-39ED-304B-AB56-2C0DD4EDFE15}"/>
              </a:ext>
            </a:extLst>
          </p:cNvPr>
          <p:cNvSpPr/>
          <p:nvPr/>
        </p:nvSpPr>
        <p:spPr>
          <a:xfrm>
            <a:off x="4342269" y="39814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428FB8B4-E594-9245-95FA-0787882B15A0}"/>
              </a:ext>
            </a:extLst>
          </p:cNvPr>
          <p:cNvCxnSpPr/>
          <p:nvPr/>
        </p:nvCxnSpPr>
        <p:spPr>
          <a:xfrm>
            <a:off x="4456568" y="359644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Box 90">
            <a:extLst>
              <a:ext uri="{FF2B5EF4-FFF2-40B4-BE49-F238E27FC236}">
                <a16:creationId xmlns:a16="http://schemas.microsoft.com/office/drawing/2014/main" id="{FEF6E4BD-C23F-AD4C-9832-C3BE24BA5F5B}"/>
              </a:ext>
            </a:extLst>
          </p:cNvPr>
          <p:cNvSpPr txBox="1"/>
          <p:nvPr/>
        </p:nvSpPr>
        <p:spPr>
          <a:xfrm>
            <a:off x="3945268" y="300335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CC888D3-A367-334C-A121-E34FCC4D682B}"/>
              </a:ext>
            </a:extLst>
          </p:cNvPr>
          <p:cNvSpPr txBox="1"/>
          <p:nvPr/>
        </p:nvSpPr>
        <p:spPr>
          <a:xfrm>
            <a:off x="4156486" y="36007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2EEAA9FE-351E-7549-AB5B-AF7A8CDCB113}"/>
              </a:ext>
            </a:extLst>
          </p:cNvPr>
          <p:cNvSpPr>
            <a:spLocks noChangeAspect="1"/>
          </p:cNvSpPr>
          <p:nvPr/>
        </p:nvSpPr>
        <p:spPr>
          <a:xfrm>
            <a:off x="2895600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038E3B6-22D6-A743-B548-F638A04B0B3E}"/>
              </a:ext>
            </a:extLst>
          </p:cNvPr>
          <p:cNvSpPr txBox="1"/>
          <p:nvPr/>
        </p:nvSpPr>
        <p:spPr>
          <a:xfrm>
            <a:off x="2874364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F9A4B47D-A558-1C44-ACE7-7FD622B22665}"/>
              </a:ext>
            </a:extLst>
          </p:cNvPr>
          <p:cNvSpPr txBox="1"/>
          <p:nvPr/>
        </p:nvSpPr>
        <p:spPr>
          <a:xfrm>
            <a:off x="1981199" y="0"/>
            <a:ext cx="5246639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400" spc="8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</a:t>
            </a:r>
            <a:r>
              <a:rPr lang="en-US" sz="3400" b="1" spc="800" dirty="0" err="1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  <a:r>
              <a:rPr lang="en-US" sz="3400" spc="800" dirty="0" err="1">
                <a:latin typeface="Consolas" panose="020B0609020204030204" pitchFamily="49" charset="0"/>
                <a:cs typeface="Consolas" panose="020B0609020204030204" pitchFamily="49" charset="0"/>
              </a:rPr>
              <a:t>amabananas</a:t>
            </a:r>
            <a:endParaRPr lang="en-US" sz="3400" spc="8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27FB1763-8273-4C42-8AA2-AE731B24BB22}"/>
              </a:ext>
            </a:extLst>
          </p:cNvPr>
          <p:cNvSpPr txBox="1"/>
          <p:nvPr/>
        </p:nvSpPr>
        <p:spPr>
          <a:xfrm>
            <a:off x="5790069" y="4358313"/>
            <a:ext cx="3070673" cy="138499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latin typeface="Optima" panose="02000503060000020004" pitchFamily="2" charset="0"/>
              </a:rPr>
              <a:t>Pattern    Positions</a:t>
            </a:r>
          </a:p>
          <a:p>
            <a:pPr algn="ctr"/>
            <a:endParaRPr lang="en-US" sz="2800" b="1" dirty="0">
              <a:latin typeface="Optima" panose="02000503060000020004" pitchFamily="2" charset="0"/>
            </a:endParaRP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pan		0</a:t>
            </a:r>
          </a:p>
        </p:txBody>
      </p:sp>
    </p:spTree>
    <p:extLst>
      <p:ext uri="{BB962C8B-B14F-4D97-AF65-F5344CB8AC3E}">
        <p14:creationId xmlns:p14="http://schemas.microsoft.com/office/powerpoint/2010/main" val="2539619813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54992ED-EFEB-F842-87CB-2146E58B5B6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2326895F-4644-BE46-AACA-C63BB9787155}"/>
              </a:ext>
            </a:extLst>
          </p:cNvPr>
          <p:cNvSpPr/>
          <p:nvPr/>
        </p:nvSpPr>
        <p:spPr>
          <a:xfrm>
            <a:off x="1562099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A4711706-8DB7-C547-927C-7B7CE59AFC03}"/>
              </a:ext>
            </a:extLst>
          </p:cNvPr>
          <p:cNvSpPr/>
          <p:nvPr/>
        </p:nvSpPr>
        <p:spPr>
          <a:xfrm>
            <a:off x="1802887" y="2031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59E7174-9530-3D4F-9032-825A62550E73}"/>
              </a:ext>
            </a:extLst>
          </p:cNvPr>
          <p:cNvSpPr/>
          <p:nvPr/>
        </p:nvSpPr>
        <p:spPr>
          <a:xfrm>
            <a:off x="1562099" y="263793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94273714-3867-B347-8C81-B8557417EE9C}"/>
              </a:ext>
            </a:extLst>
          </p:cNvPr>
          <p:cNvCxnSpPr>
            <a:stCxn id="4" idx="3"/>
            <a:endCxn id="5" idx="0"/>
          </p:cNvCxnSpPr>
          <p:nvPr/>
        </p:nvCxnSpPr>
        <p:spPr>
          <a:xfrm flipH="1">
            <a:off x="1676399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AFB87C8-258D-0641-9504-88ED4D0EAD27}"/>
              </a:ext>
            </a:extLst>
          </p:cNvPr>
          <p:cNvCxnSpPr>
            <a:stCxn id="5" idx="4"/>
            <a:endCxn id="3" idx="0"/>
          </p:cNvCxnSpPr>
          <p:nvPr/>
        </p:nvCxnSpPr>
        <p:spPr>
          <a:xfrm>
            <a:off x="1676399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03BE61ED-805F-924B-9073-FAC84C326523}"/>
              </a:ext>
            </a:extLst>
          </p:cNvPr>
          <p:cNvSpPr txBox="1"/>
          <p:nvPr/>
        </p:nvSpPr>
        <p:spPr>
          <a:xfrm>
            <a:off x="1909659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24A9686-1194-884A-9E00-0B066507B87B}"/>
              </a:ext>
            </a:extLst>
          </p:cNvPr>
          <p:cNvSpPr txBox="1"/>
          <p:nvPr/>
        </p:nvSpPr>
        <p:spPr>
          <a:xfrm>
            <a:off x="1371600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B7E995E-2EED-A540-B801-4D668B6E831A}"/>
              </a:ext>
            </a:extLst>
          </p:cNvPr>
          <p:cNvSpPr txBox="1"/>
          <p:nvPr/>
        </p:nvSpPr>
        <p:spPr>
          <a:xfrm>
            <a:off x="1371600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851986D-A8B0-E147-8EBF-4CA554B37220}"/>
              </a:ext>
            </a:extLst>
          </p:cNvPr>
          <p:cNvCxnSpPr>
            <a:endCxn id="4" idx="7"/>
          </p:cNvCxnSpPr>
          <p:nvPr/>
        </p:nvCxnSpPr>
        <p:spPr>
          <a:xfrm flipH="1">
            <a:off x="1998008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98422B58-D06D-FE4E-97B9-F7B618ADEB3F}"/>
              </a:ext>
            </a:extLst>
          </p:cNvPr>
          <p:cNvSpPr/>
          <p:nvPr/>
        </p:nvSpPr>
        <p:spPr>
          <a:xfrm>
            <a:off x="2821095" y="33510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CCC0E386-4096-974B-8FDF-3785B0B345D5}"/>
              </a:ext>
            </a:extLst>
          </p:cNvPr>
          <p:cNvSpPr/>
          <p:nvPr/>
        </p:nvSpPr>
        <p:spPr>
          <a:xfrm>
            <a:off x="2821094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E758DE0-457B-BA48-98D9-C9B322AE6AF9}"/>
              </a:ext>
            </a:extLst>
          </p:cNvPr>
          <p:cNvCxnSpPr>
            <a:endCxn id="13" idx="0"/>
          </p:cNvCxnSpPr>
          <p:nvPr/>
        </p:nvCxnSpPr>
        <p:spPr>
          <a:xfrm flipH="1">
            <a:off x="2935394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F745D3EB-0E8C-F54F-8271-41BC32C8A26D}"/>
              </a:ext>
            </a:extLst>
          </p:cNvPr>
          <p:cNvSpPr/>
          <p:nvPr/>
        </p:nvSpPr>
        <p:spPr>
          <a:xfrm>
            <a:off x="2821095" y="26332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4A373B17-1471-7642-AC66-B95DBD9D9E21}"/>
              </a:ext>
            </a:extLst>
          </p:cNvPr>
          <p:cNvCxnSpPr>
            <a:stCxn id="13" idx="4"/>
            <a:endCxn id="15" idx="0"/>
          </p:cNvCxnSpPr>
          <p:nvPr/>
        </p:nvCxnSpPr>
        <p:spPr>
          <a:xfrm>
            <a:off x="2935394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8D7670F3-B815-D442-93C1-9942EC64A78E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>
            <a:off x="2935395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AAA98C5D-1EE6-D140-8079-848A99B505BC}"/>
              </a:ext>
            </a:extLst>
          </p:cNvPr>
          <p:cNvSpPr txBox="1"/>
          <p:nvPr/>
        </p:nvSpPr>
        <p:spPr>
          <a:xfrm>
            <a:off x="2759375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E4B55E5-A2B1-0744-BFBB-0E377D5081C6}"/>
              </a:ext>
            </a:extLst>
          </p:cNvPr>
          <p:cNvSpPr txBox="1"/>
          <p:nvPr/>
        </p:nvSpPr>
        <p:spPr>
          <a:xfrm>
            <a:off x="2667000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A6FC729-C726-D84C-9CF9-D67B82C88272}"/>
              </a:ext>
            </a:extLst>
          </p:cNvPr>
          <p:cNvSpPr txBox="1"/>
          <p:nvPr/>
        </p:nvSpPr>
        <p:spPr>
          <a:xfrm>
            <a:off x="2667000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9F7AC29-C80C-7242-B4D5-9E7C17ABE489}"/>
              </a:ext>
            </a:extLst>
          </p:cNvPr>
          <p:cNvSpPr/>
          <p:nvPr/>
        </p:nvSpPr>
        <p:spPr>
          <a:xfrm>
            <a:off x="4876801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17C9B89-64E8-7747-A933-20F5DEB49CA1}"/>
              </a:ext>
            </a:extLst>
          </p:cNvPr>
          <p:cNvSpPr/>
          <p:nvPr/>
        </p:nvSpPr>
        <p:spPr>
          <a:xfrm>
            <a:off x="4876800" y="20148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E5D123BA-E537-624A-9D13-5C5F63C3EC54}"/>
              </a:ext>
            </a:extLst>
          </p:cNvPr>
          <p:cNvSpPr/>
          <p:nvPr/>
        </p:nvSpPr>
        <p:spPr>
          <a:xfrm>
            <a:off x="4876801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271C7DD8-31CA-7942-99AE-8B3EF659CB94}"/>
              </a:ext>
            </a:extLst>
          </p:cNvPr>
          <p:cNvCxnSpPr>
            <a:stCxn id="22" idx="4"/>
            <a:endCxn id="23" idx="0"/>
          </p:cNvCxnSpPr>
          <p:nvPr/>
        </p:nvCxnSpPr>
        <p:spPr>
          <a:xfrm>
            <a:off x="4991100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B2A7C471-FF5A-4147-B85C-23FDF161A374}"/>
              </a:ext>
            </a:extLst>
          </p:cNvPr>
          <p:cNvCxnSpPr>
            <a:stCxn id="23" idx="4"/>
            <a:endCxn id="21" idx="0"/>
          </p:cNvCxnSpPr>
          <p:nvPr/>
        </p:nvCxnSpPr>
        <p:spPr>
          <a:xfrm>
            <a:off x="4991101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AB6159AD-A45B-8042-BA56-3FBB01118ED8}"/>
              </a:ext>
            </a:extLst>
          </p:cNvPr>
          <p:cNvSpPr txBox="1"/>
          <p:nvPr/>
        </p:nvSpPr>
        <p:spPr>
          <a:xfrm>
            <a:off x="4686302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58C134D-7384-084A-B296-FD66CC359D4A}"/>
              </a:ext>
            </a:extLst>
          </p:cNvPr>
          <p:cNvSpPr txBox="1"/>
          <p:nvPr/>
        </p:nvSpPr>
        <p:spPr>
          <a:xfrm>
            <a:off x="4686302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C3D8897-DB90-E747-800C-E2559F085236}"/>
              </a:ext>
            </a:extLst>
          </p:cNvPr>
          <p:cNvCxnSpPr>
            <a:endCxn id="22" idx="0"/>
          </p:cNvCxnSpPr>
          <p:nvPr/>
        </p:nvCxnSpPr>
        <p:spPr>
          <a:xfrm>
            <a:off x="3238500" y="1267641"/>
            <a:ext cx="1752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55E731DA-9D1E-834B-8007-1664EF87A120}"/>
              </a:ext>
            </a:extLst>
          </p:cNvPr>
          <p:cNvSpPr/>
          <p:nvPr/>
        </p:nvSpPr>
        <p:spPr>
          <a:xfrm>
            <a:off x="2821095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89AD88E2-0BFC-854D-AD89-898EA6E7A840}"/>
              </a:ext>
            </a:extLst>
          </p:cNvPr>
          <p:cNvSpPr/>
          <p:nvPr/>
        </p:nvSpPr>
        <p:spPr>
          <a:xfrm>
            <a:off x="2821095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8CDA35CE-E17B-564A-BED2-6F8C8EA9DCC7}"/>
              </a:ext>
            </a:extLst>
          </p:cNvPr>
          <p:cNvCxnSpPr>
            <a:endCxn id="30" idx="0"/>
          </p:cNvCxnSpPr>
          <p:nvPr/>
        </p:nvCxnSpPr>
        <p:spPr>
          <a:xfrm>
            <a:off x="2935394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03CF2CB1-7180-5F47-B078-5E7F6D18FBDF}"/>
              </a:ext>
            </a:extLst>
          </p:cNvPr>
          <p:cNvCxnSpPr>
            <a:stCxn id="30" idx="4"/>
            <a:endCxn id="29" idx="0"/>
          </p:cNvCxnSpPr>
          <p:nvPr/>
        </p:nvCxnSpPr>
        <p:spPr>
          <a:xfrm>
            <a:off x="2935395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64098B40-C842-7A40-9619-825C65699FFF}"/>
              </a:ext>
            </a:extLst>
          </p:cNvPr>
          <p:cNvSpPr txBox="1"/>
          <p:nvPr/>
        </p:nvSpPr>
        <p:spPr>
          <a:xfrm>
            <a:off x="2667000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2763795-7E95-0649-BCBD-76EC386F07CD}"/>
              </a:ext>
            </a:extLst>
          </p:cNvPr>
          <p:cNvSpPr txBox="1"/>
          <p:nvPr/>
        </p:nvSpPr>
        <p:spPr>
          <a:xfrm>
            <a:off x="2667000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66F99095-57B8-3442-9644-4661D78154A4}"/>
              </a:ext>
            </a:extLst>
          </p:cNvPr>
          <p:cNvSpPr/>
          <p:nvPr/>
        </p:nvSpPr>
        <p:spPr>
          <a:xfrm>
            <a:off x="2821095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CD2F78F-8FF7-E141-B073-8EBBDB44402E}"/>
              </a:ext>
            </a:extLst>
          </p:cNvPr>
          <p:cNvCxnSpPr>
            <a:endCxn id="35" idx="0"/>
          </p:cNvCxnSpPr>
          <p:nvPr/>
        </p:nvCxnSpPr>
        <p:spPr>
          <a:xfrm>
            <a:off x="2935394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5B8BFFA0-23D5-3A44-A01A-1CE6A5FC4E8E}"/>
              </a:ext>
            </a:extLst>
          </p:cNvPr>
          <p:cNvSpPr txBox="1"/>
          <p:nvPr/>
        </p:nvSpPr>
        <p:spPr>
          <a:xfrm>
            <a:off x="2667000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C9EE0E65-C082-154E-B5A1-571C1EF867B1}"/>
              </a:ext>
            </a:extLst>
          </p:cNvPr>
          <p:cNvSpPr/>
          <p:nvPr/>
        </p:nvSpPr>
        <p:spPr>
          <a:xfrm>
            <a:off x="3733801" y="2026587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BAE423C2-8222-EA41-A047-CC7FEABE664E}"/>
              </a:ext>
            </a:extLst>
          </p:cNvPr>
          <p:cNvCxnSpPr>
            <a:endCxn id="38" idx="0"/>
          </p:cNvCxnSpPr>
          <p:nvPr/>
        </p:nvCxnSpPr>
        <p:spPr>
          <a:xfrm>
            <a:off x="3238500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14189540-703F-1A48-9F61-E59F1292B906}"/>
              </a:ext>
            </a:extLst>
          </p:cNvPr>
          <p:cNvSpPr/>
          <p:nvPr/>
        </p:nvSpPr>
        <p:spPr>
          <a:xfrm>
            <a:off x="3733801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FBEA8544-E004-4C45-BD17-6486104E598E}"/>
              </a:ext>
            </a:extLst>
          </p:cNvPr>
          <p:cNvSpPr/>
          <p:nvPr/>
        </p:nvSpPr>
        <p:spPr>
          <a:xfrm>
            <a:off x="3733801" y="2641989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68CD1B2-988C-A941-80A1-E09279263D86}"/>
              </a:ext>
            </a:extLst>
          </p:cNvPr>
          <p:cNvCxnSpPr>
            <a:endCxn id="41" idx="0"/>
          </p:cNvCxnSpPr>
          <p:nvPr/>
        </p:nvCxnSpPr>
        <p:spPr>
          <a:xfrm>
            <a:off x="3848100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29A8E12A-2BFA-4741-880C-655CC068EFEC}"/>
              </a:ext>
            </a:extLst>
          </p:cNvPr>
          <p:cNvCxnSpPr>
            <a:stCxn id="41" idx="4"/>
            <a:endCxn id="40" idx="0"/>
          </p:cNvCxnSpPr>
          <p:nvPr/>
        </p:nvCxnSpPr>
        <p:spPr>
          <a:xfrm>
            <a:off x="3848101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600D2EFC-4FEA-974A-989B-E3C89BDD7885}"/>
              </a:ext>
            </a:extLst>
          </p:cNvPr>
          <p:cNvSpPr txBox="1"/>
          <p:nvPr/>
        </p:nvSpPr>
        <p:spPr>
          <a:xfrm>
            <a:off x="3543302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43E751-6C3E-8C4F-A7BA-41FC75EA1186}"/>
              </a:ext>
            </a:extLst>
          </p:cNvPr>
          <p:cNvSpPr txBox="1"/>
          <p:nvPr/>
        </p:nvSpPr>
        <p:spPr>
          <a:xfrm>
            <a:off x="3543302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B59B6E56-13DD-2148-A584-C4F8F5CFEFFB}"/>
              </a:ext>
            </a:extLst>
          </p:cNvPr>
          <p:cNvSpPr/>
          <p:nvPr/>
        </p:nvSpPr>
        <p:spPr>
          <a:xfrm>
            <a:off x="2110058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66591BC5-9CEE-AB4E-BEB3-5F2CF79FF7EE}"/>
              </a:ext>
            </a:extLst>
          </p:cNvPr>
          <p:cNvCxnSpPr>
            <a:endCxn id="46" idx="0"/>
          </p:cNvCxnSpPr>
          <p:nvPr/>
        </p:nvCxnSpPr>
        <p:spPr>
          <a:xfrm>
            <a:off x="1757220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Oval 47">
            <a:extLst>
              <a:ext uri="{FF2B5EF4-FFF2-40B4-BE49-F238E27FC236}">
                <a16:creationId xmlns:a16="http://schemas.microsoft.com/office/drawing/2014/main" id="{E0D759B2-652A-EE4F-B681-C6FE99B7B633}"/>
              </a:ext>
            </a:extLst>
          </p:cNvPr>
          <p:cNvSpPr/>
          <p:nvPr/>
        </p:nvSpPr>
        <p:spPr>
          <a:xfrm>
            <a:off x="2108926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F549F50-A8D0-944E-AB62-6331C0CE1B19}"/>
              </a:ext>
            </a:extLst>
          </p:cNvPr>
          <p:cNvCxnSpPr/>
          <p:nvPr/>
        </p:nvCxnSpPr>
        <p:spPr>
          <a:xfrm>
            <a:off x="2238948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AFF56100-48E0-DE43-8291-3AA93E2ADC6E}"/>
              </a:ext>
            </a:extLst>
          </p:cNvPr>
          <p:cNvSpPr/>
          <p:nvPr/>
        </p:nvSpPr>
        <p:spPr>
          <a:xfrm>
            <a:off x="2107793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F51D78B4-F369-0240-B884-6504F9178D9A}"/>
              </a:ext>
            </a:extLst>
          </p:cNvPr>
          <p:cNvSpPr/>
          <p:nvPr/>
        </p:nvSpPr>
        <p:spPr>
          <a:xfrm>
            <a:off x="2107794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CA067AE-6A7E-994A-A5A9-7870930E622F}"/>
              </a:ext>
            </a:extLst>
          </p:cNvPr>
          <p:cNvCxnSpPr>
            <a:stCxn id="48" idx="4"/>
            <a:endCxn id="50" idx="0"/>
          </p:cNvCxnSpPr>
          <p:nvPr/>
        </p:nvCxnSpPr>
        <p:spPr>
          <a:xfrm flipH="1">
            <a:off x="2222093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11962C1-DEFA-1D4D-97F6-D911165FFCF3}"/>
              </a:ext>
            </a:extLst>
          </p:cNvPr>
          <p:cNvCxnSpPr/>
          <p:nvPr/>
        </p:nvCxnSpPr>
        <p:spPr>
          <a:xfrm>
            <a:off x="2222093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7F0C4DA4-B5DF-4B4D-99D6-CA950FBB67BB}"/>
              </a:ext>
            </a:extLst>
          </p:cNvPr>
          <p:cNvSpPr txBox="1"/>
          <p:nvPr/>
        </p:nvSpPr>
        <p:spPr>
          <a:xfrm>
            <a:off x="1909659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2402D21-45B2-634A-B339-5F61E999DE47}"/>
              </a:ext>
            </a:extLst>
          </p:cNvPr>
          <p:cNvSpPr txBox="1"/>
          <p:nvPr/>
        </p:nvSpPr>
        <p:spPr>
          <a:xfrm>
            <a:off x="1936348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1F51836-693C-C74F-B05D-743926E42212}"/>
              </a:ext>
            </a:extLst>
          </p:cNvPr>
          <p:cNvSpPr txBox="1"/>
          <p:nvPr/>
        </p:nvSpPr>
        <p:spPr>
          <a:xfrm>
            <a:off x="1929416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85A66AC-5053-4B41-AF3C-532025DED01E}"/>
              </a:ext>
            </a:extLst>
          </p:cNvPr>
          <p:cNvSpPr txBox="1"/>
          <p:nvPr/>
        </p:nvSpPr>
        <p:spPr>
          <a:xfrm>
            <a:off x="1769876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518CB8FE-BA40-D042-A253-D10907AF8CA2}"/>
              </a:ext>
            </a:extLst>
          </p:cNvPr>
          <p:cNvSpPr/>
          <p:nvPr/>
        </p:nvSpPr>
        <p:spPr>
          <a:xfrm>
            <a:off x="2106662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8C584A4A-DD04-6743-AE91-E1E95A23CF65}"/>
              </a:ext>
            </a:extLst>
          </p:cNvPr>
          <p:cNvCxnSpPr/>
          <p:nvPr/>
        </p:nvCxnSpPr>
        <p:spPr>
          <a:xfrm>
            <a:off x="2220961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A81F33AD-D451-B745-BF36-D9B4F49110FB}"/>
              </a:ext>
            </a:extLst>
          </p:cNvPr>
          <p:cNvSpPr txBox="1"/>
          <p:nvPr/>
        </p:nvSpPr>
        <p:spPr>
          <a:xfrm>
            <a:off x="1920879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4A2CEEC0-AD0C-FB41-9277-2C5738317B50}"/>
              </a:ext>
            </a:extLst>
          </p:cNvPr>
          <p:cNvSpPr/>
          <p:nvPr/>
        </p:nvSpPr>
        <p:spPr>
          <a:xfrm>
            <a:off x="3499677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1F56DEFE-A623-4449-8A72-F93F654023CB}"/>
              </a:ext>
            </a:extLst>
          </p:cNvPr>
          <p:cNvSpPr/>
          <p:nvPr/>
        </p:nvSpPr>
        <p:spPr>
          <a:xfrm>
            <a:off x="3498544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A770493E-09C8-4345-8DE0-B433BCB94EA7}"/>
              </a:ext>
            </a:extLst>
          </p:cNvPr>
          <p:cNvSpPr/>
          <p:nvPr/>
        </p:nvSpPr>
        <p:spPr>
          <a:xfrm>
            <a:off x="3498545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CFE505B5-CF2C-6D42-8DDD-EAEB9071843D}"/>
              </a:ext>
            </a:extLst>
          </p:cNvPr>
          <p:cNvCxnSpPr>
            <a:stCxn id="61" idx="4"/>
            <a:endCxn id="62" idx="0"/>
          </p:cNvCxnSpPr>
          <p:nvPr/>
        </p:nvCxnSpPr>
        <p:spPr>
          <a:xfrm flipH="1">
            <a:off x="3612844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9A2BBE3C-DD7B-7B41-923C-3AFF0BEA0964}"/>
              </a:ext>
            </a:extLst>
          </p:cNvPr>
          <p:cNvCxnSpPr/>
          <p:nvPr/>
        </p:nvCxnSpPr>
        <p:spPr>
          <a:xfrm>
            <a:off x="3612844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Oval 65">
            <a:extLst>
              <a:ext uri="{FF2B5EF4-FFF2-40B4-BE49-F238E27FC236}">
                <a16:creationId xmlns:a16="http://schemas.microsoft.com/office/drawing/2014/main" id="{B9EA6327-D1EA-D444-8284-9D3C0456AA08}"/>
              </a:ext>
            </a:extLst>
          </p:cNvPr>
          <p:cNvSpPr/>
          <p:nvPr/>
        </p:nvSpPr>
        <p:spPr>
          <a:xfrm>
            <a:off x="3497413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1F852267-BFD7-C944-AE7E-9A72F3CEE274}"/>
              </a:ext>
            </a:extLst>
          </p:cNvPr>
          <p:cNvCxnSpPr/>
          <p:nvPr/>
        </p:nvCxnSpPr>
        <p:spPr>
          <a:xfrm>
            <a:off x="3611712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1B436B1F-F711-8743-9EFA-40F93AACA853}"/>
              </a:ext>
            </a:extLst>
          </p:cNvPr>
          <p:cNvSpPr txBox="1"/>
          <p:nvPr/>
        </p:nvSpPr>
        <p:spPr>
          <a:xfrm>
            <a:off x="3300410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5611791F-AD0B-9D41-8CB1-4CB278F86F56}"/>
              </a:ext>
            </a:extLst>
          </p:cNvPr>
          <p:cNvSpPr txBox="1"/>
          <p:nvPr/>
        </p:nvSpPr>
        <p:spPr>
          <a:xfrm>
            <a:off x="3311630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6F9EBE9-F2F6-0048-AA9C-2F86ECA1C0A5}"/>
              </a:ext>
            </a:extLst>
          </p:cNvPr>
          <p:cNvSpPr txBox="1"/>
          <p:nvPr/>
        </p:nvSpPr>
        <p:spPr>
          <a:xfrm>
            <a:off x="3327099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1B224944-E642-6E48-BA0E-972F87215C63}"/>
              </a:ext>
            </a:extLst>
          </p:cNvPr>
          <p:cNvCxnSpPr>
            <a:endCxn id="61" idx="1"/>
          </p:cNvCxnSpPr>
          <p:nvPr/>
        </p:nvCxnSpPr>
        <p:spPr>
          <a:xfrm>
            <a:off x="3030884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6B3A3CC0-0CE9-984B-A821-1AD7FB72996D}"/>
              </a:ext>
            </a:extLst>
          </p:cNvPr>
          <p:cNvSpPr txBox="1"/>
          <p:nvPr/>
        </p:nvSpPr>
        <p:spPr>
          <a:xfrm>
            <a:off x="3074390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FF0FFA78-4186-2840-8D53-FF652BF43260}"/>
              </a:ext>
            </a:extLst>
          </p:cNvPr>
          <p:cNvSpPr txBox="1"/>
          <p:nvPr/>
        </p:nvSpPr>
        <p:spPr>
          <a:xfrm>
            <a:off x="4113106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C998480-4243-7E48-A570-1FC5E2A8E9E5}"/>
              </a:ext>
            </a:extLst>
          </p:cNvPr>
          <p:cNvSpPr txBox="1"/>
          <p:nvPr/>
        </p:nvSpPr>
        <p:spPr>
          <a:xfrm>
            <a:off x="3315879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36091C95-8953-6743-B585-AA8D4C20E9B5}"/>
              </a:ext>
            </a:extLst>
          </p:cNvPr>
          <p:cNvSpPr/>
          <p:nvPr/>
        </p:nvSpPr>
        <p:spPr>
          <a:xfrm>
            <a:off x="1068221" y="40617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A3027BBA-922D-4349-8D0B-295552DC152E}"/>
              </a:ext>
            </a:extLst>
          </p:cNvPr>
          <p:cNvSpPr/>
          <p:nvPr/>
        </p:nvSpPr>
        <p:spPr>
          <a:xfrm>
            <a:off x="1068221" y="33439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6D95C85D-6AE1-A14C-8415-3180F4506EA6}"/>
              </a:ext>
            </a:extLst>
          </p:cNvPr>
          <p:cNvCxnSpPr>
            <a:endCxn id="76" idx="0"/>
          </p:cNvCxnSpPr>
          <p:nvPr/>
        </p:nvCxnSpPr>
        <p:spPr>
          <a:xfrm flipH="1">
            <a:off x="1182521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2F1B46FD-8FBE-AC43-9C71-4E641B382FBA}"/>
              </a:ext>
            </a:extLst>
          </p:cNvPr>
          <p:cNvCxnSpPr>
            <a:stCxn id="76" idx="4"/>
            <a:endCxn id="75" idx="0"/>
          </p:cNvCxnSpPr>
          <p:nvPr/>
        </p:nvCxnSpPr>
        <p:spPr>
          <a:xfrm>
            <a:off x="1182521" y="357251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>
            <a:extLst>
              <a:ext uri="{FF2B5EF4-FFF2-40B4-BE49-F238E27FC236}">
                <a16:creationId xmlns:a16="http://schemas.microsoft.com/office/drawing/2014/main" id="{81CD05F0-88B0-B040-AAE0-09B11D078243}"/>
              </a:ext>
            </a:extLst>
          </p:cNvPr>
          <p:cNvSpPr txBox="1"/>
          <p:nvPr/>
        </p:nvSpPr>
        <p:spPr>
          <a:xfrm>
            <a:off x="1067334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A33C4AF2-FF64-1A44-8CE0-CE3AF10E0DC5}"/>
              </a:ext>
            </a:extLst>
          </p:cNvPr>
          <p:cNvSpPr txBox="1"/>
          <p:nvPr/>
        </p:nvSpPr>
        <p:spPr>
          <a:xfrm>
            <a:off x="853305" y="36324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C4188B2A-A294-5F41-80F7-E1610EE9A00D}"/>
              </a:ext>
            </a:extLst>
          </p:cNvPr>
          <p:cNvSpPr/>
          <p:nvPr/>
        </p:nvSpPr>
        <p:spPr>
          <a:xfrm>
            <a:off x="1066800" y="474869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3BF88847-2C2F-FE4F-A339-29681E6C2D81}"/>
              </a:ext>
            </a:extLst>
          </p:cNvPr>
          <p:cNvSpPr/>
          <p:nvPr/>
        </p:nvSpPr>
        <p:spPr>
          <a:xfrm>
            <a:off x="1066801" y="53623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EA5D1A1C-BB46-E441-81BF-9E347D857278}"/>
              </a:ext>
            </a:extLst>
          </p:cNvPr>
          <p:cNvCxnSpPr>
            <a:endCxn id="81" idx="0"/>
          </p:cNvCxnSpPr>
          <p:nvPr/>
        </p:nvCxnSpPr>
        <p:spPr>
          <a:xfrm flipH="1">
            <a:off x="1181100" y="4291584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6482C39B-7249-E34B-93FC-5F9154D67D34}"/>
              </a:ext>
            </a:extLst>
          </p:cNvPr>
          <p:cNvCxnSpPr/>
          <p:nvPr/>
        </p:nvCxnSpPr>
        <p:spPr>
          <a:xfrm>
            <a:off x="1181100" y="497729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TextBox 84">
            <a:extLst>
              <a:ext uri="{FF2B5EF4-FFF2-40B4-BE49-F238E27FC236}">
                <a16:creationId xmlns:a16="http://schemas.microsoft.com/office/drawing/2014/main" id="{189D48C9-D21D-D147-9477-1BD4D12EF0AA}"/>
              </a:ext>
            </a:extLst>
          </p:cNvPr>
          <p:cNvSpPr txBox="1"/>
          <p:nvPr/>
        </p:nvSpPr>
        <p:spPr>
          <a:xfrm>
            <a:off x="895355" y="50165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C3EA305-C877-7445-9522-986B920E401C}"/>
              </a:ext>
            </a:extLst>
          </p:cNvPr>
          <p:cNvSpPr txBox="1"/>
          <p:nvPr/>
        </p:nvSpPr>
        <p:spPr>
          <a:xfrm>
            <a:off x="895355" y="434563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6C9D0072-F3DB-2C40-8419-53404641AA96}"/>
              </a:ext>
            </a:extLst>
          </p:cNvPr>
          <p:cNvSpPr/>
          <p:nvPr/>
        </p:nvSpPr>
        <p:spPr>
          <a:xfrm>
            <a:off x="4343401" y="33598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A52A4DDC-E2F8-4C47-83F3-0ED3113599BD}"/>
              </a:ext>
            </a:extLst>
          </p:cNvPr>
          <p:cNvCxnSpPr>
            <a:stCxn id="41" idx="5"/>
          </p:cNvCxnSpPr>
          <p:nvPr/>
        </p:nvCxnSpPr>
        <p:spPr>
          <a:xfrm>
            <a:off x="3928922" y="2837111"/>
            <a:ext cx="528779" cy="51572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Oval 88">
            <a:extLst>
              <a:ext uri="{FF2B5EF4-FFF2-40B4-BE49-F238E27FC236}">
                <a16:creationId xmlns:a16="http://schemas.microsoft.com/office/drawing/2014/main" id="{1D33BB59-39ED-304B-AB56-2C0DD4EDFE15}"/>
              </a:ext>
            </a:extLst>
          </p:cNvPr>
          <p:cNvSpPr/>
          <p:nvPr/>
        </p:nvSpPr>
        <p:spPr>
          <a:xfrm>
            <a:off x="4342269" y="39814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428FB8B4-E594-9245-95FA-0787882B15A0}"/>
              </a:ext>
            </a:extLst>
          </p:cNvPr>
          <p:cNvCxnSpPr/>
          <p:nvPr/>
        </p:nvCxnSpPr>
        <p:spPr>
          <a:xfrm>
            <a:off x="4456568" y="359644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Box 90">
            <a:extLst>
              <a:ext uri="{FF2B5EF4-FFF2-40B4-BE49-F238E27FC236}">
                <a16:creationId xmlns:a16="http://schemas.microsoft.com/office/drawing/2014/main" id="{FEF6E4BD-C23F-AD4C-9832-C3BE24BA5F5B}"/>
              </a:ext>
            </a:extLst>
          </p:cNvPr>
          <p:cNvSpPr txBox="1"/>
          <p:nvPr/>
        </p:nvSpPr>
        <p:spPr>
          <a:xfrm>
            <a:off x="3945268" y="300335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CC888D3-A367-334C-A121-E34FCC4D682B}"/>
              </a:ext>
            </a:extLst>
          </p:cNvPr>
          <p:cNvSpPr txBox="1"/>
          <p:nvPr/>
        </p:nvSpPr>
        <p:spPr>
          <a:xfrm>
            <a:off x="4156486" y="36007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2EEAA9FE-351E-7549-AB5B-AF7A8CDCB113}"/>
              </a:ext>
            </a:extLst>
          </p:cNvPr>
          <p:cNvSpPr>
            <a:spLocks noChangeAspect="1"/>
          </p:cNvSpPr>
          <p:nvPr/>
        </p:nvSpPr>
        <p:spPr>
          <a:xfrm>
            <a:off x="2895600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038E3B6-22D6-A743-B548-F638A04B0B3E}"/>
              </a:ext>
            </a:extLst>
          </p:cNvPr>
          <p:cNvSpPr txBox="1"/>
          <p:nvPr/>
        </p:nvSpPr>
        <p:spPr>
          <a:xfrm>
            <a:off x="2874364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F9A4B47D-A558-1C44-ACE7-7FD622B22665}"/>
              </a:ext>
            </a:extLst>
          </p:cNvPr>
          <p:cNvSpPr txBox="1"/>
          <p:nvPr/>
        </p:nvSpPr>
        <p:spPr>
          <a:xfrm>
            <a:off x="1981199" y="0"/>
            <a:ext cx="5246639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400" spc="8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</a:t>
            </a:r>
            <a:r>
              <a:rPr lang="en-US" sz="3400" b="1" spc="800" dirty="0" err="1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</a:t>
            </a:r>
            <a:r>
              <a:rPr lang="en-US" sz="3400" spc="800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endParaRPr lang="en-US" sz="3400" spc="8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BC43AEF4-3589-5745-A2EC-71640CE92674}"/>
              </a:ext>
            </a:extLst>
          </p:cNvPr>
          <p:cNvSpPr txBox="1"/>
          <p:nvPr/>
        </p:nvSpPr>
        <p:spPr>
          <a:xfrm>
            <a:off x="5790069" y="4358313"/>
            <a:ext cx="3070673" cy="138499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latin typeface="Optima" panose="02000503060000020004" pitchFamily="2" charset="0"/>
              </a:rPr>
              <a:t>Pattern    Positions</a:t>
            </a:r>
          </a:p>
          <a:p>
            <a:pPr algn="ctr"/>
            <a:endParaRPr lang="en-US" sz="2800" b="1" dirty="0">
              <a:latin typeface="Optima" panose="02000503060000020004" pitchFamily="2" charset="0"/>
            </a:endParaRP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pan		0</a:t>
            </a:r>
          </a:p>
        </p:txBody>
      </p:sp>
    </p:spTree>
    <p:extLst>
      <p:ext uri="{BB962C8B-B14F-4D97-AF65-F5344CB8AC3E}">
        <p14:creationId xmlns:p14="http://schemas.microsoft.com/office/powerpoint/2010/main" val="2696999719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54992ED-EFEB-F842-87CB-2146E58B5B6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2326895F-4644-BE46-AACA-C63BB9787155}"/>
              </a:ext>
            </a:extLst>
          </p:cNvPr>
          <p:cNvSpPr/>
          <p:nvPr/>
        </p:nvSpPr>
        <p:spPr>
          <a:xfrm>
            <a:off x="1562099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A4711706-8DB7-C547-927C-7B7CE59AFC03}"/>
              </a:ext>
            </a:extLst>
          </p:cNvPr>
          <p:cNvSpPr/>
          <p:nvPr/>
        </p:nvSpPr>
        <p:spPr>
          <a:xfrm>
            <a:off x="1802887" y="2031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59E7174-9530-3D4F-9032-825A62550E73}"/>
              </a:ext>
            </a:extLst>
          </p:cNvPr>
          <p:cNvSpPr/>
          <p:nvPr/>
        </p:nvSpPr>
        <p:spPr>
          <a:xfrm>
            <a:off x="1562099" y="263793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94273714-3867-B347-8C81-B8557417EE9C}"/>
              </a:ext>
            </a:extLst>
          </p:cNvPr>
          <p:cNvCxnSpPr>
            <a:stCxn id="4" idx="3"/>
            <a:endCxn id="5" idx="0"/>
          </p:cNvCxnSpPr>
          <p:nvPr/>
        </p:nvCxnSpPr>
        <p:spPr>
          <a:xfrm flipH="1">
            <a:off x="1676399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AFB87C8-258D-0641-9504-88ED4D0EAD27}"/>
              </a:ext>
            </a:extLst>
          </p:cNvPr>
          <p:cNvCxnSpPr>
            <a:stCxn id="5" idx="4"/>
            <a:endCxn id="3" idx="0"/>
          </p:cNvCxnSpPr>
          <p:nvPr/>
        </p:nvCxnSpPr>
        <p:spPr>
          <a:xfrm>
            <a:off x="1676399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03BE61ED-805F-924B-9073-FAC84C326523}"/>
              </a:ext>
            </a:extLst>
          </p:cNvPr>
          <p:cNvSpPr txBox="1"/>
          <p:nvPr/>
        </p:nvSpPr>
        <p:spPr>
          <a:xfrm>
            <a:off x="1909659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24A9686-1194-884A-9E00-0B066507B87B}"/>
              </a:ext>
            </a:extLst>
          </p:cNvPr>
          <p:cNvSpPr txBox="1"/>
          <p:nvPr/>
        </p:nvSpPr>
        <p:spPr>
          <a:xfrm>
            <a:off x="1371600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B7E995E-2EED-A540-B801-4D668B6E831A}"/>
              </a:ext>
            </a:extLst>
          </p:cNvPr>
          <p:cNvSpPr txBox="1"/>
          <p:nvPr/>
        </p:nvSpPr>
        <p:spPr>
          <a:xfrm>
            <a:off x="1371600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851986D-A8B0-E147-8EBF-4CA554B37220}"/>
              </a:ext>
            </a:extLst>
          </p:cNvPr>
          <p:cNvCxnSpPr>
            <a:endCxn id="4" idx="7"/>
          </p:cNvCxnSpPr>
          <p:nvPr/>
        </p:nvCxnSpPr>
        <p:spPr>
          <a:xfrm flipH="1">
            <a:off x="1998008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98422B58-D06D-FE4E-97B9-F7B618ADEB3F}"/>
              </a:ext>
            </a:extLst>
          </p:cNvPr>
          <p:cNvSpPr/>
          <p:nvPr/>
        </p:nvSpPr>
        <p:spPr>
          <a:xfrm>
            <a:off x="2821095" y="33510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CCC0E386-4096-974B-8FDF-3785B0B345D5}"/>
              </a:ext>
            </a:extLst>
          </p:cNvPr>
          <p:cNvSpPr/>
          <p:nvPr/>
        </p:nvSpPr>
        <p:spPr>
          <a:xfrm>
            <a:off x="2821094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E758DE0-457B-BA48-98D9-C9B322AE6AF9}"/>
              </a:ext>
            </a:extLst>
          </p:cNvPr>
          <p:cNvCxnSpPr>
            <a:endCxn id="13" idx="0"/>
          </p:cNvCxnSpPr>
          <p:nvPr/>
        </p:nvCxnSpPr>
        <p:spPr>
          <a:xfrm flipH="1">
            <a:off x="2935394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F745D3EB-0E8C-F54F-8271-41BC32C8A26D}"/>
              </a:ext>
            </a:extLst>
          </p:cNvPr>
          <p:cNvSpPr/>
          <p:nvPr/>
        </p:nvSpPr>
        <p:spPr>
          <a:xfrm>
            <a:off x="2821095" y="26332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4A373B17-1471-7642-AC66-B95DBD9D9E21}"/>
              </a:ext>
            </a:extLst>
          </p:cNvPr>
          <p:cNvCxnSpPr>
            <a:stCxn id="13" idx="4"/>
            <a:endCxn id="15" idx="0"/>
          </p:cNvCxnSpPr>
          <p:nvPr/>
        </p:nvCxnSpPr>
        <p:spPr>
          <a:xfrm>
            <a:off x="2935394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8D7670F3-B815-D442-93C1-9942EC64A78E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>
            <a:off x="2935395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AAA98C5D-1EE6-D140-8079-848A99B505BC}"/>
              </a:ext>
            </a:extLst>
          </p:cNvPr>
          <p:cNvSpPr txBox="1"/>
          <p:nvPr/>
        </p:nvSpPr>
        <p:spPr>
          <a:xfrm>
            <a:off x="2759375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E4B55E5-A2B1-0744-BFBB-0E377D5081C6}"/>
              </a:ext>
            </a:extLst>
          </p:cNvPr>
          <p:cNvSpPr txBox="1"/>
          <p:nvPr/>
        </p:nvSpPr>
        <p:spPr>
          <a:xfrm>
            <a:off x="2667000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A6FC729-C726-D84C-9CF9-D67B82C88272}"/>
              </a:ext>
            </a:extLst>
          </p:cNvPr>
          <p:cNvSpPr txBox="1"/>
          <p:nvPr/>
        </p:nvSpPr>
        <p:spPr>
          <a:xfrm>
            <a:off x="2667000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9F7AC29-C80C-7242-B4D5-9E7C17ABE489}"/>
              </a:ext>
            </a:extLst>
          </p:cNvPr>
          <p:cNvSpPr/>
          <p:nvPr/>
        </p:nvSpPr>
        <p:spPr>
          <a:xfrm>
            <a:off x="4876801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17C9B89-64E8-7747-A933-20F5DEB49CA1}"/>
              </a:ext>
            </a:extLst>
          </p:cNvPr>
          <p:cNvSpPr/>
          <p:nvPr/>
        </p:nvSpPr>
        <p:spPr>
          <a:xfrm>
            <a:off x="4876800" y="20148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E5D123BA-E537-624A-9D13-5C5F63C3EC54}"/>
              </a:ext>
            </a:extLst>
          </p:cNvPr>
          <p:cNvSpPr/>
          <p:nvPr/>
        </p:nvSpPr>
        <p:spPr>
          <a:xfrm>
            <a:off x="4876801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271C7DD8-31CA-7942-99AE-8B3EF659CB94}"/>
              </a:ext>
            </a:extLst>
          </p:cNvPr>
          <p:cNvCxnSpPr>
            <a:stCxn id="22" idx="4"/>
            <a:endCxn id="23" idx="0"/>
          </p:cNvCxnSpPr>
          <p:nvPr/>
        </p:nvCxnSpPr>
        <p:spPr>
          <a:xfrm>
            <a:off x="4991100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B2A7C471-FF5A-4147-B85C-23FDF161A374}"/>
              </a:ext>
            </a:extLst>
          </p:cNvPr>
          <p:cNvCxnSpPr>
            <a:stCxn id="23" idx="4"/>
            <a:endCxn id="21" idx="0"/>
          </p:cNvCxnSpPr>
          <p:nvPr/>
        </p:nvCxnSpPr>
        <p:spPr>
          <a:xfrm>
            <a:off x="4991101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AB6159AD-A45B-8042-BA56-3FBB01118ED8}"/>
              </a:ext>
            </a:extLst>
          </p:cNvPr>
          <p:cNvSpPr txBox="1"/>
          <p:nvPr/>
        </p:nvSpPr>
        <p:spPr>
          <a:xfrm>
            <a:off x="4686302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58C134D-7384-084A-B296-FD66CC359D4A}"/>
              </a:ext>
            </a:extLst>
          </p:cNvPr>
          <p:cNvSpPr txBox="1"/>
          <p:nvPr/>
        </p:nvSpPr>
        <p:spPr>
          <a:xfrm>
            <a:off x="4686302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C3D8897-DB90-E747-800C-E2559F085236}"/>
              </a:ext>
            </a:extLst>
          </p:cNvPr>
          <p:cNvCxnSpPr>
            <a:endCxn id="22" idx="0"/>
          </p:cNvCxnSpPr>
          <p:nvPr/>
        </p:nvCxnSpPr>
        <p:spPr>
          <a:xfrm>
            <a:off x="3238500" y="1267641"/>
            <a:ext cx="1752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55E731DA-9D1E-834B-8007-1664EF87A120}"/>
              </a:ext>
            </a:extLst>
          </p:cNvPr>
          <p:cNvSpPr/>
          <p:nvPr/>
        </p:nvSpPr>
        <p:spPr>
          <a:xfrm>
            <a:off x="2821095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89AD88E2-0BFC-854D-AD89-898EA6E7A840}"/>
              </a:ext>
            </a:extLst>
          </p:cNvPr>
          <p:cNvSpPr/>
          <p:nvPr/>
        </p:nvSpPr>
        <p:spPr>
          <a:xfrm>
            <a:off x="2821095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8CDA35CE-E17B-564A-BED2-6F8C8EA9DCC7}"/>
              </a:ext>
            </a:extLst>
          </p:cNvPr>
          <p:cNvCxnSpPr>
            <a:endCxn id="30" idx="0"/>
          </p:cNvCxnSpPr>
          <p:nvPr/>
        </p:nvCxnSpPr>
        <p:spPr>
          <a:xfrm>
            <a:off x="2935394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03CF2CB1-7180-5F47-B078-5E7F6D18FBDF}"/>
              </a:ext>
            </a:extLst>
          </p:cNvPr>
          <p:cNvCxnSpPr>
            <a:stCxn id="30" idx="4"/>
            <a:endCxn id="29" idx="0"/>
          </p:cNvCxnSpPr>
          <p:nvPr/>
        </p:nvCxnSpPr>
        <p:spPr>
          <a:xfrm>
            <a:off x="2935395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64098B40-C842-7A40-9619-825C65699FFF}"/>
              </a:ext>
            </a:extLst>
          </p:cNvPr>
          <p:cNvSpPr txBox="1"/>
          <p:nvPr/>
        </p:nvSpPr>
        <p:spPr>
          <a:xfrm>
            <a:off x="2667000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2763795-7E95-0649-BCBD-76EC386F07CD}"/>
              </a:ext>
            </a:extLst>
          </p:cNvPr>
          <p:cNvSpPr txBox="1"/>
          <p:nvPr/>
        </p:nvSpPr>
        <p:spPr>
          <a:xfrm>
            <a:off x="2667000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66F99095-57B8-3442-9644-4661D78154A4}"/>
              </a:ext>
            </a:extLst>
          </p:cNvPr>
          <p:cNvSpPr/>
          <p:nvPr/>
        </p:nvSpPr>
        <p:spPr>
          <a:xfrm>
            <a:off x="2821095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CD2F78F-8FF7-E141-B073-8EBBDB44402E}"/>
              </a:ext>
            </a:extLst>
          </p:cNvPr>
          <p:cNvCxnSpPr>
            <a:endCxn id="35" idx="0"/>
          </p:cNvCxnSpPr>
          <p:nvPr/>
        </p:nvCxnSpPr>
        <p:spPr>
          <a:xfrm>
            <a:off x="2935394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5B8BFFA0-23D5-3A44-A01A-1CE6A5FC4E8E}"/>
              </a:ext>
            </a:extLst>
          </p:cNvPr>
          <p:cNvSpPr txBox="1"/>
          <p:nvPr/>
        </p:nvSpPr>
        <p:spPr>
          <a:xfrm>
            <a:off x="2667000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C9EE0E65-C082-154E-B5A1-571C1EF867B1}"/>
              </a:ext>
            </a:extLst>
          </p:cNvPr>
          <p:cNvSpPr/>
          <p:nvPr/>
        </p:nvSpPr>
        <p:spPr>
          <a:xfrm>
            <a:off x="3733801" y="2026587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BAE423C2-8222-EA41-A047-CC7FEABE664E}"/>
              </a:ext>
            </a:extLst>
          </p:cNvPr>
          <p:cNvCxnSpPr>
            <a:endCxn id="38" idx="0"/>
          </p:cNvCxnSpPr>
          <p:nvPr/>
        </p:nvCxnSpPr>
        <p:spPr>
          <a:xfrm>
            <a:off x="3238500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14189540-703F-1A48-9F61-E59F1292B906}"/>
              </a:ext>
            </a:extLst>
          </p:cNvPr>
          <p:cNvSpPr/>
          <p:nvPr/>
        </p:nvSpPr>
        <p:spPr>
          <a:xfrm>
            <a:off x="3733801" y="3359873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FBEA8544-E004-4C45-BD17-6486104E598E}"/>
              </a:ext>
            </a:extLst>
          </p:cNvPr>
          <p:cNvSpPr/>
          <p:nvPr/>
        </p:nvSpPr>
        <p:spPr>
          <a:xfrm>
            <a:off x="3733801" y="2641989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68CD1B2-988C-A941-80A1-E09279263D86}"/>
              </a:ext>
            </a:extLst>
          </p:cNvPr>
          <p:cNvCxnSpPr>
            <a:endCxn id="41" idx="0"/>
          </p:cNvCxnSpPr>
          <p:nvPr/>
        </p:nvCxnSpPr>
        <p:spPr>
          <a:xfrm>
            <a:off x="3848100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29A8E12A-2BFA-4741-880C-655CC068EFEC}"/>
              </a:ext>
            </a:extLst>
          </p:cNvPr>
          <p:cNvCxnSpPr>
            <a:stCxn id="41" idx="4"/>
            <a:endCxn id="40" idx="0"/>
          </p:cNvCxnSpPr>
          <p:nvPr/>
        </p:nvCxnSpPr>
        <p:spPr>
          <a:xfrm>
            <a:off x="3848101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600D2EFC-4FEA-974A-989B-E3C89BDD7885}"/>
              </a:ext>
            </a:extLst>
          </p:cNvPr>
          <p:cNvSpPr txBox="1"/>
          <p:nvPr/>
        </p:nvSpPr>
        <p:spPr>
          <a:xfrm>
            <a:off x="3543302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43E751-6C3E-8C4F-A7BA-41FC75EA1186}"/>
              </a:ext>
            </a:extLst>
          </p:cNvPr>
          <p:cNvSpPr txBox="1"/>
          <p:nvPr/>
        </p:nvSpPr>
        <p:spPr>
          <a:xfrm>
            <a:off x="3543302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B59B6E56-13DD-2148-A584-C4F8F5CFEFFB}"/>
              </a:ext>
            </a:extLst>
          </p:cNvPr>
          <p:cNvSpPr/>
          <p:nvPr/>
        </p:nvSpPr>
        <p:spPr>
          <a:xfrm>
            <a:off x="2110058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66591BC5-9CEE-AB4E-BEB3-5F2CF79FF7EE}"/>
              </a:ext>
            </a:extLst>
          </p:cNvPr>
          <p:cNvCxnSpPr>
            <a:endCxn id="46" idx="0"/>
          </p:cNvCxnSpPr>
          <p:nvPr/>
        </p:nvCxnSpPr>
        <p:spPr>
          <a:xfrm>
            <a:off x="1757220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Oval 47">
            <a:extLst>
              <a:ext uri="{FF2B5EF4-FFF2-40B4-BE49-F238E27FC236}">
                <a16:creationId xmlns:a16="http://schemas.microsoft.com/office/drawing/2014/main" id="{E0D759B2-652A-EE4F-B681-C6FE99B7B633}"/>
              </a:ext>
            </a:extLst>
          </p:cNvPr>
          <p:cNvSpPr/>
          <p:nvPr/>
        </p:nvSpPr>
        <p:spPr>
          <a:xfrm>
            <a:off x="2108926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F549F50-A8D0-944E-AB62-6331C0CE1B19}"/>
              </a:ext>
            </a:extLst>
          </p:cNvPr>
          <p:cNvCxnSpPr/>
          <p:nvPr/>
        </p:nvCxnSpPr>
        <p:spPr>
          <a:xfrm>
            <a:off x="2238948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AFF56100-48E0-DE43-8291-3AA93E2ADC6E}"/>
              </a:ext>
            </a:extLst>
          </p:cNvPr>
          <p:cNvSpPr/>
          <p:nvPr/>
        </p:nvSpPr>
        <p:spPr>
          <a:xfrm>
            <a:off x="2107793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F51D78B4-F369-0240-B884-6504F9178D9A}"/>
              </a:ext>
            </a:extLst>
          </p:cNvPr>
          <p:cNvSpPr/>
          <p:nvPr/>
        </p:nvSpPr>
        <p:spPr>
          <a:xfrm>
            <a:off x="2107794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CA067AE-6A7E-994A-A5A9-7870930E622F}"/>
              </a:ext>
            </a:extLst>
          </p:cNvPr>
          <p:cNvCxnSpPr>
            <a:stCxn id="48" idx="4"/>
            <a:endCxn id="50" idx="0"/>
          </p:cNvCxnSpPr>
          <p:nvPr/>
        </p:nvCxnSpPr>
        <p:spPr>
          <a:xfrm flipH="1">
            <a:off x="2222093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11962C1-DEFA-1D4D-97F6-D911165FFCF3}"/>
              </a:ext>
            </a:extLst>
          </p:cNvPr>
          <p:cNvCxnSpPr/>
          <p:nvPr/>
        </p:nvCxnSpPr>
        <p:spPr>
          <a:xfrm>
            <a:off x="2222093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7F0C4DA4-B5DF-4B4D-99D6-CA950FBB67BB}"/>
              </a:ext>
            </a:extLst>
          </p:cNvPr>
          <p:cNvSpPr txBox="1"/>
          <p:nvPr/>
        </p:nvSpPr>
        <p:spPr>
          <a:xfrm>
            <a:off x="1909659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2402D21-45B2-634A-B339-5F61E999DE47}"/>
              </a:ext>
            </a:extLst>
          </p:cNvPr>
          <p:cNvSpPr txBox="1"/>
          <p:nvPr/>
        </p:nvSpPr>
        <p:spPr>
          <a:xfrm>
            <a:off x="1936348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1F51836-693C-C74F-B05D-743926E42212}"/>
              </a:ext>
            </a:extLst>
          </p:cNvPr>
          <p:cNvSpPr txBox="1"/>
          <p:nvPr/>
        </p:nvSpPr>
        <p:spPr>
          <a:xfrm>
            <a:off x="1929416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85A66AC-5053-4B41-AF3C-532025DED01E}"/>
              </a:ext>
            </a:extLst>
          </p:cNvPr>
          <p:cNvSpPr txBox="1"/>
          <p:nvPr/>
        </p:nvSpPr>
        <p:spPr>
          <a:xfrm>
            <a:off x="1769876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518CB8FE-BA40-D042-A253-D10907AF8CA2}"/>
              </a:ext>
            </a:extLst>
          </p:cNvPr>
          <p:cNvSpPr/>
          <p:nvPr/>
        </p:nvSpPr>
        <p:spPr>
          <a:xfrm>
            <a:off x="2106662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8C584A4A-DD04-6743-AE91-E1E95A23CF65}"/>
              </a:ext>
            </a:extLst>
          </p:cNvPr>
          <p:cNvCxnSpPr/>
          <p:nvPr/>
        </p:nvCxnSpPr>
        <p:spPr>
          <a:xfrm>
            <a:off x="2220961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A81F33AD-D451-B745-BF36-D9B4F49110FB}"/>
              </a:ext>
            </a:extLst>
          </p:cNvPr>
          <p:cNvSpPr txBox="1"/>
          <p:nvPr/>
        </p:nvSpPr>
        <p:spPr>
          <a:xfrm>
            <a:off x="1920879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4A2CEEC0-AD0C-FB41-9277-2C5738317B50}"/>
              </a:ext>
            </a:extLst>
          </p:cNvPr>
          <p:cNvSpPr/>
          <p:nvPr/>
        </p:nvSpPr>
        <p:spPr>
          <a:xfrm>
            <a:off x="3499677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1F56DEFE-A623-4449-8A72-F93F654023CB}"/>
              </a:ext>
            </a:extLst>
          </p:cNvPr>
          <p:cNvSpPr/>
          <p:nvPr/>
        </p:nvSpPr>
        <p:spPr>
          <a:xfrm>
            <a:off x="3498544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A770493E-09C8-4345-8DE0-B433BCB94EA7}"/>
              </a:ext>
            </a:extLst>
          </p:cNvPr>
          <p:cNvSpPr/>
          <p:nvPr/>
        </p:nvSpPr>
        <p:spPr>
          <a:xfrm>
            <a:off x="3498545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CFE505B5-CF2C-6D42-8DDD-EAEB9071843D}"/>
              </a:ext>
            </a:extLst>
          </p:cNvPr>
          <p:cNvCxnSpPr>
            <a:stCxn id="61" idx="4"/>
            <a:endCxn id="62" idx="0"/>
          </p:cNvCxnSpPr>
          <p:nvPr/>
        </p:nvCxnSpPr>
        <p:spPr>
          <a:xfrm flipH="1">
            <a:off x="3612844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9A2BBE3C-DD7B-7B41-923C-3AFF0BEA0964}"/>
              </a:ext>
            </a:extLst>
          </p:cNvPr>
          <p:cNvCxnSpPr/>
          <p:nvPr/>
        </p:nvCxnSpPr>
        <p:spPr>
          <a:xfrm>
            <a:off x="3612844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Oval 65">
            <a:extLst>
              <a:ext uri="{FF2B5EF4-FFF2-40B4-BE49-F238E27FC236}">
                <a16:creationId xmlns:a16="http://schemas.microsoft.com/office/drawing/2014/main" id="{B9EA6327-D1EA-D444-8284-9D3C0456AA08}"/>
              </a:ext>
            </a:extLst>
          </p:cNvPr>
          <p:cNvSpPr/>
          <p:nvPr/>
        </p:nvSpPr>
        <p:spPr>
          <a:xfrm>
            <a:off x="3497413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1F852267-BFD7-C944-AE7E-9A72F3CEE274}"/>
              </a:ext>
            </a:extLst>
          </p:cNvPr>
          <p:cNvCxnSpPr/>
          <p:nvPr/>
        </p:nvCxnSpPr>
        <p:spPr>
          <a:xfrm>
            <a:off x="3611712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1B436B1F-F711-8743-9EFA-40F93AACA853}"/>
              </a:ext>
            </a:extLst>
          </p:cNvPr>
          <p:cNvSpPr txBox="1"/>
          <p:nvPr/>
        </p:nvSpPr>
        <p:spPr>
          <a:xfrm>
            <a:off x="3300410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5611791F-AD0B-9D41-8CB1-4CB278F86F56}"/>
              </a:ext>
            </a:extLst>
          </p:cNvPr>
          <p:cNvSpPr txBox="1"/>
          <p:nvPr/>
        </p:nvSpPr>
        <p:spPr>
          <a:xfrm>
            <a:off x="3311630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6F9EBE9-F2F6-0048-AA9C-2F86ECA1C0A5}"/>
              </a:ext>
            </a:extLst>
          </p:cNvPr>
          <p:cNvSpPr txBox="1"/>
          <p:nvPr/>
        </p:nvSpPr>
        <p:spPr>
          <a:xfrm>
            <a:off x="3327099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1B224944-E642-6E48-BA0E-972F87215C63}"/>
              </a:ext>
            </a:extLst>
          </p:cNvPr>
          <p:cNvCxnSpPr>
            <a:endCxn id="61" idx="1"/>
          </p:cNvCxnSpPr>
          <p:nvPr/>
        </p:nvCxnSpPr>
        <p:spPr>
          <a:xfrm>
            <a:off x="3030884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6B3A3CC0-0CE9-984B-A821-1AD7FB72996D}"/>
              </a:ext>
            </a:extLst>
          </p:cNvPr>
          <p:cNvSpPr txBox="1"/>
          <p:nvPr/>
        </p:nvSpPr>
        <p:spPr>
          <a:xfrm>
            <a:off x="3074390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FF0FFA78-4186-2840-8D53-FF652BF43260}"/>
              </a:ext>
            </a:extLst>
          </p:cNvPr>
          <p:cNvSpPr txBox="1"/>
          <p:nvPr/>
        </p:nvSpPr>
        <p:spPr>
          <a:xfrm>
            <a:off x="4113106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C998480-4243-7E48-A570-1FC5E2A8E9E5}"/>
              </a:ext>
            </a:extLst>
          </p:cNvPr>
          <p:cNvSpPr txBox="1"/>
          <p:nvPr/>
        </p:nvSpPr>
        <p:spPr>
          <a:xfrm>
            <a:off x="3315879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36091C95-8953-6743-B585-AA8D4C20E9B5}"/>
              </a:ext>
            </a:extLst>
          </p:cNvPr>
          <p:cNvSpPr/>
          <p:nvPr/>
        </p:nvSpPr>
        <p:spPr>
          <a:xfrm>
            <a:off x="1068221" y="40617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A3027BBA-922D-4349-8D0B-295552DC152E}"/>
              </a:ext>
            </a:extLst>
          </p:cNvPr>
          <p:cNvSpPr/>
          <p:nvPr/>
        </p:nvSpPr>
        <p:spPr>
          <a:xfrm>
            <a:off x="1068221" y="33439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6D95C85D-6AE1-A14C-8415-3180F4506EA6}"/>
              </a:ext>
            </a:extLst>
          </p:cNvPr>
          <p:cNvCxnSpPr>
            <a:endCxn id="76" idx="0"/>
          </p:cNvCxnSpPr>
          <p:nvPr/>
        </p:nvCxnSpPr>
        <p:spPr>
          <a:xfrm flipH="1">
            <a:off x="1182521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2F1B46FD-8FBE-AC43-9C71-4E641B382FBA}"/>
              </a:ext>
            </a:extLst>
          </p:cNvPr>
          <p:cNvCxnSpPr>
            <a:stCxn id="76" idx="4"/>
            <a:endCxn id="75" idx="0"/>
          </p:cNvCxnSpPr>
          <p:nvPr/>
        </p:nvCxnSpPr>
        <p:spPr>
          <a:xfrm>
            <a:off x="1182521" y="357251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>
            <a:extLst>
              <a:ext uri="{FF2B5EF4-FFF2-40B4-BE49-F238E27FC236}">
                <a16:creationId xmlns:a16="http://schemas.microsoft.com/office/drawing/2014/main" id="{81CD05F0-88B0-B040-AAE0-09B11D078243}"/>
              </a:ext>
            </a:extLst>
          </p:cNvPr>
          <p:cNvSpPr txBox="1"/>
          <p:nvPr/>
        </p:nvSpPr>
        <p:spPr>
          <a:xfrm>
            <a:off x="1067334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A33C4AF2-FF64-1A44-8CE0-CE3AF10E0DC5}"/>
              </a:ext>
            </a:extLst>
          </p:cNvPr>
          <p:cNvSpPr txBox="1"/>
          <p:nvPr/>
        </p:nvSpPr>
        <p:spPr>
          <a:xfrm>
            <a:off x="853305" y="36324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C4188B2A-A294-5F41-80F7-E1610EE9A00D}"/>
              </a:ext>
            </a:extLst>
          </p:cNvPr>
          <p:cNvSpPr/>
          <p:nvPr/>
        </p:nvSpPr>
        <p:spPr>
          <a:xfrm>
            <a:off x="1066800" y="474869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3BF88847-2C2F-FE4F-A339-29681E6C2D81}"/>
              </a:ext>
            </a:extLst>
          </p:cNvPr>
          <p:cNvSpPr/>
          <p:nvPr/>
        </p:nvSpPr>
        <p:spPr>
          <a:xfrm>
            <a:off x="1066801" y="53623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EA5D1A1C-BB46-E441-81BF-9E347D857278}"/>
              </a:ext>
            </a:extLst>
          </p:cNvPr>
          <p:cNvCxnSpPr>
            <a:endCxn id="81" idx="0"/>
          </p:cNvCxnSpPr>
          <p:nvPr/>
        </p:nvCxnSpPr>
        <p:spPr>
          <a:xfrm flipH="1">
            <a:off x="1181100" y="4291584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6482C39B-7249-E34B-93FC-5F9154D67D34}"/>
              </a:ext>
            </a:extLst>
          </p:cNvPr>
          <p:cNvCxnSpPr/>
          <p:nvPr/>
        </p:nvCxnSpPr>
        <p:spPr>
          <a:xfrm>
            <a:off x="1181100" y="497729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TextBox 84">
            <a:extLst>
              <a:ext uri="{FF2B5EF4-FFF2-40B4-BE49-F238E27FC236}">
                <a16:creationId xmlns:a16="http://schemas.microsoft.com/office/drawing/2014/main" id="{189D48C9-D21D-D147-9477-1BD4D12EF0AA}"/>
              </a:ext>
            </a:extLst>
          </p:cNvPr>
          <p:cNvSpPr txBox="1"/>
          <p:nvPr/>
        </p:nvSpPr>
        <p:spPr>
          <a:xfrm>
            <a:off x="895355" y="50165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C3EA305-C877-7445-9522-986B920E401C}"/>
              </a:ext>
            </a:extLst>
          </p:cNvPr>
          <p:cNvSpPr txBox="1"/>
          <p:nvPr/>
        </p:nvSpPr>
        <p:spPr>
          <a:xfrm>
            <a:off x="895355" y="434563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6C9D0072-F3DB-2C40-8419-53404641AA96}"/>
              </a:ext>
            </a:extLst>
          </p:cNvPr>
          <p:cNvSpPr/>
          <p:nvPr/>
        </p:nvSpPr>
        <p:spPr>
          <a:xfrm>
            <a:off x="4343401" y="3359828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A52A4DDC-E2F8-4C47-83F3-0ED3113599BD}"/>
              </a:ext>
            </a:extLst>
          </p:cNvPr>
          <p:cNvCxnSpPr>
            <a:stCxn id="41" idx="5"/>
          </p:cNvCxnSpPr>
          <p:nvPr/>
        </p:nvCxnSpPr>
        <p:spPr>
          <a:xfrm>
            <a:off x="3928922" y="2837111"/>
            <a:ext cx="528779" cy="51572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Oval 88">
            <a:extLst>
              <a:ext uri="{FF2B5EF4-FFF2-40B4-BE49-F238E27FC236}">
                <a16:creationId xmlns:a16="http://schemas.microsoft.com/office/drawing/2014/main" id="{1D33BB59-39ED-304B-AB56-2C0DD4EDFE15}"/>
              </a:ext>
            </a:extLst>
          </p:cNvPr>
          <p:cNvSpPr/>
          <p:nvPr/>
        </p:nvSpPr>
        <p:spPr>
          <a:xfrm>
            <a:off x="4342269" y="39814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428FB8B4-E594-9245-95FA-0787882B15A0}"/>
              </a:ext>
            </a:extLst>
          </p:cNvPr>
          <p:cNvCxnSpPr/>
          <p:nvPr/>
        </p:nvCxnSpPr>
        <p:spPr>
          <a:xfrm>
            <a:off x="4456568" y="359644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Box 90">
            <a:extLst>
              <a:ext uri="{FF2B5EF4-FFF2-40B4-BE49-F238E27FC236}">
                <a16:creationId xmlns:a16="http://schemas.microsoft.com/office/drawing/2014/main" id="{FEF6E4BD-C23F-AD4C-9832-C3BE24BA5F5B}"/>
              </a:ext>
            </a:extLst>
          </p:cNvPr>
          <p:cNvSpPr txBox="1"/>
          <p:nvPr/>
        </p:nvSpPr>
        <p:spPr>
          <a:xfrm>
            <a:off x="3945268" y="300335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CC888D3-A367-334C-A121-E34FCC4D682B}"/>
              </a:ext>
            </a:extLst>
          </p:cNvPr>
          <p:cNvSpPr txBox="1"/>
          <p:nvPr/>
        </p:nvSpPr>
        <p:spPr>
          <a:xfrm>
            <a:off x="4156486" y="36007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2EEAA9FE-351E-7549-AB5B-AF7A8CDCB113}"/>
              </a:ext>
            </a:extLst>
          </p:cNvPr>
          <p:cNvSpPr>
            <a:spLocks noChangeAspect="1"/>
          </p:cNvSpPr>
          <p:nvPr/>
        </p:nvSpPr>
        <p:spPr>
          <a:xfrm>
            <a:off x="2895600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038E3B6-22D6-A743-B548-F638A04B0B3E}"/>
              </a:ext>
            </a:extLst>
          </p:cNvPr>
          <p:cNvSpPr txBox="1"/>
          <p:nvPr/>
        </p:nvSpPr>
        <p:spPr>
          <a:xfrm>
            <a:off x="2874364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F9A4B47D-A558-1C44-ACE7-7FD622B22665}"/>
              </a:ext>
            </a:extLst>
          </p:cNvPr>
          <p:cNvSpPr txBox="1"/>
          <p:nvPr/>
        </p:nvSpPr>
        <p:spPr>
          <a:xfrm>
            <a:off x="1981199" y="0"/>
            <a:ext cx="5246639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400" spc="8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</a:t>
            </a:r>
            <a:r>
              <a:rPr lang="en-US" sz="3400" b="1" spc="800" dirty="0" err="1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na</a:t>
            </a:r>
            <a:r>
              <a:rPr lang="en-US" sz="3400" b="1" spc="800" dirty="0" err="1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  <a:r>
              <a:rPr lang="en-US" sz="3400" spc="800" dirty="0" err="1">
                <a:latin typeface="Consolas" panose="020B0609020204030204" pitchFamily="49" charset="0"/>
                <a:cs typeface="Consolas" panose="020B0609020204030204" pitchFamily="49" charset="0"/>
              </a:rPr>
              <a:t>abananas</a:t>
            </a:r>
            <a:endParaRPr lang="en-US" sz="3400" spc="8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90D8ACD8-31D8-E946-9941-F64046E33746}"/>
              </a:ext>
            </a:extLst>
          </p:cNvPr>
          <p:cNvSpPr txBox="1"/>
          <p:nvPr/>
        </p:nvSpPr>
        <p:spPr>
          <a:xfrm>
            <a:off x="5790069" y="4358313"/>
            <a:ext cx="3070673" cy="138499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latin typeface="Optima" panose="02000503060000020004" pitchFamily="2" charset="0"/>
              </a:rPr>
              <a:t>Pattern    Positions</a:t>
            </a:r>
          </a:p>
          <a:p>
            <a:pPr algn="ctr"/>
            <a:endParaRPr lang="en-US" sz="2800" b="1" dirty="0">
              <a:latin typeface="Optima" panose="02000503060000020004" pitchFamily="2" charset="0"/>
            </a:endParaRP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pan		0</a:t>
            </a:r>
          </a:p>
        </p:txBody>
      </p:sp>
    </p:spTree>
    <p:extLst>
      <p:ext uri="{BB962C8B-B14F-4D97-AF65-F5344CB8AC3E}">
        <p14:creationId xmlns:p14="http://schemas.microsoft.com/office/powerpoint/2010/main" val="3460853271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54992ED-EFEB-F842-87CB-2146E58B5B6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2326895F-4644-BE46-AACA-C63BB9787155}"/>
              </a:ext>
            </a:extLst>
          </p:cNvPr>
          <p:cNvSpPr/>
          <p:nvPr/>
        </p:nvSpPr>
        <p:spPr>
          <a:xfrm>
            <a:off x="1866899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A4711706-8DB7-C547-927C-7B7CE59AFC03}"/>
              </a:ext>
            </a:extLst>
          </p:cNvPr>
          <p:cNvSpPr/>
          <p:nvPr/>
        </p:nvSpPr>
        <p:spPr>
          <a:xfrm>
            <a:off x="2107687" y="2031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59E7174-9530-3D4F-9032-825A62550E73}"/>
              </a:ext>
            </a:extLst>
          </p:cNvPr>
          <p:cNvSpPr/>
          <p:nvPr/>
        </p:nvSpPr>
        <p:spPr>
          <a:xfrm>
            <a:off x="1866899" y="263793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94273714-3867-B347-8C81-B8557417EE9C}"/>
              </a:ext>
            </a:extLst>
          </p:cNvPr>
          <p:cNvCxnSpPr>
            <a:stCxn id="4" idx="3"/>
            <a:endCxn id="5" idx="0"/>
          </p:cNvCxnSpPr>
          <p:nvPr/>
        </p:nvCxnSpPr>
        <p:spPr>
          <a:xfrm flipH="1">
            <a:off x="1981199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AFB87C8-258D-0641-9504-88ED4D0EAD27}"/>
              </a:ext>
            </a:extLst>
          </p:cNvPr>
          <p:cNvCxnSpPr>
            <a:stCxn id="5" idx="4"/>
            <a:endCxn id="3" idx="0"/>
          </p:cNvCxnSpPr>
          <p:nvPr/>
        </p:nvCxnSpPr>
        <p:spPr>
          <a:xfrm>
            <a:off x="1981199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03BE61ED-805F-924B-9073-FAC84C326523}"/>
              </a:ext>
            </a:extLst>
          </p:cNvPr>
          <p:cNvSpPr txBox="1"/>
          <p:nvPr/>
        </p:nvSpPr>
        <p:spPr>
          <a:xfrm>
            <a:off x="2214459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24A9686-1194-884A-9E00-0B066507B87B}"/>
              </a:ext>
            </a:extLst>
          </p:cNvPr>
          <p:cNvSpPr txBox="1"/>
          <p:nvPr/>
        </p:nvSpPr>
        <p:spPr>
          <a:xfrm>
            <a:off x="1676400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B7E995E-2EED-A540-B801-4D668B6E831A}"/>
              </a:ext>
            </a:extLst>
          </p:cNvPr>
          <p:cNvSpPr txBox="1"/>
          <p:nvPr/>
        </p:nvSpPr>
        <p:spPr>
          <a:xfrm>
            <a:off x="1676400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851986D-A8B0-E147-8EBF-4CA554B37220}"/>
              </a:ext>
            </a:extLst>
          </p:cNvPr>
          <p:cNvCxnSpPr>
            <a:endCxn id="4" idx="7"/>
          </p:cNvCxnSpPr>
          <p:nvPr/>
        </p:nvCxnSpPr>
        <p:spPr>
          <a:xfrm flipH="1">
            <a:off x="2302808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98422B58-D06D-FE4E-97B9-F7B618ADEB3F}"/>
              </a:ext>
            </a:extLst>
          </p:cNvPr>
          <p:cNvSpPr/>
          <p:nvPr/>
        </p:nvSpPr>
        <p:spPr>
          <a:xfrm>
            <a:off x="3125895" y="33510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CCC0E386-4096-974B-8FDF-3785B0B345D5}"/>
              </a:ext>
            </a:extLst>
          </p:cNvPr>
          <p:cNvSpPr/>
          <p:nvPr/>
        </p:nvSpPr>
        <p:spPr>
          <a:xfrm>
            <a:off x="3125894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E758DE0-457B-BA48-98D9-C9B322AE6AF9}"/>
              </a:ext>
            </a:extLst>
          </p:cNvPr>
          <p:cNvCxnSpPr>
            <a:endCxn id="13" idx="0"/>
          </p:cNvCxnSpPr>
          <p:nvPr/>
        </p:nvCxnSpPr>
        <p:spPr>
          <a:xfrm flipH="1">
            <a:off x="3240194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F745D3EB-0E8C-F54F-8271-41BC32C8A26D}"/>
              </a:ext>
            </a:extLst>
          </p:cNvPr>
          <p:cNvSpPr/>
          <p:nvPr/>
        </p:nvSpPr>
        <p:spPr>
          <a:xfrm>
            <a:off x="3125895" y="26332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4A373B17-1471-7642-AC66-B95DBD9D9E21}"/>
              </a:ext>
            </a:extLst>
          </p:cNvPr>
          <p:cNvCxnSpPr>
            <a:stCxn id="13" idx="4"/>
            <a:endCxn id="15" idx="0"/>
          </p:cNvCxnSpPr>
          <p:nvPr/>
        </p:nvCxnSpPr>
        <p:spPr>
          <a:xfrm>
            <a:off x="3240194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8D7670F3-B815-D442-93C1-9942EC64A78E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>
            <a:off x="3240195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AAA98C5D-1EE6-D140-8079-848A99B505BC}"/>
              </a:ext>
            </a:extLst>
          </p:cNvPr>
          <p:cNvSpPr txBox="1"/>
          <p:nvPr/>
        </p:nvSpPr>
        <p:spPr>
          <a:xfrm>
            <a:off x="3064175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E4B55E5-A2B1-0744-BFBB-0E377D5081C6}"/>
              </a:ext>
            </a:extLst>
          </p:cNvPr>
          <p:cNvSpPr txBox="1"/>
          <p:nvPr/>
        </p:nvSpPr>
        <p:spPr>
          <a:xfrm>
            <a:off x="2971800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A6FC729-C726-D84C-9CF9-D67B82C88272}"/>
              </a:ext>
            </a:extLst>
          </p:cNvPr>
          <p:cNvSpPr txBox="1"/>
          <p:nvPr/>
        </p:nvSpPr>
        <p:spPr>
          <a:xfrm>
            <a:off x="2971800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9F7AC29-C80C-7242-B4D5-9E7C17ABE489}"/>
              </a:ext>
            </a:extLst>
          </p:cNvPr>
          <p:cNvSpPr/>
          <p:nvPr/>
        </p:nvSpPr>
        <p:spPr>
          <a:xfrm>
            <a:off x="5181601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17C9B89-64E8-7747-A933-20F5DEB49CA1}"/>
              </a:ext>
            </a:extLst>
          </p:cNvPr>
          <p:cNvSpPr/>
          <p:nvPr/>
        </p:nvSpPr>
        <p:spPr>
          <a:xfrm>
            <a:off x="5181600" y="20148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E5D123BA-E537-624A-9D13-5C5F63C3EC54}"/>
              </a:ext>
            </a:extLst>
          </p:cNvPr>
          <p:cNvSpPr/>
          <p:nvPr/>
        </p:nvSpPr>
        <p:spPr>
          <a:xfrm>
            <a:off x="5181601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271C7DD8-31CA-7942-99AE-8B3EF659CB94}"/>
              </a:ext>
            </a:extLst>
          </p:cNvPr>
          <p:cNvCxnSpPr>
            <a:stCxn id="22" idx="4"/>
            <a:endCxn id="23" idx="0"/>
          </p:cNvCxnSpPr>
          <p:nvPr/>
        </p:nvCxnSpPr>
        <p:spPr>
          <a:xfrm>
            <a:off x="5295900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B2A7C471-FF5A-4147-B85C-23FDF161A374}"/>
              </a:ext>
            </a:extLst>
          </p:cNvPr>
          <p:cNvCxnSpPr>
            <a:stCxn id="23" idx="4"/>
            <a:endCxn id="21" idx="0"/>
          </p:cNvCxnSpPr>
          <p:nvPr/>
        </p:nvCxnSpPr>
        <p:spPr>
          <a:xfrm>
            <a:off x="5295901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AB6159AD-A45B-8042-BA56-3FBB01118ED8}"/>
              </a:ext>
            </a:extLst>
          </p:cNvPr>
          <p:cNvSpPr txBox="1"/>
          <p:nvPr/>
        </p:nvSpPr>
        <p:spPr>
          <a:xfrm>
            <a:off x="4991102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58C134D-7384-084A-B296-FD66CC359D4A}"/>
              </a:ext>
            </a:extLst>
          </p:cNvPr>
          <p:cNvSpPr txBox="1"/>
          <p:nvPr/>
        </p:nvSpPr>
        <p:spPr>
          <a:xfrm>
            <a:off x="4991102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C3D8897-DB90-E747-800C-E2559F085236}"/>
              </a:ext>
            </a:extLst>
          </p:cNvPr>
          <p:cNvCxnSpPr>
            <a:endCxn id="22" idx="0"/>
          </p:cNvCxnSpPr>
          <p:nvPr/>
        </p:nvCxnSpPr>
        <p:spPr>
          <a:xfrm>
            <a:off x="3543300" y="1267641"/>
            <a:ext cx="1752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55E731DA-9D1E-834B-8007-1664EF87A120}"/>
              </a:ext>
            </a:extLst>
          </p:cNvPr>
          <p:cNvSpPr/>
          <p:nvPr/>
        </p:nvSpPr>
        <p:spPr>
          <a:xfrm>
            <a:off x="3125895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89AD88E2-0BFC-854D-AD89-898EA6E7A840}"/>
              </a:ext>
            </a:extLst>
          </p:cNvPr>
          <p:cNvSpPr/>
          <p:nvPr/>
        </p:nvSpPr>
        <p:spPr>
          <a:xfrm>
            <a:off x="3125895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8CDA35CE-E17B-564A-BED2-6F8C8EA9DCC7}"/>
              </a:ext>
            </a:extLst>
          </p:cNvPr>
          <p:cNvCxnSpPr>
            <a:endCxn id="30" idx="0"/>
          </p:cNvCxnSpPr>
          <p:nvPr/>
        </p:nvCxnSpPr>
        <p:spPr>
          <a:xfrm>
            <a:off x="3240194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03CF2CB1-7180-5F47-B078-5E7F6D18FBDF}"/>
              </a:ext>
            </a:extLst>
          </p:cNvPr>
          <p:cNvCxnSpPr>
            <a:stCxn id="30" idx="4"/>
            <a:endCxn id="29" idx="0"/>
          </p:cNvCxnSpPr>
          <p:nvPr/>
        </p:nvCxnSpPr>
        <p:spPr>
          <a:xfrm>
            <a:off x="3240195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64098B40-C842-7A40-9619-825C65699FFF}"/>
              </a:ext>
            </a:extLst>
          </p:cNvPr>
          <p:cNvSpPr txBox="1"/>
          <p:nvPr/>
        </p:nvSpPr>
        <p:spPr>
          <a:xfrm>
            <a:off x="2971800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2763795-7E95-0649-BCBD-76EC386F07CD}"/>
              </a:ext>
            </a:extLst>
          </p:cNvPr>
          <p:cNvSpPr txBox="1"/>
          <p:nvPr/>
        </p:nvSpPr>
        <p:spPr>
          <a:xfrm>
            <a:off x="2971800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66F99095-57B8-3442-9644-4661D78154A4}"/>
              </a:ext>
            </a:extLst>
          </p:cNvPr>
          <p:cNvSpPr/>
          <p:nvPr/>
        </p:nvSpPr>
        <p:spPr>
          <a:xfrm>
            <a:off x="3125895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CD2F78F-8FF7-E141-B073-8EBBDB44402E}"/>
              </a:ext>
            </a:extLst>
          </p:cNvPr>
          <p:cNvCxnSpPr>
            <a:endCxn id="35" idx="0"/>
          </p:cNvCxnSpPr>
          <p:nvPr/>
        </p:nvCxnSpPr>
        <p:spPr>
          <a:xfrm>
            <a:off x="3240194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5B8BFFA0-23D5-3A44-A01A-1CE6A5FC4E8E}"/>
              </a:ext>
            </a:extLst>
          </p:cNvPr>
          <p:cNvSpPr txBox="1"/>
          <p:nvPr/>
        </p:nvSpPr>
        <p:spPr>
          <a:xfrm>
            <a:off x="2971800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C9EE0E65-C082-154E-B5A1-571C1EF867B1}"/>
              </a:ext>
            </a:extLst>
          </p:cNvPr>
          <p:cNvSpPr/>
          <p:nvPr/>
        </p:nvSpPr>
        <p:spPr>
          <a:xfrm>
            <a:off x="4038601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BAE423C2-8222-EA41-A047-CC7FEABE664E}"/>
              </a:ext>
            </a:extLst>
          </p:cNvPr>
          <p:cNvCxnSpPr>
            <a:endCxn id="38" idx="0"/>
          </p:cNvCxnSpPr>
          <p:nvPr/>
        </p:nvCxnSpPr>
        <p:spPr>
          <a:xfrm>
            <a:off x="3543300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14189540-703F-1A48-9F61-E59F1292B906}"/>
              </a:ext>
            </a:extLst>
          </p:cNvPr>
          <p:cNvSpPr/>
          <p:nvPr/>
        </p:nvSpPr>
        <p:spPr>
          <a:xfrm>
            <a:off x="4038601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FBEA8544-E004-4C45-BD17-6486104E598E}"/>
              </a:ext>
            </a:extLst>
          </p:cNvPr>
          <p:cNvSpPr/>
          <p:nvPr/>
        </p:nvSpPr>
        <p:spPr>
          <a:xfrm>
            <a:off x="4038601" y="26419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68CD1B2-988C-A941-80A1-E09279263D86}"/>
              </a:ext>
            </a:extLst>
          </p:cNvPr>
          <p:cNvCxnSpPr>
            <a:endCxn id="41" idx="0"/>
          </p:cNvCxnSpPr>
          <p:nvPr/>
        </p:nvCxnSpPr>
        <p:spPr>
          <a:xfrm>
            <a:off x="4152900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29A8E12A-2BFA-4741-880C-655CC068EFEC}"/>
              </a:ext>
            </a:extLst>
          </p:cNvPr>
          <p:cNvCxnSpPr>
            <a:stCxn id="41" idx="4"/>
            <a:endCxn id="40" idx="0"/>
          </p:cNvCxnSpPr>
          <p:nvPr/>
        </p:nvCxnSpPr>
        <p:spPr>
          <a:xfrm>
            <a:off x="4152901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600D2EFC-4FEA-974A-989B-E3C89BDD7885}"/>
              </a:ext>
            </a:extLst>
          </p:cNvPr>
          <p:cNvSpPr txBox="1"/>
          <p:nvPr/>
        </p:nvSpPr>
        <p:spPr>
          <a:xfrm>
            <a:off x="3848102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43E751-6C3E-8C4F-A7BA-41FC75EA1186}"/>
              </a:ext>
            </a:extLst>
          </p:cNvPr>
          <p:cNvSpPr txBox="1"/>
          <p:nvPr/>
        </p:nvSpPr>
        <p:spPr>
          <a:xfrm>
            <a:off x="3848102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B59B6E56-13DD-2148-A584-C4F8F5CFEFFB}"/>
              </a:ext>
            </a:extLst>
          </p:cNvPr>
          <p:cNvSpPr/>
          <p:nvPr/>
        </p:nvSpPr>
        <p:spPr>
          <a:xfrm>
            <a:off x="2414858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66591BC5-9CEE-AB4E-BEB3-5F2CF79FF7EE}"/>
              </a:ext>
            </a:extLst>
          </p:cNvPr>
          <p:cNvCxnSpPr>
            <a:endCxn id="46" idx="0"/>
          </p:cNvCxnSpPr>
          <p:nvPr/>
        </p:nvCxnSpPr>
        <p:spPr>
          <a:xfrm>
            <a:off x="2062020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Oval 47">
            <a:extLst>
              <a:ext uri="{FF2B5EF4-FFF2-40B4-BE49-F238E27FC236}">
                <a16:creationId xmlns:a16="http://schemas.microsoft.com/office/drawing/2014/main" id="{E0D759B2-652A-EE4F-B681-C6FE99B7B633}"/>
              </a:ext>
            </a:extLst>
          </p:cNvPr>
          <p:cNvSpPr/>
          <p:nvPr/>
        </p:nvSpPr>
        <p:spPr>
          <a:xfrm>
            <a:off x="2413726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F549F50-A8D0-944E-AB62-6331C0CE1B19}"/>
              </a:ext>
            </a:extLst>
          </p:cNvPr>
          <p:cNvCxnSpPr/>
          <p:nvPr/>
        </p:nvCxnSpPr>
        <p:spPr>
          <a:xfrm>
            <a:off x="2543748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AFF56100-48E0-DE43-8291-3AA93E2ADC6E}"/>
              </a:ext>
            </a:extLst>
          </p:cNvPr>
          <p:cNvSpPr/>
          <p:nvPr/>
        </p:nvSpPr>
        <p:spPr>
          <a:xfrm>
            <a:off x="2412593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F51D78B4-F369-0240-B884-6504F9178D9A}"/>
              </a:ext>
            </a:extLst>
          </p:cNvPr>
          <p:cNvSpPr/>
          <p:nvPr/>
        </p:nvSpPr>
        <p:spPr>
          <a:xfrm>
            <a:off x="2412594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CA067AE-6A7E-994A-A5A9-7870930E622F}"/>
              </a:ext>
            </a:extLst>
          </p:cNvPr>
          <p:cNvCxnSpPr>
            <a:stCxn id="48" idx="4"/>
            <a:endCxn id="50" idx="0"/>
          </p:cNvCxnSpPr>
          <p:nvPr/>
        </p:nvCxnSpPr>
        <p:spPr>
          <a:xfrm flipH="1">
            <a:off x="2526893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11962C1-DEFA-1D4D-97F6-D911165FFCF3}"/>
              </a:ext>
            </a:extLst>
          </p:cNvPr>
          <p:cNvCxnSpPr/>
          <p:nvPr/>
        </p:nvCxnSpPr>
        <p:spPr>
          <a:xfrm>
            <a:off x="2526893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7F0C4DA4-B5DF-4B4D-99D6-CA950FBB67BB}"/>
              </a:ext>
            </a:extLst>
          </p:cNvPr>
          <p:cNvSpPr txBox="1"/>
          <p:nvPr/>
        </p:nvSpPr>
        <p:spPr>
          <a:xfrm>
            <a:off x="2214459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2402D21-45B2-634A-B339-5F61E999DE47}"/>
              </a:ext>
            </a:extLst>
          </p:cNvPr>
          <p:cNvSpPr txBox="1"/>
          <p:nvPr/>
        </p:nvSpPr>
        <p:spPr>
          <a:xfrm>
            <a:off x="2241148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1F51836-693C-C74F-B05D-743926E42212}"/>
              </a:ext>
            </a:extLst>
          </p:cNvPr>
          <p:cNvSpPr txBox="1"/>
          <p:nvPr/>
        </p:nvSpPr>
        <p:spPr>
          <a:xfrm>
            <a:off x="2234216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85A66AC-5053-4B41-AF3C-532025DED01E}"/>
              </a:ext>
            </a:extLst>
          </p:cNvPr>
          <p:cNvSpPr txBox="1"/>
          <p:nvPr/>
        </p:nvSpPr>
        <p:spPr>
          <a:xfrm>
            <a:off x="2074676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518CB8FE-BA40-D042-A253-D10907AF8CA2}"/>
              </a:ext>
            </a:extLst>
          </p:cNvPr>
          <p:cNvSpPr/>
          <p:nvPr/>
        </p:nvSpPr>
        <p:spPr>
          <a:xfrm>
            <a:off x="2411462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8C584A4A-DD04-6743-AE91-E1E95A23CF65}"/>
              </a:ext>
            </a:extLst>
          </p:cNvPr>
          <p:cNvCxnSpPr/>
          <p:nvPr/>
        </p:nvCxnSpPr>
        <p:spPr>
          <a:xfrm>
            <a:off x="2525761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A81F33AD-D451-B745-BF36-D9B4F49110FB}"/>
              </a:ext>
            </a:extLst>
          </p:cNvPr>
          <p:cNvSpPr txBox="1"/>
          <p:nvPr/>
        </p:nvSpPr>
        <p:spPr>
          <a:xfrm>
            <a:off x="2225679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4A2CEEC0-AD0C-FB41-9277-2C5738317B50}"/>
              </a:ext>
            </a:extLst>
          </p:cNvPr>
          <p:cNvSpPr/>
          <p:nvPr/>
        </p:nvSpPr>
        <p:spPr>
          <a:xfrm>
            <a:off x="3804477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1F56DEFE-A623-4449-8A72-F93F654023CB}"/>
              </a:ext>
            </a:extLst>
          </p:cNvPr>
          <p:cNvSpPr/>
          <p:nvPr/>
        </p:nvSpPr>
        <p:spPr>
          <a:xfrm>
            <a:off x="3803344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A770493E-09C8-4345-8DE0-B433BCB94EA7}"/>
              </a:ext>
            </a:extLst>
          </p:cNvPr>
          <p:cNvSpPr/>
          <p:nvPr/>
        </p:nvSpPr>
        <p:spPr>
          <a:xfrm>
            <a:off x="3803345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CFE505B5-CF2C-6D42-8DDD-EAEB9071843D}"/>
              </a:ext>
            </a:extLst>
          </p:cNvPr>
          <p:cNvCxnSpPr>
            <a:stCxn id="61" idx="4"/>
            <a:endCxn id="62" idx="0"/>
          </p:cNvCxnSpPr>
          <p:nvPr/>
        </p:nvCxnSpPr>
        <p:spPr>
          <a:xfrm flipH="1">
            <a:off x="3917644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9A2BBE3C-DD7B-7B41-923C-3AFF0BEA0964}"/>
              </a:ext>
            </a:extLst>
          </p:cNvPr>
          <p:cNvCxnSpPr/>
          <p:nvPr/>
        </p:nvCxnSpPr>
        <p:spPr>
          <a:xfrm>
            <a:off x="3917644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Oval 65">
            <a:extLst>
              <a:ext uri="{FF2B5EF4-FFF2-40B4-BE49-F238E27FC236}">
                <a16:creationId xmlns:a16="http://schemas.microsoft.com/office/drawing/2014/main" id="{B9EA6327-D1EA-D444-8284-9D3C0456AA08}"/>
              </a:ext>
            </a:extLst>
          </p:cNvPr>
          <p:cNvSpPr/>
          <p:nvPr/>
        </p:nvSpPr>
        <p:spPr>
          <a:xfrm>
            <a:off x="3802213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1F852267-BFD7-C944-AE7E-9A72F3CEE274}"/>
              </a:ext>
            </a:extLst>
          </p:cNvPr>
          <p:cNvCxnSpPr/>
          <p:nvPr/>
        </p:nvCxnSpPr>
        <p:spPr>
          <a:xfrm>
            <a:off x="3916512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1B436B1F-F711-8743-9EFA-40F93AACA853}"/>
              </a:ext>
            </a:extLst>
          </p:cNvPr>
          <p:cNvSpPr txBox="1"/>
          <p:nvPr/>
        </p:nvSpPr>
        <p:spPr>
          <a:xfrm>
            <a:off x="3605210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5611791F-AD0B-9D41-8CB1-4CB278F86F56}"/>
              </a:ext>
            </a:extLst>
          </p:cNvPr>
          <p:cNvSpPr txBox="1"/>
          <p:nvPr/>
        </p:nvSpPr>
        <p:spPr>
          <a:xfrm>
            <a:off x="3616430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6F9EBE9-F2F6-0048-AA9C-2F86ECA1C0A5}"/>
              </a:ext>
            </a:extLst>
          </p:cNvPr>
          <p:cNvSpPr txBox="1"/>
          <p:nvPr/>
        </p:nvSpPr>
        <p:spPr>
          <a:xfrm>
            <a:off x="3631899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1B224944-E642-6E48-BA0E-972F87215C63}"/>
              </a:ext>
            </a:extLst>
          </p:cNvPr>
          <p:cNvCxnSpPr>
            <a:endCxn id="61" idx="1"/>
          </p:cNvCxnSpPr>
          <p:nvPr/>
        </p:nvCxnSpPr>
        <p:spPr>
          <a:xfrm>
            <a:off x="3335684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6B3A3CC0-0CE9-984B-A821-1AD7FB72996D}"/>
              </a:ext>
            </a:extLst>
          </p:cNvPr>
          <p:cNvSpPr txBox="1"/>
          <p:nvPr/>
        </p:nvSpPr>
        <p:spPr>
          <a:xfrm>
            <a:off x="3379190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FF0FFA78-4186-2840-8D53-FF652BF43260}"/>
              </a:ext>
            </a:extLst>
          </p:cNvPr>
          <p:cNvSpPr txBox="1"/>
          <p:nvPr/>
        </p:nvSpPr>
        <p:spPr>
          <a:xfrm>
            <a:off x="4417906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C998480-4243-7E48-A570-1FC5E2A8E9E5}"/>
              </a:ext>
            </a:extLst>
          </p:cNvPr>
          <p:cNvSpPr txBox="1"/>
          <p:nvPr/>
        </p:nvSpPr>
        <p:spPr>
          <a:xfrm>
            <a:off x="3620679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36091C95-8953-6743-B585-AA8D4C20E9B5}"/>
              </a:ext>
            </a:extLst>
          </p:cNvPr>
          <p:cNvSpPr/>
          <p:nvPr/>
        </p:nvSpPr>
        <p:spPr>
          <a:xfrm>
            <a:off x="1373021" y="40617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A3027BBA-922D-4349-8D0B-295552DC152E}"/>
              </a:ext>
            </a:extLst>
          </p:cNvPr>
          <p:cNvSpPr/>
          <p:nvPr/>
        </p:nvSpPr>
        <p:spPr>
          <a:xfrm>
            <a:off x="1373021" y="33439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6D95C85D-6AE1-A14C-8415-3180F4506EA6}"/>
              </a:ext>
            </a:extLst>
          </p:cNvPr>
          <p:cNvCxnSpPr>
            <a:endCxn id="76" idx="0"/>
          </p:cNvCxnSpPr>
          <p:nvPr/>
        </p:nvCxnSpPr>
        <p:spPr>
          <a:xfrm flipH="1">
            <a:off x="1487321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2F1B46FD-8FBE-AC43-9C71-4E641B382FBA}"/>
              </a:ext>
            </a:extLst>
          </p:cNvPr>
          <p:cNvCxnSpPr>
            <a:stCxn id="76" idx="4"/>
            <a:endCxn id="75" idx="0"/>
          </p:cNvCxnSpPr>
          <p:nvPr/>
        </p:nvCxnSpPr>
        <p:spPr>
          <a:xfrm>
            <a:off x="1487321" y="357251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>
            <a:extLst>
              <a:ext uri="{FF2B5EF4-FFF2-40B4-BE49-F238E27FC236}">
                <a16:creationId xmlns:a16="http://schemas.microsoft.com/office/drawing/2014/main" id="{81CD05F0-88B0-B040-AAE0-09B11D078243}"/>
              </a:ext>
            </a:extLst>
          </p:cNvPr>
          <p:cNvSpPr txBox="1"/>
          <p:nvPr/>
        </p:nvSpPr>
        <p:spPr>
          <a:xfrm>
            <a:off x="1372134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A33C4AF2-FF64-1A44-8CE0-CE3AF10E0DC5}"/>
              </a:ext>
            </a:extLst>
          </p:cNvPr>
          <p:cNvSpPr txBox="1"/>
          <p:nvPr/>
        </p:nvSpPr>
        <p:spPr>
          <a:xfrm>
            <a:off x="1158105" y="36324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C4188B2A-A294-5F41-80F7-E1610EE9A00D}"/>
              </a:ext>
            </a:extLst>
          </p:cNvPr>
          <p:cNvSpPr/>
          <p:nvPr/>
        </p:nvSpPr>
        <p:spPr>
          <a:xfrm>
            <a:off x="1371600" y="474869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3BF88847-2C2F-FE4F-A339-29681E6C2D81}"/>
              </a:ext>
            </a:extLst>
          </p:cNvPr>
          <p:cNvSpPr/>
          <p:nvPr/>
        </p:nvSpPr>
        <p:spPr>
          <a:xfrm>
            <a:off x="1371601" y="53623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EA5D1A1C-BB46-E441-81BF-9E347D857278}"/>
              </a:ext>
            </a:extLst>
          </p:cNvPr>
          <p:cNvCxnSpPr>
            <a:endCxn id="81" idx="0"/>
          </p:cNvCxnSpPr>
          <p:nvPr/>
        </p:nvCxnSpPr>
        <p:spPr>
          <a:xfrm flipH="1">
            <a:off x="1485900" y="4291584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6482C39B-7249-E34B-93FC-5F9154D67D34}"/>
              </a:ext>
            </a:extLst>
          </p:cNvPr>
          <p:cNvCxnSpPr/>
          <p:nvPr/>
        </p:nvCxnSpPr>
        <p:spPr>
          <a:xfrm>
            <a:off x="1485900" y="497729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TextBox 84">
            <a:extLst>
              <a:ext uri="{FF2B5EF4-FFF2-40B4-BE49-F238E27FC236}">
                <a16:creationId xmlns:a16="http://schemas.microsoft.com/office/drawing/2014/main" id="{189D48C9-D21D-D147-9477-1BD4D12EF0AA}"/>
              </a:ext>
            </a:extLst>
          </p:cNvPr>
          <p:cNvSpPr txBox="1"/>
          <p:nvPr/>
        </p:nvSpPr>
        <p:spPr>
          <a:xfrm>
            <a:off x="1200155" y="50165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C3EA305-C877-7445-9522-986B920E401C}"/>
              </a:ext>
            </a:extLst>
          </p:cNvPr>
          <p:cNvSpPr txBox="1"/>
          <p:nvPr/>
        </p:nvSpPr>
        <p:spPr>
          <a:xfrm>
            <a:off x="1200155" y="434563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6C9D0072-F3DB-2C40-8419-53404641AA96}"/>
              </a:ext>
            </a:extLst>
          </p:cNvPr>
          <p:cNvSpPr/>
          <p:nvPr/>
        </p:nvSpPr>
        <p:spPr>
          <a:xfrm>
            <a:off x="4648201" y="33598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A52A4DDC-E2F8-4C47-83F3-0ED3113599BD}"/>
              </a:ext>
            </a:extLst>
          </p:cNvPr>
          <p:cNvCxnSpPr>
            <a:stCxn id="41" idx="5"/>
          </p:cNvCxnSpPr>
          <p:nvPr/>
        </p:nvCxnSpPr>
        <p:spPr>
          <a:xfrm>
            <a:off x="4233722" y="2837111"/>
            <a:ext cx="528779" cy="51572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Oval 88">
            <a:extLst>
              <a:ext uri="{FF2B5EF4-FFF2-40B4-BE49-F238E27FC236}">
                <a16:creationId xmlns:a16="http://schemas.microsoft.com/office/drawing/2014/main" id="{1D33BB59-39ED-304B-AB56-2C0DD4EDFE15}"/>
              </a:ext>
            </a:extLst>
          </p:cNvPr>
          <p:cNvSpPr/>
          <p:nvPr/>
        </p:nvSpPr>
        <p:spPr>
          <a:xfrm>
            <a:off x="4647069" y="39814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428FB8B4-E594-9245-95FA-0787882B15A0}"/>
              </a:ext>
            </a:extLst>
          </p:cNvPr>
          <p:cNvCxnSpPr/>
          <p:nvPr/>
        </p:nvCxnSpPr>
        <p:spPr>
          <a:xfrm>
            <a:off x="4761368" y="359644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Box 90">
            <a:extLst>
              <a:ext uri="{FF2B5EF4-FFF2-40B4-BE49-F238E27FC236}">
                <a16:creationId xmlns:a16="http://schemas.microsoft.com/office/drawing/2014/main" id="{FEF6E4BD-C23F-AD4C-9832-C3BE24BA5F5B}"/>
              </a:ext>
            </a:extLst>
          </p:cNvPr>
          <p:cNvSpPr txBox="1"/>
          <p:nvPr/>
        </p:nvSpPr>
        <p:spPr>
          <a:xfrm>
            <a:off x="4250068" y="300335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CC888D3-A367-334C-A121-E34FCC4D682B}"/>
              </a:ext>
            </a:extLst>
          </p:cNvPr>
          <p:cNvSpPr txBox="1"/>
          <p:nvPr/>
        </p:nvSpPr>
        <p:spPr>
          <a:xfrm>
            <a:off x="4461286" y="36007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2EEAA9FE-351E-7549-AB5B-AF7A8CDCB113}"/>
              </a:ext>
            </a:extLst>
          </p:cNvPr>
          <p:cNvSpPr>
            <a:spLocks noChangeAspect="1"/>
          </p:cNvSpPr>
          <p:nvPr/>
        </p:nvSpPr>
        <p:spPr>
          <a:xfrm>
            <a:off x="3200400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038E3B6-22D6-A743-B548-F638A04B0B3E}"/>
              </a:ext>
            </a:extLst>
          </p:cNvPr>
          <p:cNvSpPr txBox="1"/>
          <p:nvPr/>
        </p:nvSpPr>
        <p:spPr>
          <a:xfrm>
            <a:off x="3179164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F9A4B47D-A558-1C44-ACE7-7FD622B22665}"/>
              </a:ext>
            </a:extLst>
          </p:cNvPr>
          <p:cNvSpPr txBox="1"/>
          <p:nvPr/>
        </p:nvSpPr>
        <p:spPr>
          <a:xfrm>
            <a:off x="1981199" y="0"/>
            <a:ext cx="5246639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400" spc="8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</a:t>
            </a:r>
            <a:r>
              <a:rPr lang="en-US" sz="3400" spc="800" dirty="0" err="1">
                <a:latin typeface="Consolas" panose="020B0609020204030204" pitchFamily="49" charset="0"/>
                <a:cs typeface="Consolas" panose="020B0609020204030204" pitchFamily="49" charset="0"/>
              </a:rPr>
              <a:t>amabananas</a:t>
            </a:r>
            <a:endParaRPr lang="en-US" sz="3400" spc="8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2178C132-6953-A644-A7EF-CA4CC5FC3B0C}"/>
              </a:ext>
            </a:extLst>
          </p:cNvPr>
          <p:cNvSpPr txBox="1"/>
          <p:nvPr/>
        </p:nvSpPr>
        <p:spPr>
          <a:xfrm>
            <a:off x="5790069" y="4358313"/>
            <a:ext cx="3070673" cy="138499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latin typeface="Optima" panose="02000503060000020004" pitchFamily="2" charset="0"/>
              </a:rPr>
              <a:t>Pattern    Positions</a:t>
            </a:r>
          </a:p>
          <a:p>
            <a:pPr algn="ctr"/>
            <a:endParaRPr lang="en-US" sz="2800" b="1" dirty="0">
              <a:latin typeface="Optima" panose="02000503060000020004" pitchFamily="2" charset="0"/>
            </a:endParaRP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pan		0</a:t>
            </a:r>
          </a:p>
        </p:txBody>
      </p:sp>
    </p:spTree>
    <p:extLst>
      <p:ext uri="{BB962C8B-B14F-4D97-AF65-F5344CB8AC3E}">
        <p14:creationId xmlns:p14="http://schemas.microsoft.com/office/powerpoint/2010/main" val="2883545220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54992ED-EFEB-F842-87CB-2146E58B5B6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2326895F-4644-BE46-AACA-C63BB9787155}"/>
              </a:ext>
            </a:extLst>
          </p:cNvPr>
          <p:cNvSpPr/>
          <p:nvPr/>
        </p:nvSpPr>
        <p:spPr>
          <a:xfrm>
            <a:off x="1866899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A4711706-8DB7-C547-927C-7B7CE59AFC03}"/>
              </a:ext>
            </a:extLst>
          </p:cNvPr>
          <p:cNvSpPr/>
          <p:nvPr/>
        </p:nvSpPr>
        <p:spPr>
          <a:xfrm>
            <a:off x="2107687" y="2031310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59E7174-9530-3D4F-9032-825A62550E73}"/>
              </a:ext>
            </a:extLst>
          </p:cNvPr>
          <p:cNvSpPr/>
          <p:nvPr/>
        </p:nvSpPr>
        <p:spPr>
          <a:xfrm>
            <a:off x="1866899" y="263793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94273714-3867-B347-8C81-B8557417EE9C}"/>
              </a:ext>
            </a:extLst>
          </p:cNvPr>
          <p:cNvCxnSpPr>
            <a:stCxn id="4" idx="3"/>
            <a:endCxn id="5" idx="0"/>
          </p:cNvCxnSpPr>
          <p:nvPr/>
        </p:nvCxnSpPr>
        <p:spPr>
          <a:xfrm flipH="1">
            <a:off x="1981199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AFB87C8-258D-0641-9504-88ED4D0EAD27}"/>
              </a:ext>
            </a:extLst>
          </p:cNvPr>
          <p:cNvCxnSpPr>
            <a:stCxn id="5" idx="4"/>
            <a:endCxn id="3" idx="0"/>
          </p:cNvCxnSpPr>
          <p:nvPr/>
        </p:nvCxnSpPr>
        <p:spPr>
          <a:xfrm>
            <a:off x="1981199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03BE61ED-805F-924B-9073-FAC84C326523}"/>
              </a:ext>
            </a:extLst>
          </p:cNvPr>
          <p:cNvSpPr txBox="1"/>
          <p:nvPr/>
        </p:nvSpPr>
        <p:spPr>
          <a:xfrm>
            <a:off x="2214459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24A9686-1194-884A-9E00-0B066507B87B}"/>
              </a:ext>
            </a:extLst>
          </p:cNvPr>
          <p:cNvSpPr txBox="1"/>
          <p:nvPr/>
        </p:nvSpPr>
        <p:spPr>
          <a:xfrm>
            <a:off x="1676400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B7E995E-2EED-A540-B801-4D668B6E831A}"/>
              </a:ext>
            </a:extLst>
          </p:cNvPr>
          <p:cNvSpPr txBox="1"/>
          <p:nvPr/>
        </p:nvSpPr>
        <p:spPr>
          <a:xfrm>
            <a:off x="1676400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851986D-A8B0-E147-8EBF-4CA554B37220}"/>
              </a:ext>
            </a:extLst>
          </p:cNvPr>
          <p:cNvCxnSpPr>
            <a:endCxn id="4" idx="7"/>
          </p:cNvCxnSpPr>
          <p:nvPr/>
        </p:nvCxnSpPr>
        <p:spPr>
          <a:xfrm flipH="1">
            <a:off x="2302808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98422B58-D06D-FE4E-97B9-F7B618ADEB3F}"/>
              </a:ext>
            </a:extLst>
          </p:cNvPr>
          <p:cNvSpPr/>
          <p:nvPr/>
        </p:nvSpPr>
        <p:spPr>
          <a:xfrm>
            <a:off x="3125895" y="33510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CCC0E386-4096-974B-8FDF-3785B0B345D5}"/>
              </a:ext>
            </a:extLst>
          </p:cNvPr>
          <p:cNvSpPr/>
          <p:nvPr/>
        </p:nvSpPr>
        <p:spPr>
          <a:xfrm>
            <a:off x="3125894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E758DE0-457B-BA48-98D9-C9B322AE6AF9}"/>
              </a:ext>
            </a:extLst>
          </p:cNvPr>
          <p:cNvCxnSpPr>
            <a:endCxn id="13" idx="0"/>
          </p:cNvCxnSpPr>
          <p:nvPr/>
        </p:nvCxnSpPr>
        <p:spPr>
          <a:xfrm flipH="1">
            <a:off x="3240194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F745D3EB-0E8C-F54F-8271-41BC32C8A26D}"/>
              </a:ext>
            </a:extLst>
          </p:cNvPr>
          <p:cNvSpPr/>
          <p:nvPr/>
        </p:nvSpPr>
        <p:spPr>
          <a:xfrm>
            <a:off x="3125895" y="26332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4A373B17-1471-7642-AC66-B95DBD9D9E21}"/>
              </a:ext>
            </a:extLst>
          </p:cNvPr>
          <p:cNvCxnSpPr>
            <a:stCxn id="13" idx="4"/>
            <a:endCxn id="15" idx="0"/>
          </p:cNvCxnSpPr>
          <p:nvPr/>
        </p:nvCxnSpPr>
        <p:spPr>
          <a:xfrm>
            <a:off x="3240194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8D7670F3-B815-D442-93C1-9942EC64A78E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>
            <a:off x="3240195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AAA98C5D-1EE6-D140-8079-848A99B505BC}"/>
              </a:ext>
            </a:extLst>
          </p:cNvPr>
          <p:cNvSpPr txBox="1"/>
          <p:nvPr/>
        </p:nvSpPr>
        <p:spPr>
          <a:xfrm>
            <a:off x="3064175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E4B55E5-A2B1-0744-BFBB-0E377D5081C6}"/>
              </a:ext>
            </a:extLst>
          </p:cNvPr>
          <p:cNvSpPr txBox="1"/>
          <p:nvPr/>
        </p:nvSpPr>
        <p:spPr>
          <a:xfrm>
            <a:off x="2971800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A6FC729-C726-D84C-9CF9-D67B82C88272}"/>
              </a:ext>
            </a:extLst>
          </p:cNvPr>
          <p:cNvSpPr txBox="1"/>
          <p:nvPr/>
        </p:nvSpPr>
        <p:spPr>
          <a:xfrm>
            <a:off x="2971800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9F7AC29-C80C-7242-B4D5-9E7C17ABE489}"/>
              </a:ext>
            </a:extLst>
          </p:cNvPr>
          <p:cNvSpPr/>
          <p:nvPr/>
        </p:nvSpPr>
        <p:spPr>
          <a:xfrm>
            <a:off x="5181601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17C9B89-64E8-7747-A933-20F5DEB49CA1}"/>
              </a:ext>
            </a:extLst>
          </p:cNvPr>
          <p:cNvSpPr/>
          <p:nvPr/>
        </p:nvSpPr>
        <p:spPr>
          <a:xfrm>
            <a:off x="5181600" y="20148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E5D123BA-E537-624A-9D13-5C5F63C3EC54}"/>
              </a:ext>
            </a:extLst>
          </p:cNvPr>
          <p:cNvSpPr/>
          <p:nvPr/>
        </p:nvSpPr>
        <p:spPr>
          <a:xfrm>
            <a:off x="5181601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271C7DD8-31CA-7942-99AE-8B3EF659CB94}"/>
              </a:ext>
            </a:extLst>
          </p:cNvPr>
          <p:cNvCxnSpPr>
            <a:stCxn id="22" idx="4"/>
            <a:endCxn id="23" idx="0"/>
          </p:cNvCxnSpPr>
          <p:nvPr/>
        </p:nvCxnSpPr>
        <p:spPr>
          <a:xfrm>
            <a:off x="5295900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B2A7C471-FF5A-4147-B85C-23FDF161A374}"/>
              </a:ext>
            </a:extLst>
          </p:cNvPr>
          <p:cNvCxnSpPr>
            <a:stCxn id="23" idx="4"/>
            <a:endCxn id="21" idx="0"/>
          </p:cNvCxnSpPr>
          <p:nvPr/>
        </p:nvCxnSpPr>
        <p:spPr>
          <a:xfrm>
            <a:off x="5295901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AB6159AD-A45B-8042-BA56-3FBB01118ED8}"/>
              </a:ext>
            </a:extLst>
          </p:cNvPr>
          <p:cNvSpPr txBox="1"/>
          <p:nvPr/>
        </p:nvSpPr>
        <p:spPr>
          <a:xfrm>
            <a:off x="4991102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58C134D-7384-084A-B296-FD66CC359D4A}"/>
              </a:ext>
            </a:extLst>
          </p:cNvPr>
          <p:cNvSpPr txBox="1"/>
          <p:nvPr/>
        </p:nvSpPr>
        <p:spPr>
          <a:xfrm>
            <a:off x="4991102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C3D8897-DB90-E747-800C-E2559F085236}"/>
              </a:ext>
            </a:extLst>
          </p:cNvPr>
          <p:cNvCxnSpPr>
            <a:endCxn id="22" idx="0"/>
          </p:cNvCxnSpPr>
          <p:nvPr/>
        </p:nvCxnSpPr>
        <p:spPr>
          <a:xfrm>
            <a:off x="3543300" y="1267641"/>
            <a:ext cx="1752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55E731DA-9D1E-834B-8007-1664EF87A120}"/>
              </a:ext>
            </a:extLst>
          </p:cNvPr>
          <p:cNvSpPr/>
          <p:nvPr/>
        </p:nvSpPr>
        <p:spPr>
          <a:xfrm>
            <a:off x="3125895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89AD88E2-0BFC-854D-AD89-898EA6E7A840}"/>
              </a:ext>
            </a:extLst>
          </p:cNvPr>
          <p:cNvSpPr/>
          <p:nvPr/>
        </p:nvSpPr>
        <p:spPr>
          <a:xfrm>
            <a:off x="3125895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8CDA35CE-E17B-564A-BED2-6F8C8EA9DCC7}"/>
              </a:ext>
            </a:extLst>
          </p:cNvPr>
          <p:cNvCxnSpPr>
            <a:endCxn id="30" idx="0"/>
          </p:cNvCxnSpPr>
          <p:nvPr/>
        </p:nvCxnSpPr>
        <p:spPr>
          <a:xfrm>
            <a:off x="3240194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03CF2CB1-7180-5F47-B078-5E7F6D18FBDF}"/>
              </a:ext>
            </a:extLst>
          </p:cNvPr>
          <p:cNvCxnSpPr>
            <a:stCxn id="30" idx="4"/>
            <a:endCxn id="29" idx="0"/>
          </p:cNvCxnSpPr>
          <p:nvPr/>
        </p:nvCxnSpPr>
        <p:spPr>
          <a:xfrm>
            <a:off x="3240195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64098B40-C842-7A40-9619-825C65699FFF}"/>
              </a:ext>
            </a:extLst>
          </p:cNvPr>
          <p:cNvSpPr txBox="1"/>
          <p:nvPr/>
        </p:nvSpPr>
        <p:spPr>
          <a:xfrm>
            <a:off x="2971800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2763795-7E95-0649-BCBD-76EC386F07CD}"/>
              </a:ext>
            </a:extLst>
          </p:cNvPr>
          <p:cNvSpPr txBox="1"/>
          <p:nvPr/>
        </p:nvSpPr>
        <p:spPr>
          <a:xfrm>
            <a:off x="2971800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66F99095-57B8-3442-9644-4661D78154A4}"/>
              </a:ext>
            </a:extLst>
          </p:cNvPr>
          <p:cNvSpPr/>
          <p:nvPr/>
        </p:nvSpPr>
        <p:spPr>
          <a:xfrm>
            <a:off x="3125895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CD2F78F-8FF7-E141-B073-8EBBDB44402E}"/>
              </a:ext>
            </a:extLst>
          </p:cNvPr>
          <p:cNvCxnSpPr>
            <a:endCxn id="35" idx="0"/>
          </p:cNvCxnSpPr>
          <p:nvPr/>
        </p:nvCxnSpPr>
        <p:spPr>
          <a:xfrm>
            <a:off x="3240194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5B8BFFA0-23D5-3A44-A01A-1CE6A5FC4E8E}"/>
              </a:ext>
            </a:extLst>
          </p:cNvPr>
          <p:cNvSpPr txBox="1"/>
          <p:nvPr/>
        </p:nvSpPr>
        <p:spPr>
          <a:xfrm>
            <a:off x="2971800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C9EE0E65-C082-154E-B5A1-571C1EF867B1}"/>
              </a:ext>
            </a:extLst>
          </p:cNvPr>
          <p:cNvSpPr/>
          <p:nvPr/>
        </p:nvSpPr>
        <p:spPr>
          <a:xfrm>
            <a:off x="4038601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BAE423C2-8222-EA41-A047-CC7FEABE664E}"/>
              </a:ext>
            </a:extLst>
          </p:cNvPr>
          <p:cNvCxnSpPr>
            <a:endCxn id="38" idx="0"/>
          </p:cNvCxnSpPr>
          <p:nvPr/>
        </p:nvCxnSpPr>
        <p:spPr>
          <a:xfrm>
            <a:off x="3543300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14189540-703F-1A48-9F61-E59F1292B906}"/>
              </a:ext>
            </a:extLst>
          </p:cNvPr>
          <p:cNvSpPr/>
          <p:nvPr/>
        </p:nvSpPr>
        <p:spPr>
          <a:xfrm>
            <a:off x="4038601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FBEA8544-E004-4C45-BD17-6486104E598E}"/>
              </a:ext>
            </a:extLst>
          </p:cNvPr>
          <p:cNvSpPr/>
          <p:nvPr/>
        </p:nvSpPr>
        <p:spPr>
          <a:xfrm>
            <a:off x="4038601" y="26419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68CD1B2-988C-A941-80A1-E09279263D86}"/>
              </a:ext>
            </a:extLst>
          </p:cNvPr>
          <p:cNvCxnSpPr>
            <a:endCxn id="41" idx="0"/>
          </p:cNvCxnSpPr>
          <p:nvPr/>
        </p:nvCxnSpPr>
        <p:spPr>
          <a:xfrm>
            <a:off x="4152900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29A8E12A-2BFA-4741-880C-655CC068EFEC}"/>
              </a:ext>
            </a:extLst>
          </p:cNvPr>
          <p:cNvCxnSpPr>
            <a:stCxn id="41" idx="4"/>
            <a:endCxn id="40" idx="0"/>
          </p:cNvCxnSpPr>
          <p:nvPr/>
        </p:nvCxnSpPr>
        <p:spPr>
          <a:xfrm>
            <a:off x="4152901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600D2EFC-4FEA-974A-989B-E3C89BDD7885}"/>
              </a:ext>
            </a:extLst>
          </p:cNvPr>
          <p:cNvSpPr txBox="1"/>
          <p:nvPr/>
        </p:nvSpPr>
        <p:spPr>
          <a:xfrm>
            <a:off x="3848102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43E751-6C3E-8C4F-A7BA-41FC75EA1186}"/>
              </a:ext>
            </a:extLst>
          </p:cNvPr>
          <p:cNvSpPr txBox="1"/>
          <p:nvPr/>
        </p:nvSpPr>
        <p:spPr>
          <a:xfrm>
            <a:off x="3848102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B59B6E56-13DD-2148-A584-C4F8F5CFEFFB}"/>
              </a:ext>
            </a:extLst>
          </p:cNvPr>
          <p:cNvSpPr/>
          <p:nvPr/>
        </p:nvSpPr>
        <p:spPr>
          <a:xfrm>
            <a:off x="2414858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66591BC5-9CEE-AB4E-BEB3-5F2CF79FF7EE}"/>
              </a:ext>
            </a:extLst>
          </p:cNvPr>
          <p:cNvCxnSpPr>
            <a:endCxn id="46" idx="0"/>
          </p:cNvCxnSpPr>
          <p:nvPr/>
        </p:nvCxnSpPr>
        <p:spPr>
          <a:xfrm>
            <a:off x="2062020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Oval 47">
            <a:extLst>
              <a:ext uri="{FF2B5EF4-FFF2-40B4-BE49-F238E27FC236}">
                <a16:creationId xmlns:a16="http://schemas.microsoft.com/office/drawing/2014/main" id="{E0D759B2-652A-EE4F-B681-C6FE99B7B633}"/>
              </a:ext>
            </a:extLst>
          </p:cNvPr>
          <p:cNvSpPr/>
          <p:nvPr/>
        </p:nvSpPr>
        <p:spPr>
          <a:xfrm>
            <a:off x="2413726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F549F50-A8D0-944E-AB62-6331C0CE1B19}"/>
              </a:ext>
            </a:extLst>
          </p:cNvPr>
          <p:cNvCxnSpPr/>
          <p:nvPr/>
        </p:nvCxnSpPr>
        <p:spPr>
          <a:xfrm>
            <a:off x="2543748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AFF56100-48E0-DE43-8291-3AA93E2ADC6E}"/>
              </a:ext>
            </a:extLst>
          </p:cNvPr>
          <p:cNvSpPr/>
          <p:nvPr/>
        </p:nvSpPr>
        <p:spPr>
          <a:xfrm>
            <a:off x="2412593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F51D78B4-F369-0240-B884-6504F9178D9A}"/>
              </a:ext>
            </a:extLst>
          </p:cNvPr>
          <p:cNvSpPr/>
          <p:nvPr/>
        </p:nvSpPr>
        <p:spPr>
          <a:xfrm>
            <a:off x="2412594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CA067AE-6A7E-994A-A5A9-7870930E622F}"/>
              </a:ext>
            </a:extLst>
          </p:cNvPr>
          <p:cNvCxnSpPr>
            <a:stCxn id="48" idx="4"/>
            <a:endCxn id="50" idx="0"/>
          </p:cNvCxnSpPr>
          <p:nvPr/>
        </p:nvCxnSpPr>
        <p:spPr>
          <a:xfrm flipH="1">
            <a:off x="2526893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11962C1-DEFA-1D4D-97F6-D911165FFCF3}"/>
              </a:ext>
            </a:extLst>
          </p:cNvPr>
          <p:cNvCxnSpPr/>
          <p:nvPr/>
        </p:nvCxnSpPr>
        <p:spPr>
          <a:xfrm>
            <a:off x="2526893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7F0C4DA4-B5DF-4B4D-99D6-CA950FBB67BB}"/>
              </a:ext>
            </a:extLst>
          </p:cNvPr>
          <p:cNvSpPr txBox="1"/>
          <p:nvPr/>
        </p:nvSpPr>
        <p:spPr>
          <a:xfrm>
            <a:off x="2214459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2402D21-45B2-634A-B339-5F61E999DE47}"/>
              </a:ext>
            </a:extLst>
          </p:cNvPr>
          <p:cNvSpPr txBox="1"/>
          <p:nvPr/>
        </p:nvSpPr>
        <p:spPr>
          <a:xfrm>
            <a:off x="2241148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1F51836-693C-C74F-B05D-743926E42212}"/>
              </a:ext>
            </a:extLst>
          </p:cNvPr>
          <p:cNvSpPr txBox="1"/>
          <p:nvPr/>
        </p:nvSpPr>
        <p:spPr>
          <a:xfrm>
            <a:off x="2234216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85A66AC-5053-4B41-AF3C-532025DED01E}"/>
              </a:ext>
            </a:extLst>
          </p:cNvPr>
          <p:cNvSpPr txBox="1"/>
          <p:nvPr/>
        </p:nvSpPr>
        <p:spPr>
          <a:xfrm>
            <a:off x="2074676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518CB8FE-BA40-D042-A253-D10907AF8CA2}"/>
              </a:ext>
            </a:extLst>
          </p:cNvPr>
          <p:cNvSpPr/>
          <p:nvPr/>
        </p:nvSpPr>
        <p:spPr>
          <a:xfrm>
            <a:off x="2411462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8C584A4A-DD04-6743-AE91-E1E95A23CF65}"/>
              </a:ext>
            </a:extLst>
          </p:cNvPr>
          <p:cNvCxnSpPr/>
          <p:nvPr/>
        </p:nvCxnSpPr>
        <p:spPr>
          <a:xfrm>
            <a:off x="2525761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A81F33AD-D451-B745-BF36-D9B4F49110FB}"/>
              </a:ext>
            </a:extLst>
          </p:cNvPr>
          <p:cNvSpPr txBox="1"/>
          <p:nvPr/>
        </p:nvSpPr>
        <p:spPr>
          <a:xfrm>
            <a:off x="2225679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4A2CEEC0-AD0C-FB41-9277-2C5738317B50}"/>
              </a:ext>
            </a:extLst>
          </p:cNvPr>
          <p:cNvSpPr/>
          <p:nvPr/>
        </p:nvSpPr>
        <p:spPr>
          <a:xfrm>
            <a:off x="3804477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1F56DEFE-A623-4449-8A72-F93F654023CB}"/>
              </a:ext>
            </a:extLst>
          </p:cNvPr>
          <p:cNvSpPr/>
          <p:nvPr/>
        </p:nvSpPr>
        <p:spPr>
          <a:xfrm>
            <a:off x="3803344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A770493E-09C8-4345-8DE0-B433BCB94EA7}"/>
              </a:ext>
            </a:extLst>
          </p:cNvPr>
          <p:cNvSpPr/>
          <p:nvPr/>
        </p:nvSpPr>
        <p:spPr>
          <a:xfrm>
            <a:off x="3803345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CFE505B5-CF2C-6D42-8DDD-EAEB9071843D}"/>
              </a:ext>
            </a:extLst>
          </p:cNvPr>
          <p:cNvCxnSpPr>
            <a:stCxn id="61" idx="4"/>
            <a:endCxn id="62" idx="0"/>
          </p:cNvCxnSpPr>
          <p:nvPr/>
        </p:nvCxnSpPr>
        <p:spPr>
          <a:xfrm flipH="1">
            <a:off x="3917644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9A2BBE3C-DD7B-7B41-923C-3AFF0BEA0964}"/>
              </a:ext>
            </a:extLst>
          </p:cNvPr>
          <p:cNvCxnSpPr/>
          <p:nvPr/>
        </p:nvCxnSpPr>
        <p:spPr>
          <a:xfrm>
            <a:off x="3917644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Oval 65">
            <a:extLst>
              <a:ext uri="{FF2B5EF4-FFF2-40B4-BE49-F238E27FC236}">
                <a16:creationId xmlns:a16="http://schemas.microsoft.com/office/drawing/2014/main" id="{B9EA6327-D1EA-D444-8284-9D3C0456AA08}"/>
              </a:ext>
            </a:extLst>
          </p:cNvPr>
          <p:cNvSpPr/>
          <p:nvPr/>
        </p:nvSpPr>
        <p:spPr>
          <a:xfrm>
            <a:off x="3802213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1F852267-BFD7-C944-AE7E-9A72F3CEE274}"/>
              </a:ext>
            </a:extLst>
          </p:cNvPr>
          <p:cNvCxnSpPr/>
          <p:nvPr/>
        </p:nvCxnSpPr>
        <p:spPr>
          <a:xfrm>
            <a:off x="3916512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1B436B1F-F711-8743-9EFA-40F93AACA853}"/>
              </a:ext>
            </a:extLst>
          </p:cNvPr>
          <p:cNvSpPr txBox="1"/>
          <p:nvPr/>
        </p:nvSpPr>
        <p:spPr>
          <a:xfrm>
            <a:off x="3605210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5611791F-AD0B-9D41-8CB1-4CB278F86F56}"/>
              </a:ext>
            </a:extLst>
          </p:cNvPr>
          <p:cNvSpPr txBox="1"/>
          <p:nvPr/>
        </p:nvSpPr>
        <p:spPr>
          <a:xfrm>
            <a:off x="3616430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6F9EBE9-F2F6-0048-AA9C-2F86ECA1C0A5}"/>
              </a:ext>
            </a:extLst>
          </p:cNvPr>
          <p:cNvSpPr txBox="1"/>
          <p:nvPr/>
        </p:nvSpPr>
        <p:spPr>
          <a:xfrm>
            <a:off x="3631899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1B224944-E642-6E48-BA0E-972F87215C63}"/>
              </a:ext>
            </a:extLst>
          </p:cNvPr>
          <p:cNvCxnSpPr>
            <a:endCxn id="61" idx="1"/>
          </p:cNvCxnSpPr>
          <p:nvPr/>
        </p:nvCxnSpPr>
        <p:spPr>
          <a:xfrm>
            <a:off x="3335684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6B3A3CC0-0CE9-984B-A821-1AD7FB72996D}"/>
              </a:ext>
            </a:extLst>
          </p:cNvPr>
          <p:cNvSpPr txBox="1"/>
          <p:nvPr/>
        </p:nvSpPr>
        <p:spPr>
          <a:xfrm>
            <a:off x="3379190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FF0FFA78-4186-2840-8D53-FF652BF43260}"/>
              </a:ext>
            </a:extLst>
          </p:cNvPr>
          <p:cNvSpPr txBox="1"/>
          <p:nvPr/>
        </p:nvSpPr>
        <p:spPr>
          <a:xfrm>
            <a:off x="4417906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C998480-4243-7E48-A570-1FC5E2A8E9E5}"/>
              </a:ext>
            </a:extLst>
          </p:cNvPr>
          <p:cNvSpPr txBox="1"/>
          <p:nvPr/>
        </p:nvSpPr>
        <p:spPr>
          <a:xfrm>
            <a:off x="3620679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36091C95-8953-6743-B585-AA8D4C20E9B5}"/>
              </a:ext>
            </a:extLst>
          </p:cNvPr>
          <p:cNvSpPr/>
          <p:nvPr/>
        </p:nvSpPr>
        <p:spPr>
          <a:xfrm>
            <a:off x="1373021" y="40617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A3027BBA-922D-4349-8D0B-295552DC152E}"/>
              </a:ext>
            </a:extLst>
          </p:cNvPr>
          <p:cNvSpPr/>
          <p:nvPr/>
        </p:nvSpPr>
        <p:spPr>
          <a:xfrm>
            <a:off x="1373021" y="33439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6D95C85D-6AE1-A14C-8415-3180F4506EA6}"/>
              </a:ext>
            </a:extLst>
          </p:cNvPr>
          <p:cNvCxnSpPr>
            <a:endCxn id="76" idx="0"/>
          </p:cNvCxnSpPr>
          <p:nvPr/>
        </p:nvCxnSpPr>
        <p:spPr>
          <a:xfrm flipH="1">
            <a:off x="1487321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2F1B46FD-8FBE-AC43-9C71-4E641B382FBA}"/>
              </a:ext>
            </a:extLst>
          </p:cNvPr>
          <p:cNvCxnSpPr>
            <a:stCxn id="76" idx="4"/>
            <a:endCxn id="75" idx="0"/>
          </p:cNvCxnSpPr>
          <p:nvPr/>
        </p:nvCxnSpPr>
        <p:spPr>
          <a:xfrm>
            <a:off x="1487321" y="357251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>
            <a:extLst>
              <a:ext uri="{FF2B5EF4-FFF2-40B4-BE49-F238E27FC236}">
                <a16:creationId xmlns:a16="http://schemas.microsoft.com/office/drawing/2014/main" id="{81CD05F0-88B0-B040-AAE0-09B11D078243}"/>
              </a:ext>
            </a:extLst>
          </p:cNvPr>
          <p:cNvSpPr txBox="1"/>
          <p:nvPr/>
        </p:nvSpPr>
        <p:spPr>
          <a:xfrm>
            <a:off x="1372134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A33C4AF2-FF64-1A44-8CE0-CE3AF10E0DC5}"/>
              </a:ext>
            </a:extLst>
          </p:cNvPr>
          <p:cNvSpPr txBox="1"/>
          <p:nvPr/>
        </p:nvSpPr>
        <p:spPr>
          <a:xfrm>
            <a:off x="1158105" y="36324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C4188B2A-A294-5F41-80F7-E1610EE9A00D}"/>
              </a:ext>
            </a:extLst>
          </p:cNvPr>
          <p:cNvSpPr/>
          <p:nvPr/>
        </p:nvSpPr>
        <p:spPr>
          <a:xfrm>
            <a:off x="1371600" y="474869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3BF88847-2C2F-FE4F-A339-29681E6C2D81}"/>
              </a:ext>
            </a:extLst>
          </p:cNvPr>
          <p:cNvSpPr/>
          <p:nvPr/>
        </p:nvSpPr>
        <p:spPr>
          <a:xfrm>
            <a:off x="1371601" y="53623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EA5D1A1C-BB46-E441-81BF-9E347D857278}"/>
              </a:ext>
            </a:extLst>
          </p:cNvPr>
          <p:cNvCxnSpPr>
            <a:endCxn id="81" idx="0"/>
          </p:cNvCxnSpPr>
          <p:nvPr/>
        </p:nvCxnSpPr>
        <p:spPr>
          <a:xfrm flipH="1">
            <a:off x="1485900" y="4291584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6482C39B-7249-E34B-93FC-5F9154D67D34}"/>
              </a:ext>
            </a:extLst>
          </p:cNvPr>
          <p:cNvCxnSpPr/>
          <p:nvPr/>
        </p:nvCxnSpPr>
        <p:spPr>
          <a:xfrm>
            <a:off x="1485900" y="497729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TextBox 84">
            <a:extLst>
              <a:ext uri="{FF2B5EF4-FFF2-40B4-BE49-F238E27FC236}">
                <a16:creationId xmlns:a16="http://schemas.microsoft.com/office/drawing/2014/main" id="{189D48C9-D21D-D147-9477-1BD4D12EF0AA}"/>
              </a:ext>
            </a:extLst>
          </p:cNvPr>
          <p:cNvSpPr txBox="1"/>
          <p:nvPr/>
        </p:nvSpPr>
        <p:spPr>
          <a:xfrm>
            <a:off x="1200155" y="50165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C3EA305-C877-7445-9522-986B920E401C}"/>
              </a:ext>
            </a:extLst>
          </p:cNvPr>
          <p:cNvSpPr txBox="1"/>
          <p:nvPr/>
        </p:nvSpPr>
        <p:spPr>
          <a:xfrm>
            <a:off x="1200155" y="434563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6C9D0072-F3DB-2C40-8419-53404641AA96}"/>
              </a:ext>
            </a:extLst>
          </p:cNvPr>
          <p:cNvSpPr/>
          <p:nvPr/>
        </p:nvSpPr>
        <p:spPr>
          <a:xfrm>
            <a:off x="4648201" y="33598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A52A4DDC-E2F8-4C47-83F3-0ED3113599BD}"/>
              </a:ext>
            </a:extLst>
          </p:cNvPr>
          <p:cNvCxnSpPr>
            <a:stCxn id="41" idx="5"/>
          </p:cNvCxnSpPr>
          <p:nvPr/>
        </p:nvCxnSpPr>
        <p:spPr>
          <a:xfrm>
            <a:off x="4233722" y="2837111"/>
            <a:ext cx="528779" cy="51572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Oval 88">
            <a:extLst>
              <a:ext uri="{FF2B5EF4-FFF2-40B4-BE49-F238E27FC236}">
                <a16:creationId xmlns:a16="http://schemas.microsoft.com/office/drawing/2014/main" id="{1D33BB59-39ED-304B-AB56-2C0DD4EDFE15}"/>
              </a:ext>
            </a:extLst>
          </p:cNvPr>
          <p:cNvSpPr/>
          <p:nvPr/>
        </p:nvSpPr>
        <p:spPr>
          <a:xfrm>
            <a:off x="4647069" y="39814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428FB8B4-E594-9245-95FA-0787882B15A0}"/>
              </a:ext>
            </a:extLst>
          </p:cNvPr>
          <p:cNvCxnSpPr/>
          <p:nvPr/>
        </p:nvCxnSpPr>
        <p:spPr>
          <a:xfrm>
            <a:off x="4761368" y="359644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Box 90">
            <a:extLst>
              <a:ext uri="{FF2B5EF4-FFF2-40B4-BE49-F238E27FC236}">
                <a16:creationId xmlns:a16="http://schemas.microsoft.com/office/drawing/2014/main" id="{FEF6E4BD-C23F-AD4C-9832-C3BE24BA5F5B}"/>
              </a:ext>
            </a:extLst>
          </p:cNvPr>
          <p:cNvSpPr txBox="1"/>
          <p:nvPr/>
        </p:nvSpPr>
        <p:spPr>
          <a:xfrm>
            <a:off x="4250068" y="300335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CC888D3-A367-334C-A121-E34FCC4D682B}"/>
              </a:ext>
            </a:extLst>
          </p:cNvPr>
          <p:cNvSpPr txBox="1"/>
          <p:nvPr/>
        </p:nvSpPr>
        <p:spPr>
          <a:xfrm>
            <a:off x="4461286" y="36007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2EEAA9FE-351E-7549-AB5B-AF7A8CDCB113}"/>
              </a:ext>
            </a:extLst>
          </p:cNvPr>
          <p:cNvSpPr>
            <a:spLocks noChangeAspect="1"/>
          </p:cNvSpPr>
          <p:nvPr/>
        </p:nvSpPr>
        <p:spPr>
          <a:xfrm>
            <a:off x="3200400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038E3B6-22D6-A743-B548-F638A04B0B3E}"/>
              </a:ext>
            </a:extLst>
          </p:cNvPr>
          <p:cNvSpPr txBox="1"/>
          <p:nvPr/>
        </p:nvSpPr>
        <p:spPr>
          <a:xfrm>
            <a:off x="3179164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F9A4B47D-A558-1C44-ACE7-7FD622B22665}"/>
              </a:ext>
            </a:extLst>
          </p:cNvPr>
          <p:cNvSpPr txBox="1"/>
          <p:nvPr/>
        </p:nvSpPr>
        <p:spPr>
          <a:xfrm>
            <a:off x="1981199" y="0"/>
            <a:ext cx="5246639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400" spc="8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</a:t>
            </a:r>
            <a:r>
              <a:rPr lang="en-US" sz="3400" b="1" spc="800" dirty="0" err="1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  <a:r>
              <a:rPr lang="en-US" sz="3400" spc="800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endParaRPr lang="en-US" sz="3400" spc="8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6676FEF0-49AB-8148-822F-0C9C4E6BEE09}"/>
              </a:ext>
            </a:extLst>
          </p:cNvPr>
          <p:cNvSpPr txBox="1"/>
          <p:nvPr/>
        </p:nvSpPr>
        <p:spPr>
          <a:xfrm>
            <a:off x="5790069" y="4358313"/>
            <a:ext cx="3070673" cy="138499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latin typeface="Optima" panose="02000503060000020004" pitchFamily="2" charset="0"/>
              </a:rPr>
              <a:t>Pattern    Positions</a:t>
            </a:r>
          </a:p>
          <a:p>
            <a:pPr algn="ctr"/>
            <a:endParaRPr lang="en-US" sz="2800" b="1" dirty="0">
              <a:latin typeface="Optima" panose="02000503060000020004" pitchFamily="2" charset="0"/>
            </a:endParaRP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pan		0</a:t>
            </a:r>
          </a:p>
        </p:txBody>
      </p:sp>
    </p:spTree>
    <p:extLst>
      <p:ext uri="{BB962C8B-B14F-4D97-AF65-F5344CB8AC3E}">
        <p14:creationId xmlns:p14="http://schemas.microsoft.com/office/powerpoint/2010/main" val="974488709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54992ED-EFEB-F842-87CB-2146E58B5B6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2326895F-4644-BE46-AACA-C63BB9787155}"/>
              </a:ext>
            </a:extLst>
          </p:cNvPr>
          <p:cNvSpPr/>
          <p:nvPr/>
        </p:nvSpPr>
        <p:spPr>
          <a:xfrm>
            <a:off x="1866899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A4711706-8DB7-C547-927C-7B7CE59AFC03}"/>
              </a:ext>
            </a:extLst>
          </p:cNvPr>
          <p:cNvSpPr/>
          <p:nvPr/>
        </p:nvSpPr>
        <p:spPr>
          <a:xfrm>
            <a:off x="2107687" y="2031310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59E7174-9530-3D4F-9032-825A62550E73}"/>
              </a:ext>
            </a:extLst>
          </p:cNvPr>
          <p:cNvSpPr/>
          <p:nvPr/>
        </p:nvSpPr>
        <p:spPr>
          <a:xfrm>
            <a:off x="1866899" y="2637933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94273714-3867-B347-8C81-B8557417EE9C}"/>
              </a:ext>
            </a:extLst>
          </p:cNvPr>
          <p:cNvCxnSpPr>
            <a:stCxn id="4" idx="3"/>
            <a:endCxn id="5" idx="0"/>
          </p:cNvCxnSpPr>
          <p:nvPr/>
        </p:nvCxnSpPr>
        <p:spPr>
          <a:xfrm flipH="1">
            <a:off x="1981199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AFB87C8-258D-0641-9504-88ED4D0EAD27}"/>
              </a:ext>
            </a:extLst>
          </p:cNvPr>
          <p:cNvCxnSpPr>
            <a:stCxn id="5" idx="4"/>
            <a:endCxn id="3" idx="0"/>
          </p:cNvCxnSpPr>
          <p:nvPr/>
        </p:nvCxnSpPr>
        <p:spPr>
          <a:xfrm>
            <a:off x="1981199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03BE61ED-805F-924B-9073-FAC84C326523}"/>
              </a:ext>
            </a:extLst>
          </p:cNvPr>
          <p:cNvSpPr txBox="1"/>
          <p:nvPr/>
        </p:nvSpPr>
        <p:spPr>
          <a:xfrm>
            <a:off x="2214459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24A9686-1194-884A-9E00-0B066507B87B}"/>
              </a:ext>
            </a:extLst>
          </p:cNvPr>
          <p:cNvSpPr txBox="1"/>
          <p:nvPr/>
        </p:nvSpPr>
        <p:spPr>
          <a:xfrm>
            <a:off x="1676400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B7E995E-2EED-A540-B801-4D668B6E831A}"/>
              </a:ext>
            </a:extLst>
          </p:cNvPr>
          <p:cNvSpPr txBox="1"/>
          <p:nvPr/>
        </p:nvSpPr>
        <p:spPr>
          <a:xfrm>
            <a:off x="1676400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851986D-A8B0-E147-8EBF-4CA554B37220}"/>
              </a:ext>
            </a:extLst>
          </p:cNvPr>
          <p:cNvCxnSpPr>
            <a:endCxn id="4" idx="7"/>
          </p:cNvCxnSpPr>
          <p:nvPr/>
        </p:nvCxnSpPr>
        <p:spPr>
          <a:xfrm flipH="1">
            <a:off x="2302808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98422B58-D06D-FE4E-97B9-F7B618ADEB3F}"/>
              </a:ext>
            </a:extLst>
          </p:cNvPr>
          <p:cNvSpPr/>
          <p:nvPr/>
        </p:nvSpPr>
        <p:spPr>
          <a:xfrm>
            <a:off x="3125895" y="33510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CCC0E386-4096-974B-8FDF-3785B0B345D5}"/>
              </a:ext>
            </a:extLst>
          </p:cNvPr>
          <p:cNvSpPr/>
          <p:nvPr/>
        </p:nvSpPr>
        <p:spPr>
          <a:xfrm>
            <a:off x="3125894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E758DE0-457B-BA48-98D9-C9B322AE6AF9}"/>
              </a:ext>
            </a:extLst>
          </p:cNvPr>
          <p:cNvCxnSpPr>
            <a:endCxn id="13" idx="0"/>
          </p:cNvCxnSpPr>
          <p:nvPr/>
        </p:nvCxnSpPr>
        <p:spPr>
          <a:xfrm flipH="1">
            <a:off x="3240194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F745D3EB-0E8C-F54F-8271-41BC32C8A26D}"/>
              </a:ext>
            </a:extLst>
          </p:cNvPr>
          <p:cNvSpPr/>
          <p:nvPr/>
        </p:nvSpPr>
        <p:spPr>
          <a:xfrm>
            <a:off x="3125895" y="26332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4A373B17-1471-7642-AC66-B95DBD9D9E21}"/>
              </a:ext>
            </a:extLst>
          </p:cNvPr>
          <p:cNvCxnSpPr>
            <a:stCxn id="13" idx="4"/>
            <a:endCxn id="15" idx="0"/>
          </p:cNvCxnSpPr>
          <p:nvPr/>
        </p:nvCxnSpPr>
        <p:spPr>
          <a:xfrm>
            <a:off x="3240194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8D7670F3-B815-D442-93C1-9942EC64A78E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>
            <a:off x="3240195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AAA98C5D-1EE6-D140-8079-848A99B505BC}"/>
              </a:ext>
            </a:extLst>
          </p:cNvPr>
          <p:cNvSpPr txBox="1"/>
          <p:nvPr/>
        </p:nvSpPr>
        <p:spPr>
          <a:xfrm>
            <a:off x="3064175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E4B55E5-A2B1-0744-BFBB-0E377D5081C6}"/>
              </a:ext>
            </a:extLst>
          </p:cNvPr>
          <p:cNvSpPr txBox="1"/>
          <p:nvPr/>
        </p:nvSpPr>
        <p:spPr>
          <a:xfrm>
            <a:off x="2971800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A6FC729-C726-D84C-9CF9-D67B82C88272}"/>
              </a:ext>
            </a:extLst>
          </p:cNvPr>
          <p:cNvSpPr txBox="1"/>
          <p:nvPr/>
        </p:nvSpPr>
        <p:spPr>
          <a:xfrm>
            <a:off x="2971800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9F7AC29-C80C-7242-B4D5-9E7C17ABE489}"/>
              </a:ext>
            </a:extLst>
          </p:cNvPr>
          <p:cNvSpPr/>
          <p:nvPr/>
        </p:nvSpPr>
        <p:spPr>
          <a:xfrm>
            <a:off x="5181601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17C9B89-64E8-7747-A933-20F5DEB49CA1}"/>
              </a:ext>
            </a:extLst>
          </p:cNvPr>
          <p:cNvSpPr/>
          <p:nvPr/>
        </p:nvSpPr>
        <p:spPr>
          <a:xfrm>
            <a:off x="5181600" y="20148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E5D123BA-E537-624A-9D13-5C5F63C3EC54}"/>
              </a:ext>
            </a:extLst>
          </p:cNvPr>
          <p:cNvSpPr/>
          <p:nvPr/>
        </p:nvSpPr>
        <p:spPr>
          <a:xfrm>
            <a:off x="5181601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271C7DD8-31CA-7942-99AE-8B3EF659CB94}"/>
              </a:ext>
            </a:extLst>
          </p:cNvPr>
          <p:cNvCxnSpPr>
            <a:stCxn id="22" idx="4"/>
            <a:endCxn id="23" idx="0"/>
          </p:cNvCxnSpPr>
          <p:nvPr/>
        </p:nvCxnSpPr>
        <p:spPr>
          <a:xfrm>
            <a:off x="5295900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B2A7C471-FF5A-4147-B85C-23FDF161A374}"/>
              </a:ext>
            </a:extLst>
          </p:cNvPr>
          <p:cNvCxnSpPr>
            <a:stCxn id="23" idx="4"/>
            <a:endCxn id="21" idx="0"/>
          </p:cNvCxnSpPr>
          <p:nvPr/>
        </p:nvCxnSpPr>
        <p:spPr>
          <a:xfrm>
            <a:off x="5295901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AB6159AD-A45B-8042-BA56-3FBB01118ED8}"/>
              </a:ext>
            </a:extLst>
          </p:cNvPr>
          <p:cNvSpPr txBox="1"/>
          <p:nvPr/>
        </p:nvSpPr>
        <p:spPr>
          <a:xfrm>
            <a:off x="4991102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58C134D-7384-084A-B296-FD66CC359D4A}"/>
              </a:ext>
            </a:extLst>
          </p:cNvPr>
          <p:cNvSpPr txBox="1"/>
          <p:nvPr/>
        </p:nvSpPr>
        <p:spPr>
          <a:xfrm>
            <a:off x="4991102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C3D8897-DB90-E747-800C-E2559F085236}"/>
              </a:ext>
            </a:extLst>
          </p:cNvPr>
          <p:cNvCxnSpPr>
            <a:endCxn id="22" idx="0"/>
          </p:cNvCxnSpPr>
          <p:nvPr/>
        </p:nvCxnSpPr>
        <p:spPr>
          <a:xfrm>
            <a:off x="3543300" y="1267641"/>
            <a:ext cx="1752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55E731DA-9D1E-834B-8007-1664EF87A120}"/>
              </a:ext>
            </a:extLst>
          </p:cNvPr>
          <p:cNvSpPr/>
          <p:nvPr/>
        </p:nvSpPr>
        <p:spPr>
          <a:xfrm>
            <a:off x="3125895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89AD88E2-0BFC-854D-AD89-898EA6E7A840}"/>
              </a:ext>
            </a:extLst>
          </p:cNvPr>
          <p:cNvSpPr/>
          <p:nvPr/>
        </p:nvSpPr>
        <p:spPr>
          <a:xfrm>
            <a:off x="3125895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8CDA35CE-E17B-564A-BED2-6F8C8EA9DCC7}"/>
              </a:ext>
            </a:extLst>
          </p:cNvPr>
          <p:cNvCxnSpPr>
            <a:endCxn id="30" idx="0"/>
          </p:cNvCxnSpPr>
          <p:nvPr/>
        </p:nvCxnSpPr>
        <p:spPr>
          <a:xfrm>
            <a:off x="3240194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03CF2CB1-7180-5F47-B078-5E7F6D18FBDF}"/>
              </a:ext>
            </a:extLst>
          </p:cNvPr>
          <p:cNvCxnSpPr>
            <a:stCxn id="30" idx="4"/>
            <a:endCxn id="29" idx="0"/>
          </p:cNvCxnSpPr>
          <p:nvPr/>
        </p:nvCxnSpPr>
        <p:spPr>
          <a:xfrm>
            <a:off x="3240195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64098B40-C842-7A40-9619-825C65699FFF}"/>
              </a:ext>
            </a:extLst>
          </p:cNvPr>
          <p:cNvSpPr txBox="1"/>
          <p:nvPr/>
        </p:nvSpPr>
        <p:spPr>
          <a:xfrm>
            <a:off x="2971800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2763795-7E95-0649-BCBD-76EC386F07CD}"/>
              </a:ext>
            </a:extLst>
          </p:cNvPr>
          <p:cNvSpPr txBox="1"/>
          <p:nvPr/>
        </p:nvSpPr>
        <p:spPr>
          <a:xfrm>
            <a:off x="2971800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66F99095-57B8-3442-9644-4661D78154A4}"/>
              </a:ext>
            </a:extLst>
          </p:cNvPr>
          <p:cNvSpPr/>
          <p:nvPr/>
        </p:nvSpPr>
        <p:spPr>
          <a:xfrm>
            <a:off x="3125895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CD2F78F-8FF7-E141-B073-8EBBDB44402E}"/>
              </a:ext>
            </a:extLst>
          </p:cNvPr>
          <p:cNvCxnSpPr>
            <a:endCxn id="35" idx="0"/>
          </p:cNvCxnSpPr>
          <p:nvPr/>
        </p:nvCxnSpPr>
        <p:spPr>
          <a:xfrm>
            <a:off x="3240194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5B8BFFA0-23D5-3A44-A01A-1CE6A5FC4E8E}"/>
              </a:ext>
            </a:extLst>
          </p:cNvPr>
          <p:cNvSpPr txBox="1"/>
          <p:nvPr/>
        </p:nvSpPr>
        <p:spPr>
          <a:xfrm>
            <a:off x="2971800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C9EE0E65-C082-154E-B5A1-571C1EF867B1}"/>
              </a:ext>
            </a:extLst>
          </p:cNvPr>
          <p:cNvSpPr/>
          <p:nvPr/>
        </p:nvSpPr>
        <p:spPr>
          <a:xfrm>
            <a:off x="4038601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BAE423C2-8222-EA41-A047-CC7FEABE664E}"/>
              </a:ext>
            </a:extLst>
          </p:cNvPr>
          <p:cNvCxnSpPr>
            <a:endCxn id="38" idx="0"/>
          </p:cNvCxnSpPr>
          <p:nvPr/>
        </p:nvCxnSpPr>
        <p:spPr>
          <a:xfrm>
            <a:off x="3543300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14189540-703F-1A48-9F61-E59F1292B906}"/>
              </a:ext>
            </a:extLst>
          </p:cNvPr>
          <p:cNvSpPr/>
          <p:nvPr/>
        </p:nvSpPr>
        <p:spPr>
          <a:xfrm>
            <a:off x="4038601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FBEA8544-E004-4C45-BD17-6486104E598E}"/>
              </a:ext>
            </a:extLst>
          </p:cNvPr>
          <p:cNvSpPr/>
          <p:nvPr/>
        </p:nvSpPr>
        <p:spPr>
          <a:xfrm>
            <a:off x="4038601" y="26419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68CD1B2-988C-A941-80A1-E09279263D86}"/>
              </a:ext>
            </a:extLst>
          </p:cNvPr>
          <p:cNvCxnSpPr>
            <a:endCxn id="41" idx="0"/>
          </p:cNvCxnSpPr>
          <p:nvPr/>
        </p:nvCxnSpPr>
        <p:spPr>
          <a:xfrm>
            <a:off x="4152900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29A8E12A-2BFA-4741-880C-655CC068EFEC}"/>
              </a:ext>
            </a:extLst>
          </p:cNvPr>
          <p:cNvCxnSpPr>
            <a:stCxn id="41" idx="4"/>
            <a:endCxn id="40" idx="0"/>
          </p:cNvCxnSpPr>
          <p:nvPr/>
        </p:nvCxnSpPr>
        <p:spPr>
          <a:xfrm>
            <a:off x="4152901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600D2EFC-4FEA-974A-989B-E3C89BDD7885}"/>
              </a:ext>
            </a:extLst>
          </p:cNvPr>
          <p:cNvSpPr txBox="1"/>
          <p:nvPr/>
        </p:nvSpPr>
        <p:spPr>
          <a:xfrm>
            <a:off x="3848102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43E751-6C3E-8C4F-A7BA-41FC75EA1186}"/>
              </a:ext>
            </a:extLst>
          </p:cNvPr>
          <p:cNvSpPr txBox="1"/>
          <p:nvPr/>
        </p:nvSpPr>
        <p:spPr>
          <a:xfrm>
            <a:off x="3848102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B59B6E56-13DD-2148-A584-C4F8F5CFEFFB}"/>
              </a:ext>
            </a:extLst>
          </p:cNvPr>
          <p:cNvSpPr/>
          <p:nvPr/>
        </p:nvSpPr>
        <p:spPr>
          <a:xfrm>
            <a:off x="2414858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66591BC5-9CEE-AB4E-BEB3-5F2CF79FF7EE}"/>
              </a:ext>
            </a:extLst>
          </p:cNvPr>
          <p:cNvCxnSpPr>
            <a:endCxn id="46" idx="0"/>
          </p:cNvCxnSpPr>
          <p:nvPr/>
        </p:nvCxnSpPr>
        <p:spPr>
          <a:xfrm>
            <a:off x="2062020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Oval 47">
            <a:extLst>
              <a:ext uri="{FF2B5EF4-FFF2-40B4-BE49-F238E27FC236}">
                <a16:creationId xmlns:a16="http://schemas.microsoft.com/office/drawing/2014/main" id="{E0D759B2-652A-EE4F-B681-C6FE99B7B633}"/>
              </a:ext>
            </a:extLst>
          </p:cNvPr>
          <p:cNvSpPr/>
          <p:nvPr/>
        </p:nvSpPr>
        <p:spPr>
          <a:xfrm>
            <a:off x="2413726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F549F50-A8D0-944E-AB62-6331C0CE1B19}"/>
              </a:ext>
            </a:extLst>
          </p:cNvPr>
          <p:cNvCxnSpPr/>
          <p:nvPr/>
        </p:nvCxnSpPr>
        <p:spPr>
          <a:xfrm>
            <a:off x="2543748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AFF56100-48E0-DE43-8291-3AA93E2ADC6E}"/>
              </a:ext>
            </a:extLst>
          </p:cNvPr>
          <p:cNvSpPr/>
          <p:nvPr/>
        </p:nvSpPr>
        <p:spPr>
          <a:xfrm>
            <a:off x="2412593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F51D78B4-F369-0240-B884-6504F9178D9A}"/>
              </a:ext>
            </a:extLst>
          </p:cNvPr>
          <p:cNvSpPr/>
          <p:nvPr/>
        </p:nvSpPr>
        <p:spPr>
          <a:xfrm>
            <a:off x="2412594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CA067AE-6A7E-994A-A5A9-7870930E622F}"/>
              </a:ext>
            </a:extLst>
          </p:cNvPr>
          <p:cNvCxnSpPr>
            <a:stCxn id="48" idx="4"/>
            <a:endCxn id="50" idx="0"/>
          </p:cNvCxnSpPr>
          <p:nvPr/>
        </p:nvCxnSpPr>
        <p:spPr>
          <a:xfrm flipH="1">
            <a:off x="2526893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11962C1-DEFA-1D4D-97F6-D911165FFCF3}"/>
              </a:ext>
            </a:extLst>
          </p:cNvPr>
          <p:cNvCxnSpPr/>
          <p:nvPr/>
        </p:nvCxnSpPr>
        <p:spPr>
          <a:xfrm>
            <a:off x="2526893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7F0C4DA4-B5DF-4B4D-99D6-CA950FBB67BB}"/>
              </a:ext>
            </a:extLst>
          </p:cNvPr>
          <p:cNvSpPr txBox="1"/>
          <p:nvPr/>
        </p:nvSpPr>
        <p:spPr>
          <a:xfrm>
            <a:off x="2214459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2402D21-45B2-634A-B339-5F61E999DE47}"/>
              </a:ext>
            </a:extLst>
          </p:cNvPr>
          <p:cNvSpPr txBox="1"/>
          <p:nvPr/>
        </p:nvSpPr>
        <p:spPr>
          <a:xfrm>
            <a:off x="2241148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1F51836-693C-C74F-B05D-743926E42212}"/>
              </a:ext>
            </a:extLst>
          </p:cNvPr>
          <p:cNvSpPr txBox="1"/>
          <p:nvPr/>
        </p:nvSpPr>
        <p:spPr>
          <a:xfrm>
            <a:off x="2234216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85A66AC-5053-4B41-AF3C-532025DED01E}"/>
              </a:ext>
            </a:extLst>
          </p:cNvPr>
          <p:cNvSpPr txBox="1"/>
          <p:nvPr/>
        </p:nvSpPr>
        <p:spPr>
          <a:xfrm>
            <a:off x="2074676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518CB8FE-BA40-D042-A253-D10907AF8CA2}"/>
              </a:ext>
            </a:extLst>
          </p:cNvPr>
          <p:cNvSpPr/>
          <p:nvPr/>
        </p:nvSpPr>
        <p:spPr>
          <a:xfrm>
            <a:off x="2411462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8C584A4A-DD04-6743-AE91-E1E95A23CF65}"/>
              </a:ext>
            </a:extLst>
          </p:cNvPr>
          <p:cNvCxnSpPr/>
          <p:nvPr/>
        </p:nvCxnSpPr>
        <p:spPr>
          <a:xfrm>
            <a:off x="2525761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A81F33AD-D451-B745-BF36-D9B4F49110FB}"/>
              </a:ext>
            </a:extLst>
          </p:cNvPr>
          <p:cNvSpPr txBox="1"/>
          <p:nvPr/>
        </p:nvSpPr>
        <p:spPr>
          <a:xfrm>
            <a:off x="2225679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4A2CEEC0-AD0C-FB41-9277-2C5738317B50}"/>
              </a:ext>
            </a:extLst>
          </p:cNvPr>
          <p:cNvSpPr/>
          <p:nvPr/>
        </p:nvSpPr>
        <p:spPr>
          <a:xfrm>
            <a:off x="3804477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1F56DEFE-A623-4449-8A72-F93F654023CB}"/>
              </a:ext>
            </a:extLst>
          </p:cNvPr>
          <p:cNvSpPr/>
          <p:nvPr/>
        </p:nvSpPr>
        <p:spPr>
          <a:xfrm>
            <a:off x="3803344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A770493E-09C8-4345-8DE0-B433BCB94EA7}"/>
              </a:ext>
            </a:extLst>
          </p:cNvPr>
          <p:cNvSpPr/>
          <p:nvPr/>
        </p:nvSpPr>
        <p:spPr>
          <a:xfrm>
            <a:off x="3803345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CFE505B5-CF2C-6D42-8DDD-EAEB9071843D}"/>
              </a:ext>
            </a:extLst>
          </p:cNvPr>
          <p:cNvCxnSpPr>
            <a:stCxn id="61" idx="4"/>
            <a:endCxn id="62" idx="0"/>
          </p:cNvCxnSpPr>
          <p:nvPr/>
        </p:nvCxnSpPr>
        <p:spPr>
          <a:xfrm flipH="1">
            <a:off x="3917644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9A2BBE3C-DD7B-7B41-923C-3AFF0BEA0964}"/>
              </a:ext>
            </a:extLst>
          </p:cNvPr>
          <p:cNvCxnSpPr/>
          <p:nvPr/>
        </p:nvCxnSpPr>
        <p:spPr>
          <a:xfrm>
            <a:off x="3917644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Oval 65">
            <a:extLst>
              <a:ext uri="{FF2B5EF4-FFF2-40B4-BE49-F238E27FC236}">
                <a16:creationId xmlns:a16="http://schemas.microsoft.com/office/drawing/2014/main" id="{B9EA6327-D1EA-D444-8284-9D3C0456AA08}"/>
              </a:ext>
            </a:extLst>
          </p:cNvPr>
          <p:cNvSpPr/>
          <p:nvPr/>
        </p:nvSpPr>
        <p:spPr>
          <a:xfrm>
            <a:off x="3802213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1F852267-BFD7-C944-AE7E-9A72F3CEE274}"/>
              </a:ext>
            </a:extLst>
          </p:cNvPr>
          <p:cNvCxnSpPr/>
          <p:nvPr/>
        </p:nvCxnSpPr>
        <p:spPr>
          <a:xfrm>
            <a:off x="3916512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1B436B1F-F711-8743-9EFA-40F93AACA853}"/>
              </a:ext>
            </a:extLst>
          </p:cNvPr>
          <p:cNvSpPr txBox="1"/>
          <p:nvPr/>
        </p:nvSpPr>
        <p:spPr>
          <a:xfrm>
            <a:off x="3605210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5611791F-AD0B-9D41-8CB1-4CB278F86F56}"/>
              </a:ext>
            </a:extLst>
          </p:cNvPr>
          <p:cNvSpPr txBox="1"/>
          <p:nvPr/>
        </p:nvSpPr>
        <p:spPr>
          <a:xfrm>
            <a:off x="3616430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6F9EBE9-F2F6-0048-AA9C-2F86ECA1C0A5}"/>
              </a:ext>
            </a:extLst>
          </p:cNvPr>
          <p:cNvSpPr txBox="1"/>
          <p:nvPr/>
        </p:nvSpPr>
        <p:spPr>
          <a:xfrm>
            <a:off x="3631899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1B224944-E642-6E48-BA0E-972F87215C63}"/>
              </a:ext>
            </a:extLst>
          </p:cNvPr>
          <p:cNvCxnSpPr>
            <a:endCxn id="61" idx="1"/>
          </p:cNvCxnSpPr>
          <p:nvPr/>
        </p:nvCxnSpPr>
        <p:spPr>
          <a:xfrm>
            <a:off x="3335684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6B3A3CC0-0CE9-984B-A821-1AD7FB72996D}"/>
              </a:ext>
            </a:extLst>
          </p:cNvPr>
          <p:cNvSpPr txBox="1"/>
          <p:nvPr/>
        </p:nvSpPr>
        <p:spPr>
          <a:xfrm>
            <a:off x="3379190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FF0FFA78-4186-2840-8D53-FF652BF43260}"/>
              </a:ext>
            </a:extLst>
          </p:cNvPr>
          <p:cNvSpPr txBox="1"/>
          <p:nvPr/>
        </p:nvSpPr>
        <p:spPr>
          <a:xfrm>
            <a:off x="4417906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C998480-4243-7E48-A570-1FC5E2A8E9E5}"/>
              </a:ext>
            </a:extLst>
          </p:cNvPr>
          <p:cNvSpPr txBox="1"/>
          <p:nvPr/>
        </p:nvSpPr>
        <p:spPr>
          <a:xfrm>
            <a:off x="3620679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36091C95-8953-6743-B585-AA8D4C20E9B5}"/>
              </a:ext>
            </a:extLst>
          </p:cNvPr>
          <p:cNvSpPr/>
          <p:nvPr/>
        </p:nvSpPr>
        <p:spPr>
          <a:xfrm>
            <a:off x="1373021" y="40617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A3027BBA-922D-4349-8D0B-295552DC152E}"/>
              </a:ext>
            </a:extLst>
          </p:cNvPr>
          <p:cNvSpPr/>
          <p:nvPr/>
        </p:nvSpPr>
        <p:spPr>
          <a:xfrm>
            <a:off x="1373021" y="33439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6D95C85D-6AE1-A14C-8415-3180F4506EA6}"/>
              </a:ext>
            </a:extLst>
          </p:cNvPr>
          <p:cNvCxnSpPr>
            <a:endCxn id="76" idx="0"/>
          </p:cNvCxnSpPr>
          <p:nvPr/>
        </p:nvCxnSpPr>
        <p:spPr>
          <a:xfrm flipH="1">
            <a:off x="1487321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2F1B46FD-8FBE-AC43-9C71-4E641B382FBA}"/>
              </a:ext>
            </a:extLst>
          </p:cNvPr>
          <p:cNvCxnSpPr>
            <a:stCxn id="76" idx="4"/>
            <a:endCxn id="75" idx="0"/>
          </p:cNvCxnSpPr>
          <p:nvPr/>
        </p:nvCxnSpPr>
        <p:spPr>
          <a:xfrm>
            <a:off x="1487321" y="357251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>
            <a:extLst>
              <a:ext uri="{FF2B5EF4-FFF2-40B4-BE49-F238E27FC236}">
                <a16:creationId xmlns:a16="http://schemas.microsoft.com/office/drawing/2014/main" id="{81CD05F0-88B0-B040-AAE0-09B11D078243}"/>
              </a:ext>
            </a:extLst>
          </p:cNvPr>
          <p:cNvSpPr txBox="1"/>
          <p:nvPr/>
        </p:nvSpPr>
        <p:spPr>
          <a:xfrm>
            <a:off x="1372134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A33C4AF2-FF64-1A44-8CE0-CE3AF10E0DC5}"/>
              </a:ext>
            </a:extLst>
          </p:cNvPr>
          <p:cNvSpPr txBox="1"/>
          <p:nvPr/>
        </p:nvSpPr>
        <p:spPr>
          <a:xfrm>
            <a:off x="1158105" y="36324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C4188B2A-A294-5F41-80F7-E1610EE9A00D}"/>
              </a:ext>
            </a:extLst>
          </p:cNvPr>
          <p:cNvSpPr/>
          <p:nvPr/>
        </p:nvSpPr>
        <p:spPr>
          <a:xfrm>
            <a:off x="1371600" y="474869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3BF88847-2C2F-FE4F-A339-29681E6C2D81}"/>
              </a:ext>
            </a:extLst>
          </p:cNvPr>
          <p:cNvSpPr/>
          <p:nvPr/>
        </p:nvSpPr>
        <p:spPr>
          <a:xfrm>
            <a:off x="1371601" y="53623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EA5D1A1C-BB46-E441-81BF-9E347D857278}"/>
              </a:ext>
            </a:extLst>
          </p:cNvPr>
          <p:cNvCxnSpPr>
            <a:endCxn id="81" idx="0"/>
          </p:cNvCxnSpPr>
          <p:nvPr/>
        </p:nvCxnSpPr>
        <p:spPr>
          <a:xfrm flipH="1">
            <a:off x="1485900" y="4291584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6482C39B-7249-E34B-93FC-5F9154D67D34}"/>
              </a:ext>
            </a:extLst>
          </p:cNvPr>
          <p:cNvCxnSpPr/>
          <p:nvPr/>
        </p:nvCxnSpPr>
        <p:spPr>
          <a:xfrm>
            <a:off x="1485900" y="497729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TextBox 84">
            <a:extLst>
              <a:ext uri="{FF2B5EF4-FFF2-40B4-BE49-F238E27FC236}">
                <a16:creationId xmlns:a16="http://schemas.microsoft.com/office/drawing/2014/main" id="{189D48C9-D21D-D147-9477-1BD4D12EF0AA}"/>
              </a:ext>
            </a:extLst>
          </p:cNvPr>
          <p:cNvSpPr txBox="1"/>
          <p:nvPr/>
        </p:nvSpPr>
        <p:spPr>
          <a:xfrm>
            <a:off x="1200155" y="50165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C3EA305-C877-7445-9522-986B920E401C}"/>
              </a:ext>
            </a:extLst>
          </p:cNvPr>
          <p:cNvSpPr txBox="1"/>
          <p:nvPr/>
        </p:nvSpPr>
        <p:spPr>
          <a:xfrm>
            <a:off x="1200155" y="434563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6C9D0072-F3DB-2C40-8419-53404641AA96}"/>
              </a:ext>
            </a:extLst>
          </p:cNvPr>
          <p:cNvSpPr/>
          <p:nvPr/>
        </p:nvSpPr>
        <p:spPr>
          <a:xfrm>
            <a:off x="4648201" y="33598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A52A4DDC-E2F8-4C47-83F3-0ED3113599BD}"/>
              </a:ext>
            </a:extLst>
          </p:cNvPr>
          <p:cNvCxnSpPr>
            <a:stCxn id="41" idx="5"/>
          </p:cNvCxnSpPr>
          <p:nvPr/>
        </p:nvCxnSpPr>
        <p:spPr>
          <a:xfrm>
            <a:off x="4233722" y="2837111"/>
            <a:ext cx="528779" cy="51572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Oval 88">
            <a:extLst>
              <a:ext uri="{FF2B5EF4-FFF2-40B4-BE49-F238E27FC236}">
                <a16:creationId xmlns:a16="http://schemas.microsoft.com/office/drawing/2014/main" id="{1D33BB59-39ED-304B-AB56-2C0DD4EDFE15}"/>
              </a:ext>
            </a:extLst>
          </p:cNvPr>
          <p:cNvSpPr/>
          <p:nvPr/>
        </p:nvSpPr>
        <p:spPr>
          <a:xfrm>
            <a:off x="4647069" y="39814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428FB8B4-E594-9245-95FA-0787882B15A0}"/>
              </a:ext>
            </a:extLst>
          </p:cNvPr>
          <p:cNvCxnSpPr/>
          <p:nvPr/>
        </p:nvCxnSpPr>
        <p:spPr>
          <a:xfrm>
            <a:off x="4761368" y="359644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Box 90">
            <a:extLst>
              <a:ext uri="{FF2B5EF4-FFF2-40B4-BE49-F238E27FC236}">
                <a16:creationId xmlns:a16="http://schemas.microsoft.com/office/drawing/2014/main" id="{FEF6E4BD-C23F-AD4C-9832-C3BE24BA5F5B}"/>
              </a:ext>
            </a:extLst>
          </p:cNvPr>
          <p:cNvSpPr txBox="1"/>
          <p:nvPr/>
        </p:nvSpPr>
        <p:spPr>
          <a:xfrm>
            <a:off x="4250068" y="300335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CC888D3-A367-334C-A121-E34FCC4D682B}"/>
              </a:ext>
            </a:extLst>
          </p:cNvPr>
          <p:cNvSpPr txBox="1"/>
          <p:nvPr/>
        </p:nvSpPr>
        <p:spPr>
          <a:xfrm>
            <a:off x="4461286" y="36007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2EEAA9FE-351E-7549-AB5B-AF7A8CDCB113}"/>
              </a:ext>
            </a:extLst>
          </p:cNvPr>
          <p:cNvSpPr>
            <a:spLocks noChangeAspect="1"/>
          </p:cNvSpPr>
          <p:nvPr/>
        </p:nvSpPr>
        <p:spPr>
          <a:xfrm>
            <a:off x="3200400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038E3B6-22D6-A743-B548-F638A04B0B3E}"/>
              </a:ext>
            </a:extLst>
          </p:cNvPr>
          <p:cNvSpPr txBox="1"/>
          <p:nvPr/>
        </p:nvSpPr>
        <p:spPr>
          <a:xfrm>
            <a:off x="3179164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F9A4B47D-A558-1C44-ACE7-7FD622B22665}"/>
              </a:ext>
            </a:extLst>
          </p:cNvPr>
          <p:cNvSpPr txBox="1"/>
          <p:nvPr/>
        </p:nvSpPr>
        <p:spPr>
          <a:xfrm>
            <a:off x="1981199" y="0"/>
            <a:ext cx="5246639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400" spc="8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</a:t>
            </a:r>
            <a:r>
              <a:rPr lang="en-US" sz="3400" b="1" spc="800" dirty="0" err="1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  <a:r>
              <a:rPr lang="en-US" sz="3400" b="1" spc="800" dirty="0" err="1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  <a:r>
              <a:rPr lang="en-US" sz="3400" spc="800" dirty="0" err="1">
                <a:latin typeface="Consolas" panose="020B0609020204030204" pitchFamily="49" charset="0"/>
                <a:cs typeface="Consolas" panose="020B0609020204030204" pitchFamily="49" charset="0"/>
              </a:rPr>
              <a:t>abananas</a:t>
            </a:r>
            <a:endParaRPr lang="en-US" sz="3400" spc="8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F27E1043-592D-884C-AF85-892A3D6ECB60}"/>
              </a:ext>
            </a:extLst>
          </p:cNvPr>
          <p:cNvSpPr txBox="1"/>
          <p:nvPr/>
        </p:nvSpPr>
        <p:spPr>
          <a:xfrm>
            <a:off x="5790069" y="4358313"/>
            <a:ext cx="3070673" cy="138499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latin typeface="Optima" panose="02000503060000020004" pitchFamily="2" charset="0"/>
              </a:rPr>
              <a:t>Pattern    Positions</a:t>
            </a:r>
          </a:p>
          <a:p>
            <a:pPr algn="ctr"/>
            <a:endParaRPr lang="en-US" sz="2800" b="1" dirty="0">
              <a:latin typeface="Optima" panose="02000503060000020004" pitchFamily="2" charset="0"/>
            </a:endParaRP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pan		0</a:t>
            </a:r>
          </a:p>
        </p:txBody>
      </p:sp>
    </p:spTree>
    <p:extLst>
      <p:ext uri="{BB962C8B-B14F-4D97-AF65-F5344CB8AC3E}">
        <p14:creationId xmlns:p14="http://schemas.microsoft.com/office/powerpoint/2010/main" val="1591189596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54992ED-EFEB-F842-87CB-2146E58B5B6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2326895F-4644-BE46-AACA-C63BB9787155}"/>
              </a:ext>
            </a:extLst>
          </p:cNvPr>
          <p:cNvSpPr/>
          <p:nvPr/>
        </p:nvSpPr>
        <p:spPr>
          <a:xfrm>
            <a:off x="2247899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A4711706-8DB7-C547-927C-7B7CE59AFC03}"/>
              </a:ext>
            </a:extLst>
          </p:cNvPr>
          <p:cNvSpPr/>
          <p:nvPr/>
        </p:nvSpPr>
        <p:spPr>
          <a:xfrm>
            <a:off x="2488687" y="2031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59E7174-9530-3D4F-9032-825A62550E73}"/>
              </a:ext>
            </a:extLst>
          </p:cNvPr>
          <p:cNvSpPr/>
          <p:nvPr/>
        </p:nvSpPr>
        <p:spPr>
          <a:xfrm>
            <a:off x="2247899" y="263793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94273714-3867-B347-8C81-B8557417EE9C}"/>
              </a:ext>
            </a:extLst>
          </p:cNvPr>
          <p:cNvCxnSpPr>
            <a:stCxn id="4" idx="3"/>
            <a:endCxn id="5" idx="0"/>
          </p:cNvCxnSpPr>
          <p:nvPr/>
        </p:nvCxnSpPr>
        <p:spPr>
          <a:xfrm flipH="1">
            <a:off x="2362199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AFB87C8-258D-0641-9504-88ED4D0EAD27}"/>
              </a:ext>
            </a:extLst>
          </p:cNvPr>
          <p:cNvCxnSpPr>
            <a:stCxn id="5" idx="4"/>
            <a:endCxn id="3" idx="0"/>
          </p:cNvCxnSpPr>
          <p:nvPr/>
        </p:nvCxnSpPr>
        <p:spPr>
          <a:xfrm>
            <a:off x="2362199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03BE61ED-805F-924B-9073-FAC84C326523}"/>
              </a:ext>
            </a:extLst>
          </p:cNvPr>
          <p:cNvSpPr txBox="1"/>
          <p:nvPr/>
        </p:nvSpPr>
        <p:spPr>
          <a:xfrm>
            <a:off x="2595459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24A9686-1194-884A-9E00-0B066507B87B}"/>
              </a:ext>
            </a:extLst>
          </p:cNvPr>
          <p:cNvSpPr txBox="1"/>
          <p:nvPr/>
        </p:nvSpPr>
        <p:spPr>
          <a:xfrm>
            <a:off x="2057400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B7E995E-2EED-A540-B801-4D668B6E831A}"/>
              </a:ext>
            </a:extLst>
          </p:cNvPr>
          <p:cNvSpPr txBox="1"/>
          <p:nvPr/>
        </p:nvSpPr>
        <p:spPr>
          <a:xfrm>
            <a:off x="2057400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851986D-A8B0-E147-8EBF-4CA554B37220}"/>
              </a:ext>
            </a:extLst>
          </p:cNvPr>
          <p:cNvCxnSpPr>
            <a:endCxn id="4" idx="7"/>
          </p:cNvCxnSpPr>
          <p:nvPr/>
        </p:nvCxnSpPr>
        <p:spPr>
          <a:xfrm flipH="1">
            <a:off x="2683808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98422B58-D06D-FE4E-97B9-F7B618ADEB3F}"/>
              </a:ext>
            </a:extLst>
          </p:cNvPr>
          <p:cNvSpPr/>
          <p:nvPr/>
        </p:nvSpPr>
        <p:spPr>
          <a:xfrm>
            <a:off x="3506895" y="33510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CCC0E386-4096-974B-8FDF-3785B0B345D5}"/>
              </a:ext>
            </a:extLst>
          </p:cNvPr>
          <p:cNvSpPr/>
          <p:nvPr/>
        </p:nvSpPr>
        <p:spPr>
          <a:xfrm>
            <a:off x="3506894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E758DE0-457B-BA48-98D9-C9B322AE6AF9}"/>
              </a:ext>
            </a:extLst>
          </p:cNvPr>
          <p:cNvCxnSpPr>
            <a:endCxn id="13" idx="0"/>
          </p:cNvCxnSpPr>
          <p:nvPr/>
        </p:nvCxnSpPr>
        <p:spPr>
          <a:xfrm flipH="1">
            <a:off x="3621194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F745D3EB-0E8C-F54F-8271-41BC32C8A26D}"/>
              </a:ext>
            </a:extLst>
          </p:cNvPr>
          <p:cNvSpPr/>
          <p:nvPr/>
        </p:nvSpPr>
        <p:spPr>
          <a:xfrm>
            <a:off x="3506895" y="26332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4A373B17-1471-7642-AC66-B95DBD9D9E21}"/>
              </a:ext>
            </a:extLst>
          </p:cNvPr>
          <p:cNvCxnSpPr>
            <a:stCxn id="13" idx="4"/>
            <a:endCxn id="15" idx="0"/>
          </p:cNvCxnSpPr>
          <p:nvPr/>
        </p:nvCxnSpPr>
        <p:spPr>
          <a:xfrm>
            <a:off x="3621194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8D7670F3-B815-D442-93C1-9942EC64A78E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>
            <a:off x="3621195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AAA98C5D-1EE6-D140-8079-848A99B505BC}"/>
              </a:ext>
            </a:extLst>
          </p:cNvPr>
          <p:cNvSpPr txBox="1"/>
          <p:nvPr/>
        </p:nvSpPr>
        <p:spPr>
          <a:xfrm>
            <a:off x="3445175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E4B55E5-A2B1-0744-BFBB-0E377D5081C6}"/>
              </a:ext>
            </a:extLst>
          </p:cNvPr>
          <p:cNvSpPr txBox="1"/>
          <p:nvPr/>
        </p:nvSpPr>
        <p:spPr>
          <a:xfrm>
            <a:off x="3352800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A6FC729-C726-D84C-9CF9-D67B82C88272}"/>
              </a:ext>
            </a:extLst>
          </p:cNvPr>
          <p:cNvSpPr txBox="1"/>
          <p:nvPr/>
        </p:nvSpPr>
        <p:spPr>
          <a:xfrm>
            <a:off x="3352800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9F7AC29-C80C-7242-B4D5-9E7C17ABE489}"/>
              </a:ext>
            </a:extLst>
          </p:cNvPr>
          <p:cNvSpPr/>
          <p:nvPr/>
        </p:nvSpPr>
        <p:spPr>
          <a:xfrm>
            <a:off x="5562601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17C9B89-64E8-7747-A933-20F5DEB49CA1}"/>
              </a:ext>
            </a:extLst>
          </p:cNvPr>
          <p:cNvSpPr/>
          <p:nvPr/>
        </p:nvSpPr>
        <p:spPr>
          <a:xfrm>
            <a:off x="5562600" y="20148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E5D123BA-E537-624A-9D13-5C5F63C3EC54}"/>
              </a:ext>
            </a:extLst>
          </p:cNvPr>
          <p:cNvSpPr/>
          <p:nvPr/>
        </p:nvSpPr>
        <p:spPr>
          <a:xfrm>
            <a:off x="5562601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271C7DD8-31CA-7942-99AE-8B3EF659CB94}"/>
              </a:ext>
            </a:extLst>
          </p:cNvPr>
          <p:cNvCxnSpPr>
            <a:stCxn id="22" idx="4"/>
            <a:endCxn id="23" idx="0"/>
          </p:cNvCxnSpPr>
          <p:nvPr/>
        </p:nvCxnSpPr>
        <p:spPr>
          <a:xfrm>
            <a:off x="5676900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B2A7C471-FF5A-4147-B85C-23FDF161A374}"/>
              </a:ext>
            </a:extLst>
          </p:cNvPr>
          <p:cNvCxnSpPr>
            <a:stCxn id="23" idx="4"/>
            <a:endCxn id="21" idx="0"/>
          </p:cNvCxnSpPr>
          <p:nvPr/>
        </p:nvCxnSpPr>
        <p:spPr>
          <a:xfrm>
            <a:off x="5676901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AB6159AD-A45B-8042-BA56-3FBB01118ED8}"/>
              </a:ext>
            </a:extLst>
          </p:cNvPr>
          <p:cNvSpPr txBox="1"/>
          <p:nvPr/>
        </p:nvSpPr>
        <p:spPr>
          <a:xfrm>
            <a:off x="5372102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58C134D-7384-084A-B296-FD66CC359D4A}"/>
              </a:ext>
            </a:extLst>
          </p:cNvPr>
          <p:cNvSpPr txBox="1"/>
          <p:nvPr/>
        </p:nvSpPr>
        <p:spPr>
          <a:xfrm>
            <a:off x="5372102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C3D8897-DB90-E747-800C-E2559F085236}"/>
              </a:ext>
            </a:extLst>
          </p:cNvPr>
          <p:cNvCxnSpPr>
            <a:endCxn id="22" idx="0"/>
          </p:cNvCxnSpPr>
          <p:nvPr/>
        </p:nvCxnSpPr>
        <p:spPr>
          <a:xfrm>
            <a:off x="3924300" y="1267641"/>
            <a:ext cx="1752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55E731DA-9D1E-834B-8007-1664EF87A120}"/>
              </a:ext>
            </a:extLst>
          </p:cNvPr>
          <p:cNvSpPr/>
          <p:nvPr/>
        </p:nvSpPr>
        <p:spPr>
          <a:xfrm>
            <a:off x="3506895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89AD88E2-0BFC-854D-AD89-898EA6E7A840}"/>
              </a:ext>
            </a:extLst>
          </p:cNvPr>
          <p:cNvSpPr/>
          <p:nvPr/>
        </p:nvSpPr>
        <p:spPr>
          <a:xfrm>
            <a:off x="3506895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8CDA35CE-E17B-564A-BED2-6F8C8EA9DCC7}"/>
              </a:ext>
            </a:extLst>
          </p:cNvPr>
          <p:cNvCxnSpPr>
            <a:endCxn id="30" idx="0"/>
          </p:cNvCxnSpPr>
          <p:nvPr/>
        </p:nvCxnSpPr>
        <p:spPr>
          <a:xfrm>
            <a:off x="3621194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03CF2CB1-7180-5F47-B078-5E7F6D18FBDF}"/>
              </a:ext>
            </a:extLst>
          </p:cNvPr>
          <p:cNvCxnSpPr>
            <a:stCxn id="30" idx="4"/>
            <a:endCxn id="29" idx="0"/>
          </p:cNvCxnSpPr>
          <p:nvPr/>
        </p:nvCxnSpPr>
        <p:spPr>
          <a:xfrm>
            <a:off x="3621195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64098B40-C842-7A40-9619-825C65699FFF}"/>
              </a:ext>
            </a:extLst>
          </p:cNvPr>
          <p:cNvSpPr txBox="1"/>
          <p:nvPr/>
        </p:nvSpPr>
        <p:spPr>
          <a:xfrm>
            <a:off x="3352800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2763795-7E95-0649-BCBD-76EC386F07CD}"/>
              </a:ext>
            </a:extLst>
          </p:cNvPr>
          <p:cNvSpPr txBox="1"/>
          <p:nvPr/>
        </p:nvSpPr>
        <p:spPr>
          <a:xfrm>
            <a:off x="3352800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66F99095-57B8-3442-9644-4661D78154A4}"/>
              </a:ext>
            </a:extLst>
          </p:cNvPr>
          <p:cNvSpPr/>
          <p:nvPr/>
        </p:nvSpPr>
        <p:spPr>
          <a:xfrm>
            <a:off x="3506895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CD2F78F-8FF7-E141-B073-8EBBDB44402E}"/>
              </a:ext>
            </a:extLst>
          </p:cNvPr>
          <p:cNvCxnSpPr>
            <a:endCxn id="35" idx="0"/>
          </p:cNvCxnSpPr>
          <p:nvPr/>
        </p:nvCxnSpPr>
        <p:spPr>
          <a:xfrm>
            <a:off x="3621194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5B8BFFA0-23D5-3A44-A01A-1CE6A5FC4E8E}"/>
              </a:ext>
            </a:extLst>
          </p:cNvPr>
          <p:cNvSpPr txBox="1"/>
          <p:nvPr/>
        </p:nvSpPr>
        <p:spPr>
          <a:xfrm>
            <a:off x="3352800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C9EE0E65-C082-154E-B5A1-571C1EF867B1}"/>
              </a:ext>
            </a:extLst>
          </p:cNvPr>
          <p:cNvSpPr/>
          <p:nvPr/>
        </p:nvSpPr>
        <p:spPr>
          <a:xfrm>
            <a:off x="4419601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BAE423C2-8222-EA41-A047-CC7FEABE664E}"/>
              </a:ext>
            </a:extLst>
          </p:cNvPr>
          <p:cNvCxnSpPr>
            <a:endCxn id="38" idx="0"/>
          </p:cNvCxnSpPr>
          <p:nvPr/>
        </p:nvCxnSpPr>
        <p:spPr>
          <a:xfrm>
            <a:off x="3924300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14189540-703F-1A48-9F61-E59F1292B906}"/>
              </a:ext>
            </a:extLst>
          </p:cNvPr>
          <p:cNvSpPr/>
          <p:nvPr/>
        </p:nvSpPr>
        <p:spPr>
          <a:xfrm>
            <a:off x="4419601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FBEA8544-E004-4C45-BD17-6486104E598E}"/>
              </a:ext>
            </a:extLst>
          </p:cNvPr>
          <p:cNvSpPr/>
          <p:nvPr/>
        </p:nvSpPr>
        <p:spPr>
          <a:xfrm>
            <a:off x="4419601" y="26419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68CD1B2-988C-A941-80A1-E09279263D86}"/>
              </a:ext>
            </a:extLst>
          </p:cNvPr>
          <p:cNvCxnSpPr>
            <a:endCxn id="41" idx="0"/>
          </p:cNvCxnSpPr>
          <p:nvPr/>
        </p:nvCxnSpPr>
        <p:spPr>
          <a:xfrm>
            <a:off x="4533900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29A8E12A-2BFA-4741-880C-655CC068EFEC}"/>
              </a:ext>
            </a:extLst>
          </p:cNvPr>
          <p:cNvCxnSpPr>
            <a:stCxn id="41" idx="4"/>
            <a:endCxn id="40" idx="0"/>
          </p:cNvCxnSpPr>
          <p:nvPr/>
        </p:nvCxnSpPr>
        <p:spPr>
          <a:xfrm>
            <a:off x="4533901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600D2EFC-4FEA-974A-989B-E3C89BDD7885}"/>
              </a:ext>
            </a:extLst>
          </p:cNvPr>
          <p:cNvSpPr txBox="1"/>
          <p:nvPr/>
        </p:nvSpPr>
        <p:spPr>
          <a:xfrm>
            <a:off x="4229102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43E751-6C3E-8C4F-A7BA-41FC75EA1186}"/>
              </a:ext>
            </a:extLst>
          </p:cNvPr>
          <p:cNvSpPr txBox="1"/>
          <p:nvPr/>
        </p:nvSpPr>
        <p:spPr>
          <a:xfrm>
            <a:off x="4229102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B59B6E56-13DD-2148-A584-C4F8F5CFEFFB}"/>
              </a:ext>
            </a:extLst>
          </p:cNvPr>
          <p:cNvSpPr/>
          <p:nvPr/>
        </p:nvSpPr>
        <p:spPr>
          <a:xfrm>
            <a:off x="2795858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66591BC5-9CEE-AB4E-BEB3-5F2CF79FF7EE}"/>
              </a:ext>
            </a:extLst>
          </p:cNvPr>
          <p:cNvCxnSpPr>
            <a:endCxn id="46" idx="0"/>
          </p:cNvCxnSpPr>
          <p:nvPr/>
        </p:nvCxnSpPr>
        <p:spPr>
          <a:xfrm>
            <a:off x="2443020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Oval 47">
            <a:extLst>
              <a:ext uri="{FF2B5EF4-FFF2-40B4-BE49-F238E27FC236}">
                <a16:creationId xmlns:a16="http://schemas.microsoft.com/office/drawing/2014/main" id="{E0D759B2-652A-EE4F-B681-C6FE99B7B633}"/>
              </a:ext>
            </a:extLst>
          </p:cNvPr>
          <p:cNvSpPr/>
          <p:nvPr/>
        </p:nvSpPr>
        <p:spPr>
          <a:xfrm>
            <a:off x="2794726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F549F50-A8D0-944E-AB62-6331C0CE1B19}"/>
              </a:ext>
            </a:extLst>
          </p:cNvPr>
          <p:cNvCxnSpPr/>
          <p:nvPr/>
        </p:nvCxnSpPr>
        <p:spPr>
          <a:xfrm>
            <a:off x="2924748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AFF56100-48E0-DE43-8291-3AA93E2ADC6E}"/>
              </a:ext>
            </a:extLst>
          </p:cNvPr>
          <p:cNvSpPr/>
          <p:nvPr/>
        </p:nvSpPr>
        <p:spPr>
          <a:xfrm>
            <a:off x="2793593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F51D78B4-F369-0240-B884-6504F9178D9A}"/>
              </a:ext>
            </a:extLst>
          </p:cNvPr>
          <p:cNvSpPr/>
          <p:nvPr/>
        </p:nvSpPr>
        <p:spPr>
          <a:xfrm>
            <a:off x="2793594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CA067AE-6A7E-994A-A5A9-7870930E622F}"/>
              </a:ext>
            </a:extLst>
          </p:cNvPr>
          <p:cNvCxnSpPr>
            <a:stCxn id="48" idx="4"/>
            <a:endCxn id="50" idx="0"/>
          </p:cNvCxnSpPr>
          <p:nvPr/>
        </p:nvCxnSpPr>
        <p:spPr>
          <a:xfrm flipH="1">
            <a:off x="2907893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11962C1-DEFA-1D4D-97F6-D911165FFCF3}"/>
              </a:ext>
            </a:extLst>
          </p:cNvPr>
          <p:cNvCxnSpPr/>
          <p:nvPr/>
        </p:nvCxnSpPr>
        <p:spPr>
          <a:xfrm>
            <a:off x="2907893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7F0C4DA4-B5DF-4B4D-99D6-CA950FBB67BB}"/>
              </a:ext>
            </a:extLst>
          </p:cNvPr>
          <p:cNvSpPr txBox="1"/>
          <p:nvPr/>
        </p:nvSpPr>
        <p:spPr>
          <a:xfrm>
            <a:off x="2595459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2402D21-45B2-634A-B339-5F61E999DE47}"/>
              </a:ext>
            </a:extLst>
          </p:cNvPr>
          <p:cNvSpPr txBox="1"/>
          <p:nvPr/>
        </p:nvSpPr>
        <p:spPr>
          <a:xfrm>
            <a:off x="2622148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1F51836-693C-C74F-B05D-743926E42212}"/>
              </a:ext>
            </a:extLst>
          </p:cNvPr>
          <p:cNvSpPr txBox="1"/>
          <p:nvPr/>
        </p:nvSpPr>
        <p:spPr>
          <a:xfrm>
            <a:off x="2615216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85A66AC-5053-4B41-AF3C-532025DED01E}"/>
              </a:ext>
            </a:extLst>
          </p:cNvPr>
          <p:cNvSpPr txBox="1"/>
          <p:nvPr/>
        </p:nvSpPr>
        <p:spPr>
          <a:xfrm>
            <a:off x="2455676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518CB8FE-BA40-D042-A253-D10907AF8CA2}"/>
              </a:ext>
            </a:extLst>
          </p:cNvPr>
          <p:cNvSpPr/>
          <p:nvPr/>
        </p:nvSpPr>
        <p:spPr>
          <a:xfrm>
            <a:off x="2792462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8C584A4A-DD04-6743-AE91-E1E95A23CF65}"/>
              </a:ext>
            </a:extLst>
          </p:cNvPr>
          <p:cNvCxnSpPr/>
          <p:nvPr/>
        </p:nvCxnSpPr>
        <p:spPr>
          <a:xfrm>
            <a:off x="2906761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A81F33AD-D451-B745-BF36-D9B4F49110FB}"/>
              </a:ext>
            </a:extLst>
          </p:cNvPr>
          <p:cNvSpPr txBox="1"/>
          <p:nvPr/>
        </p:nvSpPr>
        <p:spPr>
          <a:xfrm>
            <a:off x="2606679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4A2CEEC0-AD0C-FB41-9277-2C5738317B50}"/>
              </a:ext>
            </a:extLst>
          </p:cNvPr>
          <p:cNvSpPr/>
          <p:nvPr/>
        </p:nvSpPr>
        <p:spPr>
          <a:xfrm>
            <a:off x="4185477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1F56DEFE-A623-4449-8A72-F93F654023CB}"/>
              </a:ext>
            </a:extLst>
          </p:cNvPr>
          <p:cNvSpPr/>
          <p:nvPr/>
        </p:nvSpPr>
        <p:spPr>
          <a:xfrm>
            <a:off x="4184344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A770493E-09C8-4345-8DE0-B433BCB94EA7}"/>
              </a:ext>
            </a:extLst>
          </p:cNvPr>
          <p:cNvSpPr/>
          <p:nvPr/>
        </p:nvSpPr>
        <p:spPr>
          <a:xfrm>
            <a:off x="4184345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CFE505B5-CF2C-6D42-8DDD-EAEB9071843D}"/>
              </a:ext>
            </a:extLst>
          </p:cNvPr>
          <p:cNvCxnSpPr>
            <a:stCxn id="61" idx="4"/>
            <a:endCxn id="62" idx="0"/>
          </p:cNvCxnSpPr>
          <p:nvPr/>
        </p:nvCxnSpPr>
        <p:spPr>
          <a:xfrm flipH="1">
            <a:off x="4298644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9A2BBE3C-DD7B-7B41-923C-3AFF0BEA0964}"/>
              </a:ext>
            </a:extLst>
          </p:cNvPr>
          <p:cNvCxnSpPr/>
          <p:nvPr/>
        </p:nvCxnSpPr>
        <p:spPr>
          <a:xfrm>
            <a:off x="4298644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Oval 65">
            <a:extLst>
              <a:ext uri="{FF2B5EF4-FFF2-40B4-BE49-F238E27FC236}">
                <a16:creationId xmlns:a16="http://schemas.microsoft.com/office/drawing/2014/main" id="{B9EA6327-D1EA-D444-8284-9D3C0456AA08}"/>
              </a:ext>
            </a:extLst>
          </p:cNvPr>
          <p:cNvSpPr/>
          <p:nvPr/>
        </p:nvSpPr>
        <p:spPr>
          <a:xfrm>
            <a:off x="4183213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1F852267-BFD7-C944-AE7E-9A72F3CEE274}"/>
              </a:ext>
            </a:extLst>
          </p:cNvPr>
          <p:cNvCxnSpPr/>
          <p:nvPr/>
        </p:nvCxnSpPr>
        <p:spPr>
          <a:xfrm>
            <a:off x="4297512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1B436B1F-F711-8743-9EFA-40F93AACA853}"/>
              </a:ext>
            </a:extLst>
          </p:cNvPr>
          <p:cNvSpPr txBox="1"/>
          <p:nvPr/>
        </p:nvSpPr>
        <p:spPr>
          <a:xfrm>
            <a:off x="3986210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5611791F-AD0B-9D41-8CB1-4CB278F86F56}"/>
              </a:ext>
            </a:extLst>
          </p:cNvPr>
          <p:cNvSpPr txBox="1"/>
          <p:nvPr/>
        </p:nvSpPr>
        <p:spPr>
          <a:xfrm>
            <a:off x="3997430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6F9EBE9-F2F6-0048-AA9C-2F86ECA1C0A5}"/>
              </a:ext>
            </a:extLst>
          </p:cNvPr>
          <p:cNvSpPr txBox="1"/>
          <p:nvPr/>
        </p:nvSpPr>
        <p:spPr>
          <a:xfrm>
            <a:off x="4012899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1B224944-E642-6E48-BA0E-972F87215C63}"/>
              </a:ext>
            </a:extLst>
          </p:cNvPr>
          <p:cNvCxnSpPr>
            <a:endCxn id="61" idx="1"/>
          </p:cNvCxnSpPr>
          <p:nvPr/>
        </p:nvCxnSpPr>
        <p:spPr>
          <a:xfrm>
            <a:off x="3716684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6B3A3CC0-0CE9-984B-A821-1AD7FB72996D}"/>
              </a:ext>
            </a:extLst>
          </p:cNvPr>
          <p:cNvSpPr txBox="1"/>
          <p:nvPr/>
        </p:nvSpPr>
        <p:spPr>
          <a:xfrm>
            <a:off x="3760190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FF0FFA78-4186-2840-8D53-FF652BF43260}"/>
              </a:ext>
            </a:extLst>
          </p:cNvPr>
          <p:cNvSpPr txBox="1"/>
          <p:nvPr/>
        </p:nvSpPr>
        <p:spPr>
          <a:xfrm>
            <a:off x="4798906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C998480-4243-7E48-A570-1FC5E2A8E9E5}"/>
              </a:ext>
            </a:extLst>
          </p:cNvPr>
          <p:cNvSpPr txBox="1"/>
          <p:nvPr/>
        </p:nvSpPr>
        <p:spPr>
          <a:xfrm>
            <a:off x="4001679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36091C95-8953-6743-B585-AA8D4C20E9B5}"/>
              </a:ext>
            </a:extLst>
          </p:cNvPr>
          <p:cNvSpPr/>
          <p:nvPr/>
        </p:nvSpPr>
        <p:spPr>
          <a:xfrm>
            <a:off x="1754021" y="40617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A3027BBA-922D-4349-8D0B-295552DC152E}"/>
              </a:ext>
            </a:extLst>
          </p:cNvPr>
          <p:cNvSpPr/>
          <p:nvPr/>
        </p:nvSpPr>
        <p:spPr>
          <a:xfrm>
            <a:off x="1754021" y="33439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6D95C85D-6AE1-A14C-8415-3180F4506EA6}"/>
              </a:ext>
            </a:extLst>
          </p:cNvPr>
          <p:cNvCxnSpPr>
            <a:endCxn id="76" idx="0"/>
          </p:cNvCxnSpPr>
          <p:nvPr/>
        </p:nvCxnSpPr>
        <p:spPr>
          <a:xfrm flipH="1">
            <a:off x="1868321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2F1B46FD-8FBE-AC43-9C71-4E641B382FBA}"/>
              </a:ext>
            </a:extLst>
          </p:cNvPr>
          <p:cNvCxnSpPr>
            <a:stCxn id="76" idx="4"/>
            <a:endCxn id="75" idx="0"/>
          </p:cNvCxnSpPr>
          <p:nvPr/>
        </p:nvCxnSpPr>
        <p:spPr>
          <a:xfrm>
            <a:off x="1868321" y="357251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>
            <a:extLst>
              <a:ext uri="{FF2B5EF4-FFF2-40B4-BE49-F238E27FC236}">
                <a16:creationId xmlns:a16="http://schemas.microsoft.com/office/drawing/2014/main" id="{81CD05F0-88B0-B040-AAE0-09B11D078243}"/>
              </a:ext>
            </a:extLst>
          </p:cNvPr>
          <p:cNvSpPr txBox="1"/>
          <p:nvPr/>
        </p:nvSpPr>
        <p:spPr>
          <a:xfrm>
            <a:off x="1753134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A33C4AF2-FF64-1A44-8CE0-CE3AF10E0DC5}"/>
              </a:ext>
            </a:extLst>
          </p:cNvPr>
          <p:cNvSpPr txBox="1"/>
          <p:nvPr/>
        </p:nvSpPr>
        <p:spPr>
          <a:xfrm>
            <a:off x="1539105" y="36324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C4188B2A-A294-5F41-80F7-E1610EE9A00D}"/>
              </a:ext>
            </a:extLst>
          </p:cNvPr>
          <p:cNvSpPr/>
          <p:nvPr/>
        </p:nvSpPr>
        <p:spPr>
          <a:xfrm>
            <a:off x="1752600" y="474869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3BF88847-2C2F-FE4F-A339-29681E6C2D81}"/>
              </a:ext>
            </a:extLst>
          </p:cNvPr>
          <p:cNvSpPr/>
          <p:nvPr/>
        </p:nvSpPr>
        <p:spPr>
          <a:xfrm>
            <a:off x="1752601" y="53623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EA5D1A1C-BB46-E441-81BF-9E347D857278}"/>
              </a:ext>
            </a:extLst>
          </p:cNvPr>
          <p:cNvCxnSpPr>
            <a:endCxn id="81" idx="0"/>
          </p:cNvCxnSpPr>
          <p:nvPr/>
        </p:nvCxnSpPr>
        <p:spPr>
          <a:xfrm flipH="1">
            <a:off x="1866900" y="4291584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6482C39B-7249-E34B-93FC-5F9154D67D34}"/>
              </a:ext>
            </a:extLst>
          </p:cNvPr>
          <p:cNvCxnSpPr/>
          <p:nvPr/>
        </p:nvCxnSpPr>
        <p:spPr>
          <a:xfrm>
            <a:off x="1866900" y="497729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TextBox 84">
            <a:extLst>
              <a:ext uri="{FF2B5EF4-FFF2-40B4-BE49-F238E27FC236}">
                <a16:creationId xmlns:a16="http://schemas.microsoft.com/office/drawing/2014/main" id="{189D48C9-D21D-D147-9477-1BD4D12EF0AA}"/>
              </a:ext>
            </a:extLst>
          </p:cNvPr>
          <p:cNvSpPr txBox="1"/>
          <p:nvPr/>
        </p:nvSpPr>
        <p:spPr>
          <a:xfrm>
            <a:off x="1581155" y="50165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C3EA305-C877-7445-9522-986B920E401C}"/>
              </a:ext>
            </a:extLst>
          </p:cNvPr>
          <p:cNvSpPr txBox="1"/>
          <p:nvPr/>
        </p:nvSpPr>
        <p:spPr>
          <a:xfrm>
            <a:off x="1581155" y="434563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6C9D0072-F3DB-2C40-8419-53404641AA96}"/>
              </a:ext>
            </a:extLst>
          </p:cNvPr>
          <p:cNvSpPr/>
          <p:nvPr/>
        </p:nvSpPr>
        <p:spPr>
          <a:xfrm>
            <a:off x="5029201" y="33598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A52A4DDC-E2F8-4C47-83F3-0ED3113599BD}"/>
              </a:ext>
            </a:extLst>
          </p:cNvPr>
          <p:cNvCxnSpPr>
            <a:stCxn id="41" idx="5"/>
          </p:cNvCxnSpPr>
          <p:nvPr/>
        </p:nvCxnSpPr>
        <p:spPr>
          <a:xfrm>
            <a:off x="4614722" y="2837111"/>
            <a:ext cx="528779" cy="51572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Oval 88">
            <a:extLst>
              <a:ext uri="{FF2B5EF4-FFF2-40B4-BE49-F238E27FC236}">
                <a16:creationId xmlns:a16="http://schemas.microsoft.com/office/drawing/2014/main" id="{1D33BB59-39ED-304B-AB56-2C0DD4EDFE15}"/>
              </a:ext>
            </a:extLst>
          </p:cNvPr>
          <p:cNvSpPr/>
          <p:nvPr/>
        </p:nvSpPr>
        <p:spPr>
          <a:xfrm>
            <a:off x="5028069" y="39814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428FB8B4-E594-9245-95FA-0787882B15A0}"/>
              </a:ext>
            </a:extLst>
          </p:cNvPr>
          <p:cNvCxnSpPr/>
          <p:nvPr/>
        </p:nvCxnSpPr>
        <p:spPr>
          <a:xfrm>
            <a:off x="5142368" y="359644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Box 90">
            <a:extLst>
              <a:ext uri="{FF2B5EF4-FFF2-40B4-BE49-F238E27FC236}">
                <a16:creationId xmlns:a16="http://schemas.microsoft.com/office/drawing/2014/main" id="{FEF6E4BD-C23F-AD4C-9832-C3BE24BA5F5B}"/>
              </a:ext>
            </a:extLst>
          </p:cNvPr>
          <p:cNvSpPr txBox="1"/>
          <p:nvPr/>
        </p:nvSpPr>
        <p:spPr>
          <a:xfrm>
            <a:off x="4631068" y="300335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CC888D3-A367-334C-A121-E34FCC4D682B}"/>
              </a:ext>
            </a:extLst>
          </p:cNvPr>
          <p:cNvSpPr txBox="1"/>
          <p:nvPr/>
        </p:nvSpPr>
        <p:spPr>
          <a:xfrm>
            <a:off x="4842286" y="36007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2EEAA9FE-351E-7549-AB5B-AF7A8CDCB113}"/>
              </a:ext>
            </a:extLst>
          </p:cNvPr>
          <p:cNvSpPr>
            <a:spLocks noChangeAspect="1"/>
          </p:cNvSpPr>
          <p:nvPr/>
        </p:nvSpPr>
        <p:spPr>
          <a:xfrm>
            <a:off x="3581400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038E3B6-22D6-A743-B548-F638A04B0B3E}"/>
              </a:ext>
            </a:extLst>
          </p:cNvPr>
          <p:cNvSpPr txBox="1"/>
          <p:nvPr/>
        </p:nvSpPr>
        <p:spPr>
          <a:xfrm>
            <a:off x="3560164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F9A4B47D-A558-1C44-ACE7-7FD622B22665}"/>
              </a:ext>
            </a:extLst>
          </p:cNvPr>
          <p:cNvSpPr txBox="1"/>
          <p:nvPr/>
        </p:nvSpPr>
        <p:spPr>
          <a:xfrm>
            <a:off x="1981199" y="0"/>
            <a:ext cx="5246639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400" spc="8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</a:t>
            </a:r>
            <a:r>
              <a:rPr lang="en-US" sz="3400" spc="800" dirty="0" err="1">
                <a:latin typeface="Consolas" panose="020B0609020204030204" pitchFamily="49" charset="0"/>
                <a:cs typeface="Consolas" panose="020B0609020204030204" pitchFamily="49" charset="0"/>
              </a:rPr>
              <a:t>mabananas</a:t>
            </a:r>
            <a:endParaRPr lang="en-US" sz="3400" spc="8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3A0A64B8-3C4F-C143-9481-CA2230093EFC}"/>
              </a:ext>
            </a:extLst>
          </p:cNvPr>
          <p:cNvSpPr txBox="1"/>
          <p:nvPr/>
        </p:nvSpPr>
        <p:spPr>
          <a:xfrm>
            <a:off x="5790069" y="4358313"/>
            <a:ext cx="3070673" cy="138499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latin typeface="Optima" panose="02000503060000020004" pitchFamily="2" charset="0"/>
              </a:rPr>
              <a:t>Pattern    Positions</a:t>
            </a:r>
          </a:p>
          <a:p>
            <a:pPr algn="ctr"/>
            <a:endParaRPr lang="en-US" sz="2800" b="1" dirty="0">
              <a:latin typeface="Optima" panose="02000503060000020004" pitchFamily="2" charset="0"/>
            </a:endParaRP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pan		0</a:t>
            </a:r>
          </a:p>
        </p:txBody>
      </p:sp>
    </p:spTree>
    <p:extLst>
      <p:ext uri="{BB962C8B-B14F-4D97-AF65-F5344CB8AC3E}">
        <p14:creationId xmlns:p14="http://schemas.microsoft.com/office/powerpoint/2010/main" val="1626375932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54992ED-EFEB-F842-87CB-2146E58B5B6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2326895F-4644-BE46-AACA-C63BB9787155}"/>
              </a:ext>
            </a:extLst>
          </p:cNvPr>
          <p:cNvSpPr/>
          <p:nvPr/>
        </p:nvSpPr>
        <p:spPr>
          <a:xfrm>
            <a:off x="2247899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A4711706-8DB7-C547-927C-7B7CE59AFC03}"/>
              </a:ext>
            </a:extLst>
          </p:cNvPr>
          <p:cNvSpPr/>
          <p:nvPr/>
        </p:nvSpPr>
        <p:spPr>
          <a:xfrm>
            <a:off x="2488687" y="2031310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59E7174-9530-3D4F-9032-825A62550E73}"/>
              </a:ext>
            </a:extLst>
          </p:cNvPr>
          <p:cNvSpPr/>
          <p:nvPr/>
        </p:nvSpPr>
        <p:spPr>
          <a:xfrm>
            <a:off x="2247899" y="263793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94273714-3867-B347-8C81-B8557417EE9C}"/>
              </a:ext>
            </a:extLst>
          </p:cNvPr>
          <p:cNvCxnSpPr>
            <a:stCxn id="4" idx="3"/>
            <a:endCxn id="5" idx="0"/>
          </p:cNvCxnSpPr>
          <p:nvPr/>
        </p:nvCxnSpPr>
        <p:spPr>
          <a:xfrm flipH="1">
            <a:off x="2362199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AFB87C8-258D-0641-9504-88ED4D0EAD27}"/>
              </a:ext>
            </a:extLst>
          </p:cNvPr>
          <p:cNvCxnSpPr>
            <a:stCxn id="5" idx="4"/>
            <a:endCxn id="3" idx="0"/>
          </p:cNvCxnSpPr>
          <p:nvPr/>
        </p:nvCxnSpPr>
        <p:spPr>
          <a:xfrm>
            <a:off x="2362199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03BE61ED-805F-924B-9073-FAC84C326523}"/>
              </a:ext>
            </a:extLst>
          </p:cNvPr>
          <p:cNvSpPr txBox="1"/>
          <p:nvPr/>
        </p:nvSpPr>
        <p:spPr>
          <a:xfrm>
            <a:off x="2595459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24A9686-1194-884A-9E00-0B066507B87B}"/>
              </a:ext>
            </a:extLst>
          </p:cNvPr>
          <p:cNvSpPr txBox="1"/>
          <p:nvPr/>
        </p:nvSpPr>
        <p:spPr>
          <a:xfrm>
            <a:off x="2057400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B7E995E-2EED-A540-B801-4D668B6E831A}"/>
              </a:ext>
            </a:extLst>
          </p:cNvPr>
          <p:cNvSpPr txBox="1"/>
          <p:nvPr/>
        </p:nvSpPr>
        <p:spPr>
          <a:xfrm>
            <a:off x="2057400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851986D-A8B0-E147-8EBF-4CA554B37220}"/>
              </a:ext>
            </a:extLst>
          </p:cNvPr>
          <p:cNvCxnSpPr>
            <a:endCxn id="4" idx="7"/>
          </p:cNvCxnSpPr>
          <p:nvPr/>
        </p:nvCxnSpPr>
        <p:spPr>
          <a:xfrm flipH="1">
            <a:off x="2683808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98422B58-D06D-FE4E-97B9-F7B618ADEB3F}"/>
              </a:ext>
            </a:extLst>
          </p:cNvPr>
          <p:cNvSpPr/>
          <p:nvPr/>
        </p:nvSpPr>
        <p:spPr>
          <a:xfrm>
            <a:off x="3506895" y="33510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CCC0E386-4096-974B-8FDF-3785B0B345D5}"/>
              </a:ext>
            </a:extLst>
          </p:cNvPr>
          <p:cNvSpPr/>
          <p:nvPr/>
        </p:nvSpPr>
        <p:spPr>
          <a:xfrm>
            <a:off x="3506894" y="2026587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E758DE0-457B-BA48-98D9-C9B322AE6AF9}"/>
              </a:ext>
            </a:extLst>
          </p:cNvPr>
          <p:cNvCxnSpPr>
            <a:endCxn id="13" idx="0"/>
          </p:cNvCxnSpPr>
          <p:nvPr/>
        </p:nvCxnSpPr>
        <p:spPr>
          <a:xfrm flipH="1">
            <a:off x="3621194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F745D3EB-0E8C-F54F-8271-41BC32C8A26D}"/>
              </a:ext>
            </a:extLst>
          </p:cNvPr>
          <p:cNvSpPr/>
          <p:nvPr/>
        </p:nvSpPr>
        <p:spPr>
          <a:xfrm>
            <a:off x="3506895" y="26332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4A373B17-1471-7642-AC66-B95DBD9D9E21}"/>
              </a:ext>
            </a:extLst>
          </p:cNvPr>
          <p:cNvCxnSpPr>
            <a:stCxn id="13" idx="4"/>
            <a:endCxn id="15" idx="0"/>
          </p:cNvCxnSpPr>
          <p:nvPr/>
        </p:nvCxnSpPr>
        <p:spPr>
          <a:xfrm>
            <a:off x="3621194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8D7670F3-B815-D442-93C1-9942EC64A78E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>
            <a:off x="3621195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AAA98C5D-1EE6-D140-8079-848A99B505BC}"/>
              </a:ext>
            </a:extLst>
          </p:cNvPr>
          <p:cNvSpPr txBox="1"/>
          <p:nvPr/>
        </p:nvSpPr>
        <p:spPr>
          <a:xfrm>
            <a:off x="3445175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E4B55E5-A2B1-0744-BFBB-0E377D5081C6}"/>
              </a:ext>
            </a:extLst>
          </p:cNvPr>
          <p:cNvSpPr txBox="1"/>
          <p:nvPr/>
        </p:nvSpPr>
        <p:spPr>
          <a:xfrm>
            <a:off x="3352800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A6FC729-C726-D84C-9CF9-D67B82C88272}"/>
              </a:ext>
            </a:extLst>
          </p:cNvPr>
          <p:cNvSpPr txBox="1"/>
          <p:nvPr/>
        </p:nvSpPr>
        <p:spPr>
          <a:xfrm>
            <a:off x="3352800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9F7AC29-C80C-7242-B4D5-9E7C17ABE489}"/>
              </a:ext>
            </a:extLst>
          </p:cNvPr>
          <p:cNvSpPr/>
          <p:nvPr/>
        </p:nvSpPr>
        <p:spPr>
          <a:xfrm>
            <a:off x="5562601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17C9B89-64E8-7747-A933-20F5DEB49CA1}"/>
              </a:ext>
            </a:extLst>
          </p:cNvPr>
          <p:cNvSpPr/>
          <p:nvPr/>
        </p:nvSpPr>
        <p:spPr>
          <a:xfrm>
            <a:off x="5562600" y="2014887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E5D123BA-E537-624A-9D13-5C5F63C3EC54}"/>
              </a:ext>
            </a:extLst>
          </p:cNvPr>
          <p:cNvSpPr/>
          <p:nvPr/>
        </p:nvSpPr>
        <p:spPr>
          <a:xfrm>
            <a:off x="5562601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271C7DD8-31CA-7942-99AE-8B3EF659CB94}"/>
              </a:ext>
            </a:extLst>
          </p:cNvPr>
          <p:cNvCxnSpPr>
            <a:stCxn id="22" idx="4"/>
            <a:endCxn id="23" idx="0"/>
          </p:cNvCxnSpPr>
          <p:nvPr/>
        </p:nvCxnSpPr>
        <p:spPr>
          <a:xfrm>
            <a:off x="5676900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B2A7C471-FF5A-4147-B85C-23FDF161A374}"/>
              </a:ext>
            </a:extLst>
          </p:cNvPr>
          <p:cNvCxnSpPr>
            <a:stCxn id="23" idx="4"/>
            <a:endCxn id="21" idx="0"/>
          </p:cNvCxnSpPr>
          <p:nvPr/>
        </p:nvCxnSpPr>
        <p:spPr>
          <a:xfrm>
            <a:off x="5676901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AB6159AD-A45B-8042-BA56-3FBB01118ED8}"/>
              </a:ext>
            </a:extLst>
          </p:cNvPr>
          <p:cNvSpPr txBox="1"/>
          <p:nvPr/>
        </p:nvSpPr>
        <p:spPr>
          <a:xfrm>
            <a:off x="5372102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58C134D-7384-084A-B296-FD66CC359D4A}"/>
              </a:ext>
            </a:extLst>
          </p:cNvPr>
          <p:cNvSpPr txBox="1"/>
          <p:nvPr/>
        </p:nvSpPr>
        <p:spPr>
          <a:xfrm>
            <a:off x="5372102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C3D8897-DB90-E747-800C-E2559F085236}"/>
              </a:ext>
            </a:extLst>
          </p:cNvPr>
          <p:cNvCxnSpPr>
            <a:endCxn id="22" idx="0"/>
          </p:cNvCxnSpPr>
          <p:nvPr/>
        </p:nvCxnSpPr>
        <p:spPr>
          <a:xfrm>
            <a:off x="3924300" y="1267641"/>
            <a:ext cx="1752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55E731DA-9D1E-834B-8007-1664EF87A120}"/>
              </a:ext>
            </a:extLst>
          </p:cNvPr>
          <p:cNvSpPr/>
          <p:nvPr/>
        </p:nvSpPr>
        <p:spPr>
          <a:xfrm>
            <a:off x="3506895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89AD88E2-0BFC-854D-AD89-898EA6E7A840}"/>
              </a:ext>
            </a:extLst>
          </p:cNvPr>
          <p:cNvSpPr/>
          <p:nvPr/>
        </p:nvSpPr>
        <p:spPr>
          <a:xfrm>
            <a:off x="3506895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8CDA35CE-E17B-564A-BED2-6F8C8EA9DCC7}"/>
              </a:ext>
            </a:extLst>
          </p:cNvPr>
          <p:cNvCxnSpPr>
            <a:endCxn id="30" idx="0"/>
          </p:cNvCxnSpPr>
          <p:nvPr/>
        </p:nvCxnSpPr>
        <p:spPr>
          <a:xfrm>
            <a:off x="3621194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03CF2CB1-7180-5F47-B078-5E7F6D18FBDF}"/>
              </a:ext>
            </a:extLst>
          </p:cNvPr>
          <p:cNvCxnSpPr>
            <a:stCxn id="30" idx="4"/>
            <a:endCxn id="29" idx="0"/>
          </p:cNvCxnSpPr>
          <p:nvPr/>
        </p:nvCxnSpPr>
        <p:spPr>
          <a:xfrm>
            <a:off x="3621195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64098B40-C842-7A40-9619-825C65699FFF}"/>
              </a:ext>
            </a:extLst>
          </p:cNvPr>
          <p:cNvSpPr txBox="1"/>
          <p:nvPr/>
        </p:nvSpPr>
        <p:spPr>
          <a:xfrm>
            <a:off x="3352800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2763795-7E95-0649-BCBD-76EC386F07CD}"/>
              </a:ext>
            </a:extLst>
          </p:cNvPr>
          <p:cNvSpPr txBox="1"/>
          <p:nvPr/>
        </p:nvSpPr>
        <p:spPr>
          <a:xfrm>
            <a:off x="3352800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66F99095-57B8-3442-9644-4661D78154A4}"/>
              </a:ext>
            </a:extLst>
          </p:cNvPr>
          <p:cNvSpPr/>
          <p:nvPr/>
        </p:nvSpPr>
        <p:spPr>
          <a:xfrm>
            <a:off x="3506895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CD2F78F-8FF7-E141-B073-8EBBDB44402E}"/>
              </a:ext>
            </a:extLst>
          </p:cNvPr>
          <p:cNvCxnSpPr>
            <a:endCxn id="35" idx="0"/>
          </p:cNvCxnSpPr>
          <p:nvPr/>
        </p:nvCxnSpPr>
        <p:spPr>
          <a:xfrm>
            <a:off x="3621194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5B8BFFA0-23D5-3A44-A01A-1CE6A5FC4E8E}"/>
              </a:ext>
            </a:extLst>
          </p:cNvPr>
          <p:cNvSpPr txBox="1"/>
          <p:nvPr/>
        </p:nvSpPr>
        <p:spPr>
          <a:xfrm>
            <a:off x="3352800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C9EE0E65-C082-154E-B5A1-571C1EF867B1}"/>
              </a:ext>
            </a:extLst>
          </p:cNvPr>
          <p:cNvSpPr/>
          <p:nvPr/>
        </p:nvSpPr>
        <p:spPr>
          <a:xfrm>
            <a:off x="4419601" y="2026587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BAE423C2-8222-EA41-A047-CC7FEABE664E}"/>
              </a:ext>
            </a:extLst>
          </p:cNvPr>
          <p:cNvCxnSpPr>
            <a:endCxn id="38" idx="0"/>
          </p:cNvCxnSpPr>
          <p:nvPr/>
        </p:nvCxnSpPr>
        <p:spPr>
          <a:xfrm>
            <a:off x="3924300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14189540-703F-1A48-9F61-E59F1292B906}"/>
              </a:ext>
            </a:extLst>
          </p:cNvPr>
          <p:cNvSpPr/>
          <p:nvPr/>
        </p:nvSpPr>
        <p:spPr>
          <a:xfrm>
            <a:off x="4419601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FBEA8544-E004-4C45-BD17-6486104E598E}"/>
              </a:ext>
            </a:extLst>
          </p:cNvPr>
          <p:cNvSpPr/>
          <p:nvPr/>
        </p:nvSpPr>
        <p:spPr>
          <a:xfrm>
            <a:off x="4419601" y="26419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68CD1B2-988C-A941-80A1-E09279263D86}"/>
              </a:ext>
            </a:extLst>
          </p:cNvPr>
          <p:cNvCxnSpPr>
            <a:endCxn id="41" idx="0"/>
          </p:cNvCxnSpPr>
          <p:nvPr/>
        </p:nvCxnSpPr>
        <p:spPr>
          <a:xfrm>
            <a:off x="4533900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29A8E12A-2BFA-4741-880C-655CC068EFEC}"/>
              </a:ext>
            </a:extLst>
          </p:cNvPr>
          <p:cNvCxnSpPr>
            <a:stCxn id="41" idx="4"/>
            <a:endCxn id="40" idx="0"/>
          </p:cNvCxnSpPr>
          <p:nvPr/>
        </p:nvCxnSpPr>
        <p:spPr>
          <a:xfrm>
            <a:off x="4533901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600D2EFC-4FEA-974A-989B-E3C89BDD7885}"/>
              </a:ext>
            </a:extLst>
          </p:cNvPr>
          <p:cNvSpPr txBox="1"/>
          <p:nvPr/>
        </p:nvSpPr>
        <p:spPr>
          <a:xfrm>
            <a:off x="4229102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43E751-6C3E-8C4F-A7BA-41FC75EA1186}"/>
              </a:ext>
            </a:extLst>
          </p:cNvPr>
          <p:cNvSpPr txBox="1"/>
          <p:nvPr/>
        </p:nvSpPr>
        <p:spPr>
          <a:xfrm>
            <a:off x="4229102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B59B6E56-13DD-2148-A584-C4F8F5CFEFFB}"/>
              </a:ext>
            </a:extLst>
          </p:cNvPr>
          <p:cNvSpPr/>
          <p:nvPr/>
        </p:nvSpPr>
        <p:spPr>
          <a:xfrm>
            <a:off x="2795858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66591BC5-9CEE-AB4E-BEB3-5F2CF79FF7EE}"/>
              </a:ext>
            </a:extLst>
          </p:cNvPr>
          <p:cNvCxnSpPr>
            <a:endCxn id="46" idx="0"/>
          </p:cNvCxnSpPr>
          <p:nvPr/>
        </p:nvCxnSpPr>
        <p:spPr>
          <a:xfrm>
            <a:off x="2443020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Oval 47">
            <a:extLst>
              <a:ext uri="{FF2B5EF4-FFF2-40B4-BE49-F238E27FC236}">
                <a16:creationId xmlns:a16="http://schemas.microsoft.com/office/drawing/2014/main" id="{E0D759B2-652A-EE4F-B681-C6FE99B7B633}"/>
              </a:ext>
            </a:extLst>
          </p:cNvPr>
          <p:cNvSpPr/>
          <p:nvPr/>
        </p:nvSpPr>
        <p:spPr>
          <a:xfrm>
            <a:off x="2794726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F549F50-A8D0-944E-AB62-6331C0CE1B19}"/>
              </a:ext>
            </a:extLst>
          </p:cNvPr>
          <p:cNvCxnSpPr/>
          <p:nvPr/>
        </p:nvCxnSpPr>
        <p:spPr>
          <a:xfrm>
            <a:off x="2924748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AFF56100-48E0-DE43-8291-3AA93E2ADC6E}"/>
              </a:ext>
            </a:extLst>
          </p:cNvPr>
          <p:cNvSpPr/>
          <p:nvPr/>
        </p:nvSpPr>
        <p:spPr>
          <a:xfrm>
            <a:off x="2793593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F51D78B4-F369-0240-B884-6504F9178D9A}"/>
              </a:ext>
            </a:extLst>
          </p:cNvPr>
          <p:cNvSpPr/>
          <p:nvPr/>
        </p:nvSpPr>
        <p:spPr>
          <a:xfrm>
            <a:off x="2793594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CA067AE-6A7E-994A-A5A9-7870930E622F}"/>
              </a:ext>
            </a:extLst>
          </p:cNvPr>
          <p:cNvCxnSpPr>
            <a:stCxn id="48" idx="4"/>
            <a:endCxn id="50" idx="0"/>
          </p:cNvCxnSpPr>
          <p:nvPr/>
        </p:nvCxnSpPr>
        <p:spPr>
          <a:xfrm flipH="1">
            <a:off x="2907893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11962C1-DEFA-1D4D-97F6-D911165FFCF3}"/>
              </a:ext>
            </a:extLst>
          </p:cNvPr>
          <p:cNvCxnSpPr/>
          <p:nvPr/>
        </p:nvCxnSpPr>
        <p:spPr>
          <a:xfrm>
            <a:off x="2907893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7F0C4DA4-B5DF-4B4D-99D6-CA950FBB67BB}"/>
              </a:ext>
            </a:extLst>
          </p:cNvPr>
          <p:cNvSpPr txBox="1"/>
          <p:nvPr/>
        </p:nvSpPr>
        <p:spPr>
          <a:xfrm>
            <a:off x="2595459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2402D21-45B2-634A-B339-5F61E999DE47}"/>
              </a:ext>
            </a:extLst>
          </p:cNvPr>
          <p:cNvSpPr txBox="1"/>
          <p:nvPr/>
        </p:nvSpPr>
        <p:spPr>
          <a:xfrm>
            <a:off x="2622148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1F51836-693C-C74F-B05D-743926E42212}"/>
              </a:ext>
            </a:extLst>
          </p:cNvPr>
          <p:cNvSpPr txBox="1"/>
          <p:nvPr/>
        </p:nvSpPr>
        <p:spPr>
          <a:xfrm>
            <a:off x="2615216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85A66AC-5053-4B41-AF3C-532025DED01E}"/>
              </a:ext>
            </a:extLst>
          </p:cNvPr>
          <p:cNvSpPr txBox="1"/>
          <p:nvPr/>
        </p:nvSpPr>
        <p:spPr>
          <a:xfrm>
            <a:off x="2455676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518CB8FE-BA40-D042-A253-D10907AF8CA2}"/>
              </a:ext>
            </a:extLst>
          </p:cNvPr>
          <p:cNvSpPr/>
          <p:nvPr/>
        </p:nvSpPr>
        <p:spPr>
          <a:xfrm>
            <a:off x="2792462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8C584A4A-DD04-6743-AE91-E1E95A23CF65}"/>
              </a:ext>
            </a:extLst>
          </p:cNvPr>
          <p:cNvCxnSpPr/>
          <p:nvPr/>
        </p:nvCxnSpPr>
        <p:spPr>
          <a:xfrm>
            <a:off x="2906761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A81F33AD-D451-B745-BF36-D9B4F49110FB}"/>
              </a:ext>
            </a:extLst>
          </p:cNvPr>
          <p:cNvSpPr txBox="1"/>
          <p:nvPr/>
        </p:nvSpPr>
        <p:spPr>
          <a:xfrm>
            <a:off x="2606679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4A2CEEC0-AD0C-FB41-9277-2C5738317B50}"/>
              </a:ext>
            </a:extLst>
          </p:cNvPr>
          <p:cNvSpPr/>
          <p:nvPr/>
        </p:nvSpPr>
        <p:spPr>
          <a:xfrm>
            <a:off x="4185477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1F56DEFE-A623-4449-8A72-F93F654023CB}"/>
              </a:ext>
            </a:extLst>
          </p:cNvPr>
          <p:cNvSpPr/>
          <p:nvPr/>
        </p:nvSpPr>
        <p:spPr>
          <a:xfrm>
            <a:off x="4184344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A770493E-09C8-4345-8DE0-B433BCB94EA7}"/>
              </a:ext>
            </a:extLst>
          </p:cNvPr>
          <p:cNvSpPr/>
          <p:nvPr/>
        </p:nvSpPr>
        <p:spPr>
          <a:xfrm>
            <a:off x="4184345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CFE505B5-CF2C-6D42-8DDD-EAEB9071843D}"/>
              </a:ext>
            </a:extLst>
          </p:cNvPr>
          <p:cNvCxnSpPr>
            <a:stCxn id="61" idx="4"/>
            <a:endCxn id="62" idx="0"/>
          </p:cNvCxnSpPr>
          <p:nvPr/>
        </p:nvCxnSpPr>
        <p:spPr>
          <a:xfrm flipH="1">
            <a:off x="4298644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9A2BBE3C-DD7B-7B41-923C-3AFF0BEA0964}"/>
              </a:ext>
            </a:extLst>
          </p:cNvPr>
          <p:cNvCxnSpPr/>
          <p:nvPr/>
        </p:nvCxnSpPr>
        <p:spPr>
          <a:xfrm>
            <a:off x="4298644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Oval 65">
            <a:extLst>
              <a:ext uri="{FF2B5EF4-FFF2-40B4-BE49-F238E27FC236}">
                <a16:creationId xmlns:a16="http://schemas.microsoft.com/office/drawing/2014/main" id="{B9EA6327-D1EA-D444-8284-9D3C0456AA08}"/>
              </a:ext>
            </a:extLst>
          </p:cNvPr>
          <p:cNvSpPr/>
          <p:nvPr/>
        </p:nvSpPr>
        <p:spPr>
          <a:xfrm>
            <a:off x="4183213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1F852267-BFD7-C944-AE7E-9A72F3CEE274}"/>
              </a:ext>
            </a:extLst>
          </p:cNvPr>
          <p:cNvCxnSpPr/>
          <p:nvPr/>
        </p:nvCxnSpPr>
        <p:spPr>
          <a:xfrm>
            <a:off x="4297512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1B436B1F-F711-8743-9EFA-40F93AACA853}"/>
              </a:ext>
            </a:extLst>
          </p:cNvPr>
          <p:cNvSpPr txBox="1"/>
          <p:nvPr/>
        </p:nvSpPr>
        <p:spPr>
          <a:xfrm>
            <a:off x="3986210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5611791F-AD0B-9D41-8CB1-4CB278F86F56}"/>
              </a:ext>
            </a:extLst>
          </p:cNvPr>
          <p:cNvSpPr txBox="1"/>
          <p:nvPr/>
        </p:nvSpPr>
        <p:spPr>
          <a:xfrm>
            <a:off x="3997430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6F9EBE9-F2F6-0048-AA9C-2F86ECA1C0A5}"/>
              </a:ext>
            </a:extLst>
          </p:cNvPr>
          <p:cNvSpPr txBox="1"/>
          <p:nvPr/>
        </p:nvSpPr>
        <p:spPr>
          <a:xfrm>
            <a:off x="4012899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1B224944-E642-6E48-BA0E-972F87215C63}"/>
              </a:ext>
            </a:extLst>
          </p:cNvPr>
          <p:cNvCxnSpPr>
            <a:endCxn id="61" idx="1"/>
          </p:cNvCxnSpPr>
          <p:nvPr/>
        </p:nvCxnSpPr>
        <p:spPr>
          <a:xfrm>
            <a:off x="3716684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6B3A3CC0-0CE9-984B-A821-1AD7FB72996D}"/>
              </a:ext>
            </a:extLst>
          </p:cNvPr>
          <p:cNvSpPr txBox="1"/>
          <p:nvPr/>
        </p:nvSpPr>
        <p:spPr>
          <a:xfrm>
            <a:off x="3760190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FF0FFA78-4186-2840-8D53-FF652BF43260}"/>
              </a:ext>
            </a:extLst>
          </p:cNvPr>
          <p:cNvSpPr txBox="1"/>
          <p:nvPr/>
        </p:nvSpPr>
        <p:spPr>
          <a:xfrm>
            <a:off x="4798906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C998480-4243-7E48-A570-1FC5E2A8E9E5}"/>
              </a:ext>
            </a:extLst>
          </p:cNvPr>
          <p:cNvSpPr txBox="1"/>
          <p:nvPr/>
        </p:nvSpPr>
        <p:spPr>
          <a:xfrm>
            <a:off x="4001679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36091C95-8953-6743-B585-AA8D4C20E9B5}"/>
              </a:ext>
            </a:extLst>
          </p:cNvPr>
          <p:cNvSpPr/>
          <p:nvPr/>
        </p:nvSpPr>
        <p:spPr>
          <a:xfrm>
            <a:off x="1754021" y="40617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A3027BBA-922D-4349-8D0B-295552DC152E}"/>
              </a:ext>
            </a:extLst>
          </p:cNvPr>
          <p:cNvSpPr/>
          <p:nvPr/>
        </p:nvSpPr>
        <p:spPr>
          <a:xfrm>
            <a:off x="1754021" y="33439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6D95C85D-6AE1-A14C-8415-3180F4506EA6}"/>
              </a:ext>
            </a:extLst>
          </p:cNvPr>
          <p:cNvCxnSpPr>
            <a:endCxn id="76" idx="0"/>
          </p:cNvCxnSpPr>
          <p:nvPr/>
        </p:nvCxnSpPr>
        <p:spPr>
          <a:xfrm flipH="1">
            <a:off x="1868321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2F1B46FD-8FBE-AC43-9C71-4E641B382FBA}"/>
              </a:ext>
            </a:extLst>
          </p:cNvPr>
          <p:cNvCxnSpPr>
            <a:stCxn id="76" idx="4"/>
            <a:endCxn id="75" idx="0"/>
          </p:cNvCxnSpPr>
          <p:nvPr/>
        </p:nvCxnSpPr>
        <p:spPr>
          <a:xfrm>
            <a:off x="1868321" y="357251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>
            <a:extLst>
              <a:ext uri="{FF2B5EF4-FFF2-40B4-BE49-F238E27FC236}">
                <a16:creationId xmlns:a16="http://schemas.microsoft.com/office/drawing/2014/main" id="{81CD05F0-88B0-B040-AAE0-09B11D078243}"/>
              </a:ext>
            </a:extLst>
          </p:cNvPr>
          <p:cNvSpPr txBox="1"/>
          <p:nvPr/>
        </p:nvSpPr>
        <p:spPr>
          <a:xfrm>
            <a:off x="1753134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A33C4AF2-FF64-1A44-8CE0-CE3AF10E0DC5}"/>
              </a:ext>
            </a:extLst>
          </p:cNvPr>
          <p:cNvSpPr txBox="1"/>
          <p:nvPr/>
        </p:nvSpPr>
        <p:spPr>
          <a:xfrm>
            <a:off x="1539105" y="36324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C4188B2A-A294-5F41-80F7-E1610EE9A00D}"/>
              </a:ext>
            </a:extLst>
          </p:cNvPr>
          <p:cNvSpPr/>
          <p:nvPr/>
        </p:nvSpPr>
        <p:spPr>
          <a:xfrm>
            <a:off x="1752600" y="474869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3BF88847-2C2F-FE4F-A339-29681E6C2D81}"/>
              </a:ext>
            </a:extLst>
          </p:cNvPr>
          <p:cNvSpPr/>
          <p:nvPr/>
        </p:nvSpPr>
        <p:spPr>
          <a:xfrm>
            <a:off x="1752601" y="53623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EA5D1A1C-BB46-E441-81BF-9E347D857278}"/>
              </a:ext>
            </a:extLst>
          </p:cNvPr>
          <p:cNvCxnSpPr>
            <a:endCxn id="81" idx="0"/>
          </p:cNvCxnSpPr>
          <p:nvPr/>
        </p:nvCxnSpPr>
        <p:spPr>
          <a:xfrm flipH="1">
            <a:off x="1866900" y="4291584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6482C39B-7249-E34B-93FC-5F9154D67D34}"/>
              </a:ext>
            </a:extLst>
          </p:cNvPr>
          <p:cNvCxnSpPr/>
          <p:nvPr/>
        </p:nvCxnSpPr>
        <p:spPr>
          <a:xfrm>
            <a:off x="1866900" y="497729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TextBox 84">
            <a:extLst>
              <a:ext uri="{FF2B5EF4-FFF2-40B4-BE49-F238E27FC236}">
                <a16:creationId xmlns:a16="http://schemas.microsoft.com/office/drawing/2014/main" id="{189D48C9-D21D-D147-9477-1BD4D12EF0AA}"/>
              </a:ext>
            </a:extLst>
          </p:cNvPr>
          <p:cNvSpPr txBox="1"/>
          <p:nvPr/>
        </p:nvSpPr>
        <p:spPr>
          <a:xfrm>
            <a:off x="1581155" y="50165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C3EA305-C877-7445-9522-986B920E401C}"/>
              </a:ext>
            </a:extLst>
          </p:cNvPr>
          <p:cNvSpPr txBox="1"/>
          <p:nvPr/>
        </p:nvSpPr>
        <p:spPr>
          <a:xfrm>
            <a:off x="1581155" y="434563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6C9D0072-F3DB-2C40-8419-53404641AA96}"/>
              </a:ext>
            </a:extLst>
          </p:cNvPr>
          <p:cNvSpPr/>
          <p:nvPr/>
        </p:nvSpPr>
        <p:spPr>
          <a:xfrm>
            <a:off x="5029201" y="33598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A52A4DDC-E2F8-4C47-83F3-0ED3113599BD}"/>
              </a:ext>
            </a:extLst>
          </p:cNvPr>
          <p:cNvCxnSpPr>
            <a:stCxn id="41" idx="5"/>
          </p:cNvCxnSpPr>
          <p:nvPr/>
        </p:nvCxnSpPr>
        <p:spPr>
          <a:xfrm>
            <a:off x="4614722" y="2837111"/>
            <a:ext cx="528779" cy="51572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Oval 88">
            <a:extLst>
              <a:ext uri="{FF2B5EF4-FFF2-40B4-BE49-F238E27FC236}">
                <a16:creationId xmlns:a16="http://schemas.microsoft.com/office/drawing/2014/main" id="{1D33BB59-39ED-304B-AB56-2C0DD4EDFE15}"/>
              </a:ext>
            </a:extLst>
          </p:cNvPr>
          <p:cNvSpPr/>
          <p:nvPr/>
        </p:nvSpPr>
        <p:spPr>
          <a:xfrm>
            <a:off x="5028069" y="39814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428FB8B4-E594-9245-95FA-0787882B15A0}"/>
              </a:ext>
            </a:extLst>
          </p:cNvPr>
          <p:cNvCxnSpPr/>
          <p:nvPr/>
        </p:nvCxnSpPr>
        <p:spPr>
          <a:xfrm>
            <a:off x="5142368" y="359644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Box 90">
            <a:extLst>
              <a:ext uri="{FF2B5EF4-FFF2-40B4-BE49-F238E27FC236}">
                <a16:creationId xmlns:a16="http://schemas.microsoft.com/office/drawing/2014/main" id="{FEF6E4BD-C23F-AD4C-9832-C3BE24BA5F5B}"/>
              </a:ext>
            </a:extLst>
          </p:cNvPr>
          <p:cNvSpPr txBox="1"/>
          <p:nvPr/>
        </p:nvSpPr>
        <p:spPr>
          <a:xfrm>
            <a:off x="4631068" y="300335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CC888D3-A367-334C-A121-E34FCC4D682B}"/>
              </a:ext>
            </a:extLst>
          </p:cNvPr>
          <p:cNvSpPr txBox="1"/>
          <p:nvPr/>
        </p:nvSpPr>
        <p:spPr>
          <a:xfrm>
            <a:off x="4842286" y="36007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2EEAA9FE-351E-7549-AB5B-AF7A8CDCB113}"/>
              </a:ext>
            </a:extLst>
          </p:cNvPr>
          <p:cNvSpPr>
            <a:spLocks noChangeAspect="1"/>
          </p:cNvSpPr>
          <p:nvPr/>
        </p:nvSpPr>
        <p:spPr>
          <a:xfrm>
            <a:off x="3581400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038E3B6-22D6-A743-B548-F638A04B0B3E}"/>
              </a:ext>
            </a:extLst>
          </p:cNvPr>
          <p:cNvSpPr txBox="1"/>
          <p:nvPr/>
        </p:nvSpPr>
        <p:spPr>
          <a:xfrm>
            <a:off x="3560164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F9A4B47D-A558-1C44-ACE7-7FD622B22665}"/>
              </a:ext>
            </a:extLst>
          </p:cNvPr>
          <p:cNvSpPr txBox="1"/>
          <p:nvPr/>
        </p:nvSpPr>
        <p:spPr>
          <a:xfrm>
            <a:off x="1981199" y="0"/>
            <a:ext cx="5246639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400" spc="8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</a:t>
            </a:r>
            <a:r>
              <a:rPr lang="en-US" sz="3400" b="1" spc="800" dirty="0" err="1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m</a:t>
            </a:r>
            <a:r>
              <a:rPr lang="en-US" sz="3400" spc="800" dirty="0" err="1">
                <a:latin typeface="Consolas" panose="020B0609020204030204" pitchFamily="49" charset="0"/>
                <a:cs typeface="Consolas" panose="020B0609020204030204" pitchFamily="49" charset="0"/>
              </a:rPr>
              <a:t>abananas</a:t>
            </a:r>
            <a:endParaRPr lang="en-US" sz="3400" spc="8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6AD70F2A-47CF-0745-A87D-94F1A3B64717}"/>
              </a:ext>
            </a:extLst>
          </p:cNvPr>
          <p:cNvSpPr txBox="1"/>
          <p:nvPr/>
        </p:nvSpPr>
        <p:spPr>
          <a:xfrm>
            <a:off x="5790069" y="4358313"/>
            <a:ext cx="3070673" cy="138499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latin typeface="Optima" panose="02000503060000020004" pitchFamily="2" charset="0"/>
              </a:rPr>
              <a:t>Pattern    Positions</a:t>
            </a:r>
          </a:p>
          <a:p>
            <a:pPr algn="ctr"/>
            <a:endParaRPr lang="en-US" sz="2800" b="1" dirty="0">
              <a:latin typeface="Optima" panose="02000503060000020004" pitchFamily="2" charset="0"/>
            </a:endParaRP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pan		0</a:t>
            </a:r>
          </a:p>
        </p:txBody>
      </p:sp>
    </p:spTree>
    <p:extLst>
      <p:ext uri="{BB962C8B-B14F-4D97-AF65-F5344CB8AC3E}">
        <p14:creationId xmlns:p14="http://schemas.microsoft.com/office/powerpoint/2010/main" val="2835585559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54992ED-EFEB-F842-87CB-2146E58B5B6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2326895F-4644-BE46-AACA-C63BB9787155}"/>
              </a:ext>
            </a:extLst>
          </p:cNvPr>
          <p:cNvSpPr/>
          <p:nvPr/>
        </p:nvSpPr>
        <p:spPr>
          <a:xfrm>
            <a:off x="2628899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A4711706-8DB7-C547-927C-7B7CE59AFC03}"/>
              </a:ext>
            </a:extLst>
          </p:cNvPr>
          <p:cNvSpPr/>
          <p:nvPr/>
        </p:nvSpPr>
        <p:spPr>
          <a:xfrm>
            <a:off x="2869687" y="2031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59E7174-9530-3D4F-9032-825A62550E73}"/>
              </a:ext>
            </a:extLst>
          </p:cNvPr>
          <p:cNvSpPr/>
          <p:nvPr/>
        </p:nvSpPr>
        <p:spPr>
          <a:xfrm>
            <a:off x="2628899" y="263793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94273714-3867-B347-8C81-B8557417EE9C}"/>
              </a:ext>
            </a:extLst>
          </p:cNvPr>
          <p:cNvCxnSpPr>
            <a:stCxn id="4" idx="3"/>
            <a:endCxn id="5" idx="0"/>
          </p:cNvCxnSpPr>
          <p:nvPr/>
        </p:nvCxnSpPr>
        <p:spPr>
          <a:xfrm flipH="1">
            <a:off x="2743199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AFB87C8-258D-0641-9504-88ED4D0EAD27}"/>
              </a:ext>
            </a:extLst>
          </p:cNvPr>
          <p:cNvCxnSpPr>
            <a:stCxn id="5" idx="4"/>
            <a:endCxn id="3" idx="0"/>
          </p:cNvCxnSpPr>
          <p:nvPr/>
        </p:nvCxnSpPr>
        <p:spPr>
          <a:xfrm>
            <a:off x="2743199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03BE61ED-805F-924B-9073-FAC84C326523}"/>
              </a:ext>
            </a:extLst>
          </p:cNvPr>
          <p:cNvSpPr txBox="1"/>
          <p:nvPr/>
        </p:nvSpPr>
        <p:spPr>
          <a:xfrm>
            <a:off x="2976459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24A9686-1194-884A-9E00-0B066507B87B}"/>
              </a:ext>
            </a:extLst>
          </p:cNvPr>
          <p:cNvSpPr txBox="1"/>
          <p:nvPr/>
        </p:nvSpPr>
        <p:spPr>
          <a:xfrm>
            <a:off x="2438400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B7E995E-2EED-A540-B801-4D668B6E831A}"/>
              </a:ext>
            </a:extLst>
          </p:cNvPr>
          <p:cNvSpPr txBox="1"/>
          <p:nvPr/>
        </p:nvSpPr>
        <p:spPr>
          <a:xfrm>
            <a:off x="2438400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851986D-A8B0-E147-8EBF-4CA554B37220}"/>
              </a:ext>
            </a:extLst>
          </p:cNvPr>
          <p:cNvCxnSpPr>
            <a:endCxn id="4" idx="7"/>
          </p:cNvCxnSpPr>
          <p:nvPr/>
        </p:nvCxnSpPr>
        <p:spPr>
          <a:xfrm flipH="1">
            <a:off x="3064808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98422B58-D06D-FE4E-97B9-F7B618ADEB3F}"/>
              </a:ext>
            </a:extLst>
          </p:cNvPr>
          <p:cNvSpPr/>
          <p:nvPr/>
        </p:nvSpPr>
        <p:spPr>
          <a:xfrm>
            <a:off x="3887895" y="33510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CCC0E386-4096-974B-8FDF-3785B0B345D5}"/>
              </a:ext>
            </a:extLst>
          </p:cNvPr>
          <p:cNvSpPr/>
          <p:nvPr/>
        </p:nvSpPr>
        <p:spPr>
          <a:xfrm>
            <a:off x="3887894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E758DE0-457B-BA48-98D9-C9B322AE6AF9}"/>
              </a:ext>
            </a:extLst>
          </p:cNvPr>
          <p:cNvCxnSpPr>
            <a:endCxn id="13" idx="0"/>
          </p:cNvCxnSpPr>
          <p:nvPr/>
        </p:nvCxnSpPr>
        <p:spPr>
          <a:xfrm flipH="1">
            <a:off x="4002194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F745D3EB-0E8C-F54F-8271-41BC32C8A26D}"/>
              </a:ext>
            </a:extLst>
          </p:cNvPr>
          <p:cNvSpPr/>
          <p:nvPr/>
        </p:nvSpPr>
        <p:spPr>
          <a:xfrm>
            <a:off x="3887895" y="26332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4A373B17-1471-7642-AC66-B95DBD9D9E21}"/>
              </a:ext>
            </a:extLst>
          </p:cNvPr>
          <p:cNvCxnSpPr>
            <a:stCxn id="13" idx="4"/>
            <a:endCxn id="15" idx="0"/>
          </p:cNvCxnSpPr>
          <p:nvPr/>
        </p:nvCxnSpPr>
        <p:spPr>
          <a:xfrm>
            <a:off x="4002194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8D7670F3-B815-D442-93C1-9942EC64A78E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>
            <a:off x="4002195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AAA98C5D-1EE6-D140-8079-848A99B505BC}"/>
              </a:ext>
            </a:extLst>
          </p:cNvPr>
          <p:cNvSpPr txBox="1"/>
          <p:nvPr/>
        </p:nvSpPr>
        <p:spPr>
          <a:xfrm>
            <a:off x="3826175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E4B55E5-A2B1-0744-BFBB-0E377D5081C6}"/>
              </a:ext>
            </a:extLst>
          </p:cNvPr>
          <p:cNvSpPr txBox="1"/>
          <p:nvPr/>
        </p:nvSpPr>
        <p:spPr>
          <a:xfrm>
            <a:off x="3733800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A6FC729-C726-D84C-9CF9-D67B82C88272}"/>
              </a:ext>
            </a:extLst>
          </p:cNvPr>
          <p:cNvSpPr txBox="1"/>
          <p:nvPr/>
        </p:nvSpPr>
        <p:spPr>
          <a:xfrm>
            <a:off x="3733800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9F7AC29-C80C-7242-B4D5-9E7C17ABE489}"/>
              </a:ext>
            </a:extLst>
          </p:cNvPr>
          <p:cNvSpPr/>
          <p:nvPr/>
        </p:nvSpPr>
        <p:spPr>
          <a:xfrm>
            <a:off x="5943601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17C9B89-64E8-7747-A933-20F5DEB49CA1}"/>
              </a:ext>
            </a:extLst>
          </p:cNvPr>
          <p:cNvSpPr/>
          <p:nvPr/>
        </p:nvSpPr>
        <p:spPr>
          <a:xfrm>
            <a:off x="5943600" y="20148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E5D123BA-E537-624A-9D13-5C5F63C3EC54}"/>
              </a:ext>
            </a:extLst>
          </p:cNvPr>
          <p:cNvSpPr/>
          <p:nvPr/>
        </p:nvSpPr>
        <p:spPr>
          <a:xfrm>
            <a:off x="5943601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271C7DD8-31CA-7942-99AE-8B3EF659CB94}"/>
              </a:ext>
            </a:extLst>
          </p:cNvPr>
          <p:cNvCxnSpPr>
            <a:stCxn id="22" idx="4"/>
            <a:endCxn id="23" idx="0"/>
          </p:cNvCxnSpPr>
          <p:nvPr/>
        </p:nvCxnSpPr>
        <p:spPr>
          <a:xfrm>
            <a:off x="6057900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B2A7C471-FF5A-4147-B85C-23FDF161A374}"/>
              </a:ext>
            </a:extLst>
          </p:cNvPr>
          <p:cNvCxnSpPr>
            <a:stCxn id="23" idx="4"/>
            <a:endCxn id="21" idx="0"/>
          </p:cNvCxnSpPr>
          <p:nvPr/>
        </p:nvCxnSpPr>
        <p:spPr>
          <a:xfrm>
            <a:off x="6057901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AB6159AD-A45B-8042-BA56-3FBB01118ED8}"/>
              </a:ext>
            </a:extLst>
          </p:cNvPr>
          <p:cNvSpPr txBox="1"/>
          <p:nvPr/>
        </p:nvSpPr>
        <p:spPr>
          <a:xfrm>
            <a:off x="5753102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58C134D-7384-084A-B296-FD66CC359D4A}"/>
              </a:ext>
            </a:extLst>
          </p:cNvPr>
          <p:cNvSpPr txBox="1"/>
          <p:nvPr/>
        </p:nvSpPr>
        <p:spPr>
          <a:xfrm>
            <a:off x="5753102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C3D8897-DB90-E747-800C-E2559F085236}"/>
              </a:ext>
            </a:extLst>
          </p:cNvPr>
          <p:cNvCxnSpPr>
            <a:endCxn id="22" idx="0"/>
          </p:cNvCxnSpPr>
          <p:nvPr/>
        </p:nvCxnSpPr>
        <p:spPr>
          <a:xfrm>
            <a:off x="4305300" y="1267641"/>
            <a:ext cx="1752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55E731DA-9D1E-834B-8007-1664EF87A120}"/>
              </a:ext>
            </a:extLst>
          </p:cNvPr>
          <p:cNvSpPr/>
          <p:nvPr/>
        </p:nvSpPr>
        <p:spPr>
          <a:xfrm>
            <a:off x="3887895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89AD88E2-0BFC-854D-AD89-898EA6E7A840}"/>
              </a:ext>
            </a:extLst>
          </p:cNvPr>
          <p:cNvSpPr/>
          <p:nvPr/>
        </p:nvSpPr>
        <p:spPr>
          <a:xfrm>
            <a:off x="3887895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8CDA35CE-E17B-564A-BED2-6F8C8EA9DCC7}"/>
              </a:ext>
            </a:extLst>
          </p:cNvPr>
          <p:cNvCxnSpPr>
            <a:endCxn id="30" idx="0"/>
          </p:cNvCxnSpPr>
          <p:nvPr/>
        </p:nvCxnSpPr>
        <p:spPr>
          <a:xfrm>
            <a:off x="4002194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03CF2CB1-7180-5F47-B078-5E7F6D18FBDF}"/>
              </a:ext>
            </a:extLst>
          </p:cNvPr>
          <p:cNvCxnSpPr>
            <a:stCxn id="30" idx="4"/>
            <a:endCxn id="29" idx="0"/>
          </p:cNvCxnSpPr>
          <p:nvPr/>
        </p:nvCxnSpPr>
        <p:spPr>
          <a:xfrm>
            <a:off x="4002195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64098B40-C842-7A40-9619-825C65699FFF}"/>
              </a:ext>
            </a:extLst>
          </p:cNvPr>
          <p:cNvSpPr txBox="1"/>
          <p:nvPr/>
        </p:nvSpPr>
        <p:spPr>
          <a:xfrm>
            <a:off x="3733800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2763795-7E95-0649-BCBD-76EC386F07CD}"/>
              </a:ext>
            </a:extLst>
          </p:cNvPr>
          <p:cNvSpPr txBox="1"/>
          <p:nvPr/>
        </p:nvSpPr>
        <p:spPr>
          <a:xfrm>
            <a:off x="3733800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66F99095-57B8-3442-9644-4661D78154A4}"/>
              </a:ext>
            </a:extLst>
          </p:cNvPr>
          <p:cNvSpPr/>
          <p:nvPr/>
        </p:nvSpPr>
        <p:spPr>
          <a:xfrm>
            <a:off x="3887895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CD2F78F-8FF7-E141-B073-8EBBDB44402E}"/>
              </a:ext>
            </a:extLst>
          </p:cNvPr>
          <p:cNvCxnSpPr>
            <a:endCxn id="35" idx="0"/>
          </p:cNvCxnSpPr>
          <p:nvPr/>
        </p:nvCxnSpPr>
        <p:spPr>
          <a:xfrm>
            <a:off x="4002194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5B8BFFA0-23D5-3A44-A01A-1CE6A5FC4E8E}"/>
              </a:ext>
            </a:extLst>
          </p:cNvPr>
          <p:cNvSpPr txBox="1"/>
          <p:nvPr/>
        </p:nvSpPr>
        <p:spPr>
          <a:xfrm>
            <a:off x="3733800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C9EE0E65-C082-154E-B5A1-571C1EF867B1}"/>
              </a:ext>
            </a:extLst>
          </p:cNvPr>
          <p:cNvSpPr/>
          <p:nvPr/>
        </p:nvSpPr>
        <p:spPr>
          <a:xfrm>
            <a:off x="4800601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BAE423C2-8222-EA41-A047-CC7FEABE664E}"/>
              </a:ext>
            </a:extLst>
          </p:cNvPr>
          <p:cNvCxnSpPr>
            <a:endCxn id="38" idx="0"/>
          </p:cNvCxnSpPr>
          <p:nvPr/>
        </p:nvCxnSpPr>
        <p:spPr>
          <a:xfrm>
            <a:off x="4305300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14189540-703F-1A48-9F61-E59F1292B906}"/>
              </a:ext>
            </a:extLst>
          </p:cNvPr>
          <p:cNvSpPr/>
          <p:nvPr/>
        </p:nvSpPr>
        <p:spPr>
          <a:xfrm>
            <a:off x="4800601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FBEA8544-E004-4C45-BD17-6486104E598E}"/>
              </a:ext>
            </a:extLst>
          </p:cNvPr>
          <p:cNvSpPr/>
          <p:nvPr/>
        </p:nvSpPr>
        <p:spPr>
          <a:xfrm>
            <a:off x="4800601" y="26419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68CD1B2-988C-A941-80A1-E09279263D86}"/>
              </a:ext>
            </a:extLst>
          </p:cNvPr>
          <p:cNvCxnSpPr>
            <a:endCxn id="41" idx="0"/>
          </p:cNvCxnSpPr>
          <p:nvPr/>
        </p:nvCxnSpPr>
        <p:spPr>
          <a:xfrm>
            <a:off x="4914900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29A8E12A-2BFA-4741-880C-655CC068EFEC}"/>
              </a:ext>
            </a:extLst>
          </p:cNvPr>
          <p:cNvCxnSpPr>
            <a:stCxn id="41" idx="4"/>
            <a:endCxn id="40" idx="0"/>
          </p:cNvCxnSpPr>
          <p:nvPr/>
        </p:nvCxnSpPr>
        <p:spPr>
          <a:xfrm>
            <a:off x="4914901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600D2EFC-4FEA-974A-989B-E3C89BDD7885}"/>
              </a:ext>
            </a:extLst>
          </p:cNvPr>
          <p:cNvSpPr txBox="1"/>
          <p:nvPr/>
        </p:nvSpPr>
        <p:spPr>
          <a:xfrm>
            <a:off x="4610102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43E751-6C3E-8C4F-A7BA-41FC75EA1186}"/>
              </a:ext>
            </a:extLst>
          </p:cNvPr>
          <p:cNvSpPr txBox="1"/>
          <p:nvPr/>
        </p:nvSpPr>
        <p:spPr>
          <a:xfrm>
            <a:off x="4610102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B59B6E56-13DD-2148-A584-C4F8F5CFEFFB}"/>
              </a:ext>
            </a:extLst>
          </p:cNvPr>
          <p:cNvSpPr/>
          <p:nvPr/>
        </p:nvSpPr>
        <p:spPr>
          <a:xfrm>
            <a:off x="3176858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66591BC5-9CEE-AB4E-BEB3-5F2CF79FF7EE}"/>
              </a:ext>
            </a:extLst>
          </p:cNvPr>
          <p:cNvCxnSpPr>
            <a:endCxn id="46" idx="0"/>
          </p:cNvCxnSpPr>
          <p:nvPr/>
        </p:nvCxnSpPr>
        <p:spPr>
          <a:xfrm>
            <a:off x="2824020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Oval 47">
            <a:extLst>
              <a:ext uri="{FF2B5EF4-FFF2-40B4-BE49-F238E27FC236}">
                <a16:creationId xmlns:a16="http://schemas.microsoft.com/office/drawing/2014/main" id="{E0D759B2-652A-EE4F-B681-C6FE99B7B633}"/>
              </a:ext>
            </a:extLst>
          </p:cNvPr>
          <p:cNvSpPr/>
          <p:nvPr/>
        </p:nvSpPr>
        <p:spPr>
          <a:xfrm>
            <a:off x="3175726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F549F50-A8D0-944E-AB62-6331C0CE1B19}"/>
              </a:ext>
            </a:extLst>
          </p:cNvPr>
          <p:cNvCxnSpPr/>
          <p:nvPr/>
        </p:nvCxnSpPr>
        <p:spPr>
          <a:xfrm>
            <a:off x="3305748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AFF56100-48E0-DE43-8291-3AA93E2ADC6E}"/>
              </a:ext>
            </a:extLst>
          </p:cNvPr>
          <p:cNvSpPr/>
          <p:nvPr/>
        </p:nvSpPr>
        <p:spPr>
          <a:xfrm>
            <a:off x="3174593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F51D78B4-F369-0240-B884-6504F9178D9A}"/>
              </a:ext>
            </a:extLst>
          </p:cNvPr>
          <p:cNvSpPr/>
          <p:nvPr/>
        </p:nvSpPr>
        <p:spPr>
          <a:xfrm>
            <a:off x="3174594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CA067AE-6A7E-994A-A5A9-7870930E622F}"/>
              </a:ext>
            </a:extLst>
          </p:cNvPr>
          <p:cNvCxnSpPr>
            <a:stCxn id="48" idx="4"/>
            <a:endCxn id="50" idx="0"/>
          </p:cNvCxnSpPr>
          <p:nvPr/>
        </p:nvCxnSpPr>
        <p:spPr>
          <a:xfrm flipH="1">
            <a:off x="3288893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11962C1-DEFA-1D4D-97F6-D911165FFCF3}"/>
              </a:ext>
            </a:extLst>
          </p:cNvPr>
          <p:cNvCxnSpPr/>
          <p:nvPr/>
        </p:nvCxnSpPr>
        <p:spPr>
          <a:xfrm>
            <a:off x="3288893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7F0C4DA4-B5DF-4B4D-99D6-CA950FBB67BB}"/>
              </a:ext>
            </a:extLst>
          </p:cNvPr>
          <p:cNvSpPr txBox="1"/>
          <p:nvPr/>
        </p:nvSpPr>
        <p:spPr>
          <a:xfrm>
            <a:off x="2976459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2402D21-45B2-634A-B339-5F61E999DE47}"/>
              </a:ext>
            </a:extLst>
          </p:cNvPr>
          <p:cNvSpPr txBox="1"/>
          <p:nvPr/>
        </p:nvSpPr>
        <p:spPr>
          <a:xfrm>
            <a:off x="3003148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1F51836-693C-C74F-B05D-743926E42212}"/>
              </a:ext>
            </a:extLst>
          </p:cNvPr>
          <p:cNvSpPr txBox="1"/>
          <p:nvPr/>
        </p:nvSpPr>
        <p:spPr>
          <a:xfrm>
            <a:off x="2996216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85A66AC-5053-4B41-AF3C-532025DED01E}"/>
              </a:ext>
            </a:extLst>
          </p:cNvPr>
          <p:cNvSpPr txBox="1"/>
          <p:nvPr/>
        </p:nvSpPr>
        <p:spPr>
          <a:xfrm>
            <a:off x="2836676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518CB8FE-BA40-D042-A253-D10907AF8CA2}"/>
              </a:ext>
            </a:extLst>
          </p:cNvPr>
          <p:cNvSpPr/>
          <p:nvPr/>
        </p:nvSpPr>
        <p:spPr>
          <a:xfrm>
            <a:off x="3173462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8C584A4A-DD04-6743-AE91-E1E95A23CF65}"/>
              </a:ext>
            </a:extLst>
          </p:cNvPr>
          <p:cNvCxnSpPr/>
          <p:nvPr/>
        </p:nvCxnSpPr>
        <p:spPr>
          <a:xfrm>
            <a:off x="3287761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A81F33AD-D451-B745-BF36-D9B4F49110FB}"/>
              </a:ext>
            </a:extLst>
          </p:cNvPr>
          <p:cNvSpPr txBox="1"/>
          <p:nvPr/>
        </p:nvSpPr>
        <p:spPr>
          <a:xfrm>
            <a:off x="2987679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4A2CEEC0-AD0C-FB41-9277-2C5738317B50}"/>
              </a:ext>
            </a:extLst>
          </p:cNvPr>
          <p:cNvSpPr/>
          <p:nvPr/>
        </p:nvSpPr>
        <p:spPr>
          <a:xfrm>
            <a:off x="4566477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1F56DEFE-A623-4449-8A72-F93F654023CB}"/>
              </a:ext>
            </a:extLst>
          </p:cNvPr>
          <p:cNvSpPr/>
          <p:nvPr/>
        </p:nvSpPr>
        <p:spPr>
          <a:xfrm>
            <a:off x="4565344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A770493E-09C8-4345-8DE0-B433BCB94EA7}"/>
              </a:ext>
            </a:extLst>
          </p:cNvPr>
          <p:cNvSpPr/>
          <p:nvPr/>
        </p:nvSpPr>
        <p:spPr>
          <a:xfrm>
            <a:off x="4565345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CFE505B5-CF2C-6D42-8DDD-EAEB9071843D}"/>
              </a:ext>
            </a:extLst>
          </p:cNvPr>
          <p:cNvCxnSpPr>
            <a:stCxn id="61" idx="4"/>
            <a:endCxn id="62" idx="0"/>
          </p:cNvCxnSpPr>
          <p:nvPr/>
        </p:nvCxnSpPr>
        <p:spPr>
          <a:xfrm flipH="1">
            <a:off x="4679644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9A2BBE3C-DD7B-7B41-923C-3AFF0BEA0964}"/>
              </a:ext>
            </a:extLst>
          </p:cNvPr>
          <p:cNvCxnSpPr/>
          <p:nvPr/>
        </p:nvCxnSpPr>
        <p:spPr>
          <a:xfrm>
            <a:off x="4679644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Oval 65">
            <a:extLst>
              <a:ext uri="{FF2B5EF4-FFF2-40B4-BE49-F238E27FC236}">
                <a16:creationId xmlns:a16="http://schemas.microsoft.com/office/drawing/2014/main" id="{B9EA6327-D1EA-D444-8284-9D3C0456AA08}"/>
              </a:ext>
            </a:extLst>
          </p:cNvPr>
          <p:cNvSpPr/>
          <p:nvPr/>
        </p:nvSpPr>
        <p:spPr>
          <a:xfrm>
            <a:off x="4564213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1F852267-BFD7-C944-AE7E-9A72F3CEE274}"/>
              </a:ext>
            </a:extLst>
          </p:cNvPr>
          <p:cNvCxnSpPr/>
          <p:nvPr/>
        </p:nvCxnSpPr>
        <p:spPr>
          <a:xfrm>
            <a:off x="4678512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1B436B1F-F711-8743-9EFA-40F93AACA853}"/>
              </a:ext>
            </a:extLst>
          </p:cNvPr>
          <p:cNvSpPr txBox="1"/>
          <p:nvPr/>
        </p:nvSpPr>
        <p:spPr>
          <a:xfrm>
            <a:off x="4367210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5611791F-AD0B-9D41-8CB1-4CB278F86F56}"/>
              </a:ext>
            </a:extLst>
          </p:cNvPr>
          <p:cNvSpPr txBox="1"/>
          <p:nvPr/>
        </p:nvSpPr>
        <p:spPr>
          <a:xfrm>
            <a:off x="4378430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6F9EBE9-F2F6-0048-AA9C-2F86ECA1C0A5}"/>
              </a:ext>
            </a:extLst>
          </p:cNvPr>
          <p:cNvSpPr txBox="1"/>
          <p:nvPr/>
        </p:nvSpPr>
        <p:spPr>
          <a:xfrm>
            <a:off x="4393899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1B224944-E642-6E48-BA0E-972F87215C63}"/>
              </a:ext>
            </a:extLst>
          </p:cNvPr>
          <p:cNvCxnSpPr>
            <a:endCxn id="61" idx="1"/>
          </p:cNvCxnSpPr>
          <p:nvPr/>
        </p:nvCxnSpPr>
        <p:spPr>
          <a:xfrm>
            <a:off x="4097684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6B3A3CC0-0CE9-984B-A821-1AD7FB72996D}"/>
              </a:ext>
            </a:extLst>
          </p:cNvPr>
          <p:cNvSpPr txBox="1"/>
          <p:nvPr/>
        </p:nvSpPr>
        <p:spPr>
          <a:xfrm>
            <a:off x="4141190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FF0FFA78-4186-2840-8D53-FF652BF43260}"/>
              </a:ext>
            </a:extLst>
          </p:cNvPr>
          <p:cNvSpPr txBox="1"/>
          <p:nvPr/>
        </p:nvSpPr>
        <p:spPr>
          <a:xfrm>
            <a:off x="5179906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C998480-4243-7E48-A570-1FC5E2A8E9E5}"/>
              </a:ext>
            </a:extLst>
          </p:cNvPr>
          <p:cNvSpPr txBox="1"/>
          <p:nvPr/>
        </p:nvSpPr>
        <p:spPr>
          <a:xfrm>
            <a:off x="4382679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36091C95-8953-6743-B585-AA8D4C20E9B5}"/>
              </a:ext>
            </a:extLst>
          </p:cNvPr>
          <p:cNvSpPr/>
          <p:nvPr/>
        </p:nvSpPr>
        <p:spPr>
          <a:xfrm>
            <a:off x="2135021" y="40617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A3027BBA-922D-4349-8D0B-295552DC152E}"/>
              </a:ext>
            </a:extLst>
          </p:cNvPr>
          <p:cNvSpPr/>
          <p:nvPr/>
        </p:nvSpPr>
        <p:spPr>
          <a:xfrm>
            <a:off x="2135021" y="33439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6D95C85D-6AE1-A14C-8415-3180F4506EA6}"/>
              </a:ext>
            </a:extLst>
          </p:cNvPr>
          <p:cNvCxnSpPr>
            <a:endCxn id="76" idx="0"/>
          </p:cNvCxnSpPr>
          <p:nvPr/>
        </p:nvCxnSpPr>
        <p:spPr>
          <a:xfrm flipH="1">
            <a:off x="2249321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2F1B46FD-8FBE-AC43-9C71-4E641B382FBA}"/>
              </a:ext>
            </a:extLst>
          </p:cNvPr>
          <p:cNvCxnSpPr>
            <a:stCxn id="76" idx="4"/>
            <a:endCxn id="75" idx="0"/>
          </p:cNvCxnSpPr>
          <p:nvPr/>
        </p:nvCxnSpPr>
        <p:spPr>
          <a:xfrm>
            <a:off x="2249321" y="357251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>
            <a:extLst>
              <a:ext uri="{FF2B5EF4-FFF2-40B4-BE49-F238E27FC236}">
                <a16:creationId xmlns:a16="http://schemas.microsoft.com/office/drawing/2014/main" id="{81CD05F0-88B0-B040-AAE0-09B11D078243}"/>
              </a:ext>
            </a:extLst>
          </p:cNvPr>
          <p:cNvSpPr txBox="1"/>
          <p:nvPr/>
        </p:nvSpPr>
        <p:spPr>
          <a:xfrm>
            <a:off x="2134134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A33C4AF2-FF64-1A44-8CE0-CE3AF10E0DC5}"/>
              </a:ext>
            </a:extLst>
          </p:cNvPr>
          <p:cNvSpPr txBox="1"/>
          <p:nvPr/>
        </p:nvSpPr>
        <p:spPr>
          <a:xfrm>
            <a:off x="1920105" y="36324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C4188B2A-A294-5F41-80F7-E1610EE9A00D}"/>
              </a:ext>
            </a:extLst>
          </p:cNvPr>
          <p:cNvSpPr/>
          <p:nvPr/>
        </p:nvSpPr>
        <p:spPr>
          <a:xfrm>
            <a:off x="2133600" y="474869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3BF88847-2C2F-FE4F-A339-29681E6C2D81}"/>
              </a:ext>
            </a:extLst>
          </p:cNvPr>
          <p:cNvSpPr/>
          <p:nvPr/>
        </p:nvSpPr>
        <p:spPr>
          <a:xfrm>
            <a:off x="2133601" y="53623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EA5D1A1C-BB46-E441-81BF-9E347D857278}"/>
              </a:ext>
            </a:extLst>
          </p:cNvPr>
          <p:cNvCxnSpPr>
            <a:endCxn id="81" idx="0"/>
          </p:cNvCxnSpPr>
          <p:nvPr/>
        </p:nvCxnSpPr>
        <p:spPr>
          <a:xfrm flipH="1">
            <a:off x="2247900" y="4291584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6482C39B-7249-E34B-93FC-5F9154D67D34}"/>
              </a:ext>
            </a:extLst>
          </p:cNvPr>
          <p:cNvCxnSpPr/>
          <p:nvPr/>
        </p:nvCxnSpPr>
        <p:spPr>
          <a:xfrm>
            <a:off x="2247900" y="497729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TextBox 84">
            <a:extLst>
              <a:ext uri="{FF2B5EF4-FFF2-40B4-BE49-F238E27FC236}">
                <a16:creationId xmlns:a16="http://schemas.microsoft.com/office/drawing/2014/main" id="{189D48C9-D21D-D147-9477-1BD4D12EF0AA}"/>
              </a:ext>
            </a:extLst>
          </p:cNvPr>
          <p:cNvSpPr txBox="1"/>
          <p:nvPr/>
        </p:nvSpPr>
        <p:spPr>
          <a:xfrm>
            <a:off x="1962155" y="50165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C3EA305-C877-7445-9522-986B920E401C}"/>
              </a:ext>
            </a:extLst>
          </p:cNvPr>
          <p:cNvSpPr txBox="1"/>
          <p:nvPr/>
        </p:nvSpPr>
        <p:spPr>
          <a:xfrm>
            <a:off x="1962155" y="434563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6C9D0072-F3DB-2C40-8419-53404641AA96}"/>
              </a:ext>
            </a:extLst>
          </p:cNvPr>
          <p:cNvSpPr/>
          <p:nvPr/>
        </p:nvSpPr>
        <p:spPr>
          <a:xfrm>
            <a:off x="5410201" y="33598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A52A4DDC-E2F8-4C47-83F3-0ED3113599BD}"/>
              </a:ext>
            </a:extLst>
          </p:cNvPr>
          <p:cNvCxnSpPr>
            <a:stCxn id="41" idx="5"/>
          </p:cNvCxnSpPr>
          <p:nvPr/>
        </p:nvCxnSpPr>
        <p:spPr>
          <a:xfrm>
            <a:off x="4995722" y="2837111"/>
            <a:ext cx="528779" cy="51572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Oval 88">
            <a:extLst>
              <a:ext uri="{FF2B5EF4-FFF2-40B4-BE49-F238E27FC236}">
                <a16:creationId xmlns:a16="http://schemas.microsoft.com/office/drawing/2014/main" id="{1D33BB59-39ED-304B-AB56-2C0DD4EDFE15}"/>
              </a:ext>
            </a:extLst>
          </p:cNvPr>
          <p:cNvSpPr/>
          <p:nvPr/>
        </p:nvSpPr>
        <p:spPr>
          <a:xfrm>
            <a:off x="5409069" y="39814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428FB8B4-E594-9245-95FA-0787882B15A0}"/>
              </a:ext>
            </a:extLst>
          </p:cNvPr>
          <p:cNvCxnSpPr/>
          <p:nvPr/>
        </p:nvCxnSpPr>
        <p:spPr>
          <a:xfrm>
            <a:off x="5523368" y="359644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Box 90">
            <a:extLst>
              <a:ext uri="{FF2B5EF4-FFF2-40B4-BE49-F238E27FC236}">
                <a16:creationId xmlns:a16="http://schemas.microsoft.com/office/drawing/2014/main" id="{FEF6E4BD-C23F-AD4C-9832-C3BE24BA5F5B}"/>
              </a:ext>
            </a:extLst>
          </p:cNvPr>
          <p:cNvSpPr txBox="1"/>
          <p:nvPr/>
        </p:nvSpPr>
        <p:spPr>
          <a:xfrm>
            <a:off x="5012068" y="300335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CC888D3-A367-334C-A121-E34FCC4D682B}"/>
              </a:ext>
            </a:extLst>
          </p:cNvPr>
          <p:cNvSpPr txBox="1"/>
          <p:nvPr/>
        </p:nvSpPr>
        <p:spPr>
          <a:xfrm>
            <a:off x="5223286" y="36007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2EEAA9FE-351E-7549-AB5B-AF7A8CDCB113}"/>
              </a:ext>
            </a:extLst>
          </p:cNvPr>
          <p:cNvSpPr>
            <a:spLocks noChangeAspect="1"/>
          </p:cNvSpPr>
          <p:nvPr/>
        </p:nvSpPr>
        <p:spPr>
          <a:xfrm>
            <a:off x="3962400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038E3B6-22D6-A743-B548-F638A04B0B3E}"/>
              </a:ext>
            </a:extLst>
          </p:cNvPr>
          <p:cNvSpPr txBox="1"/>
          <p:nvPr/>
        </p:nvSpPr>
        <p:spPr>
          <a:xfrm>
            <a:off x="3941164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F9A4B47D-A558-1C44-ACE7-7FD622B22665}"/>
              </a:ext>
            </a:extLst>
          </p:cNvPr>
          <p:cNvSpPr txBox="1"/>
          <p:nvPr/>
        </p:nvSpPr>
        <p:spPr>
          <a:xfrm>
            <a:off x="1981199" y="0"/>
            <a:ext cx="5246639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400" spc="8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panam</a:t>
            </a:r>
            <a:r>
              <a:rPr lang="en-US" sz="3400" spc="800" dirty="0" err="1">
                <a:latin typeface="Consolas" panose="020B0609020204030204" pitchFamily="49" charset="0"/>
                <a:cs typeface="Consolas" panose="020B0609020204030204" pitchFamily="49" charset="0"/>
              </a:rPr>
              <a:t>abananas</a:t>
            </a:r>
            <a:endParaRPr lang="en-US" sz="3400" spc="8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05E6D8D1-73AF-0042-AA47-54BBB9C88E1C}"/>
              </a:ext>
            </a:extLst>
          </p:cNvPr>
          <p:cNvSpPr txBox="1"/>
          <p:nvPr/>
        </p:nvSpPr>
        <p:spPr>
          <a:xfrm>
            <a:off x="5790069" y="4358313"/>
            <a:ext cx="3070673" cy="138499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latin typeface="Optima" panose="02000503060000020004" pitchFamily="2" charset="0"/>
              </a:rPr>
              <a:t>Pattern    Positions</a:t>
            </a:r>
          </a:p>
          <a:p>
            <a:pPr algn="ctr"/>
            <a:endParaRPr lang="en-US" sz="2800" b="1" dirty="0">
              <a:latin typeface="Optima" panose="02000503060000020004" pitchFamily="2" charset="0"/>
            </a:endParaRP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pan		0</a:t>
            </a:r>
          </a:p>
        </p:txBody>
      </p:sp>
    </p:spTree>
    <p:extLst>
      <p:ext uri="{BB962C8B-B14F-4D97-AF65-F5344CB8AC3E}">
        <p14:creationId xmlns:p14="http://schemas.microsoft.com/office/powerpoint/2010/main" val="2933537965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54992ED-EFEB-F842-87CB-2146E58B5B6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2326895F-4644-BE46-AACA-C63BB9787155}"/>
              </a:ext>
            </a:extLst>
          </p:cNvPr>
          <p:cNvSpPr/>
          <p:nvPr/>
        </p:nvSpPr>
        <p:spPr>
          <a:xfrm>
            <a:off x="2628899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A4711706-8DB7-C547-927C-7B7CE59AFC03}"/>
              </a:ext>
            </a:extLst>
          </p:cNvPr>
          <p:cNvSpPr/>
          <p:nvPr/>
        </p:nvSpPr>
        <p:spPr>
          <a:xfrm>
            <a:off x="2869687" y="2031310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59E7174-9530-3D4F-9032-825A62550E73}"/>
              </a:ext>
            </a:extLst>
          </p:cNvPr>
          <p:cNvSpPr/>
          <p:nvPr/>
        </p:nvSpPr>
        <p:spPr>
          <a:xfrm>
            <a:off x="2628899" y="263793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94273714-3867-B347-8C81-B8557417EE9C}"/>
              </a:ext>
            </a:extLst>
          </p:cNvPr>
          <p:cNvCxnSpPr>
            <a:stCxn id="4" idx="3"/>
            <a:endCxn id="5" idx="0"/>
          </p:cNvCxnSpPr>
          <p:nvPr/>
        </p:nvCxnSpPr>
        <p:spPr>
          <a:xfrm flipH="1">
            <a:off x="2743199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AFB87C8-258D-0641-9504-88ED4D0EAD27}"/>
              </a:ext>
            </a:extLst>
          </p:cNvPr>
          <p:cNvCxnSpPr>
            <a:stCxn id="5" idx="4"/>
            <a:endCxn id="3" idx="0"/>
          </p:cNvCxnSpPr>
          <p:nvPr/>
        </p:nvCxnSpPr>
        <p:spPr>
          <a:xfrm>
            <a:off x="2743199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03BE61ED-805F-924B-9073-FAC84C326523}"/>
              </a:ext>
            </a:extLst>
          </p:cNvPr>
          <p:cNvSpPr txBox="1"/>
          <p:nvPr/>
        </p:nvSpPr>
        <p:spPr>
          <a:xfrm>
            <a:off x="2976459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24A9686-1194-884A-9E00-0B066507B87B}"/>
              </a:ext>
            </a:extLst>
          </p:cNvPr>
          <p:cNvSpPr txBox="1"/>
          <p:nvPr/>
        </p:nvSpPr>
        <p:spPr>
          <a:xfrm>
            <a:off x="2438400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B7E995E-2EED-A540-B801-4D668B6E831A}"/>
              </a:ext>
            </a:extLst>
          </p:cNvPr>
          <p:cNvSpPr txBox="1"/>
          <p:nvPr/>
        </p:nvSpPr>
        <p:spPr>
          <a:xfrm>
            <a:off x="2438400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851986D-A8B0-E147-8EBF-4CA554B37220}"/>
              </a:ext>
            </a:extLst>
          </p:cNvPr>
          <p:cNvCxnSpPr>
            <a:endCxn id="4" idx="7"/>
          </p:cNvCxnSpPr>
          <p:nvPr/>
        </p:nvCxnSpPr>
        <p:spPr>
          <a:xfrm flipH="1">
            <a:off x="3064808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98422B58-D06D-FE4E-97B9-F7B618ADEB3F}"/>
              </a:ext>
            </a:extLst>
          </p:cNvPr>
          <p:cNvSpPr/>
          <p:nvPr/>
        </p:nvSpPr>
        <p:spPr>
          <a:xfrm>
            <a:off x="3887895" y="33510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CCC0E386-4096-974B-8FDF-3785B0B345D5}"/>
              </a:ext>
            </a:extLst>
          </p:cNvPr>
          <p:cNvSpPr/>
          <p:nvPr/>
        </p:nvSpPr>
        <p:spPr>
          <a:xfrm>
            <a:off x="3887894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E758DE0-457B-BA48-98D9-C9B322AE6AF9}"/>
              </a:ext>
            </a:extLst>
          </p:cNvPr>
          <p:cNvCxnSpPr>
            <a:endCxn id="13" idx="0"/>
          </p:cNvCxnSpPr>
          <p:nvPr/>
        </p:nvCxnSpPr>
        <p:spPr>
          <a:xfrm flipH="1">
            <a:off x="4002194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F745D3EB-0E8C-F54F-8271-41BC32C8A26D}"/>
              </a:ext>
            </a:extLst>
          </p:cNvPr>
          <p:cNvSpPr/>
          <p:nvPr/>
        </p:nvSpPr>
        <p:spPr>
          <a:xfrm>
            <a:off x="3887895" y="26332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4A373B17-1471-7642-AC66-B95DBD9D9E21}"/>
              </a:ext>
            </a:extLst>
          </p:cNvPr>
          <p:cNvCxnSpPr>
            <a:stCxn id="13" idx="4"/>
            <a:endCxn id="15" idx="0"/>
          </p:cNvCxnSpPr>
          <p:nvPr/>
        </p:nvCxnSpPr>
        <p:spPr>
          <a:xfrm>
            <a:off x="4002194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8D7670F3-B815-D442-93C1-9942EC64A78E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>
            <a:off x="4002195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AAA98C5D-1EE6-D140-8079-848A99B505BC}"/>
              </a:ext>
            </a:extLst>
          </p:cNvPr>
          <p:cNvSpPr txBox="1"/>
          <p:nvPr/>
        </p:nvSpPr>
        <p:spPr>
          <a:xfrm>
            <a:off x="3826175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E4B55E5-A2B1-0744-BFBB-0E377D5081C6}"/>
              </a:ext>
            </a:extLst>
          </p:cNvPr>
          <p:cNvSpPr txBox="1"/>
          <p:nvPr/>
        </p:nvSpPr>
        <p:spPr>
          <a:xfrm>
            <a:off x="3733800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A6FC729-C726-D84C-9CF9-D67B82C88272}"/>
              </a:ext>
            </a:extLst>
          </p:cNvPr>
          <p:cNvSpPr txBox="1"/>
          <p:nvPr/>
        </p:nvSpPr>
        <p:spPr>
          <a:xfrm>
            <a:off x="3733800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9F7AC29-C80C-7242-B4D5-9E7C17ABE489}"/>
              </a:ext>
            </a:extLst>
          </p:cNvPr>
          <p:cNvSpPr/>
          <p:nvPr/>
        </p:nvSpPr>
        <p:spPr>
          <a:xfrm>
            <a:off x="5943601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17C9B89-64E8-7747-A933-20F5DEB49CA1}"/>
              </a:ext>
            </a:extLst>
          </p:cNvPr>
          <p:cNvSpPr/>
          <p:nvPr/>
        </p:nvSpPr>
        <p:spPr>
          <a:xfrm>
            <a:off x="5943600" y="20148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E5D123BA-E537-624A-9D13-5C5F63C3EC54}"/>
              </a:ext>
            </a:extLst>
          </p:cNvPr>
          <p:cNvSpPr/>
          <p:nvPr/>
        </p:nvSpPr>
        <p:spPr>
          <a:xfrm>
            <a:off x="5943601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271C7DD8-31CA-7942-99AE-8B3EF659CB94}"/>
              </a:ext>
            </a:extLst>
          </p:cNvPr>
          <p:cNvCxnSpPr>
            <a:stCxn id="22" idx="4"/>
            <a:endCxn id="23" idx="0"/>
          </p:cNvCxnSpPr>
          <p:nvPr/>
        </p:nvCxnSpPr>
        <p:spPr>
          <a:xfrm>
            <a:off x="6057900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B2A7C471-FF5A-4147-B85C-23FDF161A374}"/>
              </a:ext>
            </a:extLst>
          </p:cNvPr>
          <p:cNvCxnSpPr>
            <a:stCxn id="23" idx="4"/>
            <a:endCxn id="21" idx="0"/>
          </p:cNvCxnSpPr>
          <p:nvPr/>
        </p:nvCxnSpPr>
        <p:spPr>
          <a:xfrm>
            <a:off x="6057901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AB6159AD-A45B-8042-BA56-3FBB01118ED8}"/>
              </a:ext>
            </a:extLst>
          </p:cNvPr>
          <p:cNvSpPr txBox="1"/>
          <p:nvPr/>
        </p:nvSpPr>
        <p:spPr>
          <a:xfrm>
            <a:off x="5753102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58C134D-7384-084A-B296-FD66CC359D4A}"/>
              </a:ext>
            </a:extLst>
          </p:cNvPr>
          <p:cNvSpPr txBox="1"/>
          <p:nvPr/>
        </p:nvSpPr>
        <p:spPr>
          <a:xfrm>
            <a:off x="5753102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C3D8897-DB90-E747-800C-E2559F085236}"/>
              </a:ext>
            </a:extLst>
          </p:cNvPr>
          <p:cNvCxnSpPr>
            <a:endCxn id="22" idx="0"/>
          </p:cNvCxnSpPr>
          <p:nvPr/>
        </p:nvCxnSpPr>
        <p:spPr>
          <a:xfrm>
            <a:off x="4305300" y="1267641"/>
            <a:ext cx="1752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55E731DA-9D1E-834B-8007-1664EF87A120}"/>
              </a:ext>
            </a:extLst>
          </p:cNvPr>
          <p:cNvSpPr/>
          <p:nvPr/>
        </p:nvSpPr>
        <p:spPr>
          <a:xfrm>
            <a:off x="3887895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89AD88E2-0BFC-854D-AD89-898EA6E7A840}"/>
              </a:ext>
            </a:extLst>
          </p:cNvPr>
          <p:cNvSpPr/>
          <p:nvPr/>
        </p:nvSpPr>
        <p:spPr>
          <a:xfrm>
            <a:off x="3887895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8CDA35CE-E17B-564A-BED2-6F8C8EA9DCC7}"/>
              </a:ext>
            </a:extLst>
          </p:cNvPr>
          <p:cNvCxnSpPr>
            <a:endCxn id="30" idx="0"/>
          </p:cNvCxnSpPr>
          <p:nvPr/>
        </p:nvCxnSpPr>
        <p:spPr>
          <a:xfrm>
            <a:off x="4002194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03CF2CB1-7180-5F47-B078-5E7F6D18FBDF}"/>
              </a:ext>
            </a:extLst>
          </p:cNvPr>
          <p:cNvCxnSpPr>
            <a:stCxn id="30" idx="4"/>
            <a:endCxn id="29" idx="0"/>
          </p:cNvCxnSpPr>
          <p:nvPr/>
        </p:nvCxnSpPr>
        <p:spPr>
          <a:xfrm>
            <a:off x="4002195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64098B40-C842-7A40-9619-825C65699FFF}"/>
              </a:ext>
            </a:extLst>
          </p:cNvPr>
          <p:cNvSpPr txBox="1"/>
          <p:nvPr/>
        </p:nvSpPr>
        <p:spPr>
          <a:xfrm>
            <a:off x="3733800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2763795-7E95-0649-BCBD-76EC386F07CD}"/>
              </a:ext>
            </a:extLst>
          </p:cNvPr>
          <p:cNvSpPr txBox="1"/>
          <p:nvPr/>
        </p:nvSpPr>
        <p:spPr>
          <a:xfrm>
            <a:off x="3733800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66F99095-57B8-3442-9644-4661D78154A4}"/>
              </a:ext>
            </a:extLst>
          </p:cNvPr>
          <p:cNvSpPr/>
          <p:nvPr/>
        </p:nvSpPr>
        <p:spPr>
          <a:xfrm>
            <a:off x="3887895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CD2F78F-8FF7-E141-B073-8EBBDB44402E}"/>
              </a:ext>
            </a:extLst>
          </p:cNvPr>
          <p:cNvCxnSpPr>
            <a:endCxn id="35" idx="0"/>
          </p:cNvCxnSpPr>
          <p:nvPr/>
        </p:nvCxnSpPr>
        <p:spPr>
          <a:xfrm>
            <a:off x="4002194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5B8BFFA0-23D5-3A44-A01A-1CE6A5FC4E8E}"/>
              </a:ext>
            </a:extLst>
          </p:cNvPr>
          <p:cNvSpPr txBox="1"/>
          <p:nvPr/>
        </p:nvSpPr>
        <p:spPr>
          <a:xfrm>
            <a:off x="3733800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C9EE0E65-C082-154E-B5A1-571C1EF867B1}"/>
              </a:ext>
            </a:extLst>
          </p:cNvPr>
          <p:cNvSpPr/>
          <p:nvPr/>
        </p:nvSpPr>
        <p:spPr>
          <a:xfrm>
            <a:off x="4800601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BAE423C2-8222-EA41-A047-CC7FEABE664E}"/>
              </a:ext>
            </a:extLst>
          </p:cNvPr>
          <p:cNvCxnSpPr>
            <a:endCxn id="38" idx="0"/>
          </p:cNvCxnSpPr>
          <p:nvPr/>
        </p:nvCxnSpPr>
        <p:spPr>
          <a:xfrm>
            <a:off x="4305300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14189540-703F-1A48-9F61-E59F1292B906}"/>
              </a:ext>
            </a:extLst>
          </p:cNvPr>
          <p:cNvSpPr/>
          <p:nvPr/>
        </p:nvSpPr>
        <p:spPr>
          <a:xfrm>
            <a:off x="4800601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FBEA8544-E004-4C45-BD17-6486104E598E}"/>
              </a:ext>
            </a:extLst>
          </p:cNvPr>
          <p:cNvSpPr/>
          <p:nvPr/>
        </p:nvSpPr>
        <p:spPr>
          <a:xfrm>
            <a:off x="4800601" y="26419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68CD1B2-988C-A941-80A1-E09279263D86}"/>
              </a:ext>
            </a:extLst>
          </p:cNvPr>
          <p:cNvCxnSpPr>
            <a:endCxn id="41" idx="0"/>
          </p:cNvCxnSpPr>
          <p:nvPr/>
        </p:nvCxnSpPr>
        <p:spPr>
          <a:xfrm>
            <a:off x="4914900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29A8E12A-2BFA-4741-880C-655CC068EFEC}"/>
              </a:ext>
            </a:extLst>
          </p:cNvPr>
          <p:cNvCxnSpPr>
            <a:stCxn id="41" idx="4"/>
            <a:endCxn id="40" idx="0"/>
          </p:cNvCxnSpPr>
          <p:nvPr/>
        </p:nvCxnSpPr>
        <p:spPr>
          <a:xfrm>
            <a:off x="4914901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600D2EFC-4FEA-974A-989B-E3C89BDD7885}"/>
              </a:ext>
            </a:extLst>
          </p:cNvPr>
          <p:cNvSpPr txBox="1"/>
          <p:nvPr/>
        </p:nvSpPr>
        <p:spPr>
          <a:xfrm>
            <a:off x="4610102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43E751-6C3E-8C4F-A7BA-41FC75EA1186}"/>
              </a:ext>
            </a:extLst>
          </p:cNvPr>
          <p:cNvSpPr txBox="1"/>
          <p:nvPr/>
        </p:nvSpPr>
        <p:spPr>
          <a:xfrm>
            <a:off x="4610102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B59B6E56-13DD-2148-A584-C4F8F5CFEFFB}"/>
              </a:ext>
            </a:extLst>
          </p:cNvPr>
          <p:cNvSpPr/>
          <p:nvPr/>
        </p:nvSpPr>
        <p:spPr>
          <a:xfrm>
            <a:off x="3176858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66591BC5-9CEE-AB4E-BEB3-5F2CF79FF7EE}"/>
              </a:ext>
            </a:extLst>
          </p:cNvPr>
          <p:cNvCxnSpPr>
            <a:endCxn id="46" idx="0"/>
          </p:cNvCxnSpPr>
          <p:nvPr/>
        </p:nvCxnSpPr>
        <p:spPr>
          <a:xfrm>
            <a:off x="2824020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Oval 47">
            <a:extLst>
              <a:ext uri="{FF2B5EF4-FFF2-40B4-BE49-F238E27FC236}">
                <a16:creationId xmlns:a16="http://schemas.microsoft.com/office/drawing/2014/main" id="{E0D759B2-652A-EE4F-B681-C6FE99B7B633}"/>
              </a:ext>
            </a:extLst>
          </p:cNvPr>
          <p:cNvSpPr/>
          <p:nvPr/>
        </p:nvSpPr>
        <p:spPr>
          <a:xfrm>
            <a:off x="3175726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F549F50-A8D0-944E-AB62-6331C0CE1B19}"/>
              </a:ext>
            </a:extLst>
          </p:cNvPr>
          <p:cNvCxnSpPr/>
          <p:nvPr/>
        </p:nvCxnSpPr>
        <p:spPr>
          <a:xfrm>
            <a:off x="3305748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AFF56100-48E0-DE43-8291-3AA93E2ADC6E}"/>
              </a:ext>
            </a:extLst>
          </p:cNvPr>
          <p:cNvSpPr/>
          <p:nvPr/>
        </p:nvSpPr>
        <p:spPr>
          <a:xfrm>
            <a:off x="3174593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F51D78B4-F369-0240-B884-6504F9178D9A}"/>
              </a:ext>
            </a:extLst>
          </p:cNvPr>
          <p:cNvSpPr/>
          <p:nvPr/>
        </p:nvSpPr>
        <p:spPr>
          <a:xfrm>
            <a:off x="3174594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CA067AE-6A7E-994A-A5A9-7870930E622F}"/>
              </a:ext>
            </a:extLst>
          </p:cNvPr>
          <p:cNvCxnSpPr>
            <a:stCxn id="48" idx="4"/>
            <a:endCxn id="50" idx="0"/>
          </p:cNvCxnSpPr>
          <p:nvPr/>
        </p:nvCxnSpPr>
        <p:spPr>
          <a:xfrm flipH="1">
            <a:off x="3288893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11962C1-DEFA-1D4D-97F6-D911165FFCF3}"/>
              </a:ext>
            </a:extLst>
          </p:cNvPr>
          <p:cNvCxnSpPr/>
          <p:nvPr/>
        </p:nvCxnSpPr>
        <p:spPr>
          <a:xfrm>
            <a:off x="3288893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7F0C4DA4-B5DF-4B4D-99D6-CA950FBB67BB}"/>
              </a:ext>
            </a:extLst>
          </p:cNvPr>
          <p:cNvSpPr txBox="1"/>
          <p:nvPr/>
        </p:nvSpPr>
        <p:spPr>
          <a:xfrm>
            <a:off x="2976459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2402D21-45B2-634A-B339-5F61E999DE47}"/>
              </a:ext>
            </a:extLst>
          </p:cNvPr>
          <p:cNvSpPr txBox="1"/>
          <p:nvPr/>
        </p:nvSpPr>
        <p:spPr>
          <a:xfrm>
            <a:off x="3003148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1F51836-693C-C74F-B05D-743926E42212}"/>
              </a:ext>
            </a:extLst>
          </p:cNvPr>
          <p:cNvSpPr txBox="1"/>
          <p:nvPr/>
        </p:nvSpPr>
        <p:spPr>
          <a:xfrm>
            <a:off x="2996216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85A66AC-5053-4B41-AF3C-532025DED01E}"/>
              </a:ext>
            </a:extLst>
          </p:cNvPr>
          <p:cNvSpPr txBox="1"/>
          <p:nvPr/>
        </p:nvSpPr>
        <p:spPr>
          <a:xfrm>
            <a:off x="2836676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518CB8FE-BA40-D042-A253-D10907AF8CA2}"/>
              </a:ext>
            </a:extLst>
          </p:cNvPr>
          <p:cNvSpPr/>
          <p:nvPr/>
        </p:nvSpPr>
        <p:spPr>
          <a:xfrm>
            <a:off x="3173462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8C584A4A-DD04-6743-AE91-E1E95A23CF65}"/>
              </a:ext>
            </a:extLst>
          </p:cNvPr>
          <p:cNvCxnSpPr/>
          <p:nvPr/>
        </p:nvCxnSpPr>
        <p:spPr>
          <a:xfrm>
            <a:off x="3287761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A81F33AD-D451-B745-BF36-D9B4F49110FB}"/>
              </a:ext>
            </a:extLst>
          </p:cNvPr>
          <p:cNvSpPr txBox="1"/>
          <p:nvPr/>
        </p:nvSpPr>
        <p:spPr>
          <a:xfrm>
            <a:off x="2987679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4A2CEEC0-AD0C-FB41-9277-2C5738317B50}"/>
              </a:ext>
            </a:extLst>
          </p:cNvPr>
          <p:cNvSpPr/>
          <p:nvPr/>
        </p:nvSpPr>
        <p:spPr>
          <a:xfrm>
            <a:off x="4566477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1F56DEFE-A623-4449-8A72-F93F654023CB}"/>
              </a:ext>
            </a:extLst>
          </p:cNvPr>
          <p:cNvSpPr/>
          <p:nvPr/>
        </p:nvSpPr>
        <p:spPr>
          <a:xfrm>
            <a:off x="4565344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A770493E-09C8-4345-8DE0-B433BCB94EA7}"/>
              </a:ext>
            </a:extLst>
          </p:cNvPr>
          <p:cNvSpPr/>
          <p:nvPr/>
        </p:nvSpPr>
        <p:spPr>
          <a:xfrm>
            <a:off x="4565345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CFE505B5-CF2C-6D42-8DDD-EAEB9071843D}"/>
              </a:ext>
            </a:extLst>
          </p:cNvPr>
          <p:cNvCxnSpPr>
            <a:stCxn id="61" idx="4"/>
            <a:endCxn id="62" idx="0"/>
          </p:cNvCxnSpPr>
          <p:nvPr/>
        </p:nvCxnSpPr>
        <p:spPr>
          <a:xfrm flipH="1">
            <a:off x="4679644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9A2BBE3C-DD7B-7B41-923C-3AFF0BEA0964}"/>
              </a:ext>
            </a:extLst>
          </p:cNvPr>
          <p:cNvCxnSpPr/>
          <p:nvPr/>
        </p:nvCxnSpPr>
        <p:spPr>
          <a:xfrm>
            <a:off x="4679644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Oval 65">
            <a:extLst>
              <a:ext uri="{FF2B5EF4-FFF2-40B4-BE49-F238E27FC236}">
                <a16:creationId xmlns:a16="http://schemas.microsoft.com/office/drawing/2014/main" id="{B9EA6327-D1EA-D444-8284-9D3C0456AA08}"/>
              </a:ext>
            </a:extLst>
          </p:cNvPr>
          <p:cNvSpPr/>
          <p:nvPr/>
        </p:nvSpPr>
        <p:spPr>
          <a:xfrm>
            <a:off x="4564213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1F852267-BFD7-C944-AE7E-9A72F3CEE274}"/>
              </a:ext>
            </a:extLst>
          </p:cNvPr>
          <p:cNvCxnSpPr/>
          <p:nvPr/>
        </p:nvCxnSpPr>
        <p:spPr>
          <a:xfrm>
            <a:off x="4678512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1B436B1F-F711-8743-9EFA-40F93AACA853}"/>
              </a:ext>
            </a:extLst>
          </p:cNvPr>
          <p:cNvSpPr txBox="1"/>
          <p:nvPr/>
        </p:nvSpPr>
        <p:spPr>
          <a:xfrm>
            <a:off x="4367210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5611791F-AD0B-9D41-8CB1-4CB278F86F56}"/>
              </a:ext>
            </a:extLst>
          </p:cNvPr>
          <p:cNvSpPr txBox="1"/>
          <p:nvPr/>
        </p:nvSpPr>
        <p:spPr>
          <a:xfrm>
            <a:off x="4378430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6F9EBE9-F2F6-0048-AA9C-2F86ECA1C0A5}"/>
              </a:ext>
            </a:extLst>
          </p:cNvPr>
          <p:cNvSpPr txBox="1"/>
          <p:nvPr/>
        </p:nvSpPr>
        <p:spPr>
          <a:xfrm>
            <a:off x="4393899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1B224944-E642-6E48-BA0E-972F87215C63}"/>
              </a:ext>
            </a:extLst>
          </p:cNvPr>
          <p:cNvCxnSpPr>
            <a:endCxn id="61" idx="1"/>
          </p:cNvCxnSpPr>
          <p:nvPr/>
        </p:nvCxnSpPr>
        <p:spPr>
          <a:xfrm>
            <a:off x="4097684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6B3A3CC0-0CE9-984B-A821-1AD7FB72996D}"/>
              </a:ext>
            </a:extLst>
          </p:cNvPr>
          <p:cNvSpPr txBox="1"/>
          <p:nvPr/>
        </p:nvSpPr>
        <p:spPr>
          <a:xfrm>
            <a:off x="4141190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FF0FFA78-4186-2840-8D53-FF652BF43260}"/>
              </a:ext>
            </a:extLst>
          </p:cNvPr>
          <p:cNvSpPr txBox="1"/>
          <p:nvPr/>
        </p:nvSpPr>
        <p:spPr>
          <a:xfrm>
            <a:off x="5179906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C998480-4243-7E48-A570-1FC5E2A8E9E5}"/>
              </a:ext>
            </a:extLst>
          </p:cNvPr>
          <p:cNvSpPr txBox="1"/>
          <p:nvPr/>
        </p:nvSpPr>
        <p:spPr>
          <a:xfrm>
            <a:off x="4382679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36091C95-8953-6743-B585-AA8D4C20E9B5}"/>
              </a:ext>
            </a:extLst>
          </p:cNvPr>
          <p:cNvSpPr/>
          <p:nvPr/>
        </p:nvSpPr>
        <p:spPr>
          <a:xfrm>
            <a:off x="2135021" y="40617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A3027BBA-922D-4349-8D0B-295552DC152E}"/>
              </a:ext>
            </a:extLst>
          </p:cNvPr>
          <p:cNvSpPr/>
          <p:nvPr/>
        </p:nvSpPr>
        <p:spPr>
          <a:xfrm>
            <a:off x="2135021" y="33439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6D95C85D-6AE1-A14C-8415-3180F4506EA6}"/>
              </a:ext>
            </a:extLst>
          </p:cNvPr>
          <p:cNvCxnSpPr>
            <a:endCxn id="76" idx="0"/>
          </p:cNvCxnSpPr>
          <p:nvPr/>
        </p:nvCxnSpPr>
        <p:spPr>
          <a:xfrm flipH="1">
            <a:off x="2249321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2F1B46FD-8FBE-AC43-9C71-4E641B382FBA}"/>
              </a:ext>
            </a:extLst>
          </p:cNvPr>
          <p:cNvCxnSpPr>
            <a:stCxn id="76" idx="4"/>
            <a:endCxn id="75" idx="0"/>
          </p:cNvCxnSpPr>
          <p:nvPr/>
        </p:nvCxnSpPr>
        <p:spPr>
          <a:xfrm>
            <a:off x="2249321" y="357251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>
            <a:extLst>
              <a:ext uri="{FF2B5EF4-FFF2-40B4-BE49-F238E27FC236}">
                <a16:creationId xmlns:a16="http://schemas.microsoft.com/office/drawing/2014/main" id="{81CD05F0-88B0-B040-AAE0-09B11D078243}"/>
              </a:ext>
            </a:extLst>
          </p:cNvPr>
          <p:cNvSpPr txBox="1"/>
          <p:nvPr/>
        </p:nvSpPr>
        <p:spPr>
          <a:xfrm>
            <a:off x="2134134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A33C4AF2-FF64-1A44-8CE0-CE3AF10E0DC5}"/>
              </a:ext>
            </a:extLst>
          </p:cNvPr>
          <p:cNvSpPr txBox="1"/>
          <p:nvPr/>
        </p:nvSpPr>
        <p:spPr>
          <a:xfrm>
            <a:off x="1920105" y="36324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C4188B2A-A294-5F41-80F7-E1610EE9A00D}"/>
              </a:ext>
            </a:extLst>
          </p:cNvPr>
          <p:cNvSpPr/>
          <p:nvPr/>
        </p:nvSpPr>
        <p:spPr>
          <a:xfrm>
            <a:off x="2133600" y="474869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3BF88847-2C2F-FE4F-A339-29681E6C2D81}"/>
              </a:ext>
            </a:extLst>
          </p:cNvPr>
          <p:cNvSpPr/>
          <p:nvPr/>
        </p:nvSpPr>
        <p:spPr>
          <a:xfrm>
            <a:off x="2133601" y="53623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EA5D1A1C-BB46-E441-81BF-9E347D857278}"/>
              </a:ext>
            </a:extLst>
          </p:cNvPr>
          <p:cNvCxnSpPr>
            <a:endCxn id="81" idx="0"/>
          </p:cNvCxnSpPr>
          <p:nvPr/>
        </p:nvCxnSpPr>
        <p:spPr>
          <a:xfrm flipH="1">
            <a:off x="2247900" y="4291584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6482C39B-7249-E34B-93FC-5F9154D67D34}"/>
              </a:ext>
            </a:extLst>
          </p:cNvPr>
          <p:cNvCxnSpPr/>
          <p:nvPr/>
        </p:nvCxnSpPr>
        <p:spPr>
          <a:xfrm>
            <a:off x="2247900" y="497729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TextBox 84">
            <a:extLst>
              <a:ext uri="{FF2B5EF4-FFF2-40B4-BE49-F238E27FC236}">
                <a16:creationId xmlns:a16="http://schemas.microsoft.com/office/drawing/2014/main" id="{189D48C9-D21D-D147-9477-1BD4D12EF0AA}"/>
              </a:ext>
            </a:extLst>
          </p:cNvPr>
          <p:cNvSpPr txBox="1"/>
          <p:nvPr/>
        </p:nvSpPr>
        <p:spPr>
          <a:xfrm>
            <a:off x="1962155" y="50165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C3EA305-C877-7445-9522-986B920E401C}"/>
              </a:ext>
            </a:extLst>
          </p:cNvPr>
          <p:cNvSpPr txBox="1"/>
          <p:nvPr/>
        </p:nvSpPr>
        <p:spPr>
          <a:xfrm>
            <a:off x="1962155" y="434563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6C9D0072-F3DB-2C40-8419-53404641AA96}"/>
              </a:ext>
            </a:extLst>
          </p:cNvPr>
          <p:cNvSpPr/>
          <p:nvPr/>
        </p:nvSpPr>
        <p:spPr>
          <a:xfrm>
            <a:off x="5410201" y="33598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A52A4DDC-E2F8-4C47-83F3-0ED3113599BD}"/>
              </a:ext>
            </a:extLst>
          </p:cNvPr>
          <p:cNvCxnSpPr>
            <a:stCxn id="41" idx="5"/>
          </p:cNvCxnSpPr>
          <p:nvPr/>
        </p:nvCxnSpPr>
        <p:spPr>
          <a:xfrm>
            <a:off x="4995722" y="2837111"/>
            <a:ext cx="528779" cy="51572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Oval 88">
            <a:extLst>
              <a:ext uri="{FF2B5EF4-FFF2-40B4-BE49-F238E27FC236}">
                <a16:creationId xmlns:a16="http://schemas.microsoft.com/office/drawing/2014/main" id="{1D33BB59-39ED-304B-AB56-2C0DD4EDFE15}"/>
              </a:ext>
            </a:extLst>
          </p:cNvPr>
          <p:cNvSpPr/>
          <p:nvPr/>
        </p:nvSpPr>
        <p:spPr>
          <a:xfrm>
            <a:off x="5409069" y="39814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428FB8B4-E594-9245-95FA-0787882B15A0}"/>
              </a:ext>
            </a:extLst>
          </p:cNvPr>
          <p:cNvCxnSpPr/>
          <p:nvPr/>
        </p:nvCxnSpPr>
        <p:spPr>
          <a:xfrm>
            <a:off x="5523368" y="359644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Box 90">
            <a:extLst>
              <a:ext uri="{FF2B5EF4-FFF2-40B4-BE49-F238E27FC236}">
                <a16:creationId xmlns:a16="http://schemas.microsoft.com/office/drawing/2014/main" id="{FEF6E4BD-C23F-AD4C-9832-C3BE24BA5F5B}"/>
              </a:ext>
            </a:extLst>
          </p:cNvPr>
          <p:cNvSpPr txBox="1"/>
          <p:nvPr/>
        </p:nvSpPr>
        <p:spPr>
          <a:xfrm>
            <a:off x="5012068" y="300335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CC888D3-A367-334C-A121-E34FCC4D682B}"/>
              </a:ext>
            </a:extLst>
          </p:cNvPr>
          <p:cNvSpPr txBox="1"/>
          <p:nvPr/>
        </p:nvSpPr>
        <p:spPr>
          <a:xfrm>
            <a:off x="5223286" y="36007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2EEAA9FE-351E-7549-AB5B-AF7A8CDCB113}"/>
              </a:ext>
            </a:extLst>
          </p:cNvPr>
          <p:cNvSpPr>
            <a:spLocks noChangeAspect="1"/>
          </p:cNvSpPr>
          <p:nvPr/>
        </p:nvSpPr>
        <p:spPr>
          <a:xfrm>
            <a:off x="3962400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038E3B6-22D6-A743-B548-F638A04B0B3E}"/>
              </a:ext>
            </a:extLst>
          </p:cNvPr>
          <p:cNvSpPr txBox="1"/>
          <p:nvPr/>
        </p:nvSpPr>
        <p:spPr>
          <a:xfrm>
            <a:off x="3941164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F9A4B47D-A558-1C44-ACE7-7FD622B22665}"/>
              </a:ext>
            </a:extLst>
          </p:cNvPr>
          <p:cNvSpPr txBox="1"/>
          <p:nvPr/>
        </p:nvSpPr>
        <p:spPr>
          <a:xfrm>
            <a:off x="1981199" y="0"/>
            <a:ext cx="5246639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400" spc="8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panam</a:t>
            </a:r>
            <a:r>
              <a:rPr lang="en-US" sz="3400" b="1" spc="800" dirty="0" err="1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  <a:r>
              <a:rPr lang="en-US" sz="3400" spc="800" dirty="0" err="1">
                <a:latin typeface="Consolas" panose="020B0609020204030204" pitchFamily="49" charset="0"/>
                <a:cs typeface="Consolas" panose="020B0609020204030204" pitchFamily="49" charset="0"/>
              </a:rPr>
              <a:t>bananas</a:t>
            </a:r>
            <a:endParaRPr lang="en-US" sz="3400" spc="8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466010EC-5515-8441-A97E-6345DDF3C32A}"/>
              </a:ext>
            </a:extLst>
          </p:cNvPr>
          <p:cNvSpPr txBox="1"/>
          <p:nvPr/>
        </p:nvSpPr>
        <p:spPr>
          <a:xfrm>
            <a:off x="5790069" y="4358313"/>
            <a:ext cx="3070673" cy="138499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latin typeface="Optima" panose="02000503060000020004" pitchFamily="2" charset="0"/>
              </a:rPr>
              <a:t>Pattern    Positions</a:t>
            </a:r>
          </a:p>
          <a:p>
            <a:pPr algn="ctr"/>
            <a:endParaRPr lang="en-US" sz="2800" b="1" dirty="0">
              <a:latin typeface="Optima" panose="02000503060000020004" pitchFamily="2" charset="0"/>
            </a:endParaRP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pan		0</a:t>
            </a:r>
          </a:p>
        </p:txBody>
      </p:sp>
    </p:spTree>
    <p:extLst>
      <p:ext uri="{BB962C8B-B14F-4D97-AF65-F5344CB8AC3E}">
        <p14:creationId xmlns:p14="http://schemas.microsoft.com/office/powerpoint/2010/main" val="78632650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36A9B48-7433-AD4D-BF11-658DF6642C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A First Attempt at Read Mapping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09E9538-D01E-6E4B-BF36-CDAA0D081B4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620FB74C-5F2C-8647-8ECC-8C01CED430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3737064"/>
            <a:ext cx="6629400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en-US" sz="24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CTGAGGATGGACTACGCTACTACTGATAGCTGTTT</a:t>
            </a:r>
            <a:br>
              <a:rPr lang="en-US" altLang="en-US" sz="24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</a:br>
            <a:r>
              <a:rPr lang="en-US" altLang="en-US" sz="24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  GAGGA    C</a:t>
            </a:r>
            <a:r>
              <a:rPr lang="en-US" altLang="en-US" sz="2400" dirty="0">
                <a:solidFill>
                  <a:srgbClr val="FF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C</a:t>
            </a:r>
            <a:r>
              <a:rPr lang="en-US" altLang="en-US" sz="24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ACG       TGA</a:t>
            </a:r>
            <a:r>
              <a:rPr lang="en-US" altLang="en-US" sz="2400" dirty="0">
                <a:solidFill>
                  <a:srgbClr val="FF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-</a:t>
            </a:r>
            <a:r>
              <a:rPr lang="en-US" altLang="en-US" sz="2400" dirty="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" name="Content Placeholder 3">
            <a:extLst>
              <a:ext uri="{FF2B5EF4-FFF2-40B4-BE49-F238E27FC236}">
                <a16:creationId xmlns:a16="http://schemas.microsoft.com/office/drawing/2014/main" id="{DBA9BF8F-FF67-5E4E-84C3-A44F46526EA0}"/>
              </a:ext>
            </a:extLst>
          </p:cNvPr>
          <p:cNvSpPr txBox="1">
            <a:spLocks/>
          </p:cNvSpPr>
          <p:nvPr/>
        </p:nvSpPr>
        <p:spPr>
          <a:xfrm>
            <a:off x="355381" y="1712553"/>
            <a:ext cx="8483819" cy="1319572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Optima"/>
                <a:ea typeface="+mn-ea"/>
                <a:cs typeface="Opti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itchFamily="34" charset="0"/>
              <a:buNone/>
            </a:pPr>
            <a:r>
              <a:rPr lang="en-US" sz="2800" b="1" dirty="0">
                <a:solidFill>
                  <a:schemeClr val="accent1"/>
                </a:solidFill>
                <a:latin typeface="Optima" panose="02000503060000020004" pitchFamily="2" charset="0"/>
              </a:rPr>
              <a:t>Read-mapping: </a:t>
            </a:r>
            <a:r>
              <a:rPr lang="en-US" sz="2800" dirty="0">
                <a:latin typeface="Optima" panose="02000503060000020004" pitchFamily="2" charset="0"/>
              </a:rPr>
              <a:t>Comparison of sequencing reads </a:t>
            </a:r>
            <a:r>
              <a:rPr lang="en-US" sz="2800" i="1" dirty="0">
                <a:latin typeface="Optima" panose="02000503060000020004" pitchFamily="2" charset="0"/>
              </a:rPr>
              <a:t>Patterns </a:t>
            </a:r>
            <a:r>
              <a:rPr lang="en-US" sz="2800" dirty="0">
                <a:latin typeface="Optima" panose="02000503060000020004" pitchFamily="2" charset="0"/>
              </a:rPr>
              <a:t>from an individual against a </a:t>
            </a:r>
            <a:r>
              <a:rPr lang="en-US" sz="2800" b="1" dirty="0">
                <a:solidFill>
                  <a:schemeClr val="accent1"/>
                </a:solidFill>
                <a:latin typeface="Optima" panose="02000503060000020004" pitchFamily="2" charset="0"/>
              </a:rPr>
              <a:t>reference human genome</a:t>
            </a:r>
            <a:r>
              <a:rPr lang="en-US" sz="2800" dirty="0">
                <a:latin typeface="Optima" panose="02000503060000020004" pitchFamily="2" charset="0"/>
              </a:rPr>
              <a:t> </a:t>
            </a:r>
            <a:r>
              <a:rPr lang="en-US" sz="2800" i="1" dirty="0">
                <a:latin typeface="Optima" panose="02000503060000020004" pitchFamily="2" charset="0"/>
              </a:rPr>
              <a:t>Text</a:t>
            </a:r>
            <a:r>
              <a:rPr lang="en-US" sz="2800" dirty="0">
                <a:latin typeface="Optima" panose="02000503060000020004" pitchFamily="2" charset="0"/>
              </a:rPr>
              <a:t> stored in a database.</a:t>
            </a:r>
            <a:endParaRPr lang="en-US" sz="2800" b="1" dirty="0">
              <a:latin typeface="Optima" panose="02000503060000020004" pitchFamily="2" charset="0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55E5CFA2-FD9F-5548-8BD4-0C678810B3AA}"/>
              </a:ext>
            </a:extLst>
          </p:cNvPr>
          <p:cNvSpPr/>
          <p:nvPr/>
        </p:nvSpPr>
        <p:spPr>
          <a:xfrm>
            <a:off x="7422169" y="4106396"/>
            <a:ext cx="121270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i="1" dirty="0">
                <a:latin typeface="Optima" panose="02000503060000020004" pitchFamily="2" charset="0"/>
              </a:rPr>
              <a:t>Patterns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6D4C4847-EE29-9A4A-88A5-D403AC1765BF}"/>
              </a:ext>
            </a:extLst>
          </p:cNvPr>
          <p:cNvSpPr/>
          <p:nvPr/>
        </p:nvSpPr>
        <p:spPr>
          <a:xfrm>
            <a:off x="7416524" y="3729335"/>
            <a:ext cx="70692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i="1" dirty="0">
                <a:latin typeface="Optima" panose="02000503060000020004" pitchFamily="2" charset="0"/>
              </a:rPr>
              <a:t>Text</a:t>
            </a:r>
          </a:p>
        </p:txBody>
      </p:sp>
    </p:spTree>
    <p:extLst>
      <p:ext uri="{BB962C8B-B14F-4D97-AF65-F5344CB8AC3E}">
        <p14:creationId xmlns:p14="http://schemas.microsoft.com/office/powerpoint/2010/main" val="2300403488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54992ED-EFEB-F842-87CB-2146E58B5B6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2326895F-4644-BE46-AACA-C63BB9787155}"/>
              </a:ext>
            </a:extLst>
          </p:cNvPr>
          <p:cNvSpPr/>
          <p:nvPr/>
        </p:nvSpPr>
        <p:spPr>
          <a:xfrm>
            <a:off x="2628899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A4711706-8DB7-C547-927C-7B7CE59AFC03}"/>
              </a:ext>
            </a:extLst>
          </p:cNvPr>
          <p:cNvSpPr/>
          <p:nvPr/>
        </p:nvSpPr>
        <p:spPr>
          <a:xfrm>
            <a:off x="2869687" y="2031310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59E7174-9530-3D4F-9032-825A62550E73}"/>
              </a:ext>
            </a:extLst>
          </p:cNvPr>
          <p:cNvSpPr/>
          <p:nvPr/>
        </p:nvSpPr>
        <p:spPr>
          <a:xfrm>
            <a:off x="2628899" y="2637933"/>
            <a:ext cx="228599" cy="2286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94273714-3867-B347-8C81-B8557417EE9C}"/>
              </a:ext>
            </a:extLst>
          </p:cNvPr>
          <p:cNvCxnSpPr>
            <a:stCxn id="4" idx="3"/>
            <a:endCxn id="5" idx="0"/>
          </p:cNvCxnSpPr>
          <p:nvPr/>
        </p:nvCxnSpPr>
        <p:spPr>
          <a:xfrm flipH="1">
            <a:off x="2743199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AFB87C8-258D-0641-9504-88ED4D0EAD27}"/>
              </a:ext>
            </a:extLst>
          </p:cNvPr>
          <p:cNvCxnSpPr>
            <a:stCxn id="5" idx="4"/>
            <a:endCxn id="3" idx="0"/>
          </p:cNvCxnSpPr>
          <p:nvPr/>
        </p:nvCxnSpPr>
        <p:spPr>
          <a:xfrm>
            <a:off x="2743199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03BE61ED-805F-924B-9073-FAC84C326523}"/>
              </a:ext>
            </a:extLst>
          </p:cNvPr>
          <p:cNvSpPr txBox="1"/>
          <p:nvPr/>
        </p:nvSpPr>
        <p:spPr>
          <a:xfrm>
            <a:off x="2976459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24A9686-1194-884A-9E00-0B066507B87B}"/>
              </a:ext>
            </a:extLst>
          </p:cNvPr>
          <p:cNvSpPr txBox="1"/>
          <p:nvPr/>
        </p:nvSpPr>
        <p:spPr>
          <a:xfrm>
            <a:off x="2438400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B7E995E-2EED-A540-B801-4D668B6E831A}"/>
              </a:ext>
            </a:extLst>
          </p:cNvPr>
          <p:cNvSpPr txBox="1"/>
          <p:nvPr/>
        </p:nvSpPr>
        <p:spPr>
          <a:xfrm>
            <a:off x="2438400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851986D-A8B0-E147-8EBF-4CA554B37220}"/>
              </a:ext>
            </a:extLst>
          </p:cNvPr>
          <p:cNvCxnSpPr>
            <a:endCxn id="4" idx="7"/>
          </p:cNvCxnSpPr>
          <p:nvPr/>
        </p:nvCxnSpPr>
        <p:spPr>
          <a:xfrm flipH="1">
            <a:off x="3064808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98422B58-D06D-FE4E-97B9-F7B618ADEB3F}"/>
              </a:ext>
            </a:extLst>
          </p:cNvPr>
          <p:cNvSpPr/>
          <p:nvPr/>
        </p:nvSpPr>
        <p:spPr>
          <a:xfrm>
            <a:off x="3887895" y="33510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CCC0E386-4096-974B-8FDF-3785B0B345D5}"/>
              </a:ext>
            </a:extLst>
          </p:cNvPr>
          <p:cNvSpPr/>
          <p:nvPr/>
        </p:nvSpPr>
        <p:spPr>
          <a:xfrm>
            <a:off x="3887894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E758DE0-457B-BA48-98D9-C9B322AE6AF9}"/>
              </a:ext>
            </a:extLst>
          </p:cNvPr>
          <p:cNvCxnSpPr>
            <a:endCxn id="13" idx="0"/>
          </p:cNvCxnSpPr>
          <p:nvPr/>
        </p:nvCxnSpPr>
        <p:spPr>
          <a:xfrm flipH="1">
            <a:off x="4002194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F745D3EB-0E8C-F54F-8271-41BC32C8A26D}"/>
              </a:ext>
            </a:extLst>
          </p:cNvPr>
          <p:cNvSpPr/>
          <p:nvPr/>
        </p:nvSpPr>
        <p:spPr>
          <a:xfrm>
            <a:off x="3887895" y="26332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4A373B17-1471-7642-AC66-B95DBD9D9E21}"/>
              </a:ext>
            </a:extLst>
          </p:cNvPr>
          <p:cNvCxnSpPr>
            <a:stCxn id="13" idx="4"/>
            <a:endCxn id="15" idx="0"/>
          </p:cNvCxnSpPr>
          <p:nvPr/>
        </p:nvCxnSpPr>
        <p:spPr>
          <a:xfrm>
            <a:off x="4002194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8D7670F3-B815-D442-93C1-9942EC64A78E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>
            <a:off x="4002195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AAA98C5D-1EE6-D140-8079-848A99B505BC}"/>
              </a:ext>
            </a:extLst>
          </p:cNvPr>
          <p:cNvSpPr txBox="1"/>
          <p:nvPr/>
        </p:nvSpPr>
        <p:spPr>
          <a:xfrm>
            <a:off x="3826175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E4B55E5-A2B1-0744-BFBB-0E377D5081C6}"/>
              </a:ext>
            </a:extLst>
          </p:cNvPr>
          <p:cNvSpPr txBox="1"/>
          <p:nvPr/>
        </p:nvSpPr>
        <p:spPr>
          <a:xfrm>
            <a:off x="3733800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A6FC729-C726-D84C-9CF9-D67B82C88272}"/>
              </a:ext>
            </a:extLst>
          </p:cNvPr>
          <p:cNvSpPr txBox="1"/>
          <p:nvPr/>
        </p:nvSpPr>
        <p:spPr>
          <a:xfrm>
            <a:off x="3733800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9F7AC29-C80C-7242-B4D5-9E7C17ABE489}"/>
              </a:ext>
            </a:extLst>
          </p:cNvPr>
          <p:cNvSpPr/>
          <p:nvPr/>
        </p:nvSpPr>
        <p:spPr>
          <a:xfrm>
            <a:off x="5943601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17C9B89-64E8-7747-A933-20F5DEB49CA1}"/>
              </a:ext>
            </a:extLst>
          </p:cNvPr>
          <p:cNvSpPr/>
          <p:nvPr/>
        </p:nvSpPr>
        <p:spPr>
          <a:xfrm>
            <a:off x="5943600" y="20148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E5D123BA-E537-624A-9D13-5C5F63C3EC54}"/>
              </a:ext>
            </a:extLst>
          </p:cNvPr>
          <p:cNvSpPr/>
          <p:nvPr/>
        </p:nvSpPr>
        <p:spPr>
          <a:xfrm>
            <a:off x="5943601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271C7DD8-31CA-7942-99AE-8B3EF659CB94}"/>
              </a:ext>
            </a:extLst>
          </p:cNvPr>
          <p:cNvCxnSpPr>
            <a:stCxn id="22" idx="4"/>
            <a:endCxn id="23" idx="0"/>
          </p:cNvCxnSpPr>
          <p:nvPr/>
        </p:nvCxnSpPr>
        <p:spPr>
          <a:xfrm>
            <a:off x="6057900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B2A7C471-FF5A-4147-B85C-23FDF161A374}"/>
              </a:ext>
            </a:extLst>
          </p:cNvPr>
          <p:cNvCxnSpPr>
            <a:stCxn id="23" idx="4"/>
            <a:endCxn id="21" idx="0"/>
          </p:cNvCxnSpPr>
          <p:nvPr/>
        </p:nvCxnSpPr>
        <p:spPr>
          <a:xfrm>
            <a:off x="6057901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AB6159AD-A45B-8042-BA56-3FBB01118ED8}"/>
              </a:ext>
            </a:extLst>
          </p:cNvPr>
          <p:cNvSpPr txBox="1"/>
          <p:nvPr/>
        </p:nvSpPr>
        <p:spPr>
          <a:xfrm>
            <a:off x="5753102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58C134D-7384-084A-B296-FD66CC359D4A}"/>
              </a:ext>
            </a:extLst>
          </p:cNvPr>
          <p:cNvSpPr txBox="1"/>
          <p:nvPr/>
        </p:nvSpPr>
        <p:spPr>
          <a:xfrm>
            <a:off x="5753102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C3D8897-DB90-E747-800C-E2559F085236}"/>
              </a:ext>
            </a:extLst>
          </p:cNvPr>
          <p:cNvCxnSpPr>
            <a:endCxn id="22" idx="0"/>
          </p:cNvCxnSpPr>
          <p:nvPr/>
        </p:nvCxnSpPr>
        <p:spPr>
          <a:xfrm>
            <a:off x="4305300" y="1267641"/>
            <a:ext cx="1752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55E731DA-9D1E-834B-8007-1664EF87A120}"/>
              </a:ext>
            </a:extLst>
          </p:cNvPr>
          <p:cNvSpPr/>
          <p:nvPr/>
        </p:nvSpPr>
        <p:spPr>
          <a:xfrm>
            <a:off x="3887895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89AD88E2-0BFC-854D-AD89-898EA6E7A840}"/>
              </a:ext>
            </a:extLst>
          </p:cNvPr>
          <p:cNvSpPr/>
          <p:nvPr/>
        </p:nvSpPr>
        <p:spPr>
          <a:xfrm>
            <a:off x="3887895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8CDA35CE-E17B-564A-BED2-6F8C8EA9DCC7}"/>
              </a:ext>
            </a:extLst>
          </p:cNvPr>
          <p:cNvCxnSpPr>
            <a:endCxn id="30" idx="0"/>
          </p:cNvCxnSpPr>
          <p:nvPr/>
        </p:nvCxnSpPr>
        <p:spPr>
          <a:xfrm>
            <a:off x="4002194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03CF2CB1-7180-5F47-B078-5E7F6D18FBDF}"/>
              </a:ext>
            </a:extLst>
          </p:cNvPr>
          <p:cNvCxnSpPr>
            <a:stCxn id="30" idx="4"/>
            <a:endCxn id="29" idx="0"/>
          </p:cNvCxnSpPr>
          <p:nvPr/>
        </p:nvCxnSpPr>
        <p:spPr>
          <a:xfrm>
            <a:off x="4002195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64098B40-C842-7A40-9619-825C65699FFF}"/>
              </a:ext>
            </a:extLst>
          </p:cNvPr>
          <p:cNvSpPr txBox="1"/>
          <p:nvPr/>
        </p:nvSpPr>
        <p:spPr>
          <a:xfrm>
            <a:off x="3733800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2763795-7E95-0649-BCBD-76EC386F07CD}"/>
              </a:ext>
            </a:extLst>
          </p:cNvPr>
          <p:cNvSpPr txBox="1"/>
          <p:nvPr/>
        </p:nvSpPr>
        <p:spPr>
          <a:xfrm>
            <a:off x="3733800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66F99095-57B8-3442-9644-4661D78154A4}"/>
              </a:ext>
            </a:extLst>
          </p:cNvPr>
          <p:cNvSpPr/>
          <p:nvPr/>
        </p:nvSpPr>
        <p:spPr>
          <a:xfrm>
            <a:off x="3887895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CD2F78F-8FF7-E141-B073-8EBBDB44402E}"/>
              </a:ext>
            </a:extLst>
          </p:cNvPr>
          <p:cNvCxnSpPr>
            <a:endCxn id="35" idx="0"/>
          </p:cNvCxnSpPr>
          <p:nvPr/>
        </p:nvCxnSpPr>
        <p:spPr>
          <a:xfrm>
            <a:off x="4002194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5B8BFFA0-23D5-3A44-A01A-1CE6A5FC4E8E}"/>
              </a:ext>
            </a:extLst>
          </p:cNvPr>
          <p:cNvSpPr txBox="1"/>
          <p:nvPr/>
        </p:nvSpPr>
        <p:spPr>
          <a:xfrm>
            <a:off x="3733800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C9EE0E65-C082-154E-B5A1-571C1EF867B1}"/>
              </a:ext>
            </a:extLst>
          </p:cNvPr>
          <p:cNvSpPr/>
          <p:nvPr/>
        </p:nvSpPr>
        <p:spPr>
          <a:xfrm>
            <a:off x="4800601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BAE423C2-8222-EA41-A047-CC7FEABE664E}"/>
              </a:ext>
            </a:extLst>
          </p:cNvPr>
          <p:cNvCxnSpPr>
            <a:endCxn id="38" idx="0"/>
          </p:cNvCxnSpPr>
          <p:nvPr/>
        </p:nvCxnSpPr>
        <p:spPr>
          <a:xfrm>
            <a:off x="4305300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14189540-703F-1A48-9F61-E59F1292B906}"/>
              </a:ext>
            </a:extLst>
          </p:cNvPr>
          <p:cNvSpPr/>
          <p:nvPr/>
        </p:nvSpPr>
        <p:spPr>
          <a:xfrm>
            <a:off x="4800601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FBEA8544-E004-4C45-BD17-6486104E598E}"/>
              </a:ext>
            </a:extLst>
          </p:cNvPr>
          <p:cNvSpPr/>
          <p:nvPr/>
        </p:nvSpPr>
        <p:spPr>
          <a:xfrm>
            <a:off x="4800601" y="26419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68CD1B2-988C-A941-80A1-E09279263D86}"/>
              </a:ext>
            </a:extLst>
          </p:cNvPr>
          <p:cNvCxnSpPr>
            <a:endCxn id="41" idx="0"/>
          </p:cNvCxnSpPr>
          <p:nvPr/>
        </p:nvCxnSpPr>
        <p:spPr>
          <a:xfrm>
            <a:off x="4914900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29A8E12A-2BFA-4741-880C-655CC068EFEC}"/>
              </a:ext>
            </a:extLst>
          </p:cNvPr>
          <p:cNvCxnSpPr>
            <a:stCxn id="41" idx="4"/>
            <a:endCxn id="40" idx="0"/>
          </p:cNvCxnSpPr>
          <p:nvPr/>
        </p:nvCxnSpPr>
        <p:spPr>
          <a:xfrm>
            <a:off x="4914901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600D2EFC-4FEA-974A-989B-E3C89BDD7885}"/>
              </a:ext>
            </a:extLst>
          </p:cNvPr>
          <p:cNvSpPr txBox="1"/>
          <p:nvPr/>
        </p:nvSpPr>
        <p:spPr>
          <a:xfrm>
            <a:off x="4610102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43E751-6C3E-8C4F-A7BA-41FC75EA1186}"/>
              </a:ext>
            </a:extLst>
          </p:cNvPr>
          <p:cNvSpPr txBox="1"/>
          <p:nvPr/>
        </p:nvSpPr>
        <p:spPr>
          <a:xfrm>
            <a:off x="4610102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B59B6E56-13DD-2148-A584-C4F8F5CFEFFB}"/>
              </a:ext>
            </a:extLst>
          </p:cNvPr>
          <p:cNvSpPr/>
          <p:nvPr/>
        </p:nvSpPr>
        <p:spPr>
          <a:xfrm>
            <a:off x="3176858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66591BC5-9CEE-AB4E-BEB3-5F2CF79FF7EE}"/>
              </a:ext>
            </a:extLst>
          </p:cNvPr>
          <p:cNvCxnSpPr>
            <a:endCxn id="46" idx="0"/>
          </p:cNvCxnSpPr>
          <p:nvPr/>
        </p:nvCxnSpPr>
        <p:spPr>
          <a:xfrm>
            <a:off x="2824020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Oval 47">
            <a:extLst>
              <a:ext uri="{FF2B5EF4-FFF2-40B4-BE49-F238E27FC236}">
                <a16:creationId xmlns:a16="http://schemas.microsoft.com/office/drawing/2014/main" id="{E0D759B2-652A-EE4F-B681-C6FE99B7B633}"/>
              </a:ext>
            </a:extLst>
          </p:cNvPr>
          <p:cNvSpPr/>
          <p:nvPr/>
        </p:nvSpPr>
        <p:spPr>
          <a:xfrm>
            <a:off x="3175726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F549F50-A8D0-944E-AB62-6331C0CE1B19}"/>
              </a:ext>
            </a:extLst>
          </p:cNvPr>
          <p:cNvCxnSpPr/>
          <p:nvPr/>
        </p:nvCxnSpPr>
        <p:spPr>
          <a:xfrm>
            <a:off x="3305748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AFF56100-48E0-DE43-8291-3AA93E2ADC6E}"/>
              </a:ext>
            </a:extLst>
          </p:cNvPr>
          <p:cNvSpPr/>
          <p:nvPr/>
        </p:nvSpPr>
        <p:spPr>
          <a:xfrm>
            <a:off x="3174593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F51D78B4-F369-0240-B884-6504F9178D9A}"/>
              </a:ext>
            </a:extLst>
          </p:cNvPr>
          <p:cNvSpPr/>
          <p:nvPr/>
        </p:nvSpPr>
        <p:spPr>
          <a:xfrm>
            <a:off x="3174594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CA067AE-6A7E-994A-A5A9-7870930E622F}"/>
              </a:ext>
            </a:extLst>
          </p:cNvPr>
          <p:cNvCxnSpPr>
            <a:stCxn id="48" idx="4"/>
            <a:endCxn id="50" idx="0"/>
          </p:cNvCxnSpPr>
          <p:nvPr/>
        </p:nvCxnSpPr>
        <p:spPr>
          <a:xfrm flipH="1">
            <a:off x="3288893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11962C1-DEFA-1D4D-97F6-D911165FFCF3}"/>
              </a:ext>
            </a:extLst>
          </p:cNvPr>
          <p:cNvCxnSpPr/>
          <p:nvPr/>
        </p:nvCxnSpPr>
        <p:spPr>
          <a:xfrm>
            <a:off x="3288893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7F0C4DA4-B5DF-4B4D-99D6-CA950FBB67BB}"/>
              </a:ext>
            </a:extLst>
          </p:cNvPr>
          <p:cNvSpPr txBox="1"/>
          <p:nvPr/>
        </p:nvSpPr>
        <p:spPr>
          <a:xfrm>
            <a:off x="2976459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2402D21-45B2-634A-B339-5F61E999DE47}"/>
              </a:ext>
            </a:extLst>
          </p:cNvPr>
          <p:cNvSpPr txBox="1"/>
          <p:nvPr/>
        </p:nvSpPr>
        <p:spPr>
          <a:xfrm>
            <a:off x="3003148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1F51836-693C-C74F-B05D-743926E42212}"/>
              </a:ext>
            </a:extLst>
          </p:cNvPr>
          <p:cNvSpPr txBox="1"/>
          <p:nvPr/>
        </p:nvSpPr>
        <p:spPr>
          <a:xfrm>
            <a:off x="2996216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85A66AC-5053-4B41-AF3C-532025DED01E}"/>
              </a:ext>
            </a:extLst>
          </p:cNvPr>
          <p:cNvSpPr txBox="1"/>
          <p:nvPr/>
        </p:nvSpPr>
        <p:spPr>
          <a:xfrm>
            <a:off x="2836676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518CB8FE-BA40-D042-A253-D10907AF8CA2}"/>
              </a:ext>
            </a:extLst>
          </p:cNvPr>
          <p:cNvSpPr/>
          <p:nvPr/>
        </p:nvSpPr>
        <p:spPr>
          <a:xfrm>
            <a:off x="3173462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8C584A4A-DD04-6743-AE91-E1E95A23CF65}"/>
              </a:ext>
            </a:extLst>
          </p:cNvPr>
          <p:cNvCxnSpPr/>
          <p:nvPr/>
        </p:nvCxnSpPr>
        <p:spPr>
          <a:xfrm>
            <a:off x="3287761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A81F33AD-D451-B745-BF36-D9B4F49110FB}"/>
              </a:ext>
            </a:extLst>
          </p:cNvPr>
          <p:cNvSpPr txBox="1"/>
          <p:nvPr/>
        </p:nvSpPr>
        <p:spPr>
          <a:xfrm>
            <a:off x="2987679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4A2CEEC0-AD0C-FB41-9277-2C5738317B50}"/>
              </a:ext>
            </a:extLst>
          </p:cNvPr>
          <p:cNvSpPr/>
          <p:nvPr/>
        </p:nvSpPr>
        <p:spPr>
          <a:xfrm>
            <a:off x="4566477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1F56DEFE-A623-4449-8A72-F93F654023CB}"/>
              </a:ext>
            </a:extLst>
          </p:cNvPr>
          <p:cNvSpPr/>
          <p:nvPr/>
        </p:nvSpPr>
        <p:spPr>
          <a:xfrm>
            <a:off x="4565344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A770493E-09C8-4345-8DE0-B433BCB94EA7}"/>
              </a:ext>
            </a:extLst>
          </p:cNvPr>
          <p:cNvSpPr/>
          <p:nvPr/>
        </p:nvSpPr>
        <p:spPr>
          <a:xfrm>
            <a:off x="4565345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CFE505B5-CF2C-6D42-8DDD-EAEB9071843D}"/>
              </a:ext>
            </a:extLst>
          </p:cNvPr>
          <p:cNvCxnSpPr>
            <a:stCxn id="61" idx="4"/>
            <a:endCxn id="62" idx="0"/>
          </p:cNvCxnSpPr>
          <p:nvPr/>
        </p:nvCxnSpPr>
        <p:spPr>
          <a:xfrm flipH="1">
            <a:off x="4679644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9A2BBE3C-DD7B-7B41-923C-3AFF0BEA0964}"/>
              </a:ext>
            </a:extLst>
          </p:cNvPr>
          <p:cNvCxnSpPr/>
          <p:nvPr/>
        </p:nvCxnSpPr>
        <p:spPr>
          <a:xfrm>
            <a:off x="4679644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Oval 65">
            <a:extLst>
              <a:ext uri="{FF2B5EF4-FFF2-40B4-BE49-F238E27FC236}">
                <a16:creationId xmlns:a16="http://schemas.microsoft.com/office/drawing/2014/main" id="{B9EA6327-D1EA-D444-8284-9D3C0456AA08}"/>
              </a:ext>
            </a:extLst>
          </p:cNvPr>
          <p:cNvSpPr/>
          <p:nvPr/>
        </p:nvSpPr>
        <p:spPr>
          <a:xfrm>
            <a:off x="4564213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1F852267-BFD7-C944-AE7E-9A72F3CEE274}"/>
              </a:ext>
            </a:extLst>
          </p:cNvPr>
          <p:cNvCxnSpPr/>
          <p:nvPr/>
        </p:nvCxnSpPr>
        <p:spPr>
          <a:xfrm>
            <a:off x="4678512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1B436B1F-F711-8743-9EFA-40F93AACA853}"/>
              </a:ext>
            </a:extLst>
          </p:cNvPr>
          <p:cNvSpPr txBox="1"/>
          <p:nvPr/>
        </p:nvSpPr>
        <p:spPr>
          <a:xfrm>
            <a:off x="4367210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5611791F-AD0B-9D41-8CB1-4CB278F86F56}"/>
              </a:ext>
            </a:extLst>
          </p:cNvPr>
          <p:cNvSpPr txBox="1"/>
          <p:nvPr/>
        </p:nvSpPr>
        <p:spPr>
          <a:xfrm>
            <a:off x="4378430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6F9EBE9-F2F6-0048-AA9C-2F86ECA1C0A5}"/>
              </a:ext>
            </a:extLst>
          </p:cNvPr>
          <p:cNvSpPr txBox="1"/>
          <p:nvPr/>
        </p:nvSpPr>
        <p:spPr>
          <a:xfrm>
            <a:off x="4393899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1B224944-E642-6E48-BA0E-972F87215C63}"/>
              </a:ext>
            </a:extLst>
          </p:cNvPr>
          <p:cNvCxnSpPr>
            <a:endCxn id="61" idx="1"/>
          </p:cNvCxnSpPr>
          <p:nvPr/>
        </p:nvCxnSpPr>
        <p:spPr>
          <a:xfrm>
            <a:off x="4097684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6B3A3CC0-0CE9-984B-A821-1AD7FB72996D}"/>
              </a:ext>
            </a:extLst>
          </p:cNvPr>
          <p:cNvSpPr txBox="1"/>
          <p:nvPr/>
        </p:nvSpPr>
        <p:spPr>
          <a:xfrm>
            <a:off x="4141190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FF0FFA78-4186-2840-8D53-FF652BF43260}"/>
              </a:ext>
            </a:extLst>
          </p:cNvPr>
          <p:cNvSpPr txBox="1"/>
          <p:nvPr/>
        </p:nvSpPr>
        <p:spPr>
          <a:xfrm>
            <a:off x="5179906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C998480-4243-7E48-A570-1FC5E2A8E9E5}"/>
              </a:ext>
            </a:extLst>
          </p:cNvPr>
          <p:cNvSpPr txBox="1"/>
          <p:nvPr/>
        </p:nvSpPr>
        <p:spPr>
          <a:xfrm>
            <a:off x="4382679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36091C95-8953-6743-B585-AA8D4C20E9B5}"/>
              </a:ext>
            </a:extLst>
          </p:cNvPr>
          <p:cNvSpPr/>
          <p:nvPr/>
        </p:nvSpPr>
        <p:spPr>
          <a:xfrm>
            <a:off x="2135021" y="40617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A3027BBA-922D-4349-8D0B-295552DC152E}"/>
              </a:ext>
            </a:extLst>
          </p:cNvPr>
          <p:cNvSpPr/>
          <p:nvPr/>
        </p:nvSpPr>
        <p:spPr>
          <a:xfrm>
            <a:off x="2135021" y="33439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6D95C85D-6AE1-A14C-8415-3180F4506EA6}"/>
              </a:ext>
            </a:extLst>
          </p:cNvPr>
          <p:cNvCxnSpPr>
            <a:endCxn id="76" idx="0"/>
          </p:cNvCxnSpPr>
          <p:nvPr/>
        </p:nvCxnSpPr>
        <p:spPr>
          <a:xfrm flipH="1">
            <a:off x="2249321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2F1B46FD-8FBE-AC43-9C71-4E641B382FBA}"/>
              </a:ext>
            </a:extLst>
          </p:cNvPr>
          <p:cNvCxnSpPr>
            <a:stCxn id="76" idx="4"/>
            <a:endCxn id="75" idx="0"/>
          </p:cNvCxnSpPr>
          <p:nvPr/>
        </p:nvCxnSpPr>
        <p:spPr>
          <a:xfrm>
            <a:off x="2249321" y="357251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>
            <a:extLst>
              <a:ext uri="{FF2B5EF4-FFF2-40B4-BE49-F238E27FC236}">
                <a16:creationId xmlns:a16="http://schemas.microsoft.com/office/drawing/2014/main" id="{81CD05F0-88B0-B040-AAE0-09B11D078243}"/>
              </a:ext>
            </a:extLst>
          </p:cNvPr>
          <p:cNvSpPr txBox="1"/>
          <p:nvPr/>
        </p:nvSpPr>
        <p:spPr>
          <a:xfrm>
            <a:off x="2134134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A33C4AF2-FF64-1A44-8CE0-CE3AF10E0DC5}"/>
              </a:ext>
            </a:extLst>
          </p:cNvPr>
          <p:cNvSpPr txBox="1"/>
          <p:nvPr/>
        </p:nvSpPr>
        <p:spPr>
          <a:xfrm>
            <a:off x="1920105" y="36324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C4188B2A-A294-5F41-80F7-E1610EE9A00D}"/>
              </a:ext>
            </a:extLst>
          </p:cNvPr>
          <p:cNvSpPr/>
          <p:nvPr/>
        </p:nvSpPr>
        <p:spPr>
          <a:xfrm>
            <a:off x="2133600" y="474869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3BF88847-2C2F-FE4F-A339-29681E6C2D81}"/>
              </a:ext>
            </a:extLst>
          </p:cNvPr>
          <p:cNvSpPr/>
          <p:nvPr/>
        </p:nvSpPr>
        <p:spPr>
          <a:xfrm>
            <a:off x="2133601" y="53623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EA5D1A1C-BB46-E441-81BF-9E347D857278}"/>
              </a:ext>
            </a:extLst>
          </p:cNvPr>
          <p:cNvCxnSpPr>
            <a:endCxn id="81" idx="0"/>
          </p:cNvCxnSpPr>
          <p:nvPr/>
        </p:nvCxnSpPr>
        <p:spPr>
          <a:xfrm flipH="1">
            <a:off x="2247900" y="4291584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6482C39B-7249-E34B-93FC-5F9154D67D34}"/>
              </a:ext>
            </a:extLst>
          </p:cNvPr>
          <p:cNvCxnSpPr/>
          <p:nvPr/>
        </p:nvCxnSpPr>
        <p:spPr>
          <a:xfrm>
            <a:off x="2247900" y="497729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TextBox 84">
            <a:extLst>
              <a:ext uri="{FF2B5EF4-FFF2-40B4-BE49-F238E27FC236}">
                <a16:creationId xmlns:a16="http://schemas.microsoft.com/office/drawing/2014/main" id="{189D48C9-D21D-D147-9477-1BD4D12EF0AA}"/>
              </a:ext>
            </a:extLst>
          </p:cNvPr>
          <p:cNvSpPr txBox="1"/>
          <p:nvPr/>
        </p:nvSpPr>
        <p:spPr>
          <a:xfrm>
            <a:off x="1962155" y="50165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C3EA305-C877-7445-9522-986B920E401C}"/>
              </a:ext>
            </a:extLst>
          </p:cNvPr>
          <p:cNvSpPr txBox="1"/>
          <p:nvPr/>
        </p:nvSpPr>
        <p:spPr>
          <a:xfrm>
            <a:off x="1962155" y="434563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6C9D0072-F3DB-2C40-8419-53404641AA96}"/>
              </a:ext>
            </a:extLst>
          </p:cNvPr>
          <p:cNvSpPr/>
          <p:nvPr/>
        </p:nvSpPr>
        <p:spPr>
          <a:xfrm>
            <a:off x="5410201" y="33598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A52A4DDC-E2F8-4C47-83F3-0ED3113599BD}"/>
              </a:ext>
            </a:extLst>
          </p:cNvPr>
          <p:cNvCxnSpPr>
            <a:stCxn id="41" idx="5"/>
          </p:cNvCxnSpPr>
          <p:nvPr/>
        </p:nvCxnSpPr>
        <p:spPr>
          <a:xfrm>
            <a:off x="4995722" y="2837111"/>
            <a:ext cx="528779" cy="51572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Oval 88">
            <a:extLst>
              <a:ext uri="{FF2B5EF4-FFF2-40B4-BE49-F238E27FC236}">
                <a16:creationId xmlns:a16="http://schemas.microsoft.com/office/drawing/2014/main" id="{1D33BB59-39ED-304B-AB56-2C0DD4EDFE15}"/>
              </a:ext>
            </a:extLst>
          </p:cNvPr>
          <p:cNvSpPr/>
          <p:nvPr/>
        </p:nvSpPr>
        <p:spPr>
          <a:xfrm>
            <a:off x="5409069" y="39814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428FB8B4-E594-9245-95FA-0787882B15A0}"/>
              </a:ext>
            </a:extLst>
          </p:cNvPr>
          <p:cNvCxnSpPr/>
          <p:nvPr/>
        </p:nvCxnSpPr>
        <p:spPr>
          <a:xfrm>
            <a:off x="5523368" y="359644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Box 90">
            <a:extLst>
              <a:ext uri="{FF2B5EF4-FFF2-40B4-BE49-F238E27FC236}">
                <a16:creationId xmlns:a16="http://schemas.microsoft.com/office/drawing/2014/main" id="{FEF6E4BD-C23F-AD4C-9832-C3BE24BA5F5B}"/>
              </a:ext>
            </a:extLst>
          </p:cNvPr>
          <p:cNvSpPr txBox="1"/>
          <p:nvPr/>
        </p:nvSpPr>
        <p:spPr>
          <a:xfrm>
            <a:off x="5012068" y="300335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CC888D3-A367-334C-A121-E34FCC4D682B}"/>
              </a:ext>
            </a:extLst>
          </p:cNvPr>
          <p:cNvSpPr txBox="1"/>
          <p:nvPr/>
        </p:nvSpPr>
        <p:spPr>
          <a:xfrm>
            <a:off x="5223286" y="36007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2EEAA9FE-351E-7549-AB5B-AF7A8CDCB113}"/>
              </a:ext>
            </a:extLst>
          </p:cNvPr>
          <p:cNvSpPr>
            <a:spLocks noChangeAspect="1"/>
          </p:cNvSpPr>
          <p:nvPr/>
        </p:nvSpPr>
        <p:spPr>
          <a:xfrm>
            <a:off x="3962400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038E3B6-22D6-A743-B548-F638A04B0B3E}"/>
              </a:ext>
            </a:extLst>
          </p:cNvPr>
          <p:cNvSpPr txBox="1"/>
          <p:nvPr/>
        </p:nvSpPr>
        <p:spPr>
          <a:xfrm>
            <a:off x="3941164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F9A4B47D-A558-1C44-ACE7-7FD622B22665}"/>
              </a:ext>
            </a:extLst>
          </p:cNvPr>
          <p:cNvSpPr txBox="1"/>
          <p:nvPr/>
        </p:nvSpPr>
        <p:spPr>
          <a:xfrm>
            <a:off x="1981199" y="0"/>
            <a:ext cx="5246639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400" spc="8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panam</a:t>
            </a:r>
            <a:r>
              <a:rPr lang="en-US" sz="3400" b="1" spc="800" dirty="0" err="1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  <a:r>
              <a:rPr lang="en-US" sz="3400" b="1" spc="800" dirty="0" err="1">
                <a:solidFill>
                  <a:schemeClr val="tx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  <a:r>
              <a:rPr lang="en-US" sz="3400" spc="800" dirty="0" err="1"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endParaRPr lang="en-US" sz="3400" spc="8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04C57C3F-478F-DA43-A1DC-5FFB40C05B58}"/>
              </a:ext>
            </a:extLst>
          </p:cNvPr>
          <p:cNvSpPr txBox="1"/>
          <p:nvPr/>
        </p:nvSpPr>
        <p:spPr>
          <a:xfrm>
            <a:off x="5790069" y="4358313"/>
            <a:ext cx="3070673" cy="138499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latin typeface="Optima" panose="02000503060000020004" pitchFamily="2" charset="0"/>
              </a:rPr>
              <a:t>Pattern    Positions</a:t>
            </a:r>
          </a:p>
          <a:p>
            <a:pPr algn="ctr"/>
            <a:endParaRPr lang="en-US" sz="2800" b="1" dirty="0">
              <a:latin typeface="Optima" panose="02000503060000020004" pitchFamily="2" charset="0"/>
            </a:endParaRP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pan		0</a:t>
            </a:r>
          </a:p>
        </p:txBody>
      </p:sp>
    </p:spTree>
    <p:extLst>
      <p:ext uri="{BB962C8B-B14F-4D97-AF65-F5344CB8AC3E}">
        <p14:creationId xmlns:p14="http://schemas.microsoft.com/office/powerpoint/2010/main" val="2662689548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54992ED-EFEB-F842-87CB-2146E58B5B6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2326895F-4644-BE46-AACA-C63BB9787155}"/>
              </a:ext>
            </a:extLst>
          </p:cNvPr>
          <p:cNvSpPr/>
          <p:nvPr/>
        </p:nvSpPr>
        <p:spPr>
          <a:xfrm>
            <a:off x="3009899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A4711706-8DB7-C547-927C-7B7CE59AFC03}"/>
              </a:ext>
            </a:extLst>
          </p:cNvPr>
          <p:cNvSpPr/>
          <p:nvPr/>
        </p:nvSpPr>
        <p:spPr>
          <a:xfrm>
            <a:off x="3250687" y="2031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59E7174-9530-3D4F-9032-825A62550E73}"/>
              </a:ext>
            </a:extLst>
          </p:cNvPr>
          <p:cNvSpPr/>
          <p:nvPr/>
        </p:nvSpPr>
        <p:spPr>
          <a:xfrm>
            <a:off x="3009899" y="263793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94273714-3867-B347-8C81-B8557417EE9C}"/>
              </a:ext>
            </a:extLst>
          </p:cNvPr>
          <p:cNvCxnSpPr>
            <a:stCxn id="4" idx="3"/>
            <a:endCxn id="5" idx="0"/>
          </p:cNvCxnSpPr>
          <p:nvPr/>
        </p:nvCxnSpPr>
        <p:spPr>
          <a:xfrm flipH="1">
            <a:off x="3124199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AFB87C8-258D-0641-9504-88ED4D0EAD27}"/>
              </a:ext>
            </a:extLst>
          </p:cNvPr>
          <p:cNvCxnSpPr>
            <a:stCxn id="5" idx="4"/>
            <a:endCxn id="3" idx="0"/>
          </p:cNvCxnSpPr>
          <p:nvPr/>
        </p:nvCxnSpPr>
        <p:spPr>
          <a:xfrm>
            <a:off x="3124199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03BE61ED-805F-924B-9073-FAC84C326523}"/>
              </a:ext>
            </a:extLst>
          </p:cNvPr>
          <p:cNvSpPr txBox="1"/>
          <p:nvPr/>
        </p:nvSpPr>
        <p:spPr>
          <a:xfrm>
            <a:off x="3357459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24A9686-1194-884A-9E00-0B066507B87B}"/>
              </a:ext>
            </a:extLst>
          </p:cNvPr>
          <p:cNvSpPr txBox="1"/>
          <p:nvPr/>
        </p:nvSpPr>
        <p:spPr>
          <a:xfrm>
            <a:off x="2819400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B7E995E-2EED-A540-B801-4D668B6E831A}"/>
              </a:ext>
            </a:extLst>
          </p:cNvPr>
          <p:cNvSpPr txBox="1"/>
          <p:nvPr/>
        </p:nvSpPr>
        <p:spPr>
          <a:xfrm>
            <a:off x="2819400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851986D-A8B0-E147-8EBF-4CA554B37220}"/>
              </a:ext>
            </a:extLst>
          </p:cNvPr>
          <p:cNvCxnSpPr>
            <a:endCxn id="4" idx="7"/>
          </p:cNvCxnSpPr>
          <p:nvPr/>
        </p:nvCxnSpPr>
        <p:spPr>
          <a:xfrm flipH="1">
            <a:off x="3445808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98422B58-D06D-FE4E-97B9-F7B618ADEB3F}"/>
              </a:ext>
            </a:extLst>
          </p:cNvPr>
          <p:cNvSpPr/>
          <p:nvPr/>
        </p:nvSpPr>
        <p:spPr>
          <a:xfrm>
            <a:off x="4268895" y="33510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CCC0E386-4096-974B-8FDF-3785B0B345D5}"/>
              </a:ext>
            </a:extLst>
          </p:cNvPr>
          <p:cNvSpPr/>
          <p:nvPr/>
        </p:nvSpPr>
        <p:spPr>
          <a:xfrm>
            <a:off x="4268894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E758DE0-457B-BA48-98D9-C9B322AE6AF9}"/>
              </a:ext>
            </a:extLst>
          </p:cNvPr>
          <p:cNvCxnSpPr>
            <a:endCxn id="13" idx="0"/>
          </p:cNvCxnSpPr>
          <p:nvPr/>
        </p:nvCxnSpPr>
        <p:spPr>
          <a:xfrm flipH="1">
            <a:off x="4383194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F745D3EB-0E8C-F54F-8271-41BC32C8A26D}"/>
              </a:ext>
            </a:extLst>
          </p:cNvPr>
          <p:cNvSpPr/>
          <p:nvPr/>
        </p:nvSpPr>
        <p:spPr>
          <a:xfrm>
            <a:off x="4268895" y="26332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4A373B17-1471-7642-AC66-B95DBD9D9E21}"/>
              </a:ext>
            </a:extLst>
          </p:cNvPr>
          <p:cNvCxnSpPr>
            <a:stCxn id="13" idx="4"/>
            <a:endCxn id="15" idx="0"/>
          </p:cNvCxnSpPr>
          <p:nvPr/>
        </p:nvCxnSpPr>
        <p:spPr>
          <a:xfrm>
            <a:off x="4383194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8D7670F3-B815-D442-93C1-9942EC64A78E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>
            <a:off x="4383195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AAA98C5D-1EE6-D140-8079-848A99B505BC}"/>
              </a:ext>
            </a:extLst>
          </p:cNvPr>
          <p:cNvSpPr txBox="1"/>
          <p:nvPr/>
        </p:nvSpPr>
        <p:spPr>
          <a:xfrm>
            <a:off x="4207175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E4B55E5-A2B1-0744-BFBB-0E377D5081C6}"/>
              </a:ext>
            </a:extLst>
          </p:cNvPr>
          <p:cNvSpPr txBox="1"/>
          <p:nvPr/>
        </p:nvSpPr>
        <p:spPr>
          <a:xfrm>
            <a:off x="4114800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A6FC729-C726-D84C-9CF9-D67B82C88272}"/>
              </a:ext>
            </a:extLst>
          </p:cNvPr>
          <p:cNvSpPr txBox="1"/>
          <p:nvPr/>
        </p:nvSpPr>
        <p:spPr>
          <a:xfrm>
            <a:off x="4114800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9F7AC29-C80C-7242-B4D5-9E7C17ABE489}"/>
              </a:ext>
            </a:extLst>
          </p:cNvPr>
          <p:cNvSpPr/>
          <p:nvPr/>
        </p:nvSpPr>
        <p:spPr>
          <a:xfrm>
            <a:off x="6324601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17C9B89-64E8-7747-A933-20F5DEB49CA1}"/>
              </a:ext>
            </a:extLst>
          </p:cNvPr>
          <p:cNvSpPr/>
          <p:nvPr/>
        </p:nvSpPr>
        <p:spPr>
          <a:xfrm>
            <a:off x="6324600" y="20148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E5D123BA-E537-624A-9D13-5C5F63C3EC54}"/>
              </a:ext>
            </a:extLst>
          </p:cNvPr>
          <p:cNvSpPr/>
          <p:nvPr/>
        </p:nvSpPr>
        <p:spPr>
          <a:xfrm>
            <a:off x="6324601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271C7DD8-31CA-7942-99AE-8B3EF659CB94}"/>
              </a:ext>
            </a:extLst>
          </p:cNvPr>
          <p:cNvCxnSpPr>
            <a:stCxn id="22" idx="4"/>
            <a:endCxn id="23" idx="0"/>
          </p:cNvCxnSpPr>
          <p:nvPr/>
        </p:nvCxnSpPr>
        <p:spPr>
          <a:xfrm>
            <a:off x="6438900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B2A7C471-FF5A-4147-B85C-23FDF161A374}"/>
              </a:ext>
            </a:extLst>
          </p:cNvPr>
          <p:cNvCxnSpPr>
            <a:stCxn id="23" idx="4"/>
            <a:endCxn id="21" idx="0"/>
          </p:cNvCxnSpPr>
          <p:nvPr/>
        </p:nvCxnSpPr>
        <p:spPr>
          <a:xfrm>
            <a:off x="6438901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AB6159AD-A45B-8042-BA56-3FBB01118ED8}"/>
              </a:ext>
            </a:extLst>
          </p:cNvPr>
          <p:cNvSpPr txBox="1"/>
          <p:nvPr/>
        </p:nvSpPr>
        <p:spPr>
          <a:xfrm>
            <a:off x="6134102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58C134D-7384-084A-B296-FD66CC359D4A}"/>
              </a:ext>
            </a:extLst>
          </p:cNvPr>
          <p:cNvSpPr txBox="1"/>
          <p:nvPr/>
        </p:nvSpPr>
        <p:spPr>
          <a:xfrm>
            <a:off x="6134102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C3D8897-DB90-E747-800C-E2559F085236}"/>
              </a:ext>
            </a:extLst>
          </p:cNvPr>
          <p:cNvCxnSpPr>
            <a:endCxn id="22" idx="0"/>
          </p:cNvCxnSpPr>
          <p:nvPr/>
        </p:nvCxnSpPr>
        <p:spPr>
          <a:xfrm>
            <a:off x="4686300" y="1267641"/>
            <a:ext cx="1752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55E731DA-9D1E-834B-8007-1664EF87A120}"/>
              </a:ext>
            </a:extLst>
          </p:cNvPr>
          <p:cNvSpPr/>
          <p:nvPr/>
        </p:nvSpPr>
        <p:spPr>
          <a:xfrm>
            <a:off x="4268895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89AD88E2-0BFC-854D-AD89-898EA6E7A840}"/>
              </a:ext>
            </a:extLst>
          </p:cNvPr>
          <p:cNvSpPr/>
          <p:nvPr/>
        </p:nvSpPr>
        <p:spPr>
          <a:xfrm>
            <a:off x="4268895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8CDA35CE-E17B-564A-BED2-6F8C8EA9DCC7}"/>
              </a:ext>
            </a:extLst>
          </p:cNvPr>
          <p:cNvCxnSpPr>
            <a:endCxn id="30" idx="0"/>
          </p:cNvCxnSpPr>
          <p:nvPr/>
        </p:nvCxnSpPr>
        <p:spPr>
          <a:xfrm>
            <a:off x="4383194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03CF2CB1-7180-5F47-B078-5E7F6D18FBDF}"/>
              </a:ext>
            </a:extLst>
          </p:cNvPr>
          <p:cNvCxnSpPr>
            <a:stCxn id="30" idx="4"/>
            <a:endCxn id="29" idx="0"/>
          </p:cNvCxnSpPr>
          <p:nvPr/>
        </p:nvCxnSpPr>
        <p:spPr>
          <a:xfrm>
            <a:off x="4383195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64098B40-C842-7A40-9619-825C65699FFF}"/>
              </a:ext>
            </a:extLst>
          </p:cNvPr>
          <p:cNvSpPr txBox="1"/>
          <p:nvPr/>
        </p:nvSpPr>
        <p:spPr>
          <a:xfrm>
            <a:off x="4114800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2763795-7E95-0649-BCBD-76EC386F07CD}"/>
              </a:ext>
            </a:extLst>
          </p:cNvPr>
          <p:cNvSpPr txBox="1"/>
          <p:nvPr/>
        </p:nvSpPr>
        <p:spPr>
          <a:xfrm>
            <a:off x="4114800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66F99095-57B8-3442-9644-4661D78154A4}"/>
              </a:ext>
            </a:extLst>
          </p:cNvPr>
          <p:cNvSpPr/>
          <p:nvPr/>
        </p:nvSpPr>
        <p:spPr>
          <a:xfrm>
            <a:off x="4268895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CD2F78F-8FF7-E141-B073-8EBBDB44402E}"/>
              </a:ext>
            </a:extLst>
          </p:cNvPr>
          <p:cNvCxnSpPr>
            <a:endCxn id="35" idx="0"/>
          </p:cNvCxnSpPr>
          <p:nvPr/>
        </p:nvCxnSpPr>
        <p:spPr>
          <a:xfrm>
            <a:off x="4383194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5B8BFFA0-23D5-3A44-A01A-1CE6A5FC4E8E}"/>
              </a:ext>
            </a:extLst>
          </p:cNvPr>
          <p:cNvSpPr txBox="1"/>
          <p:nvPr/>
        </p:nvSpPr>
        <p:spPr>
          <a:xfrm>
            <a:off x="4114800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C9EE0E65-C082-154E-B5A1-571C1EF867B1}"/>
              </a:ext>
            </a:extLst>
          </p:cNvPr>
          <p:cNvSpPr/>
          <p:nvPr/>
        </p:nvSpPr>
        <p:spPr>
          <a:xfrm>
            <a:off x="5181601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BAE423C2-8222-EA41-A047-CC7FEABE664E}"/>
              </a:ext>
            </a:extLst>
          </p:cNvPr>
          <p:cNvCxnSpPr>
            <a:endCxn id="38" idx="0"/>
          </p:cNvCxnSpPr>
          <p:nvPr/>
        </p:nvCxnSpPr>
        <p:spPr>
          <a:xfrm>
            <a:off x="4686300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14189540-703F-1A48-9F61-E59F1292B906}"/>
              </a:ext>
            </a:extLst>
          </p:cNvPr>
          <p:cNvSpPr/>
          <p:nvPr/>
        </p:nvSpPr>
        <p:spPr>
          <a:xfrm>
            <a:off x="5181601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FBEA8544-E004-4C45-BD17-6486104E598E}"/>
              </a:ext>
            </a:extLst>
          </p:cNvPr>
          <p:cNvSpPr/>
          <p:nvPr/>
        </p:nvSpPr>
        <p:spPr>
          <a:xfrm>
            <a:off x="5181601" y="26419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68CD1B2-988C-A941-80A1-E09279263D86}"/>
              </a:ext>
            </a:extLst>
          </p:cNvPr>
          <p:cNvCxnSpPr>
            <a:endCxn id="41" idx="0"/>
          </p:cNvCxnSpPr>
          <p:nvPr/>
        </p:nvCxnSpPr>
        <p:spPr>
          <a:xfrm>
            <a:off x="5295900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29A8E12A-2BFA-4741-880C-655CC068EFEC}"/>
              </a:ext>
            </a:extLst>
          </p:cNvPr>
          <p:cNvCxnSpPr>
            <a:stCxn id="41" idx="4"/>
            <a:endCxn id="40" idx="0"/>
          </p:cNvCxnSpPr>
          <p:nvPr/>
        </p:nvCxnSpPr>
        <p:spPr>
          <a:xfrm>
            <a:off x="5295901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600D2EFC-4FEA-974A-989B-E3C89BDD7885}"/>
              </a:ext>
            </a:extLst>
          </p:cNvPr>
          <p:cNvSpPr txBox="1"/>
          <p:nvPr/>
        </p:nvSpPr>
        <p:spPr>
          <a:xfrm>
            <a:off x="4991102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43E751-6C3E-8C4F-A7BA-41FC75EA1186}"/>
              </a:ext>
            </a:extLst>
          </p:cNvPr>
          <p:cNvSpPr txBox="1"/>
          <p:nvPr/>
        </p:nvSpPr>
        <p:spPr>
          <a:xfrm>
            <a:off x="4991102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B59B6E56-13DD-2148-A584-C4F8F5CFEFFB}"/>
              </a:ext>
            </a:extLst>
          </p:cNvPr>
          <p:cNvSpPr/>
          <p:nvPr/>
        </p:nvSpPr>
        <p:spPr>
          <a:xfrm>
            <a:off x="3557858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66591BC5-9CEE-AB4E-BEB3-5F2CF79FF7EE}"/>
              </a:ext>
            </a:extLst>
          </p:cNvPr>
          <p:cNvCxnSpPr>
            <a:endCxn id="46" idx="0"/>
          </p:cNvCxnSpPr>
          <p:nvPr/>
        </p:nvCxnSpPr>
        <p:spPr>
          <a:xfrm>
            <a:off x="3205020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Oval 47">
            <a:extLst>
              <a:ext uri="{FF2B5EF4-FFF2-40B4-BE49-F238E27FC236}">
                <a16:creationId xmlns:a16="http://schemas.microsoft.com/office/drawing/2014/main" id="{E0D759B2-652A-EE4F-B681-C6FE99B7B633}"/>
              </a:ext>
            </a:extLst>
          </p:cNvPr>
          <p:cNvSpPr/>
          <p:nvPr/>
        </p:nvSpPr>
        <p:spPr>
          <a:xfrm>
            <a:off x="3556726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F549F50-A8D0-944E-AB62-6331C0CE1B19}"/>
              </a:ext>
            </a:extLst>
          </p:cNvPr>
          <p:cNvCxnSpPr/>
          <p:nvPr/>
        </p:nvCxnSpPr>
        <p:spPr>
          <a:xfrm>
            <a:off x="3686748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AFF56100-48E0-DE43-8291-3AA93E2ADC6E}"/>
              </a:ext>
            </a:extLst>
          </p:cNvPr>
          <p:cNvSpPr/>
          <p:nvPr/>
        </p:nvSpPr>
        <p:spPr>
          <a:xfrm>
            <a:off x="3555593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F51D78B4-F369-0240-B884-6504F9178D9A}"/>
              </a:ext>
            </a:extLst>
          </p:cNvPr>
          <p:cNvSpPr/>
          <p:nvPr/>
        </p:nvSpPr>
        <p:spPr>
          <a:xfrm>
            <a:off x="3555594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CA067AE-6A7E-994A-A5A9-7870930E622F}"/>
              </a:ext>
            </a:extLst>
          </p:cNvPr>
          <p:cNvCxnSpPr>
            <a:stCxn id="48" idx="4"/>
            <a:endCxn id="50" idx="0"/>
          </p:cNvCxnSpPr>
          <p:nvPr/>
        </p:nvCxnSpPr>
        <p:spPr>
          <a:xfrm flipH="1">
            <a:off x="3669893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11962C1-DEFA-1D4D-97F6-D911165FFCF3}"/>
              </a:ext>
            </a:extLst>
          </p:cNvPr>
          <p:cNvCxnSpPr/>
          <p:nvPr/>
        </p:nvCxnSpPr>
        <p:spPr>
          <a:xfrm>
            <a:off x="3669893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7F0C4DA4-B5DF-4B4D-99D6-CA950FBB67BB}"/>
              </a:ext>
            </a:extLst>
          </p:cNvPr>
          <p:cNvSpPr txBox="1"/>
          <p:nvPr/>
        </p:nvSpPr>
        <p:spPr>
          <a:xfrm>
            <a:off x="3357459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2402D21-45B2-634A-B339-5F61E999DE47}"/>
              </a:ext>
            </a:extLst>
          </p:cNvPr>
          <p:cNvSpPr txBox="1"/>
          <p:nvPr/>
        </p:nvSpPr>
        <p:spPr>
          <a:xfrm>
            <a:off x="3384148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1F51836-693C-C74F-B05D-743926E42212}"/>
              </a:ext>
            </a:extLst>
          </p:cNvPr>
          <p:cNvSpPr txBox="1"/>
          <p:nvPr/>
        </p:nvSpPr>
        <p:spPr>
          <a:xfrm>
            <a:off x="3377216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85A66AC-5053-4B41-AF3C-532025DED01E}"/>
              </a:ext>
            </a:extLst>
          </p:cNvPr>
          <p:cNvSpPr txBox="1"/>
          <p:nvPr/>
        </p:nvSpPr>
        <p:spPr>
          <a:xfrm>
            <a:off x="3217676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518CB8FE-BA40-D042-A253-D10907AF8CA2}"/>
              </a:ext>
            </a:extLst>
          </p:cNvPr>
          <p:cNvSpPr/>
          <p:nvPr/>
        </p:nvSpPr>
        <p:spPr>
          <a:xfrm>
            <a:off x="3554462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8C584A4A-DD04-6743-AE91-E1E95A23CF65}"/>
              </a:ext>
            </a:extLst>
          </p:cNvPr>
          <p:cNvCxnSpPr/>
          <p:nvPr/>
        </p:nvCxnSpPr>
        <p:spPr>
          <a:xfrm>
            <a:off x="3668761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A81F33AD-D451-B745-BF36-D9B4F49110FB}"/>
              </a:ext>
            </a:extLst>
          </p:cNvPr>
          <p:cNvSpPr txBox="1"/>
          <p:nvPr/>
        </p:nvSpPr>
        <p:spPr>
          <a:xfrm>
            <a:off x="3368679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4A2CEEC0-AD0C-FB41-9277-2C5738317B50}"/>
              </a:ext>
            </a:extLst>
          </p:cNvPr>
          <p:cNvSpPr/>
          <p:nvPr/>
        </p:nvSpPr>
        <p:spPr>
          <a:xfrm>
            <a:off x="4947477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1F56DEFE-A623-4449-8A72-F93F654023CB}"/>
              </a:ext>
            </a:extLst>
          </p:cNvPr>
          <p:cNvSpPr/>
          <p:nvPr/>
        </p:nvSpPr>
        <p:spPr>
          <a:xfrm>
            <a:off x="4946344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A770493E-09C8-4345-8DE0-B433BCB94EA7}"/>
              </a:ext>
            </a:extLst>
          </p:cNvPr>
          <p:cNvSpPr/>
          <p:nvPr/>
        </p:nvSpPr>
        <p:spPr>
          <a:xfrm>
            <a:off x="4946345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CFE505B5-CF2C-6D42-8DDD-EAEB9071843D}"/>
              </a:ext>
            </a:extLst>
          </p:cNvPr>
          <p:cNvCxnSpPr>
            <a:stCxn id="61" idx="4"/>
            <a:endCxn id="62" idx="0"/>
          </p:cNvCxnSpPr>
          <p:nvPr/>
        </p:nvCxnSpPr>
        <p:spPr>
          <a:xfrm flipH="1">
            <a:off x="5060644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9A2BBE3C-DD7B-7B41-923C-3AFF0BEA0964}"/>
              </a:ext>
            </a:extLst>
          </p:cNvPr>
          <p:cNvCxnSpPr/>
          <p:nvPr/>
        </p:nvCxnSpPr>
        <p:spPr>
          <a:xfrm>
            <a:off x="5060644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Oval 65">
            <a:extLst>
              <a:ext uri="{FF2B5EF4-FFF2-40B4-BE49-F238E27FC236}">
                <a16:creationId xmlns:a16="http://schemas.microsoft.com/office/drawing/2014/main" id="{B9EA6327-D1EA-D444-8284-9D3C0456AA08}"/>
              </a:ext>
            </a:extLst>
          </p:cNvPr>
          <p:cNvSpPr/>
          <p:nvPr/>
        </p:nvSpPr>
        <p:spPr>
          <a:xfrm>
            <a:off x="4945213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1F852267-BFD7-C944-AE7E-9A72F3CEE274}"/>
              </a:ext>
            </a:extLst>
          </p:cNvPr>
          <p:cNvCxnSpPr/>
          <p:nvPr/>
        </p:nvCxnSpPr>
        <p:spPr>
          <a:xfrm>
            <a:off x="5059512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1B436B1F-F711-8743-9EFA-40F93AACA853}"/>
              </a:ext>
            </a:extLst>
          </p:cNvPr>
          <p:cNvSpPr txBox="1"/>
          <p:nvPr/>
        </p:nvSpPr>
        <p:spPr>
          <a:xfrm>
            <a:off x="4748210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5611791F-AD0B-9D41-8CB1-4CB278F86F56}"/>
              </a:ext>
            </a:extLst>
          </p:cNvPr>
          <p:cNvSpPr txBox="1"/>
          <p:nvPr/>
        </p:nvSpPr>
        <p:spPr>
          <a:xfrm>
            <a:off x="4759430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6F9EBE9-F2F6-0048-AA9C-2F86ECA1C0A5}"/>
              </a:ext>
            </a:extLst>
          </p:cNvPr>
          <p:cNvSpPr txBox="1"/>
          <p:nvPr/>
        </p:nvSpPr>
        <p:spPr>
          <a:xfrm>
            <a:off x="4774899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1B224944-E642-6E48-BA0E-972F87215C63}"/>
              </a:ext>
            </a:extLst>
          </p:cNvPr>
          <p:cNvCxnSpPr>
            <a:endCxn id="61" idx="1"/>
          </p:cNvCxnSpPr>
          <p:nvPr/>
        </p:nvCxnSpPr>
        <p:spPr>
          <a:xfrm>
            <a:off x="4478684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6B3A3CC0-0CE9-984B-A821-1AD7FB72996D}"/>
              </a:ext>
            </a:extLst>
          </p:cNvPr>
          <p:cNvSpPr txBox="1"/>
          <p:nvPr/>
        </p:nvSpPr>
        <p:spPr>
          <a:xfrm>
            <a:off x="4522190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FF0FFA78-4186-2840-8D53-FF652BF43260}"/>
              </a:ext>
            </a:extLst>
          </p:cNvPr>
          <p:cNvSpPr txBox="1"/>
          <p:nvPr/>
        </p:nvSpPr>
        <p:spPr>
          <a:xfrm>
            <a:off x="5560906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C998480-4243-7E48-A570-1FC5E2A8E9E5}"/>
              </a:ext>
            </a:extLst>
          </p:cNvPr>
          <p:cNvSpPr txBox="1"/>
          <p:nvPr/>
        </p:nvSpPr>
        <p:spPr>
          <a:xfrm>
            <a:off x="4763679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36091C95-8953-6743-B585-AA8D4C20E9B5}"/>
              </a:ext>
            </a:extLst>
          </p:cNvPr>
          <p:cNvSpPr/>
          <p:nvPr/>
        </p:nvSpPr>
        <p:spPr>
          <a:xfrm>
            <a:off x="2516021" y="40617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A3027BBA-922D-4349-8D0B-295552DC152E}"/>
              </a:ext>
            </a:extLst>
          </p:cNvPr>
          <p:cNvSpPr/>
          <p:nvPr/>
        </p:nvSpPr>
        <p:spPr>
          <a:xfrm>
            <a:off x="2516021" y="33439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6D95C85D-6AE1-A14C-8415-3180F4506EA6}"/>
              </a:ext>
            </a:extLst>
          </p:cNvPr>
          <p:cNvCxnSpPr>
            <a:endCxn id="76" idx="0"/>
          </p:cNvCxnSpPr>
          <p:nvPr/>
        </p:nvCxnSpPr>
        <p:spPr>
          <a:xfrm flipH="1">
            <a:off x="2630321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2F1B46FD-8FBE-AC43-9C71-4E641B382FBA}"/>
              </a:ext>
            </a:extLst>
          </p:cNvPr>
          <p:cNvCxnSpPr>
            <a:stCxn id="76" idx="4"/>
            <a:endCxn id="75" idx="0"/>
          </p:cNvCxnSpPr>
          <p:nvPr/>
        </p:nvCxnSpPr>
        <p:spPr>
          <a:xfrm>
            <a:off x="2630321" y="357251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>
            <a:extLst>
              <a:ext uri="{FF2B5EF4-FFF2-40B4-BE49-F238E27FC236}">
                <a16:creationId xmlns:a16="http://schemas.microsoft.com/office/drawing/2014/main" id="{81CD05F0-88B0-B040-AAE0-09B11D078243}"/>
              </a:ext>
            </a:extLst>
          </p:cNvPr>
          <p:cNvSpPr txBox="1"/>
          <p:nvPr/>
        </p:nvSpPr>
        <p:spPr>
          <a:xfrm>
            <a:off x="2515134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A33C4AF2-FF64-1A44-8CE0-CE3AF10E0DC5}"/>
              </a:ext>
            </a:extLst>
          </p:cNvPr>
          <p:cNvSpPr txBox="1"/>
          <p:nvPr/>
        </p:nvSpPr>
        <p:spPr>
          <a:xfrm>
            <a:off x="2301105" y="36324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C4188B2A-A294-5F41-80F7-E1610EE9A00D}"/>
              </a:ext>
            </a:extLst>
          </p:cNvPr>
          <p:cNvSpPr/>
          <p:nvPr/>
        </p:nvSpPr>
        <p:spPr>
          <a:xfrm>
            <a:off x="2514600" y="474869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3BF88847-2C2F-FE4F-A339-29681E6C2D81}"/>
              </a:ext>
            </a:extLst>
          </p:cNvPr>
          <p:cNvSpPr/>
          <p:nvPr/>
        </p:nvSpPr>
        <p:spPr>
          <a:xfrm>
            <a:off x="2514601" y="53623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EA5D1A1C-BB46-E441-81BF-9E347D857278}"/>
              </a:ext>
            </a:extLst>
          </p:cNvPr>
          <p:cNvCxnSpPr>
            <a:endCxn id="81" idx="0"/>
          </p:cNvCxnSpPr>
          <p:nvPr/>
        </p:nvCxnSpPr>
        <p:spPr>
          <a:xfrm flipH="1">
            <a:off x="2628900" y="4291584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6482C39B-7249-E34B-93FC-5F9154D67D34}"/>
              </a:ext>
            </a:extLst>
          </p:cNvPr>
          <p:cNvCxnSpPr/>
          <p:nvPr/>
        </p:nvCxnSpPr>
        <p:spPr>
          <a:xfrm>
            <a:off x="2628900" y="497729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TextBox 84">
            <a:extLst>
              <a:ext uri="{FF2B5EF4-FFF2-40B4-BE49-F238E27FC236}">
                <a16:creationId xmlns:a16="http://schemas.microsoft.com/office/drawing/2014/main" id="{189D48C9-D21D-D147-9477-1BD4D12EF0AA}"/>
              </a:ext>
            </a:extLst>
          </p:cNvPr>
          <p:cNvSpPr txBox="1"/>
          <p:nvPr/>
        </p:nvSpPr>
        <p:spPr>
          <a:xfrm>
            <a:off x="2343155" y="50165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C3EA305-C877-7445-9522-986B920E401C}"/>
              </a:ext>
            </a:extLst>
          </p:cNvPr>
          <p:cNvSpPr txBox="1"/>
          <p:nvPr/>
        </p:nvSpPr>
        <p:spPr>
          <a:xfrm>
            <a:off x="2343155" y="434563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6C9D0072-F3DB-2C40-8419-53404641AA96}"/>
              </a:ext>
            </a:extLst>
          </p:cNvPr>
          <p:cNvSpPr/>
          <p:nvPr/>
        </p:nvSpPr>
        <p:spPr>
          <a:xfrm>
            <a:off x="5791201" y="33598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A52A4DDC-E2F8-4C47-83F3-0ED3113599BD}"/>
              </a:ext>
            </a:extLst>
          </p:cNvPr>
          <p:cNvCxnSpPr>
            <a:stCxn id="41" idx="5"/>
          </p:cNvCxnSpPr>
          <p:nvPr/>
        </p:nvCxnSpPr>
        <p:spPr>
          <a:xfrm>
            <a:off x="5376722" y="2837111"/>
            <a:ext cx="528779" cy="51572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Oval 88">
            <a:extLst>
              <a:ext uri="{FF2B5EF4-FFF2-40B4-BE49-F238E27FC236}">
                <a16:creationId xmlns:a16="http://schemas.microsoft.com/office/drawing/2014/main" id="{1D33BB59-39ED-304B-AB56-2C0DD4EDFE15}"/>
              </a:ext>
            </a:extLst>
          </p:cNvPr>
          <p:cNvSpPr/>
          <p:nvPr/>
        </p:nvSpPr>
        <p:spPr>
          <a:xfrm>
            <a:off x="5790069" y="39814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428FB8B4-E594-9245-95FA-0787882B15A0}"/>
              </a:ext>
            </a:extLst>
          </p:cNvPr>
          <p:cNvCxnSpPr/>
          <p:nvPr/>
        </p:nvCxnSpPr>
        <p:spPr>
          <a:xfrm>
            <a:off x="5904368" y="359644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Box 90">
            <a:extLst>
              <a:ext uri="{FF2B5EF4-FFF2-40B4-BE49-F238E27FC236}">
                <a16:creationId xmlns:a16="http://schemas.microsoft.com/office/drawing/2014/main" id="{FEF6E4BD-C23F-AD4C-9832-C3BE24BA5F5B}"/>
              </a:ext>
            </a:extLst>
          </p:cNvPr>
          <p:cNvSpPr txBox="1"/>
          <p:nvPr/>
        </p:nvSpPr>
        <p:spPr>
          <a:xfrm>
            <a:off x="5393068" y="300335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CC888D3-A367-334C-A121-E34FCC4D682B}"/>
              </a:ext>
            </a:extLst>
          </p:cNvPr>
          <p:cNvSpPr txBox="1"/>
          <p:nvPr/>
        </p:nvSpPr>
        <p:spPr>
          <a:xfrm>
            <a:off x="5604286" y="36007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2EEAA9FE-351E-7549-AB5B-AF7A8CDCB113}"/>
              </a:ext>
            </a:extLst>
          </p:cNvPr>
          <p:cNvSpPr>
            <a:spLocks noChangeAspect="1"/>
          </p:cNvSpPr>
          <p:nvPr/>
        </p:nvSpPr>
        <p:spPr>
          <a:xfrm>
            <a:off x="4343400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038E3B6-22D6-A743-B548-F638A04B0B3E}"/>
              </a:ext>
            </a:extLst>
          </p:cNvPr>
          <p:cNvSpPr txBox="1"/>
          <p:nvPr/>
        </p:nvSpPr>
        <p:spPr>
          <a:xfrm>
            <a:off x="4322164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F9A4B47D-A558-1C44-ACE7-7FD622B22665}"/>
              </a:ext>
            </a:extLst>
          </p:cNvPr>
          <p:cNvSpPr txBox="1"/>
          <p:nvPr/>
        </p:nvSpPr>
        <p:spPr>
          <a:xfrm>
            <a:off x="1981199" y="0"/>
            <a:ext cx="5246639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400" spc="8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panama</a:t>
            </a:r>
            <a:r>
              <a:rPr lang="en-US" sz="3400" spc="800" dirty="0" err="1">
                <a:latin typeface="Consolas" panose="020B0609020204030204" pitchFamily="49" charset="0"/>
                <a:cs typeface="Consolas" panose="020B0609020204030204" pitchFamily="49" charset="0"/>
              </a:rPr>
              <a:t>bananas</a:t>
            </a:r>
            <a:endParaRPr lang="en-US" sz="3400" spc="8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2B950D53-9ACC-994E-9F42-F919873FD227}"/>
              </a:ext>
            </a:extLst>
          </p:cNvPr>
          <p:cNvSpPr txBox="1"/>
          <p:nvPr/>
        </p:nvSpPr>
        <p:spPr>
          <a:xfrm>
            <a:off x="5790069" y="4358313"/>
            <a:ext cx="3070673" cy="138499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latin typeface="Optima" panose="02000503060000020004" pitchFamily="2" charset="0"/>
              </a:rPr>
              <a:t>Pattern    Positions</a:t>
            </a:r>
          </a:p>
          <a:p>
            <a:pPr algn="ctr"/>
            <a:endParaRPr lang="en-US" sz="2800" b="1" dirty="0">
              <a:latin typeface="Optima" panose="02000503060000020004" pitchFamily="2" charset="0"/>
            </a:endParaRP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pan		0</a:t>
            </a:r>
          </a:p>
        </p:txBody>
      </p:sp>
    </p:spTree>
    <p:extLst>
      <p:ext uri="{BB962C8B-B14F-4D97-AF65-F5344CB8AC3E}">
        <p14:creationId xmlns:p14="http://schemas.microsoft.com/office/powerpoint/2010/main" val="4263357720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54992ED-EFEB-F842-87CB-2146E58B5B6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2326895F-4644-BE46-AACA-C63BB9787155}"/>
              </a:ext>
            </a:extLst>
          </p:cNvPr>
          <p:cNvSpPr/>
          <p:nvPr/>
        </p:nvSpPr>
        <p:spPr>
          <a:xfrm>
            <a:off x="3009899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A4711706-8DB7-C547-927C-7B7CE59AFC03}"/>
              </a:ext>
            </a:extLst>
          </p:cNvPr>
          <p:cNvSpPr/>
          <p:nvPr/>
        </p:nvSpPr>
        <p:spPr>
          <a:xfrm>
            <a:off x="3250687" y="2031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59E7174-9530-3D4F-9032-825A62550E73}"/>
              </a:ext>
            </a:extLst>
          </p:cNvPr>
          <p:cNvSpPr/>
          <p:nvPr/>
        </p:nvSpPr>
        <p:spPr>
          <a:xfrm>
            <a:off x="3009899" y="263793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94273714-3867-B347-8C81-B8557417EE9C}"/>
              </a:ext>
            </a:extLst>
          </p:cNvPr>
          <p:cNvCxnSpPr>
            <a:stCxn id="4" idx="3"/>
            <a:endCxn id="5" idx="0"/>
          </p:cNvCxnSpPr>
          <p:nvPr/>
        </p:nvCxnSpPr>
        <p:spPr>
          <a:xfrm flipH="1">
            <a:off x="3124199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AFB87C8-258D-0641-9504-88ED4D0EAD27}"/>
              </a:ext>
            </a:extLst>
          </p:cNvPr>
          <p:cNvCxnSpPr>
            <a:stCxn id="5" idx="4"/>
            <a:endCxn id="3" idx="0"/>
          </p:cNvCxnSpPr>
          <p:nvPr/>
        </p:nvCxnSpPr>
        <p:spPr>
          <a:xfrm>
            <a:off x="3124199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03BE61ED-805F-924B-9073-FAC84C326523}"/>
              </a:ext>
            </a:extLst>
          </p:cNvPr>
          <p:cNvSpPr txBox="1"/>
          <p:nvPr/>
        </p:nvSpPr>
        <p:spPr>
          <a:xfrm>
            <a:off x="3357459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24A9686-1194-884A-9E00-0B066507B87B}"/>
              </a:ext>
            </a:extLst>
          </p:cNvPr>
          <p:cNvSpPr txBox="1"/>
          <p:nvPr/>
        </p:nvSpPr>
        <p:spPr>
          <a:xfrm>
            <a:off x="2819400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B7E995E-2EED-A540-B801-4D668B6E831A}"/>
              </a:ext>
            </a:extLst>
          </p:cNvPr>
          <p:cNvSpPr txBox="1"/>
          <p:nvPr/>
        </p:nvSpPr>
        <p:spPr>
          <a:xfrm>
            <a:off x="2819400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851986D-A8B0-E147-8EBF-4CA554B37220}"/>
              </a:ext>
            </a:extLst>
          </p:cNvPr>
          <p:cNvCxnSpPr>
            <a:endCxn id="4" idx="7"/>
          </p:cNvCxnSpPr>
          <p:nvPr/>
        </p:nvCxnSpPr>
        <p:spPr>
          <a:xfrm flipH="1">
            <a:off x="3445808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98422B58-D06D-FE4E-97B9-F7B618ADEB3F}"/>
              </a:ext>
            </a:extLst>
          </p:cNvPr>
          <p:cNvSpPr/>
          <p:nvPr/>
        </p:nvSpPr>
        <p:spPr>
          <a:xfrm>
            <a:off x="4268895" y="33510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CCC0E386-4096-974B-8FDF-3785B0B345D5}"/>
              </a:ext>
            </a:extLst>
          </p:cNvPr>
          <p:cNvSpPr/>
          <p:nvPr/>
        </p:nvSpPr>
        <p:spPr>
          <a:xfrm>
            <a:off x="4268894" y="2026587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E758DE0-457B-BA48-98D9-C9B322AE6AF9}"/>
              </a:ext>
            </a:extLst>
          </p:cNvPr>
          <p:cNvCxnSpPr>
            <a:endCxn id="13" idx="0"/>
          </p:cNvCxnSpPr>
          <p:nvPr/>
        </p:nvCxnSpPr>
        <p:spPr>
          <a:xfrm flipH="1">
            <a:off x="4383194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F745D3EB-0E8C-F54F-8271-41BC32C8A26D}"/>
              </a:ext>
            </a:extLst>
          </p:cNvPr>
          <p:cNvSpPr/>
          <p:nvPr/>
        </p:nvSpPr>
        <p:spPr>
          <a:xfrm>
            <a:off x="4268895" y="26332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4A373B17-1471-7642-AC66-B95DBD9D9E21}"/>
              </a:ext>
            </a:extLst>
          </p:cNvPr>
          <p:cNvCxnSpPr>
            <a:stCxn id="13" idx="4"/>
            <a:endCxn id="15" idx="0"/>
          </p:cNvCxnSpPr>
          <p:nvPr/>
        </p:nvCxnSpPr>
        <p:spPr>
          <a:xfrm>
            <a:off x="4383194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8D7670F3-B815-D442-93C1-9942EC64A78E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>
            <a:off x="4383195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AAA98C5D-1EE6-D140-8079-848A99B505BC}"/>
              </a:ext>
            </a:extLst>
          </p:cNvPr>
          <p:cNvSpPr txBox="1"/>
          <p:nvPr/>
        </p:nvSpPr>
        <p:spPr>
          <a:xfrm>
            <a:off x="4207175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E4B55E5-A2B1-0744-BFBB-0E377D5081C6}"/>
              </a:ext>
            </a:extLst>
          </p:cNvPr>
          <p:cNvSpPr txBox="1"/>
          <p:nvPr/>
        </p:nvSpPr>
        <p:spPr>
          <a:xfrm>
            <a:off x="4114800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A6FC729-C726-D84C-9CF9-D67B82C88272}"/>
              </a:ext>
            </a:extLst>
          </p:cNvPr>
          <p:cNvSpPr txBox="1"/>
          <p:nvPr/>
        </p:nvSpPr>
        <p:spPr>
          <a:xfrm>
            <a:off x="4114800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9F7AC29-C80C-7242-B4D5-9E7C17ABE489}"/>
              </a:ext>
            </a:extLst>
          </p:cNvPr>
          <p:cNvSpPr/>
          <p:nvPr/>
        </p:nvSpPr>
        <p:spPr>
          <a:xfrm>
            <a:off x="6324601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17C9B89-64E8-7747-A933-20F5DEB49CA1}"/>
              </a:ext>
            </a:extLst>
          </p:cNvPr>
          <p:cNvSpPr/>
          <p:nvPr/>
        </p:nvSpPr>
        <p:spPr>
          <a:xfrm>
            <a:off x="6324600" y="20148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E5D123BA-E537-624A-9D13-5C5F63C3EC54}"/>
              </a:ext>
            </a:extLst>
          </p:cNvPr>
          <p:cNvSpPr/>
          <p:nvPr/>
        </p:nvSpPr>
        <p:spPr>
          <a:xfrm>
            <a:off x="6324601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271C7DD8-31CA-7942-99AE-8B3EF659CB94}"/>
              </a:ext>
            </a:extLst>
          </p:cNvPr>
          <p:cNvCxnSpPr>
            <a:stCxn id="22" idx="4"/>
            <a:endCxn id="23" idx="0"/>
          </p:cNvCxnSpPr>
          <p:nvPr/>
        </p:nvCxnSpPr>
        <p:spPr>
          <a:xfrm>
            <a:off x="6438900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B2A7C471-FF5A-4147-B85C-23FDF161A374}"/>
              </a:ext>
            </a:extLst>
          </p:cNvPr>
          <p:cNvCxnSpPr>
            <a:stCxn id="23" idx="4"/>
            <a:endCxn id="21" idx="0"/>
          </p:cNvCxnSpPr>
          <p:nvPr/>
        </p:nvCxnSpPr>
        <p:spPr>
          <a:xfrm>
            <a:off x="6438901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AB6159AD-A45B-8042-BA56-3FBB01118ED8}"/>
              </a:ext>
            </a:extLst>
          </p:cNvPr>
          <p:cNvSpPr txBox="1"/>
          <p:nvPr/>
        </p:nvSpPr>
        <p:spPr>
          <a:xfrm>
            <a:off x="6134102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58C134D-7384-084A-B296-FD66CC359D4A}"/>
              </a:ext>
            </a:extLst>
          </p:cNvPr>
          <p:cNvSpPr txBox="1"/>
          <p:nvPr/>
        </p:nvSpPr>
        <p:spPr>
          <a:xfrm>
            <a:off x="6134102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C3D8897-DB90-E747-800C-E2559F085236}"/>
              </a:ext>
            </a:extLst>
          </p:cNvPr>
          <p:cNvCxnSpPr>
            <a:endCxn id="22" idx="0"/>
          </p:cNvCxnSpPr>
          <p:nvPr/>
        </p:nvCxnSpPr>
        <p:spPr>
          <a:xfrm>
            <a:off x="4686300" y="1267641"/>
            <a:ext cx="1752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55E731DA-9D1E-834B-8007-1664EF87A120}"/>
              </a:ext>
            </a:extLst>
          </p:cNvPr>
          <p:cNvSpPr/>
          <p:nvPr/>
        </p:nvSpPr>
        <p:spPr>
          <a:xfrm>
            <a:off x="4268895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89AD88E2-0BFC-854D-AD89-898EA6E7A840}"/>
              </a:ext>
            </a:extLst>
          </p:cNvPr>
          <p:cNvSpPr/>
          <p:nvPr/>
        </p:nvSpPr>
        <p:spPr>
          <a:xfrm>
            <a:off x="4268895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8CDA35CE-E17B-564A-BED2-6F8C8EA9DCC7}"/>
              </a:ext>
            </a:extLst>
          </p:cNvPr>
          <p:cNvCxnSpPr>
            <a:endCxn id="30" idx="0"/>
          </p:cNvCxnSpPr>
          <p:nvPr/>
        </p:nvCxnSpPr>
        <p:spPr>
          <a:xfrm>
            <a:off x="4383194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03CF2CB1-7180-5F47-B078-5E7F6D18FBDF}"/>
              </a:ext>
            </a:extLst>
          </p:cNvPr>
          <p:cNvCxnSpPr>
            <a:stCxn id="30" idx="4"/>
            <a:endCxn id="29" idx="0"/>
          </p:cNvCxnSpPr>
          <p:nvPr/>
        </p:nvCxnSpPr>
        <p:spPr>
          <a:xfrm>
            <a:off x="4383195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64098B40-C842-7A40-9619-825C65699FFF}"/>
              </a:ext>
            </a:extLst>
          </p:cNvPr>
          <p:cNvSpPr txBox="1"/>
          <p:nvPr/>
        </p:nvSpPr>
        <p:spPr>
          <a:xfrm>
            <a:off x="4114800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2763795-7E95-0649-BCBD-76EC386F07CD}"/>
              </a:ext>
            </a:extLst>
          </p:cNvPr>
          <p:cNvSpPr txBox="1"/>
          <p:nvPr/>
        </p:nvSpPr>
        <p:spPr>
          <a:xfrm>
            <a:off x="4114800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66F99095-57B8-3442-9644-4661D78154A4}"/>
              </a:ext>
            </a:extLst>
          </p:cNvPr>
          <p:cNvSpPr/>
          <p:nvPr/>
        </p:nvSpPr>
        <p:spPr>
          <a:xfrm>
            <a:off x="4268895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CD2F78F-8FF7-E141-B073-8EBBDB44402E}"/>
              </a:ext>
            </a:extLst>
          </p:cNvPr>
          <p:cNvCxnSpPr>
            <a:endCxn id="35" idx="0"/>
          </p:cNvCxnSpPr>
          <p:nvPr/>
        </p:nvCxnSpPr>
        <p:spPr>
          <a:xfrm>
            <a:off x="4383194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5B8BFFA0-23D5-3A44-A01A-1CE6A5FC4E8E}"/>
              </a:ext>
            </a:extLst>
          </p:cNvPr>
          <p:cNvSpPr txBox="1"/>
          <p:nvPr/>
        </p:nvSpPr>
        <p:spPr>
          <a:xfrm>
            <a:off x="4114800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C9EE0E65-C082-154E-B5A1-571C1EF867B1}"/>
              </a:ext>
            </a:extLst>
          </p:cNvPr>
          <p:cNvSpPr/>
          <p:nvPr/>
        </p:nvSpPr>
        <p:spPr>
          <a:xfrm>
            <a:off x="5181601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BAE423C2-8222-EA41-A047-CC7FEABE664E}"/>
              </a:ext>
            </a:extLst>
          </p:cNvPr>
          <p:cNvCxnSpPr>
            <a:endCxn id="38" idx="0"/>
          </p:cNvCxnSpPr>
          <p:nvPr/>
        </p:nvCxnSpPr>
        <p:spPr>
          <a:xfrm>
            <a:off x="4686300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14189540-703F-1A48-9F61-E59F1292B906}"/>
              </a:ext>
            </a:extLst>
          </p:cNvPr>
          <p:cNvSpPr/>
          <p:nvPr/>
        </p:nvSpPr>
        <p:spPr>
          <a:xfrm>
            <a:off x="5181601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FBEA8544-E004-4C45-BD17-6486104E598E}"/>
              </a:ext>
            </a:extLst>
          </p:cNvPr>
          <p:cNvSpPr/>
          <p:nvPr/>
        </p:nvSpPr>
        <p:spPr>
          <a:xfrm>
            <a:off x="5181601" y="26419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68CD1B2-988C-A941-80A1-E09279263D86}"/>
              </a:ext>
            </a:extLst>
          </p:cNvPr>
          <p:cNvCxnSpPr>
            <a:endCxn id="41" idx="0"/>
          </p:cNvCxnSpPr>
          <p:nvPr/>
        </p:nvCxnSpPr>
        <p:spPr>
          <a:xfrm>
            <a:off x="5295900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29A8E12A-2BFA-4741-880C-655CC068EFEC}"/>
              </a:ext>
            </a:extLst>
          </p:cNvPr>
          <p:cNvCxnSpPr>
            <a:stCxn id="41" idx="4"/>
            <a:endCxn id="40" idx="0"/>
          </p:cNvCxnSpPr>
          <p:nvPr/>
        </p:nvCxnSpPr>
        <p:spPr>
          <a:xfrm>
            <a:off x="5295901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600D2EFC-4FEA-974A-989B-E3C89BDD7885}"/>
              </a:ext>
            </a:extLst>
          </p:cNvPr>
          <p:cNvSpPr txBox="1"/>
          <p:nvPr/>
        </p:nvSpPr>
        <p:spPr>
          <a:xfrm>
            <a:off x="4991102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43E751-6C3E-8C4F-A7BA-41FC75EA1186}"/>
              </a:ext>
            </a:extLst>
          </p:cNvPr>
          <p:cNvSpPr txBox="1"/>
          <p:nvPr/>
        </p:nvSpPr>
        <p:spPr>
          <a:xfrm>
            <a:off x="4991102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B59B6E56-13DD-2148-A584-C4F8F5CFEFFB}"/>
              </a:ext>
            </a:extLst>
          </p:cNvPr>
          <p:cNvSpPr/>
          <p:nvPr/>
        </p:nvSpPr>
        <p:spPr>
          <a:xfrm>
            <a:off x="3557858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66591BC5-9CEE-AB4E-BEB3-5F2CF79FF7EE}"/>
              </a:ext>
            </a:extLst>
          </p:cNvPr>
          <p:cNvCxnSpPr>
            <a:endCxn id="46" idx="0"/>
          </p:cNvCxnSpPr>
          <p:nvPr/>
        </p:nvCxnSpPr>
        <p:spPr>
          <a:xfrm>
            <a:off x="3205020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Oval 47">
            <a:extLst>
              <a:ext uri="{FF2B5EF4-FFF2-40B4-BE49-F238E27FC236}">
                <a16:creationId xmlns:a16="http://schemas.microsoft.com/office/drawing/2014/main" id="{E0D759B2-652A-EE4F-B681-C6FE99B7B633}"/>
              </a:ext>
            </a:extLst>
          </p:cNvPr>
          <p:cNvSpPr/>
          <p:nvPr/>
        </p:nvSpPr>
        <p:spPr>
          <a:xfrm>
            <a:off x="3556726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F549F50-A8D0-944E-AB62-6331C0CE1B19}"/>
              </a:ext>
            </a:extLst>
          </p:cNvPr>
          <p:cNvCxnSpPr/>
          <p:nvPr/>
        </p:nvCxnSpPr>
        <p:spPr>
          <a:xfrm>
            <a:off x="3686748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AFF56100-48E0-DE43-8291-3AA93E2ADC6E}"/>
              </a:ext>
            </a:extLst>
          </p:cNvPr>
          <p:cNvSpPr/>
          <p:nvPr/>
        </p:nvSpPr>
        <p:spPr>
          <a:xfrm>
            <a:off x="3555593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F51D78B4-F369-0240-B884-6504F9178D9A}"/>
              </a:ext>
            </a:extLst>
          </p:cNvPr>
          <p:cNvSpPr/>
          <p:nvPr/>
        </p:nvSpPr>
        <p:spPr>
          <a:xfrm>
            <a:off x="3555594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CA067AE-6A7E-994A-A5A9-7870930E622F}"/>
              </a:ext>
            </a:extLst>
          </p:cNvPr>
          <p:cNvCxnSpPr>
            <a:stCxn id="48" idx="4"/>
            <a:endCxn id="50" idx="0"/>
          </p:cNvCxnSpPr>
          <p:nvPr/>
        </p:nvCxnSpPr>
        <p:spPr>
          <a:xfrm flipH="1">
            <a:off x="3669893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11962C1-DEFA-1D4D-97F6-D911165FFCF3}"/>
              </a:ext>
            </a:extLst>
          </p:cNvPr>
          <p:cNvCxnSpPr/>
          <p:nvPr/>
        </p:nvCxnSpPr>
        <p:spPr>
          <a:xfrm>
            <a:off x="3669893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7F0C4DA4-B5DF-4B4D-99D6-CA950FBB67BB}"/>
              </a:ext>
            </a:extLst>
          </p:cNvPr>
          <p:cNvSpPr txBox="1"/>
          <p:nvPr/>
        </p:nvSpPr>
        <p:spPr>
          <a:xfrm>
            <a:off x="3357459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2402D21-45B2-634A-B339-5F61E999DE47}"/>
              </a:ext>
            </a:extLst>
          </p:cNvPr>
          <p:cNvSpPr txBox="1"/>
          <p:nvPr/>
        </p:nvSpPr>
        <p:spPr>
          <a:xfrm>
            <a:off x="3384148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1F51836-693C-C74F-B05D-743926E42212}"/>
              </a:ext>
            </a:extLst>
          </p:cNvPr>
          <p:cNvSpPr txBox="1"/>
          <p:nvPr/>
        </p:nvSpPr>
        <p:spPr>
          <a:xfrm>
            <a:off x="3377216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85A66AC-5053-4B41-AF3C-532025DED01E}"/>
              </a:ext>
            </a:extLst>
          </p:cNvPr>
          <p:cNvSpPr txBox="1"/>
          <p:nvPr/>
        </p:nvSpPr>
        <p:spPr>
          <a:xfrm>
            <a:off x="3217676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518CB8FE-BA40-D042-A253-D10907AF8CA2}"/>
              </a:ext>
            </a:extLst>
          </p:cNvPr>
          <p:cNvSpPr/>
          <p:nvPr/>
        </p:nvSpPr>
        <p:spPr>
          <a:xfrm>
            <a:off x="3554462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8C584A4A-DD04-6743-AE91-E1E95A23CF65}"/>
              </a:ext>
            </a:extLst>
          </p:cNvPr>
          <p:cNvCxnSpPr/>
          <p:nvPr/>
        </p:nvCxnSpPr>
        <p:spPr>
          <a:xfrm>
            <a:off x="3668761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A81F33AD-D451-B745-BF36-D9B4F49110FB}"/>
              </a:ext>
            </a:extLst>
          </p:cNvPr>
          <p:cNvSpPr txBox="1"/>
          <p:nvPr/>
        </p:nvSpPr>
        <p:spPr>
          <a:xfrm>
            <a:off x="3368679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4A2CEEC0-AD0C-FB41-9277-2C5738317B50}"/>
              </a:ext>
            </a:extLst>
          </p:cNvPr>
          <p:cNvSpPr/>
          <p:nvPr/>
        </p:nvSpPr>
        <p:spPr>
          <a:xfrm>
            <a:off x="4947477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1F56DEFE-A623-4449-8A72-F93F654023CB}"/>
              </a:ext>
            </a:extLst>
          </p:cNvPr>
          <p:cNvSpPr/>
          <p:nvPr/>
        </p:nvSpPr>
        <p:spPr>
          <a:xfrm>
            <a:off x="4946344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A770493E-09C8-4345-8DE0-B433BCB94EA7}"/>
              </a:ext>
            </a:extLst>
          </p:cNvPr>
          <p:cNvSpPr/>
          <p:nvPr/>
        </p:nvSpPr>
        <p:spPr>
          <a:xfrm>
            <a:off x="4946345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CFE505B5-CF2C-6D42-8DDD-EAEB9071843D}"/>
              </a:ext>
            </a:extLst>
          </p:cNvPr>
          <p:cNvCxnSpPr>
            <a:stCxn id="61" idx="4"/>
            <a:endCxn id="62" idx="0"/>
          </p:cNvCxnSpPr>
          <p:nvPr/>
        </p:nvCxnSpPr>
        <p:spPr>
          <a:xfrm flipH="1">
            <a:off x="5060644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9A2BBE3C-DD7B-7B41-923C-3AFF0BEA0964}"/>
              </a:ext>
            </a:extLst>
          </p:cNvPr>
          <p:cNvCxnSpPr/>
          <p:nvPr/>
        </p:nvCxnSpPr>
        <p:spPr>
          <a:xfrm>
            <a:off x="5060644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Oval 65">
            <a:extLst>
              <a:ext uri="{FF2B5EF4-FFF2-40B4-BE49-F238E27FC236}">
                <a16:creationId xmlns:a16="http://schemas.microsoft.com/office/drawing/2014/main" id="{B9EA6327-D1EA-D444-8284-9D3C0456AA08}"/>
              </a:ext>
            </a:extLst>
          </p:cNvPr>
          <p:cNvSpPr/>
          <p:nvPr/>
        </p:nvSpPr>
        <p:spPr>
          <a:xfrm>
            <a:off x="4945213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1F852267-BFD7-C944-AE7E-9A72F3CEE274}"/>
              </a:ext>
            </a:extLst>
          </p:cNvPr>
          <p:cNvCxnSpPr/>
          <p:nvPr/>
        </p:nvCxnSpPr>
        <p:spPr>
          <a:xfrm>
            <a:off x="5059512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1B436B1F-F711-8743-9EFA-40F93AACA853}"/>
              </a:ext>
            </a:extLst>
          </p:cNvPr>
          <p:cNvSpPr txBox="1"/>
          <p:nvPr/>
        </p:nvSpPr>
        <p:spPr>
          <a:xfrm>
            <a:off x="4748210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5611791F-AD0B-9D41-8CB1-4CB278F86F56}"/>
              </a:ext>
            </a:extLst>
          </p:cNvPr>
          <p:cNvSpPr txBox="1"/>
          <p:nvPr/>
        </p:nvSpPr>
        <p:spPr>
          <a:xfrm>
            <a:off x="4759430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6F9EBE9-F2F6-0048-AA9C-2F86ECA1C0A5}"/>
              </a:ext>
            </a:extLst>
          </p:cNvPr>
          <p:cNvSpPr txBox="1"/>
          <p:nvPr/>
        </p:nvSpPr>
        <p:spPr>
          <a:xfrm>
            <a:off x="4774899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1B224944-E642-6E48-BA0E-972F87215C63}"/>
              </a:ext>
            </a:extLst>
          </p:cNvPr>
          <p:cNvCxnSpPr>
            <a:endCxn id="61" idx="1"/>
          </p:cNvCxnSpPr>
          <p:nvPr/>
        </p:nvCxnSpPr>
        <p:spPr>
          <a:xfrm>
            <a:off x="4478684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6B3A3CC0-0CE9-984B-A821-1AD7FB72996D}"/>
              </a:ext>
            </a:extLst>
          </p:cNvPr>
          <p:cNvSpPr txBox="1"/>
          <p:nvPr/>
        </p:nvSpPr>
        <p:spPr>
          <a:xfrm>
            <a:off x="4522190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FF0FFA78-4186-2840-8D53-FF652BF43260}"/>
              </a:ext>
            </a:extLst>
          </p:cNvPr>
          <p:cNvSpPr txBox="1"/>
          <p:nvPr/>
        </p:nvSpPr>
        <p:spPr>
          <a:xfrm>
            <a:off x="5560906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C998480-4243-7E48-A570-1FC5E2A8E9E5}"/>
              </a:ext>
            </a:extLst>
          </p:cNvPr>
          <p:cNvSpPr txBox="1"/>
          <p:nvPr/>
        </p:nvSpPr>
        <p:spPr>
          <a:xfrm>
            <a:off x="4763679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36091C95-8953-6743-B585-AA8D4C20E9B5}"/>
              </a:ext>
            </a:extLst>
          </p:cNvPr>
          <p:cNvSpPr/>
          <p:nvPr/>
        </p:nvSpPr>
        <p:spPr>
          <a:xfrm>
            <a:off x="2516021" y="40617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A3027BBA-922D-4349-8D0B-295552DC152E}"/>
              </a:ext>
            </a:extLst>
          </p:cNvPr>
          <p:cNvSpPr/>
          <p:nvPr/>
        </p:nvSpPr>
        <p:spPr>
          <a:xfrm>
            <a:off x="2516021" y="33439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6D95C85D-6AE1-A14C-8415-3180F4506EA6}"/>
              </a:ext>
            </a:extLst>
          </p:cNvPr>
          <p:cNvCxnSpPr>
            <a:endCxn id="76" idx="0"/>
          </p:cNvCxnSpPr>
          <p:nvPr/>
        </p:nvCxnSpPr>
        <p:spPr>
          <a:xfrm flipH="1">
            <a:off x="2630321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2F1B46FD-8FBE-AC43-9C71-4E641B382FBA}"/>
              </a:ext>
            </a:extLst>
          </p:cNvPr>
          <p:cNvCxnSpPr>
            <a:stCxn id="76" idx="4"/>
            <a:endCxn id="75" idx="0"/>
          </p:cNvCxnSpPr>
          <p:nvPr/>
        </p:nvCxnSpPr>
        <p:spPr>
          <a:xfrm>
            <a:off x="2630321" y="357251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>
            <a:extLst>
              <a:ext uri="{FF2B5EF4-FFF2-40B4-BE49-F238E27FC236}">
                <a16:creationId xmlns:a16="http://schemas.microsoft.com/office/drawing/2014/main" id="{81CD05F0-88B0-B040-AAE0-09B11D078243}"/>
              </a:ext>
            </a:extLst>
          </p:cNvPr>
          <p:cNvSpPr txBox="1"/>
          <p:nvPr/>
        </p:nvSpPr>
        <p:spPr>
          <a:xfrm>
            <a:off x="2515134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A33C4AF2-FF64-1A44-8CE0-CE3AF10E0DC5}"/>
              </a:ext>
            </a:extLst>
          </p:cNvPr>
          <p:cNvSpPr txBox="1"/>
          <p:nvPr/>
        </p:nvSpPr>
        <p:spPr>
          <a:xfrm>
            <a:off x="2301105" y="36324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C4188B2A-A294-5F41-80F7-E1610EE9A00D}"/>
              </a:ext>
            </a:extLst>
          </p:cNvPr>
          <p:cNvSpPr/>
          <p:nvPr/>
        </p:nvSpPr>
        <p:spPr>
          <a:xfrm>
            <a:off x="2514600" y="474869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3BF88847-2C2F-FE4F-A339-29681E6C2D81}"/>
              </a:ext>
            </a:extLst>
          </p:cNvPr>
          <p:cNvSpPr/>
          <p:nvPr/>
        </p:nvSpPr>
        <p:spPr>
          <a:xfrm>
            <a:off x="2514601" y="53623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EA5D1A1C-BB46-E441-81BF-9E347D857278}"/>
              </a:ext>
            </a:extLst>
          </p:cNvPr>
          <p:cNvCxnSpPr>
            <a:endCxn id="81" idx="0"/>
          </p:cNvCxnSpPr>
          <p:nvPr/>
        </p:nvCxnSpPr>
        <p:spPr>
          <a:xfrm flipH="1">
            <a:off x="2628900" y="4291584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6482C39B-7249-E34B-93FC-5F9154D67D34}"/>
              </a:ext>
            </a:extLst>
          </p:cNvPr>
          <p:cNvCxnSpPr/>
          <p:nvPr/>
        </p:nvCxnSpPr>
        <p:spPr>
          <a:xfrm>
            <a:off x="2628900" y="497729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TextBox 84">
            <a:extLst>
              <a:ext uri="{FF2B5EF4-FFF2-40B4-BE49-F238E27FC236}">
                <a16:creationId xmlns:a16="http://schemas.microsoft.com/office/drawing/2014/main" id="{189D48C9-D21D-D147-9477-1BD4D12EF0AA}"/>
              </a:ext>
            </a:extLst>
          </p:cNvPr>
          <p:cNvSpPr txBox="1"/>
          <p:nvPr/>
        </p:nvSpPr>
        <p:spPr>
          <a:xfrm>
            <a:off x="2343155" y="50165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C3EA305-C877-7445-9522-986B920E401C}"/>
              </a:ext>
            </a:extLst>
          </p:cNvPr>
          <p:cNvSpPr txBox="1"/>
          <p:nvPr/>
        </p:nvSpPr>
        <p:spPr>
          <a:xfrm>
            <a:off x="2343155" y="434563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6C9D0072-F3DB-2C40-8419-53404641AA96}"/>
              </a:ext>
            </a:extLst>
          </p:cNvPr>
          <p:cNvSpPr/>
          <p:nvPr/>
        </p:nvSpPr>
        <p:spPr>
          <a:xfrm>
            <a:off x="5791201" y="33598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A52A4DDC-E2F8-4C47-83F3-0ED3113599BD}"/>
              </a:ext>
            </a:extLst>
          </p:cNvPr>
          <p:cNvCxnSpPr>
            <a:stCxn id="41" idx="5"/>
          </p:cNvCxnSpPr>
          <p:nvPr/>
        </p:nvCxnSpPr>
        <p:spPr>
          <a:xfrm>
            <a:off x="5376722" y="2837111"/>
            <a:ext cx="528779" cy="51572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Oval 88">
            <a:extLst>
              <a:ext uri="{FF2B5EF4-FFF2-40B4-BE49-F238E27FC236}">
                <a16:creationId xmlns:a16="http://schemas.microsoft.com/office/drawing/2014/main" id="{1D33BB59-39ED-304B-AB56-2C0DD4EDFE15}"/>
              </a:ext>
            </a:extLst>
          </p:cNvPr>
          <p:cNvSpPr/>
          <p:nvPr/>
        </p:nvSpPr>
        <p:spPr>
          <a:xfrm>
            <a:off x="5790069" y="39814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428FB8B4-E594-9245-95FA-0787882B15A0}"/>
              </a:ext>
            </a:extLst>
          </p:cNvPr>
          <p:cNvCxnSpPr/>
          <p:nvPr/>
        </p:nvCxnSpPr>
        <p:spPr>
          <a:xfrm>
            <a:off x="5904368" y="359644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Box 90">
            <a:extLst>
              <a:ext uri="{FF2B5EF4-FFF2-40B4-BE49-F238E27FC236}">
                <a16:creationId xmlns:a16="http://schemas.microsoft.com/office/drawing/2014/main" id="{FEF6E4BD-C23F-AD4C-9832-C3BE24BA5F5B}"/>
              </a:ext>
            </a:extLst>
          </p:cNvPr>
          <p:cNvSpPr txBox="1"/>
          <p:nvPr/>
        </p:nvSpPr>
        <p:spPr>
          <a:xfrm>
            <a:off x="5393068" y="300335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CC888D3-A367-334C-A121-E34FCC4D682B}"/>
              </a:ext>
            </a:extLst>
          </p:cNvPr>
          <p:cNvSpPr txBox="1"/>
          <p:nvPr/>
        </p:nvSpPr>
        <p:spPr>
          <a:xfrm>
            <a:off x="5604286" y="36007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2EEAA9FE-351E-7549-AB5B-AF7A8CDCB113}"/>
              </a:ext>
            </a:extLst>
          </p:cNvPr>
          <p:cNvSpPr>
            <a:spLocks noChangeAspect="1"/>
          </p:cNvSpPr>
          <p:nvPr/>
        </p:nvSpPr>
        <p:spPr>
          <a:xfrm>
            <a:off x="4343400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038E3B6-22D6-A743-B548-F638A04B0B3E}"/>
              </a:ext>
            </a:extLst>
          </p:cNvPr>
          <p:cNvSpPr txBox="1"/>
          <p:nvPr/>
        </p:nvSpPr>
        <p:spPr>
          <a:xfrm>
            <a:off x="4322164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F9A4B47D-A558-1C44-ACE7-7FD622B22665}"/>
              </a:ext>
            </a:extLst>
          </p:cNvPr>
          <p:cNvSpPr txBox="1"/>
          <p:nvPr/>
        </p:nvSpPr>
        <p:spPr>
          <a:xfrm>
            <a:off x="1981199" y="0"/>
            <a:ext cx="5246639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400" spc="8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panama</a:t>
            </a:r>
            <a:r>
              <a:rPr lang="en-US" sz="3400" b="1" spc="800" dirty="0" err="1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  <a:r>
              <a:rPr lang="en-US" sz="3400" spc="800" dirty="0" err="1"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endParaRPr lang="en-US" sz="3400" spc="8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4E0AC957-4FF0-B649-9AE7-3EF9D70B0835}"/>
              </a:ext>
            </a:extLst>
          </p:cNvPr>
          <p:cNvSpPr txBox="1"/>
          <p:nvPr/>
        </p:nvSpPr>
        <p:spPr>
          <a:xfrm>
            <a:off x="5790069" y="4358313"/>
            <a:ext cx="3070673" cy="138499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latin typeface="Optima" panose="02000503060000020004" pitchFamily="2" charset="0"/>
              </a:rPr>
              <a:t>Pattern    Positions</a:t>
            </a:r>
          </a:p>
          <a:p>
            <a:pPr algn="ctr"/>
            <a:endParaRPr lang="en-US" sz="2800" b="1" dirty="0">
              <a:latin typeface="Optima" panose="02000503060000020004" pitchFamily="2" charset="0"/>
            </a:endParaRP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pan		0</a:t>
            </a:r>
          </a:p>
        </p:txBody>
      </p:sp>
    </p:spTree>
    <p:extLst>
      <p:ext uri="{BB962C8B-B14F-4D97-AF65-F5344CB8AC3E}">
        <p14:creationId xmlns:p14="http://schemas.microsoft.com/office/powerpoint/2010/main" val="2041819348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54992ED-EFEB-F842-87CB-2146E58B5B6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2326895F-4644-BE46-AACA-C63BB9787155}"/>
              </a:ext>
            </a:extLst>
          </p:cNvPr>
          <p:cNvSpPr/>
          <p:nvPr/>
        </p:nvSpPr>
        <p:spPr>
          <a:xfrm>
            <a:off x="3009899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A4711706-8DB7-C547-927C-7B7CE59AFC03}"/>
              </a:ext>
            </a:extLst>
          </p:cNvPr>
          <p:cNvSpPr/>
          <p:nvPr/>
        </p:nvSpPr>
        <p:spPr>
          <a:xfrm>
            <a:off x="3250687" y="2031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59E7174-9530-3D4F-9032-825A62550E73}"/>
              </a:ext>
            </a:extLst>
          </p:cNvPr>
          <p:cNvSpPr/>
          <p:nvPr/>
        </p:nvSpPr>
        <p:spPr>
          <a:xfrm>
            <a:off x="3009899" y="263793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94273714-3867-B347-8C81-B8557417EE9C}"/>
              </a:ext>
            </a:extLst>
          </p:cNvPr>
          <p:cNvCxnSpPr>
            <a:stCxn id="4" idx="3"/>
            <a:endCxn id="5" idx="0"/>
          </p:cNvCxnSpPr>
          <p:nvPr/>
        </p:nvCxnSpPr>
        <p:spPr>
          <a:xfrm flipH="1">
            <a:off x="3124199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AFB87C8-258D-0641-9504-88ED4D0EAD27}"/>
              </a:ext>
            </a:extLst>
          </p:cNvPr>
          <p:cNvCxnSpPr>
            <a:stCxn id="5" idx="4"/>
            <a:endCxn id="3" idx="0"/>
          </p:cNvCxnSpPr>
          <p:nvPr/>
        </p:nvCxnSpPr>
        <p:spPr>
          <a:xfrm>
            <a:off x="3124199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03BE61ED-805F-924B-9073-FAC84C326523}"/>
              </a:ext>
            </a:extLst>
          </p:cNvPr>
          <p:cNvSpPr txBox="1"/>
          <p:nvPr/>
        </p:nvSpPr>
        <p:spPr>
          <a:xfrm>
            <a:off x="3357459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24A9686-1194-884A-9E00-0B066507B87B}"/>
              </a:ext>
            </a:extLst>
          </p:cNvPr>
          <p:cNvSpPr txBox="1"/>
          <p:nvPr/>
        </p:nvSpPr>
        <p:spPr>
          <a:xfrm>
            <a:off x="2819400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B7E995E-2EED-A540-B801-4D668B6E831A}"/>
              </a:ext>
            </a:extLst>
          </p:cNvPr>
          <p:cNvSpPr txBox="1"/>
          <p:nvPr/>
        </p:nvSpPr>
        <p:spPr>
          <a:xfrm>
            <a:off x="2819400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851986D-A8B0-E147-8EBF-4CA554B37220}"/>
              </a:ext>
            </a:extLst>
          </p:cNvPr>
          <p:cNvCxnSpPr>
            <a:endCxn id="4" idx="7"/>
          </p:cNvCxnSpPr>
          <p:nvPr/>
        </p:nvCxnSpPr>
        <p:spPr>
          <a:xfrm flipH="1">
            <a:off x="3445808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98422B58-D06D-FE4E-97B9-F7B618ADEB3F}"/>
              </a:ext>
            </a:extLst>
          </p:cNvPr>
          <p:cNvSpPr/>
          <p:nvPr/>
        </p:nvSpPr>
        <p:spPr>
          <a:xfrm>
            <a:off x="4268895" y="33510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CCC0E386-4096-974B-8FDF-3785B0B345D5}"/>
              </a:ext>
            </a:extLst>
          </p:cNvPr>
          <p:cNvSpPr/>
          <p:nvPr/>
        </p:nvSpPr>
        <p:spPr>
          <a:xfrm>
            <a:off x="4268894" y="2026587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E758DE0-457B-BA48-98D9-C9B322AE6AF9}"/>
              </a:ext>
            </a:extLst>
          </p:cNvPr>
          <p:cNvCxnSpPr>
            <a:endCxn id="13" idx="0"/>
          </p:cNvCxnSpPr>
          <p:nvPr/>
        </p:nvCxnSpPr>
        <p:spPr>
          <a:xfrm flipH="1">
            <a:off x="4383194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F745D3EB-0E8C-F54F-8271-41BC32C8A26D}"/>
              </a:ext>
            </a:extLst>
          </p:cNvPr>
          <p:cNvSpPr/>
          <p:nvPr/>
        </p:nvSpPr>
        <p:spPr>
          <a:xfrm>
            <a:off x="4268895" y="2633210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4A373B17-1471-7642-AC66-B95DBD9D9E21}"/>
              </a:ext>
            </a:extLst>
          </p:cNvPr>
          <p:cNvCxnSpPr>
            <a:stCxn id="13" idx="4"/>
            <a:endCxn id="15" idx="0"/>
          </p:cNvCxnSpPr>
          <p:nvPr/>
        </p:nvCxnSpPr>
        <p:spPr>
          <a:xfrm>
            <a:off x="4383194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8D7670F3-B815-D442-93C1-9942EC64A78E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>
            <a:off x="4383195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AAA98C5D-1EE6-D140-8079-848A99B505BC}"/>
              </a:ext>
            </a:extLst>
          </p:cNvPr>
          <p:cNvSpPr txBox="1"/>
          <p:nvPr/>
        </p:nvSpPr>
        <p:spPr>
          <a:xfrm>
            <a:off x="4207175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E4B55E5-A2B1-0744-BFBB-0E377D5081C6}"/>
              </a:ext>
            </a:extLst>
          </p:cNvPr>
          <p:cNvSpPr txBox="1"/>
          <p:nvPr/>
        </p:nvSpPr>
        <p:spPr>
          <a:xfrm>
            <a:off x="4114800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A6FC729-C726-D84C-9CF9-D67B82C88272}"/>
              </a:ext>
            </a:extLst>
          </p:cNvPr>
          <p:cNvSpPr txBox="1"/>
          <p:nvPr/>
        </p:nvSpPr>
        <p:spPr>
          <a:xfrm>
            <a:off x="4114800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9F7AC29-C80C-7242-B4D5-9E7C17ABE489}"/>
              </a:ext>
            </a:extLst>
          </p:cNvPr>
          <p:cNvSpPr/>
          <p:nvPr/>
        </p:nvSpPr>
        <p:spPr>
          <a:xfrm>
            <a:off x="6324601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17C9B89-64E8-7747-A933-20F5DEB49CA1}"/>
              </a:ext>
            </a:extLst>
          </p:cNvPr>
          <p:cNvSpPr/>
          <p:nvPr/>
        </p:nvSpPr>
        <p:spPr>
          <a:xfrm>
            <a:off x="6324600" y="20148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E5D123BA-E537-624A-9D13-5C5F63C3EC54}"/>
              </a:ext>
            </a:extLst>
          </p:cNvPr>
          <p:cNvSpPr/>
          <p:nvPr/>
        </p:nvSpPr>
        <p:spPr>
          <a:xfrm>
            <a:off x="6324601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271C7DD8-31CA-7942-99AE-8B3EF659CB94}"/>
              </a:ext>
            </a:extLst>
          </p:cNvPr>
          <p:cNvCxnSpPr>
            <a:stCxn id="22" idx="4"/>
            <a:endCxn id="23" idx="0"/>
          </p:cNvCxnSpPr>
          <p:nvPr/>
        </p:nvCxnSpPr>
        <p:spPr>
          <a:xfrm>
            <a:off x="6438900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B2A7C471-FF5A-4147-B85C-23FDF161A374}"/>
              </a:ext>
            </a:extLst>
          </p:cNvPr>
          <p:cNvCxnSpPr>
            <a:stCxn id="23" idx="4"/>
            <a:endCxn id="21" idx="0"/>
          </p:cNvCxnSpPr>
          <p:nvPr/>
        </p:nvCxnSpPr>
        <p:spPr>
          <a:xfrm>
            <a:off x="6438901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AB6159AD-A45B-8042-BA56-3FBB01118ED8}"/>
              </a:ext>
            </a:extLst>
          </p:cNvPr>
          <p:cNvSpPr txBox="1"/>
          <p:nvPr/>
        </p:nvSpPr>
        <p:spPr>
          <a:xfrm>
            <a:off x="6134102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58C134D-7384-084A-B296-FD66CC359D4A}"/>
              </a:ext>
            </a:extLst>
          </p:cNvPr>
          <p:cNvSpPr txBox="1"/>
          <p:nvPr/>
        </p:nvSpPr>
        <p:spPr>
          <a:xfrm>
            <a:off x="6134102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C3D8897-DB90-E747-800C-E2559F085236}"/>
              </a:ext>
            </a:extLst>
          </p:cNvPr>
          <p:cNvCxnSpPr>
            <a:endCxn id="22" idx="0"/>
          </p:cNvCxnSpPr>
          <p:nvPr/>
        </p:nvCxnSpPr>
        <p:spPr>
          <a:xfrm>
            <a:off x="4686300" y="1267641"/>
            <a:ext cx="1752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55E731DA-9D1E-834B-8007-1664EF87A120}"/>
              </a:ext>
            </a:extLst>
          </p:cNvPr>
          <p:cNvSpPr/>
          <p:nvPr/>
        </p:nvSpPr>
        <p:spPr>
          <a:xfrm>
            <a:off x="4268895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89AD88E2-0BFC-854D-AD89-898EA6E7A840}"/>
              </a:ext>
            </a:extLst>
          </p:cNvPr>
          <p:cNvSpPr/>
          <p:nvPr/>
        </p:nvSpPr>
        <p:spPr>
          <a:xfrm>
            <a:off x="4268895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8CDA35CE-E17B-564A-BED2-6F8C8EA9DCC7}"/>
              </a:ext>
            </a:extLst>
          </p:cNvPr>
          <p:cNvCxnSpPr>
            <a:endCxn id="30" idx="0"/>
          </p:cNvCxnSpPr>
          <p:nvPr/>
        </p:nvCxnSpPr>
        <p:spPr>
          <a:xfrm>
            <a:off x="4383194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03CF2CB1-7180-5F47-B078-5E7F6D18FBDF}"/>
              </a:ext>
            </a:extLst>
          </p:cNvPr>
          <p:cNvCxnSpPr>
            <a:stCxn id="30" idx="4"/>
            <a:endCxn id="29" idx="0"/>
          </p:cNvCxnSpPr>
          <p:nvPr/>
        </p:nvCxnSpPr>
        <p:spPr>
          <a:xfrm>
            <a:off x="4383195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64098B40-C842-7A40-9619-825C65699FFF}"/>
              </a:ext>
            </a:extLst>
          </p:cNvPr>
          <p:cNvSpPr txBox="1"/>
          <p:nvPr/>
        </p:nvSpPr>
        <p:spPr>
          <a:xfrm>
            <a:off x="4114800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2763795-7E95-0649-BCBD-76EC386F07CD}"/>
              </a:ext>
            </a:extLst>
          </p:cNvPr>
          <p:cNvSpPr txBox="1"/>
          <p:nvPr/>
        </p:nvSpPr>
        <p:spPr>
          <a:xfrm>
            <a:off x="4114800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66F99095-57B8-3442-9644-4661D78154A4}"/>
              </a:ext>
            </a:extLst>
          </p:cNvPr>
          <p:cNvSpPr/>
          <p:nvPr/>
        </p:nvSpPr>
        <p:spPr>
          <a:xfrm>
            <a:off x="4268895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CD2F78F-8FF7-E141-B073-8EBBDB44402E}"/>
              </a:ext>
            </a:extLst>
          </p:cNvPr>
          <p:cNvCxnSpPr>
            <a:endCxn id="35" idx="0"/>
          </p:cNvCxnSpPr>
          <p:nvPr/>
        </p:nvCxnSpPr>
        <p:spPr>
          <a:xfrm>
            <a:off x="4383194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5B8BFFA0-23D5-3A44-A01A-1CE6A5FC4E8E}"/>
              </a:ext>
            </a:extLst>
          </p:cNvPr>
          <p:cNvSpPr txBox="1"/>
          <p:nvPr/>
        </p:nvSpPr>
        <p:spPr>
          <a:xfrm>
            <a:off x="4114800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C9EE0E65-C082-154E-B5A1-571C1EF867B1}"/>
              </a:ext>
            </a:extLst>
          </p:cNvPr>
          <p:cNvSpPr/>
          <p:nvPr/>
        </p:nvSpPr>
        <p:spPr>
          <a:xfrm>
            <a:off x="5181601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BAE423C2-8222-EA41-A047-CC7FEABE664E}"/>
              </a:ext>
            </a:extLst>
          </p:cNvPr>
          <p:cNvCxnSpPr>
            <a:endCxn id="38" idx="0"/>
          </p:cNvCxnSpPr>
          <p:nvPr/>
        </p:nvCxnSpPr>
        <p:spPr>
          <a:xfrm>
            <a:off x="4686300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14189540-703F-1A48-9F61-E59F1292B906}"/>
              </a:ext>
            </a:extLst>
          </p:cNvPr>
          <p:cNvSpPr/>
          <p:nvPr/>
        </p:nvSpPr>
        <p:spPr>
          <a:xfrm>
            <a:off x="5181601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FBEA8544-E004-4C45-BD17-6486104E598E}"/>
              </a:ext>
            </a:extLst>
          </p:cNvPr>
          <p:cNvSpPr/>
          <p:nvPr/>
        </p:nvSpPr>
        <p:spPr>
          <a:xfrm>
            <a:off x="5181601" y="26419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68CD1B2-988C-A941-80A1-E09279263D86}"/>
              </a:ext>
            </a:extLst>
          </p:cNvPr>
          <p:cNvCxnSpPr>
            <a:endCxn id="41" idx="0"/>
          </p:cNvCxnSpPr>
          <p:nvPr/>
        </p:nvCxnSpPr>
        <p:spPr>
          <a:xfrm>
            <a:off x="5295900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29A8E12A-2BFA-4741-880C-655CC068EFEC}"/>
              </a:ext>
            </a:extLst>
          </p:cNvPr>
          <p:cNvCxnSpPr>
            <a:stCxn id="41" idx="4"/>
            <a:endCxn id="40" idx="0"/>
          </p:cNvCxnSpPr>
          <p:nvPr/>
        </p:nvCxnSpPr>
        <p:spPr>
          <a:xfrm>
            <a:off x="5295901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600D2EFC-4FEA-974A-989B-E3C89BDD7885}"/>
              </a:ext>
            </a:extLst>
          </p:cNvPr>
          <p:cNvSpPr txBox="1"/>
          <p:nvPr/>
        </p:nvSpPr>
        <p:spPr>
          <a:xfrm>
            <a:off x="4991102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43E751-6C3E-8C4F-A7BA-41FC75EA1186}"/>
              </a:ext>
            </a:extLst>
          </p:cNvPr>
          <p:cNvSpPr txBox="1"/>
          <p:nvPr/>
        </p:nvSpPr>
        <p:spPr>
          <a:xfrm>
            <a:off x="4991102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B59B6E56-13DD-2148-A584-C4F8F5CFEFFB}"/>
              </a:ext>
            </a:extLst>
          </p:cNvPr>
          <p:cNvSpPr/>
          <p:nvPr/>
        </p:nvSpPr>
        <p:spPr>
          <a:xfrm>
            <a:off x="3557858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66591BC5-9CEE-AB4E-BEB3-5F2CF79FF7EE}"/>
              </a:ext>
            </a:extLst>
          </p:cNvPr>
          <p:cNvCxnSpPr>
            <a:endCxn id="46" idx="0"/>
          </p:cNvCxnSpPr>
          <p:nvPr/>
        </p:nvCxnSpPr>
        <p:spPr>
          <a:xfrm>
            <a:off x="3205020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Oval 47">
            <a:extLst>
              <a:ext uri="{FF2B5EF4-FFF2-40B4-BE49-F238E27FC236}">
                <a16:creationId xmlns:a16="http://schemas.microsoft.com/office/drawing/2014/main" id="{E0D759B2-652A-EE4F-B681-C6FE99B7B633}"/>
              </a:ext>
            </a:extLst>
          </p:cNvPr>
          <p:cNvSpPr/>
          <p:nvPr/>
        </p:nvSpPr>
        <p:spPr>
          <a:xfrm>
            <a:off x="3556726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F549F50-A8D0-944E-AB62-6331C0CE1B19}"/>
              </a:ext>
            </a:extLst>
          </p:cNvPr>
          <p:cNvCxnSpPr/>
          <p:nvPr/>
        </p:nvCxnSpPr>
        <p:spPr>
          <a:xfrm>
            <a:off x="3686748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AFF56100-48E0-DE43-8291-3AA93E2ADC6E}"/>
              </a:ext>
            </a:extLst>
          </p:cNvPr>
          <p:cNvSpPr/>
          <p:nvPr/>
        </p:nvSpPr>
        <p:spPr>
          <a:xfrm>
            <a:off x="3555593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F51D78B4-F369-0240-B884-6504F9178D9A}"/>
              </a:ext>
            </a:extLst>
          </p:cNvPr>
          <p:cNvSpPr/>
          <p:nvPr/>
        </p:nvSpPr>
        <p:spPr>
          <a:xfrm>
            <a:off x="3555594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CA067AE-6A7E-994A-A5A9-7870930E622F}"/>
              </a:ext>
            </a:extLst>
          </p:cNvPr>
          <p:cNvCxnSpPr>
            <a:stCxn id="48" idx="4"/>
            <a:endCxn id="50" idx="0"/>
          </p:cNvCxnSpPr>
          <p:nvPr/>
        </p:nvCxnSpPr>
        <p:spPr>
          <a:xfrm flipH="1">
            <a:off x="3669893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11962C1-DEFA-1D4D-97F6-D911165FFCF3}"/>
              </a:ext>
            </a:extLst>
          </p:cNvPr>
          <p:cNvCxnSpPr/>
          <p:nvPr/>
        </p:nvCxnSpPr>
        <p:spPr>
          <a:xfrm>
            <a:off x="3669893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7F0C4DA4-B5DF-4B4D-99D6-CA950FBB67BB}"/>
              </a:ext>
            </a:extLst>
          </p:cNvPr>
          <p:cNvSpPr txBox="1"/>
          <p:nvPr/>
        </p:nvSpPr>
        <p:spPr>
          <a:xfrm>
            <a:off x="3357459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2402D21-45B2-634A-B339-5F61E999DE47}"/>
              </a:ext>
            </a:extLst>
          </p:cNvPr>
          <p:cNvSpPr txBox="1"/>
          <p:nvPr/>
        </p:nvSpPr>
        <p:spPr>
          <a:xfrm>
            <a:off x="3384148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1F51836-693C-C74F-B05D-743926E42212}"/>
              </a:ext>
            </a:extLst>
          </p:cNvPr>
          <p:cNvSpPr txBox="1"/>
          <p:nvPr/>
        </p:nvSpPr>
        <p:spPr>
          <a:xfrm>
            <a:off x="3377216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85A66AC-5053-4B41-AF3C-532025DED01E}"/>
              </a:ext>
            </a:extLst>
          </p:cNvPr>
          <p:cNvSpPr txBox="1"/>
          <p:nvPr/>
        </p:nvSpPr>
        <p:spPr>
          <a:xfrm>
            <a:off x="3217676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518CB8FE-BA40-D042-A253-D10907AF8CA2}"/>
              </a:ext>
            </a:extLst>
          </p:cNvPr>
          <p:cNvSpPr/>
          <p:nvPr/>
        </p:nvSpPr>
        <p:spPr>
          <a:xfrm>
            <a:off x="3554462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8C584A4A-DD04-6743-AE91-E1E95A23CF65}"/>
              </a:ext>
            </a:extLst>
          </p:cNvPr>
          <p:cNvCxnSpPr/>
          <p:nvPr/>
        </p:nvCxnSpPr>
        <p:spPr>
          <a:xfrm>
            <a:off x="3668761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A81F33AD-D451-B745-BF36-D9B4F49110FB}"/>
              </a:ext>
            </a:extLst>
          </p:cNvPr>
          <p:cNvSpPr txBox="1"/>
          <p:nvPr/>
        </p:nvSpPr>
        <p:spPr>
          <a:xfrm>
            <a:off x="3368679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4A2CEEC0-AD0C-FB41-9277-2C5738317B50}"/>
              </a:ext>
            </a:extLst>
          </p:cNvPr>
          <p:cNvSpPr/>
          <p:nvPr/>
        </p:nvSpPr>
        <p:spPr>
          <a:xfrm>
            <a:off x="4947477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1F56DEFE-A623-4449-8A72-F93F654023CB}"/>
              </a:ext>
            </a:extLst>
          </p:cNvPr>
          <p:cNvSpPr/>
          <p:nvPr/>
        </p:nvSpPr>
        <p:spPr>
          <a:xfrm>
            <a:off x="4946344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A770493E-09C8-4345-8DE0-B433BCB94EA7}"/>
              </a:ext>
            </a:extLst>
          </p:cNvPr>
          <p:cNvSpPr/>
          <p:nvPr/>
        </p:nvSpPr>
        <p:spPr>
          <a:xfrm>
            <a:off x="4946345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CFE505B5-CF2C-6D42-8DDD-EAEB9071843D}"/>
              </a:ext>
            </a:extLst>
          </p:cNvPr>
          <p:cNvCxnSpPr>
            <a:stCxn id="61" idx="4"/>
            <a:endCxn id="62" idx="0"/>
          </p:cNvCxnSpPr>
          <p:nvPr/>
        </p:nvCxnSpPr>
        <p:spPr>
          <a:xfrm flipH="1">
            <a:off x="5060644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9A2BBE3C-DD7B-7B41-923C-3AFF0BEA0964}"/>
              </a:ext>
            </a:extLst>
          </p:cNvPr>
          <p:cNvCxnSpPr/>
          <p:nvPr/>
        </p:nvCxnSpPr>
        <p:spPr>
          <a:xfrm>
            <a:off x="5060644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Oval 65">
            <a:extLst>
              <a:ext uri="{FF2B5EF4-FFF2-40B4-BE49-F238E27FC236}">
                <a16:creationId xmlns:a16="http://schemas.microsoft.com/office/drawing/2014/main" id="{B9EA6327-D1EA-D444-8284-9D3C0456AA08}"/>
              </a:ext>
            </a:extLst>
          </p:cNvPr>
          <p:cNvSpPr/>
          <p:nvPr/>
        </p:nvSpPr>
        <p:spPr>
          <a:xfrm>
            <a:off x="4945213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1F852267-BFD7-C944-AE7E-9A72F3CEE274}"/>
              </a:ext>
            </a:extLst>
          </p:cNvPr>
          <p:cNvCxnSpPr/>
          <p:nvPr/>
        </p:nvCxnSpPr>
        <p:spPr>
          <a:xfrm>
            <a:off x="5059512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1B436B1F-F711-8743-9EFA-40F93AACA853}"/>
              </a:ext>
            </a:extLst>
          </p:cNvPr>
          <p:cNvSpPr txBox="1"/>
          <p:nvPr/>
        </p:nvSpPr>
        <p:spPr>
          <a:xfrm>
            <a:off x="4748210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5611791F-AD0B-9D41-8CB1-4CB278F86F56}"/>
              </a:ext>
            </a:extLst>
          </p:cNvPr>
          <p:cNvSpPr txBox="1"/>
          <p:nvPr/>
        </p:nvSpPr>
        <p:spPr>
          <a:xfrm>
            <a:off x="4759430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6F9EBE9-F2F6-0048-AA9C-2F86ECA1C0A5}"/>
              </a:ext>
            </a:extLst>
          </p:cNvPr>
          <p:cNvSpPr txBox="1"/>
          <p:nvPr/>
        </p:nvSpPr>
        <p:spPr>
          <a:xfrm>
            <a:off x="4774899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1B224944-E642-6E48-BA0E-972F87215C63}"/>
              </a:ext>
            </a:extLst>
          </p:cNvPr>
          <p:cNvCxnSpPr>
            <a:endCxn id="61" idx="1"/>
          </p:cNvCxnSpPr>
          <p:nvPr/>
        </p:nvCxnSpPr>
        <p:spPr>
          <a:xfrm>
            <a:off x="4478684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6B3A3CC0-0CE9-984B-A821-1AD7FB72996D}"/>
              </a:ext>
            </a:extLst>
          </p:cNvPr>
          <p:cNvSpPr txBox="1"/>
          <p:nvPr/>
        </p:nvSpPr>
        <p:spPr>
          <a:xfrm>
            <a:off x="4522190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FF0FFA78-4186-2840-8D53-FF652BF43260}"/>
              </a:ext>
            </a:extLst>
          </p:cNvPr>
          <p:cNvSpPr txBox="1"/>
          <p:nvPr/>
        </p:nvSpPr>
        <p:spPr>
          <a:xfrm>
            <a:off x="5560906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C998480-4243-7E48-A570-1FC5E2A8E9E5}"/>
              </a:ext>
            </a:extLst>
          </p:cNvPr>
          <p:cNvSpPr txBox="1"/>
          <p:nvPr/>
        </p:nvSpPr>
        <p:spPr>
          <a:xfrm>
            <a:off x="4763679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36091C95-8953-6743-B585-AA8D4C20E9B5}"/>
              </a:ext>
            </a:extLst>
          </p:cNvPr>
          <p:cNvSpPr/>
          <p:nvPr/>
        </p:nvSpPr>
        <p:spPr>
          <a:xfrm>
            <a:off x="2516021" y="40617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A3027BBA-922D-4349-8D0B-295552DC152E}"/>
              </a:ext>
            </a:extLst>
          </p:cNvPr>
          <p:cNvSpPr/>
          <p:nvPr/>
        </p:nvSpPr>
        <p:spPr>
          <a:xfrm>
            <a:off x="2516021" y="33439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6D95C85D-6AE1-A14C-8415-3180F4506EA6}"/>
              </a:ext>
            </a:extLst>
          </p:cNvPr>
          <p:cNvCxnSpPr>
            <a:endCxn id="76" idx="0"/>
          </p:cNvCxnSpPr>
          <p:nvPr/>
        </p:nvCxnSpPr>
        <p:spPr>
          <a:xfrm flipH="1">
            <a:off x="2630321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2F1B46FD-8FBE-AC43-9C71-4E641B382FBA}"/>
              </a:ext>
            </a:extLst>
          </p:cNvPr>
          <p:cNvCxnSpPr>
            <a:stCxn id="76" idx="4"/>
            <a:endCxn id="75" idx="0"/>
          </p:cNvCxnSpPr>
          <p:nvPr/>
        </p:nvCxnSpPr>
        <p:spPr>
          <a:xfrm>
            <a:off x="2630321" y="357251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>
            <a:extLst>
              <a:ext uri="{FF2B5EF4-FFF2-40B4-BE49-F238E27FC236}">
                <a16:creationId xmlns:a16="http://schemas.microsoft.com/office/drawing/2014/main" id="{81CD05F0-88B0-B040-AAE0-09B11D078243}"/>
              </a:ext>
            </a:extLst>
          </p:cNvPr>
          <p:cNvSpPr txBox="1"/>
          <p:nvPr/>
        </p:nvSpPr>
        <p:spPr>
          <a:xfrm>
            <a:off x="2515134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A33C4AF2-FF64-1A44-8CE0-CE3AF10E0DC5}"/>
              </a:ext>
            </a:extLst>
          </p:cNvPr>
          <p:cNvSpPr txBox="1"/>
          <p:nvPr/>
        </p:nvSpPr>
        <p:spPr>
          <a:xfrm>
            <a:off x="2301105" y="36324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C4188B2A-A294-5F41-80F7-E1610EE9A00D}"/>
              </a:ext>
            </a:extLst>
          </p:cNvPr>
          <p:cNvSpPr/>
          <p:nvPr/>
        </p:nvSpPr>
        <p:spPr>
          <a:xfrm>
            <a:off x="2514600" y="474869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3BF88847-2C2F-FE4F-A339-29681E6C2D81}"/>
              </a:ext>
            </a:extLst>
          </p:cNvPr>
          <p:cNvSpPr/>
          <p:nvPr/>
        </p:nvSpPr>
        <p:spPr>
          <a:xfrm>
            <a:off x="2514601" y="53623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EA5D1A1C-BB46-E441-81BF-9E347D857278}"/>
              </a:ext>
            </a:extLst>
          </p:cNvPr>
          <p:cNvCxnSpPr>
            <a:endCxn id="81" idx="0"/>
          </p:cNvCxnSpPr>
          <p:nvPr/>
        </p:nvCxnSpPr>
        <p:spPr>
          <a:xfrm flipH="1">
            <a:off x="2628900" y="4291584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6482C39B-7249-E34B-93FC-5F9154D67D34}"/>
              </a:ext>
            </a:extLst>
          </p:cNvPr>
          <p:cNvCxnSpPr/>
          <p:nvPr/>
        </p:nvCxnSpPr>
        <p:spPr>
          <a:xfrm>
            <a:off x="2628900" y="497729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TextBox 84">
            <a:extLst>
              <a:ext uri="{FF2B5EF4-FFF2-40B4-BE49-F238E27FC236}">
                <a16:creationId xmlns:a16="http://schemas.microsoft.com/office/drawing/2014/main" id="{189D48C9-D21D-D147-9477-1BD4D12EF0AA}"/>
              </a:ext>
            </a:extLst>
          </p:cNvPr>
          <p:cNvSpPr txBox="1"/>
          <p:nvPr/>
        </p:nvSpPr>
        <p:spPr>
          <a:xfrm>
            <a:off x="2343155" y="50165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C3EA305-C877-7445-9522-986B920E401C}"/>
              </a:ext>
            </a:extLst>
          </p:cNvPr>
          <p:cNvSpPr txBox="1"/>
          <p:nvPr/>
        </p:nvSpPr>
        <p:spPr>
          <a:xfrm>
            <a:off x="2343155" y="434563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6C9D0072-F3DB-2C40-8419-53404641AA96}"/>
              </a:ext>
            </a:extLst>
          </p:cNvPr>
          <p:cNvSpPr/>
          <p:nvPr/>
        </p:nvSpPr>
        <p:spPr>
          <a:xfrm>
            <a:off x="5791201" y="33598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A52A4DDC-E2F8-4C47-83F3-0ED3113599BD}"/>
              </a:ext>
            </a:extLst>
          </p:cNvPr>
          <p:cNvCxnSpPr>
            <a:stCxn id="41" idx="5"/>
          </p:cNvCxnSpPr>
          <p:nvPr/>
        </p:nvCxnSpPr>
        <p:spPr>
          <a:xfrm>
            <a:off x="5376722" y="2837111"/>
            <a:ext cx="528779" cy="51572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Oval 88">
            <a:extLst>
              <a:ext uri="{FF2B5EF4-FFF2-40B4-BE49-F238E27FC236}">
                <a16:creationId xmlns:a16="http://schemas.microsoft.com/office/drawing/2014/main" id="{1D33BB59-39ED-304B-AB56-2C0DD4EDFE15}"/>
              </a:ext>
            </a:extLst>
          </p:cNvPr>
          <p:cNvSpPr/>
          <p:nvPr/>
        </p:nvSpPr>
        <p:spPr>
          <a:xfrm>
            <a:off x="5790069" y="39814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428FB8B4-E594-9245-95FA-0787882B15A0}"/>
              </a:ext>
            </a:extLst>
          </p:cNvPr>
          <p:cNvCxnSpPr/>
          <p:nvPr/>
        </p:nvCxnSpPr>
        <p:spPr>
          <a:xfrm>
            <a:off x="5904368" y="359644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Box 90">
            <a:extLst>
              <a:ext uri="{FF2B5EF4-FFF2-40B4-BE49-F238E27FC236}">
                <a16:creationId xmlns:a16="http://schemas.microsoft.com/office/drawing/2014/main" id="{FEF6E4BD-C23F-AD4C-9832-C3BE24BA5F5B}"/>
              </a:ext>
            </a:extLst>
          </p:cNvPr>
          <p:cNvSpPr txBox="1"/>
          <p:nvPr/>
        </p:nvSpPr>
        <p:spPr>
          <a:xfrm>
            <a:off x="5393068" y="300335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CC888D3-A367-334C-A121-E34FCC4D682B}"/>
              </a:ext>
            </a:extLst>
          </p:cNvPr>
          <p:cNvSpPr txBox="1"/>
          <p:nvPr/>
        </p:nvSpPr>
        <p:spPr>
          <a:xfrm>
            <a:off x="5604286" y="36007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2EEAA9FE-351E-7549-AB5B-AF7A8CDCB113}"/>
              </a:ext>
            </a:extLst>
          </p:cNvPr>
          <p:cNvSpPr>
            <a:spLocks noChangeAspect="1"/>
          </p:cNvSpPr>
          <p:nvPr/>
        </p:nvSpPr>
        <p:spPr>
          <a:xfrm>
            <a:off x="4343400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038E3B6-22D6-A743-B548-F638A04B0B3E}"/>
              </a:ext>
            </a:extLst>
          </p:cNvPr>
          <p:cNvSpPr txBox="1"/>
          <p:nvPr/>
        </p:nvSpPr>
        <p:spPr>
          <a:xfrm>
            <a:off x="4322164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F9A4B47D-A558-1C44-ACE7-7FD622B22665}"/>
              </a:ext>
            </a:extLst>
          </p:cNvPr>
          <p:cNvSpPr txBox="1"/>
          <p:nvPr/>
        </p:nvSpPr>
        <p:spPr>
          <a:xfrm>
            <a:off x="1981199" y="0"/>
            <a:ext cx="5246639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400" spc="8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panama</a:t>
            </a:r>
            <a:r>
              <a:rPr lang="en-US" sz="3400" b="1" spc="800" dirty="0" err="1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</a:t>
            </a:r>
            <a:r>
              <a:rPr lang="en-US" sz="3400" spc="800" dirty="0" err="1">
                <a:latin typeface="Consolas" panose="020B0609020204030204" pitchFamily="49" charset="0"/>
                <a:cs typeface="Consolas" panose="020B0609020204030204" pitchFamily="49" charset="0"/>
              </a:rPr>
              <a:t>nanas</a:t>
            </a:r>
            <a:endParaRPr lang="en-US" sz="3400" spc="8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FF46A261-A7C6-3F46-980C-1C8518C2B4AB}"/>
              </a:ext>
            </a:extLst>
          </p:cNvPr>
          <p:cNvSpPr txBox="1"/>
          <p:nvPr/>
        </p:nvSpPr>
        <p:spPr>
          <a:xfrm>
            <a:off x="5790069" y="4358313"/>
            <a:ext cx="3070673" cy="138499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latin typeface="Optima" panose="02000503060000020004" pitchFamily="2" charset="0"/>
              </a:rPr>
              <a:t>Pattern    Positions</a:t>
            </a:r>
          </a:p>
          <a:p>
            <a:pPr algn="ctr"/>
            <a:endParaRPr lang="en-US" sz="2800" b="1" dirty="0">
              <a:latin typeface="Optima" panose="02000503060000020004" pitchFamily="2" charset="0"/>
            </a:endParaRP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pan		0</a:t>
            </a:r>
          </a:p>
        </p:txBody>
      </p:sp>
    </p:spTree>
    <p:extLst>
      <p:ext uri="{BB962C8B-B14F-4D97-AF65-F5344CB8AC3E}">
        <p14:creationId xmlns:p14="http://schemas.microsoft.com/office/powerpoint/2010/main" val="716710745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54992ED-EFEB-F842-87CB-2146E58B5B6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2326895F-4644-BE46-AACA-C63BB9787155}"/>
              </a:ext>
            </a:extLst>
          </p:cNvPr>
          <p:cNvSpPr/>
          <p:nvPr/>
        </p:nvSpPr>
        <p:spPr>
          <a:xfrm>
            <a:off x="3009899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A4711706-8DB7-C547-927C-7B7CE59AFC03}"/>
              </a:ext>
            </a:extLst>
          </p:cNvPr>
          <p:cNvSpPr/>
          <p:nvPr/>
        </p:nvSpPr>
        <p:spPr>
          <a:xfrm>
            <a:off x="3250687" y="2031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59E7174-9530-3D4F-9032-825A62550E73}"/>
              </a:ext>
            </a:extLst>
          </p:cNvPr>
          <p:cNvSpPr/>
          <p:nvPr/>
        </p:nvSpPr>
        <p:spPr>
          <a:xfrm>
            <a:off x="3009899" y="263793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94273714-3867-B347-8C81-B8557417EE9C}"/>
              </a:ext>
            </a:extLst>
          </p:cNvPr>
          <p:cNvCxnSpPr>
            <a:stCxn id="4" idx="3"/>
            <a:endCxn id="5" idx="0"/>
          </p:cNvCxnSpPr>
          <p:nvPr/>
        </p:nvCxnSpPr>
        <p:spPr>
          <a:xfrm flipH="1">
            <a:off x="3124199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AFB87C8-258D-0641-9504-88ED4D0EAD27}"/>
              </a:ext>
            </a:extLst>
          </p:cNvPr>
          <p:cNvCxnSpPr>
            <a:stCxn id="5" idx="4"/>
            <a:endCxn id="3" idx="0"/>
          </p:cNvCxnSpPr>
          <p:nvPr/>
        </p:nvCxnSpPr>
        <p:spPr>
          <a:xfrm>
            <a:off x="3124199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03BE61ED-805F-924B-9073-FAC84C326523}"/>
              </a:ext>
            </a:extLst>
          </p:cNvPr>
          <p:cNvSpPr txBox="1"/>
          <p:nvPr/>
        </p:nvSpPr>
        <p:spPr>
          <a:xfrm>
            <a:off x="3357459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24A9686-1194-884A-9E00-0B066507B87B}"/>
              </a:ext>
            </a:extLst>
          </p:cNvPr>
          <p:cNvSpPr txBox="1"/>
          <p:nvPr/>
        </p:nvSpPr>
        <p:spPr>
          <a:xfrm>
            <a:off x="2819400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B7E995E-2EED-A540-B801-4D668B6E831A}"/>
              </a:ext>
            </a:extLst>
          </p:cNvPr>
          <p:cNvSpPr txBox="1"/>
          <p:nvPr/>
        </p:nvSpPr>
        <p:spPr>
          <a:xfrm>
            <a:off x="2819400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851986D-A8B0-E147-8EBF-4CA554B37220}"/>
              </a:ext>
            </a:extLst>
          </p:cNvPr>
          <p:cNvCxnSpPr>
            <a:endCxn id="4" idx="7"/>
          </p:cNvCxnSpPr>
          <p:nvPr/>
        </p:nvCxnSpPr>
        <p:spPr>
          <a:xfrm flipH="1">
            <a:off x="3445808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98422B58-D06D-FE4E-97B9-F7B618ADEB3F}"/>
              </a:ext>
            </a:extLst>
          </p:cNvPr>
          <p:cNvSpPr/>
          <p:nvPr/>
        </p:nvSpPr>
        <p:spPr>
          <a:xfrm>
            <a:off x="4268895" y="3351094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CCC0E386-4096-974B-8FDF-3785B0B345D5}"/>
              </a:ext>
            </a:extLst>
          </p:cNvPr>
          <p:cNvSpPr/>
          <p:nvPr/>
        </p:nvSpPr>
        <p:spPr>
          <a:xfrm>
            <a:off x="4268894" y="2026587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E758DE0-457B-BA48-98D9-C9B322AE6AF9}"/>
              </a:ext>
            </a:extLst>
          </p:cNvPr>
          <p:cNvCxnSpPr>
            <a:endCxn id="13" idx="0"/>
          </p:cNvCxnSpPr>
          <p:nvPr/>
        </p:nvCxnSpPr>
        <p:spPr>
          <a:xfrm flipH="1">
            <a:off x="4383194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F745D3EB-0E8C-F54F-8271-41BC32C8A26D}"/>
              </a:ext>
            </a:extLst>
          </p:cNvPr>
          <p:cNvSpPr/>
          <p:nvPr/>
        </p:nvSpPr>
        <p:spPr>
          <a:xfrm>
            <a:off x="4268895" y="2633210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4A373B17-1471-7642-AC66-B95DBD9D9E21}"/>
              </a:ext>
            </a:extLst>
          </p:cNvPr>
          <p:cNvCxnSpPr>
            <a:stCxn id="13" idx="4"/>
            <a:endCxn id="15" idx="0"/>
          </p:cNvCxnSpPr>
          <p:nvPr/>
        </p:nvCxnSpPr>
        <p:spPr>
          <a:xfrm>
            <a:off x="4383194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8D7670F3-B815-D442-93C1-9942EC64A78E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>
            <a:off x="4383195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AAA98C5D-1EE6-D140-8079-848A99B505BC}"/>
              </a:ext>
            </a:extLst>
          </p:cNvPr>
          <p:cNvSpPr txBox="1"/>
          <p:nvPr/>
        </p:nvSpPr>
        <p:spPr>
          <a:xfrm>
            <a:off x="4207175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E4B55E5-A2B1-0744-BFBB-0E377D5081C6}"/>
              </a:ext>
            </a:extLst>
          </p:cNvPr>
          <p:cNvSpPr txBox="1"/>
          <p:nvPr/>
        </p:nvSpPr>
        <p:spPr>
          <a:xfrm>
            <a:off x="4114800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A6FC729-C726-D84C-9CF9-D67B82C88272}"/>
              </a:ext>
            </a:extLst>
          </p:cNvPr>
          <p:cNvSpPr txBox="1"/>
          <p:nvPr/>
        </p:nvSpPr>
        <p:spPr>
          <a:xfrm>
            <a:off x="4114800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9F7AC29-C80C-7242-B4D5-9E7C17ABE489}"/>
              </a:ext>
            </a:extLst>
          </p:cNvPr>
          <p:cNvSpPr/>
          <p:nvPr/>
        </p:nvSpPr>
        <p:spPr>
          <a:xfrm>
            <a:off x="6324601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17C9B89-64E8-7747-A933-20F5DEB49CA1}"/>
              </a:ext>
            </a:extLst>
          </p:cNvPr>
          <p:cNvSpPr/>
          <p:nvPr/>
        </p:nvSpPr>
        <p:spPr>
          <a:xfrm>
            <a:off x="6324600" y="20148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E5D123BA-E537-624A-9D13-5C5F63C3EC54}"/>
              </a:ext>
            </a:extLst>
          </p:cNvPr>
          <p:cNvSpPr/>
          <p:nvPr/>
        </p:nvSpPr>
        <p:spPr>
          <a:xfrm>
            <a:off x="6324601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271C7DD8-31CA-7942-99AE-8B3EF659CB94}"/>
              </a:ext>
            </a:extLst>
          </p:cNvPr>
          <p:cNvCxnSpPr>
            <a:stCxn id="22" idx="4"/>
            <a:endCxn id="23" idx="0"/>
          </p:cNvCxnSpPr>
          <p:nvPr/>
        </p:nvCxnSpPr>
        <p:spPr>
          <a:xfrm>
            <a:off x="6438900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B2A7C471-FF5A-4147-B85C-23FDF161A374}"/>
              </a:ext>
            </a:extLst>
          </p:cNvPr>
          <p:cNvCxnSpPr>
            <a:stCxn id="23" idx="4"/>
            <a:endCxn id="21" idx="0"/>
          </p:cNvCxnSpPr>
          <p:nvPr/>
        </p:nvCxnSpPr>
        <p:spPr>
          <a:xfrm>
            <a:off x="6438901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AB6159AD-A45B-8042-BA56-3FBB01118ED8}"/>
              </a:ext>
            </a:extLst>
          </p:cNvPr>
          <p:cNvSpPr txBox="1"/>
          <p:nvPr/>
        </p:nvSpPr>
        <p:spPr>
          <a:xfrm>
            <a:off x="6134102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58C134D-7384-084A-B296-FD66CC359D4A}"/>
              </a:ext>
            </a:extLst>
          </p:cNvPr>
          <p:cNvSpPr txBox="1"/>
          <p:nvPr/>
        </p:nvSpPr>
        <p:spPr>
          <a:xfrm>
            <a:off x="6134102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C3D8897-DB90-E747-800C-E2559F085236}"/>
              </a:ext>
            </a:extLst>
          </p:cNvPr>
          <p:cNvCxnSpPr>
            <a:endCxn id="22" idx="0"/>
          </p:cNvCxnSpPr>
          <p:nvPr/>
        </p:nvCxnSpPr>
        <p:spPr>
          <a:xfrm>
            <a:off x="4686300" y="1267641"/>
            <a:ext cx="1752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55E731DA-9D1E-834B-8007-1664EF87A120}"/>
              </a:ext>
            </a:extLst>
          </p:cNvPr>
          <p:cNvSpPr/>
          <p:nvPr/>
        </p:nvSpPr>
        <p:spPr>
          <a:xfrm>
            <a:off x="4268895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89AD88E2-0BFC-854D-AD89-898EA6E7A840}"/>
              </a:ext>
            </a:extLst>
          </p:cNvPr>
          <p:cNvSpPr/>
          <p:nvPr/>
        </p:nvSpPr>
        <p:spPr>
          <a:xfrm>
            <a:off x="4268895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8CDA35CE-E17B-564A-BED2-6F8C8EA9DCC7}"/>
              </a:ext>
            </a:extLst>
          </p:cNvPr>
          <p:cNvCxnSpPr>
            <a:endCxn id="30" idx="0"/>
          </p:cNvCxnSpPr>
          <p:nvPr/>
        </p:nvCxnSpPr>
        <p:spPr>
          <a:xfrm>
            <a:off x="4383194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03CF2CB1-7180-5F47-B078-5E7F6D18FBDF}"/>
              </a:ext>
            </a:extLst>
          </p:cNvPr>
          <p:cNvCxnSpPr>
            <a:stCxn id="30" idx="4"/>
            <a:endCxn id="29" idx="0"/>
          </p:cNvCxnSpPr>
          <p:nvPr/>
        </p:nvCxnSpPr>
        <p:spPr>
          <a:xfrm>
            <a:off x="4383195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64098B40-C842-7A40-9619-825C65699FFF}"/>
              </a:ext>
            </a:extLst>
          </p:cNvPr>
          <p:cNvSpPr txBox="1"/>
          <p:nvPr/>
        </p:nvSpPr>
        <p:spPr>
          <a:xfrm>
            <a:off x="4114800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2763795-7E95-0649-BCBD-76EC386F07CD}"/>
              </a:ext>
            </a:extLst>
          </p:cNvPr>
          <p:cNvSpPr txBox="1"/>
          <p:nvPr/>
        </p:nvSpPr>
        <p:spPr>
          <a:xfrm>
            <a:off x="4114800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66F99095-57B8-3442-9644-4661D78154A4}"/>
              </a:ext>
            </a:extLst>
          </p:cNvPr>
          <p:cNvSpPr/>
          <p:nvPr/>
        </p:nvSpPr>
        <p:spPr>
          <a:xfrm>
            <a:off x="4268895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CD2F78F-8FF7-E141-B073-8EBBDB44402E}"/>
              </a:ext>
            </a:extLst>
          </p:cNvPr>
          <p:cNvCxnSpPr>
            <a:endCxn id="35" idx="0"/>
          </p:cNvCxnSpPr>
          <p:nvPr/>
        </p:nvCxnSpPr>
        <p:spPr>
          <a:xfrm>
            <a:off x="4383194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5B8BFFA0-23D5-3A44-A01A-1CE6A5FC4E8E}"/>
              </a:ext>
            </a:extLst>
          </p:cNvPr>
          <p:cNvSpPr txBox="1"/>
          <p:nvPr/>
        </p:nvSpPr>
        <p:spPr>
          <a:xfrm>
            <a:off x="4114800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C9EE0E65-C082-154E-B5A1-571C1EF867B1}"/>
              </a:ext>
            </a:extLst>
          </p:cNvPr>
          <p:cNvSpPr/>
          <p:nvPr/>
        </p:nvSpPr>
        <p:spPr>
          <a:xfrm>
            <a:off x="5181601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BAE423C2-8222-EA41-A047-CC7FEABE664E}"/>
              </a:ext>
            </a:extLst>
          </p:cNvPr>
          <p:cNvCxnSpPr>
            <a:endCxn id="38" idx="0"/>
          </p:cNvCxnSpPr>
          <p:nvPr/>
        </p:nvCxnSpPr>
        <p:spPr>
          <a:xfrm>
            <a:off x="4686300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14189540-703F-1A48-9F61-E59F1292B906}"/>
              </a:ext>
            </a:extLst>
          </p:cNvPr>
          <p:cNvSpPr/>
          <p:nvPr/>
        </p:nvSpPr>
        <p:spPr>
          <a:xfrm>
            <a:off x="5181601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FBEA8544-E004-4C45-BD17-6486104E598E}"/>
              </a:ext>
            </a:extLst>
          </p:cNvPr>
          <p:cNvSpPr/>
          <p:nvPr/>
        </p:nvSpPr>
        <p:spPr>
          <a:xfrm>
            <a:off x="5181601" y="26419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68CD1B2-988C-A941-80A1-E09279263D86}"/>
              </a:ext>
            </a:extLst>
          </p:cNvPr>
          <p:cNvCxnSpPr>
            <a:endCxn id="41" idx="0"/>
          </p:cNvCxnSpPr>
          <p:nvPr/>
        </p:nvCxnSpPr>
        <p:spPr>
          <a:xfrm>
            <a:off x="5295900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29A8E12A-2BFA-4741-880C-655CC068EFEC}"/>
              </a:ext>
            </a:extLst>
          </p:cNvPr>
          <p:cNvCxnSpPr>
            <a:stCxn id="41" idx="4"/>
            <a:endCxn id="40" idx="0"/>
          </p:cNvCxnSpPr>
          <p:nvPr/>
        </p:nvCxnSpPr>
        <p:spPr>
          <a:xfrm>
            <a:off x="5295901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600D2EFC-4FEA-974A-989B-E3C89BDD7885}"/>
              </a:ext>
            </a:extLst>
          </p:cNvPr>
          <p:cNvSpPr txBox="1"/>
          <p:nvPr/>
        </p:nvSpPr>
        <p:spPr>
          <a:xfrm>
            <a:off x="4991102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43E751-6C3E-8C4F-A7BA-41FC75EA1186}"/>
              </a:ext>
            </a:extLst>
          </p:cNvPr>
          <p:cNvSpPr txBox="1"/>
          <p:nvPr/>
        </p:nvSpPr>
        <p:spPr>
          <a:xfrm>
            <a:off x="4991102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B59B6E56-13DD-2148-A584-C4F8F5CFEFFB}"/>
              </a:ext>
            </a:extLst>
          </p:cNvPr>
          <p:cNvSpPr/>
          <p:nvPr/>
        </p:nvSpPr>
        <p:spPr>
          <a:xfrm>
            <a:off x="3557858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66591BC5-9CEE-AB4E-BEB3-5F2CF79FF7EE}"/>
              </a:ext>
            </a:extLst>
          </p:cNvPr>
          <p:cNvCxnSpPr>
            <a:endCxn id="46" idx="0"/>
          </p:cNvCxnSpPr>
          <p:nvPr/>
        </p:nvCxnSpPr>
        <p:spPr>
          <a:xfrm>
            <a:off x="3205020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Oval 47">
            <a:extLst>
              <a:ext uri="{FF2B5EF4-FFF2-40B4-BE49-F238E27FC236}">
                <a16:creationId xmlns:a16="http://schemas.microsoft.com/office/drawing/2014/main" id="{E0D759B2-652A-EE4F-B681-C6FE99B7B633}"/>
              </a:ext>
            </a:extLst>
          </p:cNvPr>
          <p:cNvSpPr/>
          <p:nvPr/>
        </p:nvSpPr>
        <p:spPr>
          <a:xfrm>
            <a:off x="3556726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F549F50-A8D0-944E-AB62-6331C0CE1B19}"/>
              </a:ext>
            </a:extLst>
          </p:cNvPr>
          <p:cNvCxnSpPr/>
          <p:nvPr/>
        </p:nvCxnSpPr>
        <p:spPr>
          <a:xfrm>
            <a:off x="3686748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AFF56100-48E0-DE43-8291-3AA93E2ADC6E}"/>
              </a:ext>
            </a:extLst>
          </p:cNvPr>
          <p:cNvSpPr/>
          <p:nvPr/>
        </p:nvSpPr>
        <p:spPr>
          <a:xfrm>
            <a:off x="3555593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F51D78B4-F369-0240-B884-6504F9178D9A}"/>
              </a:ext>
            </a:extLst>
          </p:cNvPr>
          <p:cNvSpPr/>
          <p:nvPr/>
        </p:nvSpPr>
        <p:spPr>
          <a:xfrm>
            <a:off x="3555594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CA067AE-6A7E-994A-A5A9-7870930E622F}"/>
              </a:ext>
            </a:extLst>
          </p:cNvPr>
          <p:cNvCxnSpPr>
            <a:stCxn id="48" idx="4"/>
            <a:endCxn id="50" idx="0"/>
          </p:cNvCxnSpPr>
          <p:nvPr/>
        </p:nvCxnSpPr>
        <p:spPr>
          <a:xfrm flipH="1">
            <a:off x="3669893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11962C1-DEFA-1D4D-97F6-D911165FFCF3}"/>
              </a:ext>
            </a:extLst>
          </p:cNvPr>
          <p:cNvCxnSpPr/>
          <p:nvPr/>
        </p:nvCxnSpPr>
        <p:spPr>
          <a:xfrm>
            <a:off x="3669893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7F0C4DA4-B5DF-4B4D-99D6-CA950FBB67BB}"/>
              </a:ext>
            </a:extLst>
          </p:cNvPr>
          <p:cNvSpPr txBox="1"/>
          <p:nvPr/>
        </p:nvSpPr>
        <p:spPr>
          <a:xfrm>
            <a:off x="3357459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2402D21-45B2-634A-B339-5F61E999DE47}"/>
              </a:ext>
            </a:extLst>
          </p:cNvPr>
          <p:cNvSpPr txBox="1"/>
          <p:nvPr/>
        </p:nvSpPr>
        <p:spPr>
          <a:xfrm>
            <a:off x="3384148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1F51836-693C-C74F-B05D-743926E42212}"/>
              </a:ext>
            </a:extLst>
          </p:cNvPr>
          <p:cNvSpPr txBox="1"/>
          <p:nvPr/>
        </p:nvSpPr>
        <p:spPr>
          <a:xfrm>
            <a:off x="3377216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85A66AC-5053-4B41-AF3C-532025DED01E}"/>
              </a:ext>
            </a:extLst>
          </p:cNvPr>
          <p:cNvSpPr txBox="1"/>
          <p:nvPr/>
        </p:nvSpPr>
        <p:spPr>
          <a:xfrm>
            <a:off x="3217676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518CB8FE-BA40-D042-A253-D10907AF8CA2}"/>
              </a:ext>
            </a:extLst>
          </p:cNvPr>
          <p:cNvSpPr/>
          <p:nvPr/>
        </p:nvSpPr>
        <p:spPr>
          <a:xfrm>
            <a:off x="3554462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8C584A4A-DD04-6743-AE91-E1E95A23CF65}"/>
              </a:ext>
            </a:extLst>
          </p:cNvPr>
          <p:cNvCxnSpPr/>
          <p:nvPr/>
        </p:nvCxnSpPr>
        <p:spPr>
          <a:xfrm>
            <a:off x="3668761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A81F33AD-D451-B745-BF36-D9B4F49110FB}"/>
              </a:ext>
            </a:extLst>
          </p:cNvPr>
          <p:cNvSpPr txBox="1"/>
          <p:nvPr/>
        </p:nvSpPr>
        <p:spPr>
          <a:xfrm>
            <a:off x="3368679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4A2CEEC0-AD0C-FB41-9277-2C5738317B50}"/>
              </a:ext>
            </a:extLst>
          </p:cNvPr>
          <p:cNvSpPr/>
          <p:nvPr/>
        </p:nvSpPr>
        <p:spPr>
          <a:xfrm>
            <a:off x="4947477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1F56DEFE-A623-4449-8A72-F93F654023CB}"/>
              </a:ext>
            </a:extLst>
          </p:cNvPr>
          <p:cNvSpPr/>
          <p:nvPr/>
        </p:nvSpPr>
        <p:spPr>
          <a:xfrm>
            <a:off x="4946344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A770493E-09C8-4345-8DE0-B433BCB94EA7}"/>
              </a:ext>
            </a:extLst>
          </p:cNvPr>
          <p:cNvSpPr/>
          <p:nvPr/>
        </p:nvSpPr>
        <p:spPr>
          <a:xfrm>
            <a:off x="4946345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CFE505B5-CF2C-6D42-8DDD-EAEB9071843D}"/>
              </a:ext>
            </a:extLst>
          </p:cNvPr>
          <p:cNvCxnSpPr>
            <a:stCxn id="61" idx="4"/>
            <a:endCxn id="62" idx="0"/>
          </p:cNvCxnSpPr>
          <p:nvPr/>
        </p:nvCxnSpPr>
        <p:spPr>
          <a:xfrm flipH="1">
            <a:off x="5060644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9A2BBE3C-DD7B-7B41-923C-3AFF0BEA0964}"/>
              </a:ext>
            </a:extLst>
          </p:cNvPr>
          <p:cNvCxnSpPr/>
          <p:nvPr/>
        </p:nvCxnSpPr>
        <p:spPr>
          <a:xfrm>
            <a:off x="5060644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Oval 65">
            <a:extLst>
              <a:ext uri="{FF2B5EF4-FFF2-40B4-BE49-F238E27FC236}">
                <a16:creationId xmlns:a16="http://schemas.microsoft.com/office/drawing/2014/main" id="{B9EA6327-D1EA-D444-8284-9D3C0456AA08}"/>
              </a:ext>
            </a:extLst>
          </p:cNvPr>
          <p:cNvSpPr/>
          <p:nvPr/>
        </p:nvSpPr>
        <p:spPr>
          <a:xfrm>
            <a:off x="4945213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1F852267-BFD7-C944-AE7E-9A72F3CEE274}"/>
              </a:ext>
            </a:extLst>
          </p:cNvPr>
          <p:cNvCxnSpPr/>
          <p:nvPr/>
        </p:nvCxnSpPr>
        <p:spPr>
          <a:xfrm>
            <a:off x="5059512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1B436B1F-F711-8743-9EFA-40F93AACA853}"/>
              </a:ext>
            </a:extLst>
          </p:cNvPr>
          <p:cNvSpPr txBox="1"/>
          <p:nvPr/>
        </p:nvSpPr>
        <p:spPr>
          <a:xfrm>
            <a:off x="4748210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5611791F-AD0B-9D41-8CB1-4CB278F86F56}"/>
              </a:ext>
            </a:extLst>
          </p:cNvPr>
          <p:cNvSpPr txBox="1"/>
          <p:nvPr/>
        </p:nvSpPr>
        <p:spPr>
          <a:xfrm>
            <a:off x="4759430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6F9EBE9-F2F6-0048-AA9C-2F86ECA1C0A5}"/>
              </a:ext>
            </a:extLst>
          </p:cNvPr>
          <p:cNvSpPr txBox="1"/>
          <p:nvPr/>
        </p:nvSpPr>
        <p:spPr>
          <a:xfrm>
            <a:off x="4774899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1B224944-E642-6E48-BA0E-972F87215C63}"/>
              </a:ext>
            </a:extLst>
          </p:cNvPr>
          <p:cNvCxnSpPr>
            <a:endCxn id="61" idx="1"/>
          </p:cNvCxnSpPr>
          <p:nvPr/>
        </p:nvCxnSpPr>
        <p:spPr>
          <a:xfrm>
            <a:off x="4478684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6B3A3CC0-0CE9-984B-A821-1AD7FB72996D}"/>
              </a:ext>
            </a:extLst>
          </p:cNvPr>
          <p:cNvSpPr txBox="1"/>
          <p:nvPr/>
        </p:nvSpPr>
        <p:spPr>
          <a:xfrm>
            <a:off x="4522190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FF0FFA78-4186-2840-8D53-FF652BF43260}"/>
              </a:ext>
            </a:extLst>
          </p:cNvPr>
          <p:cNvSpPr txBox="1"/>
          <p:nvPr/>
        </p:nvSpPr>
        <p:spPr>
          <a:xfrm>
            <a:off x="5560906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C998480-4243-7E48-A570-1FC5E2A8E9E5}"/>
              </a:ext>
            </a:extLst>
          </p:cNvPr>
          <p:cNvSpPr txBox="1"/>
          <p:nvPr/>
        </p:nvSpPr>
        <p:spPr>
          <a:xfrm>
            <a:off x="4763679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36091C95-8953-6743-B585-AA8D4C20E9B5}"/>
              </a:ext>
            </a:extLst>
          </p:cNvPr>
          <p:cNvSpPr/>
          <p:nvPr/>
        </p:nvSpPr>
        <p:spPr>
          <a:xfrm>
            <a:off x="2516021" y="40617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A3027BBA-922D-4349-8D0B-295552DC152E}"/>
              </a:ext>
            </a:extLst>
          </p:cNvPr>
          <p:cNvSpPr/>
          <p:nvPr/>
        </p:nvSpPr>
        <p:spPr>
          <a:xfrm>
            <a:off x="2516021" y="33439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6D95C85D-6AE1-A14C-8415-3180F4506EA6}"/>
              </a:ext>
            </a:extLst>
          </p:cNvPr>
          <p:cNvCxnSpPr>
            <a:endCxn id="76" idx="0"/>
          </p:cNvCxnSpPr>
          <p:nvPr/>
        </p:nvCxnSpPr>
        <p:spPr>
          <a:xfrm flipH="1">
            <a:off x="2630321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2F1B46FD-8FBE-AC43-9C71-4E641B382FBA}"/>
              </a:ext>
            </a:extLst>
          </p:cNvPr>
          <p:cNvCxnSpPr>
            <a:stCxn id="76" idx="4"/>
            <a:endCxn id="75" idx="0"/>
          </p:cNvCxnSpPr>
          <p:nvPr/>
        </p:nvCxnSpPr>
        <p:spPr>
          <a:xfrm>
            <a:off x="2630321" y="357251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>
            <a:extLst>
              <a:ext uri="{FF2B5EF4-FFF2-40B4-BE49-F238E27FC236}">
                <a16:creationId xmlns:a16="http://schemas.microsoft.com/office/drawing/2014/main" id="{81CD05F0-88B0-B040-AAE0-09B11D078243}"/>
              </a:ext>
            </a:extLst>
          </p:cNvPr>
          <p:cNvSpPr txBox="1"/>
          <p:nvPr/>
        </p:nvSpPr>
        <p:spPr>
          <a:xfrm>
            <a:off x="2515134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A33C4AF2-FF64-1A44-8CE0-CE3AF10E0DC5}"/>
              </a:ext>
            </a:extLst>
          </p:cNvPr>
          <p:cNvSpPr txBox="1"/>
          <p:nvPr/>
        </p:nvSpPr>
        <p:spPr>
          <a:xfrm>
            <a:off x="2301105" y="36324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C4188B2A-A294-5F41-80F7-E1610EE9A00D}"/>
              </a:ext>
            </a:extLst>
          </p:cNvPr>
          <p:cNvSpPr/>
          <p:nvPr/>
        </p:nvSpPr>
        <p:spPr>
          <a:xfrm>
            <a:off x="2514600" y="474869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3BF88847-2C2F-FE4F-A339-29681E6C2D81}"/>
              </a:ext>
            </a:extLst>
          </p:cNvPr>
          <p:cNvSpPr/>
          <p:nvPr/>
        </p:nvSpPr>
        <p:spPr>
          <a:xfrm>
            <a:off x="2514601" y="53623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EA5D1A1C-BB46-E441-81BF-9E347D857278}"/>
              </a:ext>
            </a:extLst>
          </p:cNvPr>
          <p:cNvCxnSpPr>
            <a:endCxn id="81" idx="0"/>
          </p:cNvCxnSpPr>
          <p:nvPr/>
        </p:nvCxnSpPr>
        <p:spPr>
          <a:xfrm flipH="1">
            <a:off x="2628900" y="4291584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6482C39B-7249-E34B-93FC-5F9154D67D34}"/>
              </a:ext>
            </a:extLst>
          </p:cNvPr>
          <p:cNvCxnSpPr/>
          <p:nvPr/>
        </p:nvCxnSpPr>
        <p:spPr>
          <a:xfrm>
            <a:off x="2628900" y="497729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TextBox 84">
            <a:extLst>
              <a:ext uri="{FF2B5EF4-FFF2-40B4-BE49-F238E27FC236}">
                <a16:creationId xmlns:a16="http://schemas.microsoft.com/office/drawing/2014/main" id="{189D48C9-D21D-D147-9477-1BD4D12EF0AA}"/>
              </a:ext>
            </a:extLst>
          </p:cNvPr>
          <p:cNvSpPr txBox="1"/>
          <p:nvPr/>
        </p:nvSpPr>
        <p:spPr>
          <a:xfrm>
            <a:off x="2343155" y="50165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C3EA305-C877-7445-9522-986B920E401C}"/>
              </a:ext>
            </a:extLst>
          </p:cNvPr>
          <p:cNvSpPr txBox="1"/>
          <p:nvPr/>
        </p:nvSpPr>
        <p:spPr>
          <a:xfrm>
            <a:off x="2343155" y="434563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6C9D0072-F3DB-2C40-8419-53404641AA96}"/>
              </a:ext>
            </a:extLst>
          </p:cNvPr>
          <p:cNvSpPr/>
          <p:nvPr/>
        </p:nvSpPr>
        <p:spPr>
          <a:xfrm>
            <a:off x="5791201" y="33598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A52A4DDC-E2F8-4C47-83F3-0ED3113599BD}"/>
              </a:ext>
            </a:extLst>
          </p:cNvPr>
          <p:cNvCxnSpPr>
            <a:stCxn id="41" idx="5"/>
          </p:cNvCxnSpPr>
          <p:nvPr/>
        </p:nvCxnSpPr>
        <p:spPr>
          <a:xfrm>
            <a:off x="5376722" y="2837111"/>
            <a:ext cx="528779" cy="51572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Oval 88">
            <a:extLst>
              <a:ext uri="{FF2B5EF4-FFF2-40B4-BE49-F238E27FC236}">
                <a16:creationId xmlns:a16="http://schemas.microsoft.com/office/drawing/2014/main" id="{1D33BB59-39ED-304B-AB56-2C0DD4EDFE15}"/>
              </a:ext>
            </a:extLst>
          </p:cNvPr>
          <p:cNvSpPr/>
          <p:nvPr/>
        </p:nvSpPr>
        <p:spPr>
          <a:xfrm>
            <a:off x="5790069" y="39814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428FB8B4-E594-9245-95FA-0787882B15A0}"/>
              </a:ext>
            </a:extLst>
          </p:cNvPr>
          <p:cNvCxnSpPr/>
          <p:nvPr/>
        </p:nvCxnSpPr>
        <p:spPr>
          <a:xfrm>
            <a:off x="5904368" y="359644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Box 90">
            <a:extLst>
              <a:ext uri="{FF2B5EF4-FFF2-40B4-BE49-F238E27FC236}">
                <a16:creationId xmlns:a16="http://schemas.microsoft.com/office/drawing/2014/main" id="{FEF6E4BD-C23F-AD4C-9832-C3BE24BA5F5B}"/>
              </a:ext>
            </a:extLst>
          </p:cNvPr>
          <p:cNvSpPr txBox="1"/>
          <p:nvPr/>
        </p:nvSpPr>
        <p:spPr>
          <a:xfrm>
            <a:off x="5393068" y="300335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CC888D3-A367-334C-A121-E34FCC4D682B}"/>
              </a:ext>
            </a:extLst>
          </p:cNvPr>
          <p:cNvSpPr txBox="1"/>
          <p:nvPr/>
        </p:nvSpPr>
        <p:spPr>
          <a:xfrm>
            <a:off x="5604286" y="36007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2EEAA9FE-351E-7549-AB5B-AF7A8CDCB113}"/>
              </a:ext>
            </a:extLst>
          </p:cNvPr>
          <p:cNvSpPr>
            <a:spLocks noChangeAspect="1"/>
          </p:cNvSpPr>
          <p:nvPr/>
        </p:nvSpPr>
        <p:spPr>
          <a:xfrm>
            <a:off x="4343400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038E3B6-22D6-A743-B548-F638A04B0B3E}"/>
              </a:ext>
            </a:extLst>
          </p:cNvPr>
          <p:cNvSpPr txBox="1"/>
          <p:nvPr/>
        </p:nvSpPr>
        <p:spPr>
          <a:xfrm>
            <a:off x="4322164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F9A4B47D-A558-1C44-ACE7-7FD622B22665}"/>
              </a:ext>
            </a:extLst>
          </p:cNvPr>
          <p:cNvSpPr txBox="1"/>
          <p:nvPr/>
        </p:nvSpPr>
        <p:spPr>
          <a:xfrm>
            <a:off x="1981199" y="0"/>
            <a:ext cx="5246639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400" spc="8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panama</a:t>
            </a:r>
            <a:r>
              <a:rPr lang="en-US" sz="3400" b="1" spc="800" dirty="0" err="1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</a:t>
            </a:r>
            <a:r>
              <a:rPr lang="en-US" sz="3400" spc="800" dirty="0" err="1">
                <a:latin typeface="Consolas" panose="020B0609020204030204" pitchFamily="49" charset="0"/>
                <a:cs typeface="Consolas" panose="020B0609020204030204" pitchFamily="49" charset="0"/>
              </a:rPr>
              <a:t>anas</a:t>
            </a:r>
            <a:endParaRPr lang="en-US" sz="3400" spc="8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7BF43347-B0CF-4C49-85D9-0F54C09AF5F6}"/>
              </a:ext>
            </a:extLst>
          </p:cNvPr>
          <p:cNvSpPr txBox="1"/>
          <p:nvPr/>
        </p:nvSpPr>
        <p:spPr>
          <a:xfrm>
            <a:off x="5790069" y="4358313"/>
            <a:ext cx="3070673" cy="138499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latin typeface="Optima" panose="02000503060000020004" pitchFamily="2" charset="0"/>
              </a:rPr>
              <a:t>Pattern    Positions</a:t>
            </a:r>
          </a:p>
          <a:p>
            <a:pPr algn="ctr"/>
            <a:endParaRPr lang="en-US" sz="2800" b="1" dirty="0">
              <a:latin typeface="Optima" panose="02000503060000020004" pitchFamily="2" charset="0"/>
            </a:endParaRP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pan		0</a:t>
            </a:r>
          </a:p>
        </p:txBody>
      </p:sp>
    </p:spTree>
    <p:extLst>
      <p:ext uri="{BB962C8B-B14F-4D97-AF65-F5344CB8AC3E}">
        <p14:creationId xmlns:p14="http://schemas.microsoft.com/office/powerpoint/2010/main" val="940371700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54992ED-EFEB-F842-87CB-2146E58B5B6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2326895F-4644-BE46-AACA-C63BB9787155}"/>
              </a:ext>
            </a:extLst>
          </p:cNvPr>
          <p:cNvSpPr/>
          <p:nvPr/>
        </p:nvSpPr>
        <p:spPr>
          <a:xfrm>
            <a:off x="3009899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A4711706-8DB7-C547-927C-7B7CE59AFC03}"/>
              </a:ext>
            </a:extLst>
          </p:cNvPr>
          <p:cNvSpPr/>
          <p:nvPr/>
        </p:nvSpPr>
        <p:spPr>
          <a:xfrm>
            <a:off x="3250687" y="2031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59E7174-9530-3D4F-9032-825A62550E73}"/>
              </a:ext>
            </a:extLst>
          </p:cNvPr>
          <p:cNvSpPr/>
          <p:nvPr/>
        </p:nvSpPr>
        <p:spPr>
          <a:xfrm>
            <a:off x="3009899" y="263793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94273714-3867-B347-8C81-B8557417EE9C}"/>
              </a:ext>
            </a:extLst>
          </p:cNvPr>
          <p:cNvCxnSpPr>
            <a:stCxn id="4" idx="3"/>
            <a:endCxn id="5" idx="0"/>
          </p:cNvCxnSpPr>
          <p:nvPr/>
        </p:nvCxnSpPr>
        <p:spPr>
          <a:xfrm flipH="1">
            <a:off x="3124199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AFB87C8-258D-0641-9504-88ED4D0EAD27}"/>
              </a:ext>
            </a:extLst>
          </p:cNvPr>
          <p:cNvCxnSpPr>
            <a:stCxn id="5" idx="4"/>
            <a:endCxn id="3" idx="0"/>
          </p:cNvCxnSpPr>
          <p:nvPr/>
        </p:nvCxnSpPr>
        <p:spPr>
          <a:xfrm>
            <a:off x="3124199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03BE61ED-805F-924B-9073-FAC84C326523}"/>
              </a:ext>
            </a:extLst>
          </p:cNvPr>
          <p:cNvSpPr txBox="1"/>
          <p:nvPr/>
        </p:nvSpPr>
        <p:spPr>
          <a:xfrm>
            <a:off x="3357459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24A9686-1194-884A-9E00-0B066507B87B}"/>
              </a:ext>
            </a:extLst>
          </p:cNvPr>
          <p:cNvSpPr txBox="1"/>
          <p:nvPr/>
        </p:nvSpPr>
        <p:spPr>
          <a:xfrm>
            <a:off x="2819400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B7E995E-2EED-A540-B801-4D668B6E831A}"/>
              </a:ext>
            </a:extLst>
          </p:cNvPr>
          <p:cNvSpPr txBox="1"/>
          <p:nvPr/>
        </p:nvSpPr>
        <p:spPr>
          <a:xfrm>
            <a:off x="2819400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851986D-A8B0-E147-8EBF-4CA554B37220}"/>
              </a:ext>
            </a:extLst>
          </p:cNvPr>
          <p:cNvCxnSpPr>
            <a:endCxn id="4" idx="7"/>
          </p:cNvCxnSpPr>
          <p:nvPr/>
        </p:nvCxnSpPr>
        <p:spPr>
          <a:xfrm flipH="1">
            <a:off x="3445808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98422B58-D06D-FE4E-97B9-F7B618ADEB3F}"/>
              </a:ext>
            </a:extLst>
          </p:cNvPr>
          <p:cNvSpPr/>
          <p:nvPr/>
        </p:nvSpPr>
        <p:spPr>
          <a:xfrm>
            <a:off x="4268895" y="3351094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CCC0E386-4096-974B-8FDF-3785B0B345D5}"/>
              </a:ext>
            </a:extLst>
          </p:cNvPr>
          <p:cNvSpPr/>
          <p:nvPr/>
        </p:nvSpPr>
        <p:spPr>
          <a:xfrm>
            <a:off x="4268894" y="2026587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E758DE0-457B-BA48-98D9-C9B322AE6AF9}"/>
              </a:ext>
            </a:extLst>
          </p:cNvPr>
          <p:cNvCxnSpPr>
            <a:endCxn id="13" idx="0"/>
          </p:cNvCxnSpPr>
          <p:nvPr/>
        </p:nvCxnSpPr>
        <p:spPr>
          <a:xfrm flipH="1">
            <a:off x="4383194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F745D3EB-0E8C-F54F-8271-41BC32C8A26D}"/>
              </a:ext>
            </a:extLst>
          </p:cNvPr>
          <p:cNvSpPr/>
          <p:nvPr/>
        </p:nvSpPr>
        <p:spPr>
          <a:xfrm>
            <a:off x="4268895" y="2633210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4A373B17-1471-7642-AC66-B95DBD9D9E21}"/>
              </a:ext>
            </a:extLst>
          </p:cNvPr>
          <p:cNvCxnSpPr>
            <a:stCxn id="13" idx="4"/>
            <a:endCxn id="15" idx="0"/>
          </p:cNvCxnSpPr>
          <p:nvPr/>
        </p:nvCxnSpPr>
        <p:spPr>
          <a:xfrm>
            <a:off x="4383194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8D7670F3-B815-D442-93C1-9942EC64A78E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>
            <a:off x="4383195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AAA98C5D-1EE6-D140-8079-848A99B505BC}"/>
              </a:ext>
            </a:extLst>
          </p:cNvPr>
          <p:cNvSpPr txBox="1"/>
          <p:nvPr/>
        </p:nvSpPr>
        <p:spPr>
          <a:xfrm>
            <a:off x="4207175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E4B55E5-A2B1-0744-BFBB-0E377D5081C6}"/>
              </a:ext>
            </a:extLst>
          </p:cNvPr>
          <p:cNvSpPr txBox="1"/>
          <p:nvPr/>
        </p:nvSpPr>
        <p:spPr>
          <a:xfrm>
            <a:off x="4114800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A6FC729-C726-D84C-9CF9-D67B82C88272}"/>
              </a:ext>
            </a:extLst>
          </p:cNvPr>
          <p:cNvSpPr txBox="1"/>
          <p:nvPr/>
        </p:nvSpPr>
        <p:spPr>
          <a:xfrm>
            <a:off x="4114800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9F7AC29-C80C-7242-B4D5-9E7C17ABE489}"/>
              </a:ext>
            </a:extLst>
          </p:cNvPr>
          <p:cNvSpPr/>
          <p:nvPr/>
        </p:nvSpPr>
        <p:spPr>
          <a:xfrm>
            <a:off x="6324601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17C9B89-64E8-7747-A933-20F5DEB49CA1}"/>
              </a:ext>
            </a:extLst>
          </p:cNvPr>
          <p:cNvSpPr/>
          <p:nvPr/>
        </p:nvSpPr>
        <p:spPr>
          <a:xfrm>
            <a:off x="6324600" y="20148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E5D123BA-E537-624A-9D13-5C5F63C3EC54}"/>
              </a:ext>
            </a:extLst>
          </p:cNvPr>
          <p:cNvSpPr/>
          <p:nvPr/>
        </p:nvSpPr>
        <p:spPr>
          <a:xfrm>
            <a:off x="6324601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271C7DD8-31CA-7942-99AE-8B3EF659CB94}"/>
              </a:ext>
            </a:extLst>
          </p:cNvPr>
          <p:cNvCxnSpPr>
            <a:stCxn id="22" idx="4"/>
            <a:endCxn id="23" idx="0"/>
          </p:cNvCxnSpPr>
          <p:nvPr/>
        </p:nvCxnSpPr>
        <p:spPr>
          <a:xfrm>
            <a:off x="6438900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B2A7C471-FF5A-4147-B85C-23FDF161A374}"/>
              </a:ext>
            </a:extLst>
          </p:cNvPr>
          <p:cNvCxnSpPr>
            <a:stCxn id="23" idx="4"/>
            <a:endCxn id="21" idx="0"/>
          </p:cNvCxnSpPr>
          <p:nvPr/>
        </p:nvCxnSpPr>
        <p:spPr>
          <a:xfrm>
            <a:off x="6438901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AB6159AD-A45B-8042-BA56-3FBB01118ED8}"/>
              </a:ext>
            </a:extLst>
          </p:cNvPr>
          <p:cNvSpPr txBox="1"/>
          <p:nvPr/>
        </p:nvSpPr>
        <p:spPr>
          <a:xfrm>
            <a:off x="6134102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58C134D-7384-084A-B296-FD66CC359D4A}"/>
              </a:ext>
            </a:extLst>
          </p:cNvPr>
          <p:cNvSpPr txBox="1"/>
          <p:nvPr/>
        </p:nvSpPr>
        <p:spPr>
          <a:xfrm>
            <a:off x="6134102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C3D8897-DB90-E747-800C-E2559F085236}"/>
              </a:ext>
            </a:extLst>
          </p:cNvPr>
          <p:cNvCxnSpPr>
            <a:endCxn id="22" idx="0"/>
          </p:cNvCxnSpPr>
          <p:nvPr/>
        </p:nvCxnSpPr>
        <p:spPr>
          <a:xfrm>
            <a:off x="4686300" y="1267641"/>
            <a:ext cx="1752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55E731DA-9D1E-834B-8007-1664EF87A120}"/>
              </a:ext>
            </a:extLst>
          </p:cNvPr>
          <p:cNvSpPr/>
          <p:nvPr/>
        </p:nvSpPr>
        <p:spPr>
          <a:xfrm>
            <a:off x="4268895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89AD88E2-0BFC-854D-AD89-898EA6E7A840}"/>
              </a:ext>
            </a:extLst>
          </p:cNvPr>
          <p:cNvSpPr/>
          <p:nvPr/>
        </p:nvSpPr>
        <p:spPr>
          <a:xfrm>
            <a:off x="4268895" y="3971244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8CDA35CE-E17B-564A-BED2-6F8C8EA9DCC7}"/>
              </a:ext>
            </a:extLst>
          </p:cNvPr>
          <p:cNvCxnSpPr>
            <a:endCxn id="30" idx="0"/>
          </p:cNvCxnSpPr>
          <p:nvPr/>
        </p:nvCxnSpPr>
        <p:spPr>
          <a:xfrm>
            <a:off x="4383194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03CF2CB1-7180-5F47-B078-5E7F6D18FBDF}"/>
              </a:ext>
            </a:extLst>
          </p:cNvPr>
          <p:cNvCxnSpPr>
            <a:stCxn id="30" idx="4"/>
            <a:endCxn id="29" idx="0"/>
          </p:cNvCxnSpPr>
          <p:nvPr/>
        </p:nvCxnSpPr>
        <p:spPr>
          <a:xfrm>
            <a:off x="4383195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64098B40-C842-7A40-9619-825C65699FFF}"/>
              </a:ext>
            </a:extLst>
          </p:cNvPr>
          <p:cNvSpPr txBox="1"/>
          <p:nvPr/>
        </p:nvSpPr>
        <p:spPr>
          <a:xfrm>
            <a:off x="4114800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2763795-7E95-0649-BCBD-76EC386F07CD}"/>
              </a:ext>
            </a:extLst>
          </p:cNvPr>
          <p:cNvSpPr txBox="1"/>
          <p:nvPr/>
        </p:nvSpPr>
        <p:spPr>
          <a:xfrm>
            <a:off x="4114800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66F99095-57B8-3442-9644-4661D78154A4}"/>
              </a:ext>
            </a:extLst>
          </p:cNvPr>
          <p:cNvSpPr/>
          <p:nvPr/>
        </p:nvSpPr>
        <p:spPr>
          <a:xfrm>
            <a:off x="4268895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CD2F78F-8FF7-E141-B073-8EBBDB44402E}"/>
              </a:ext>
            </a:extLst>
          </p:cNvPr>
          <p:cNvCxnSpPr>
            <a:endCxn id="35" idx="0"/>
          </p:cNvCxnSpPr>
          <p:nvPr/>
        </p:nvCxnSpPr>
        <p:spPr>
          <a:xfrm>
            <a:off x="4383194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5B8BFFA0-23D5-3A44-A01A-1CE6A5FC4E8E}"/>
              </a:ext>
            </a:extLst>
          </p:cNvPr>
          <p:cNvSpPr txBox="1"/>
          <p:nvPr/>
        </p:nvSpPr>
        <p:spPr>
          <a:xfrm>
            <a:off x="4114800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C9EE0E65-C082-154E-B5A1-571C1EF867B1}"/>
              </a:ext>
            </a:extLst>
          </p:cNvPr>
          <p:cNvSpPr/>
          <p:nvPr/>
        </p:nvSpPr>
        <p:spPr>
          <a:xfrm>
            <a:off x="5181601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BAE423C2-8222-EA41-A047-CC7FEABE664E}"/>
              </a:ext>
            </a:extLst>
          </p:cNvPr>
          <p:cNvCxnSpPr>
            <a:endCxn id="38" idx="0"/>
          </p:cNvCxnSpPr>
          <p:nvPr/>
        </p:nvCxnSpPr>
        <p:spPr>
          <a:xfrm>
            <a:off x="4686300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14189540-703F-1A48-9F61-E59F1292B906}"/>
              </a:ext>
            </a:extLst>
          </p:cNvPr>
          <p:cNvSpPr/>
          <p:nvPr/>
        </p:nvSpPr>
        <p:spPr>
          <a:xfrm>
            <a:off x="5181601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FBEA8544-E004-4C45-BD17-6486104E598E}"/>
              </a:ext>
            </a:extLst>
          </p:cNvPr>
          <p:cNvSpPr/>
          <p:nvPr/>
        </p:nvSpPr>
        <p:spPr>
          <a:xfrm>
            <a:off x="5181601" y="26419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68CD1B2-988C-A941-80A1-E09279263D86}"/>
              </a:ext>
            </a:extLst>
          </p:cNvPr>
          <p:cNvCxnSpPr>
            <a:endCxn id="41" idx="0"/>
          </p:cNvCxnSpPr>
          <p:nvPr/>
        </p:nvCxnSpPr>
        <p:spPr>
          <a:xfrm>
            <a:off x="5295900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29A8E12A-2BFA-4741-880C-655CC068EFEC}"/>
              </a:ext>
            </a:extLst>
          </p:cNvPr>
          <p:cNvCxnSpPr>
            <a:stCxn id="41" idx="4"/>
            <a:endCxn id="40" idx="0"/>
          </p:cNvCxnSpPr>
          <p:nvPr/>
        </p:nvCxnSpPr>
        <p:spPr>
          <a:xfrm>
            <a:off x="5295901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600D2EFC-4FEA-974A-989B-E3C89BDD7885}"/>
              </a:ext>
            </a:extLst>
          </p:cNvPr>
          <p:cNvSpPr txBox="1"/>
          <p:nvPr/>
        </p:nvSpPr>
        <p:spPr>
          <a:xfrm>
            <a:off x="4991102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43E751-6C3E-8C4F-A7BA-41FC75EA1186}"/>
              </a:ext>
            </a:extLst>
          </p:cNvPr>
          <p:cNvSpPr txBox="1"/>
          <p:nvPr/>
        </p:nvSpPr>
        <p:spPr>
          <a:xfrm>
            <a:off x="4991102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B59B6E56-13DD-2148-A584-C4F8F5CFEFFB}"/>
              </a:ext>
            </a:extLst>
          </p:cNvPr>
          <p:cNvSpPr/>
          <p:nvPr/>
        </p:nvSpPr>
        <p:spPr>
          <a:xfrm>
            <a:off x="3557858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66591BC5-9CEE-AB4E-BEB3-5F2CF79FF7EE}"/>
              </a:ext>
            </a:extLst>
          </p:cNvPr>
          <p:cNvCxnSpPr>
            <a:endCxn id="46" idx="0"/>
          </p:cNvCxnSpPr>
          <p:nvPr/>
        </p:nvCxnSpPr>
        <p:spPr>
          <a:xfrm>
            <a:off x="3205020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Oval 47">
            <a:extLst>
              <a:ext uri="{FF2B5EF4-FFF2-40B4-BE49-F238E27FC236}">
                <a16:creationId xmlns:a16="http://schemas.microsoft.com/office/drawing/2014/main" id="{E0D759B2-652A-EE4F-B681-C6FE99B7B633}"/>
              </a:ext>
            </a:extLst>
          </p:cNvPr>
          <p:cNvSpPr/>
          <p:nvPr/>
        </p:nvSpPr>
        <p:spPr>
          <a:xfrm>
            <a:off x="3556726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F549F50-A8D0-944E-AB62-6331C0CE1B19}"/>
              </a:ext>
            </a:extLst>
          </p:cNvPr>
          <p:cNvCxnSpPr/>
          <p:nvPr/>
        </p:nvCxnSpPr>
        <p:spPr>
          <a:xfrm>
            <a:off x="3686748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AFF56100-48E0-DE43-8291-3AA93E2ADC6E}"/>
              </a:ext>
            </a:extLst>
          </p:cNvPr>
          <p:cNvSpPr/>
          <p:nvPr/>
        </p:nvSpPr>
        <p:spPr>
          <a:xfrm>
            <a:off x="3555593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F51D78B4-F369-0240-B884-6504F9178D9A}"/>
              </a:ext>
            </a:extLst>
          </p:cNvPr>
          <p:cNvSpPr/>
          <p:nvPr/>
        </p:nvSpPr>
        <p:spPr>
          <a:xfrm>
            <a:off x="3555594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CA067AE-6A7E-994A-A5A9-7870930E622F}"/>
              </a:ext>
            </a:extLst>
          </p:cNvPr>
          <p:cNvCxnSpPr>
            <a:stCxn id="48" idx="4"/>
            <a:endCxn id="50" idx="0"/>
          </p:cNvCxnSpPr>
          <p:nvPr/>
        </p:nvCxnSpPr>
        <p:spPr>
          <a:xfrm flipH="1">
            <a:off x="3669893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11962C1-DEFA-1D4D-97F6-D911165FFCF3}"/>
              </a:ext>
            </a:extLst>
          </p:cNvPr>
          <p:cNvCxnSpPr/>
          <p:nvPr/>
        </p:nvCxnSpPr>
        <p:spPr>
          <a:xfrm>
            <a:off x="3669893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7F0C4DA4-B5DF-4B4D-99D6-CA950FBB67BB}"/>
              </a:ext>
            </a:extLst>
          </p:cNvPr>
          <p:cNvSpPr txBox="1"/>
          <p:nvPr/>
        </p:nvSpPr>
        <p:spPr>
          <a:xfrm>
            <a:off x="3357459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2402D21-45B2-634A-B339-5F61E999DE47}"/>
              </a:ext>
            </a:extLst>
          </p:cNvPr>
          <p:cNvSpPr txBox="1"/>
          <p:nvPr/>
        </p:nvSpPr>
        <p:spPr>
          <a:xfrm>
            <a:off x="3384148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1F51836-693C-C74F-B05D-743926E42212}"/>
              </a:ext>
            </a:extLst>
          </p:cNvPr>
          <p:cNvSpPr txBox="1"/>
          <p:nvPr/>
        </p:nvSpPr>
        <p:spPr>
          <a:xfrm>
            <a:off x="3377216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85A66AC-5053-4B41-AF3C-532025DED01E}"/>
              </a:ext>
            </a:extLst>
          </p:cNvPr>
          <p:cNvSpPr txBox="1"/>
          <p:nvPr/>
        </p:nvSpPr>
        <p:spPr>
          <a:xfrm>
            <a:off x="3217676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518CB8FE-BA40-D042-A253-D10907AF8CA2}"/>
              </a:ext>
            </a:extLst>
          </p:cNvPr>
          <p:cNvSpPr/>
          <p:nvPr/>
        </p:nvSpPr>
        <p:spPr>
          <a:xfrm>
            <a:off x="3554462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8C584A4A-DD04-6743-AE91-E1E95A23CF65}"/>
              </a:ext>
            </a:extLst>
          </p:cNvPr>
          <p:cNvCxnSpPr/>
          <p:nvPr/>
        </p:nvCxnSpPr>
        <p:spPr>
          <a:xfrm>
            <a:off x="3668761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A81F33AD-D451-B745-BF36-D9B4F49110FB}"/>
              </a:ext>
            </a:extLst>
          </p:cNvPr>
          <p:cNvSpPr txBox="1"/>
          <p:nvPr/>
        </p:nvSpPr>
        <p:spPr>
          <a:xfrm>
            <a:off x="3368679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4A2CEEC0-AD0C-FB41-9277-2C5738317B50}"/>
              </a:ext>
            </a:extLst>
          </p:cNvPr>
          <p:cNvSpPr/>
          <p:nvPr/>
        </p:nvSpPr>
        <p:spPr>
          <a:xfrm>
            <a:off x="4947477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1F56DEFE-A623-4449-8A72-F93F654023CB}"/>
              </a:ext>
            </a:extLst>
          </p:cNvPr>
          <p:cNvSpPr/>
          <p:nvPr/>
        </p:nvSpPr>
        <p:spPr>
          <a:xfrm>
            <a:off x="4946344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A770493E-09C8-4345-8DE0-B433BCB94EA7}"/>
              </a:ext>
            </a:extLst>
          </p:cNvPr>
          <p:cNvSpPr/>
          <p:nvPr/>
        </p:nvSpPr>
        <p:spPr>
          <a:xfrm>
            <a:off x="4946345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CFE505B5-CF2C-6D42-8DDD-EAEB9071843D}"/>
              </a:ext>
            </a:extLst>
          </p:cNvPr>
          <p:cNvCxnSpPr>
            <a:stCxn id="61" idx="4"/>
            <a:endCxn id="62" idx="0"/>
          </p:cNvCxnSpPr>
          <p:nvPr/>
        </p:nvCxnSpPr>
        <p:spPr>
          <a:xfrm flipH="1">
            <a:off x="5060644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9A2BBE3C-DD7B-7B41-923C-3AFF0BEA0964}"/>
              </a:ext>
            </a:extLst>
          </p:cNvPr>
          <p:cNvCxnSpPr/>
          <p:nvPr/>
        </p:nvCxnSpPr>
        <p:spPr>
          <a:xfrm>
            <a:off x="5060644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Oval 65">
            <a:extLst>
              <a:ext uri="{FF2B5EF4-FFF2-40B4-BE49-F238E27FC236}">
                <a16:creationId xmlns:a16="http://schemas.microsoft.com/office/drawing/2014/main" id="{B9EA6327-D1EA-D444-8284-9D3C0456AA08}"/>
              </a:ext>
            </a:extLst>
          </p:cNvPr>
          <p:cNvSpPr/>
          <p:nvPr/>
        </p:nvSpPr>
        <p:spPr>
          <a:xfrm>
            <a:off x="4945213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1F852267-BFD7-C944-AE7E-9A72F3CEE274}"/>
              </a:ext>
            </a:extLst>
          </p:cNvPr>
          <p:cNvCxnSpPr/>
          <p:nvPr/>
        </p:nvCxnSpPr>
        <p:spPr>
          <a:xfrm>
            <a:off x="5059512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1B436B1F-F711-8743-9EFA-40F93AACA853}"/>
              </a:ext>
            </a:extLst>
          </p:cNvPr>
          <p:cNvSpPr txBox="1"/>
          <p:nvPr/>
        </p:nvSpPr>
        <p:spPr>
          <a:xfrm>
            <a:off x="4748210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5611791F-AD0B-9D41-8CB1-4CB278F86F56}"/>
              </a:ext>
            </a:extLst>
          </p:cNvPr>
          <p:cNvSpPr txBox="1"/>
          <p:nvPr/>
        </p:nvSpPr>
        <p:spPr>
          <a:xfrm>
            <a:off x="4759430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6F9EBE9-F2F6-0048-AA9C-2F86ECA1C0A5}"/>
              </a:ext>
            </a:extLst>
          </p:cNvPr>
          <p:cNvSpPr txBox="1"/>
          <p:nvPr/>
        </p:nvSpPr>
        <p:spPr>
          <a:xfrm>
            <a:off x="4774899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1B224944-E642-6E48-BA0E-972F87215C63}"/>
              </a:ext>
            </a:extLst>
          </p:cNvPr>
          <p:cNvCxnSpPr>
            <a:endCxn id="61" idx="1"/>
          </p:cNvCxnSpPr>
          <p:nvPr/>
        </p:nvCxnSpPr>
        <p:spPr>
          <a:xfrm>
            <a:off x="4478684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6B3A3CC0-0CE9-984B-A821-1AD7FB72996D}"/>
              </a:ext>
            </a:extLst>
          </p:cNvPr>
          <p:cNvSpPr txBox="1"/>
          <p:nvPr/>
        </p:nvSpPr>
        <p:spPr>
          <a:xfrm>
            <a:off x="4522190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FF0FFA78-4186-2840-8D53-FF652BF43260}"/>
              </a:ext>
            </a:extLst>
          </p:cNvPr>
          <p:cNvSpPr txBox="1"/>
          <p:nvPr/>
        </p:nvSpPr>
        <p:spPr>
          <a:xfrm>
            <a:off x="5560906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C998480-4243-7E48-A570-1FC5E2A8E9E5}"/>
              </a:ext>
            </a:extLst>
          </p:cNvPr>
          <p:cNvSpPr txBox="1"/>
          <p:nvPr/>
        </p:nvSpPr>
        <p:spPr>
          <a:xfrm>
            <a:off x="4763679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36091C95-8953-6743-B585-AA8D4C20E9B5}"/>
              </a:ext>
            </a:extLst>
          </p:cNvPr>
          <p:cNvSpPr/>
          <p:nvPr/>
        </p:nvSpPr>
        <p:spPr>
          <a:xfrm>
            <a:off x="2516021" y="40617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A3027BBA-922D-4349-8D0B-295552DC152E}"/>
              </a:ext>
            </a:extLst>
          </p:cNvPr>
          <p:cNvSpPr/>
          <p:nvPr/>
        </p:nvSpPr>
        <p:spPr>
          <a:xfrm>
            <a:off x="2516021" y="33439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6D95C85D-6AE1-A14C-8415-3180F4506EA6}"/>
              </a:ext>
            </a:extLst>
          </p:cNvPr>
          <p:cNvCxnSpPr>
            <a:endCxn id="76" idx="0"/>
          </p:cNvCxnSpPr>
          <p:nvPr/>
        </p:nvCxnSpPr>
        <p:spPr>
          <a:xfrm flipH="1">
            <a:off x="2630321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2F1B46FD-8FBE-AC43-9C71-4E641B382FBA}"/>
              </a:ext>
            </a:extLst>
          </p:cNvPr>
          <p:cNvCxnSpPr>
            <a:stCxn id="76" idx="4"/>
            <a:endCxn id="75" idx="0"/>
          </p:cNvCxnSpPr>
          <p:nvPr/>
        </p:nvCxnSpPr>
        <p:spPr>
          <a:xfrm>
            <a:off x="2630321" y="357251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>
            <a:extLst>
              <a:ext uri="{FF2B5EF4-FFF2-40B4-BE49-F238E27FC236}">
                <a16:creationId xmlns:a16="http://schemas.microsoft.com/office/drawing/2014/main" id="{81CD05F0-88B0-B040-AAE0-09B11D078243}"/>
              </a:ext>
            </a:extLst>
          </p:cNvPr>
          <p:cNvSpPr txBox="1"/>
          <p:nvPr/>
        </p:nvSpPr>
        <p:spPr>
          <a:xfrm>
            <a:off x="2515134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A33C4AF2-FF64-1A44-8CE0-CE3AF10E0DC5}"/>
              </a:ext>
            </a:extLst>
          </p:cNvPr>
          <p:cNvSpPr txBox="1"/>
          <p:nvPr/>
        </p:nvSpPr>
        <p:spPr>
          <a:xfrm>
            <a:off x="2301105" y="36324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C4188B2A-A294-5F41-80F7-E1610EE9A00D}"/>
              </a:ext>
            </a:extLst>
          </p:cNvPr>
          <p:cNvSpPr/>
          <p:nvPr/>
        </p:nvSpPr>
        <p:spPr>
          <a:xfrm>
            <a:off x="2514600" y="474869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3BF88847-2C2F-FE4F-A339-29681E6C2D81}"/>
              </a:ext>
            </a:extLst>
          </p:cNvPr>
          <p:cNvSpPr/>
          <p:nvPr/>
        </p:nvSpPr>
        <p:spPr>
          <a:xfrm>
            <a:off x="2514601" y="53623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EA5D1A1C-BB46-E441-81BF-9E347D857278}"/>
              </a:ext>
            </a:extLst>
          </p:cNvPr>
          <p:cNvCxnSpPr>
            <a:endCxn id="81" idx="0"/>
          </p:cNvCxnSpPr>
          <p:nvPr/>
        </p:nvCxnSpPr>
        <p:spPr>
          <a:xfrm flipH="1">
            <a:off x="2628900" y="4291584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6482C39B-7249-E34B-93FC-5F9154D67D34}"/>
              </a:ext>
            </a:extLst>
          </p:cNvPr>
          <p:cNvCxnSpPr/>
          <p:nvPr/>
        </p:nvCxnSpPr>
        <p:spPr>
          <a:xfrm>
            <a:off x="2628900" y="497729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TextBox 84">
            <a:extLst>
              <a:ext uri="{FF2B5EF4-FFF2-40B4-BE49-F238E27FC236}">
                <a16:creationId xmlns:a16="http://schemas.microsoft.com/office/drawing/2014/main" id="{189D48C9-D21D-D147-9477-1BD4D12EF0AA}"/>
              </a:ext>
            </a:extLst>
          </p:cNvPr>
          <p:cNvSpPr txBox="1"/>
          <p:nvPr/>
        </p:nvSpPr>
        <p:spPr>
          <a:xfrm>
            <a:off x="2343155" y="50165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C3EA305-C877-7445-9522-986B920E401C}"/>
              </a:ext>
            </a:extLst>
          </p:cNvPr>
          <p:cNvSpPr txBox="1"/>
          <p:nvPr/>
        </p:nvSpPr>
        <p:spPr>
          <a:xfrm>
            <a:off x="2343155" y="434563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6C9D0072-F3DB-2C40-8419-53404641AA96}"/>
              </a:ext>
            </a:extLst>
          </p:cNvPr>
          <p:cNvSpPr/>
          <p:nvPr/>
        </p:nvSpPr>
        <p:spPr>
          <a:xfrm>
            <a:off x="5791201" y="33598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A52A4DDC-E2F8-4C47-83F3-0ED3113599BD}"/>
              </a:ext>
            </a:extLst>
          </p:cNvPr>
          <p:cNvCxnSpPr>
            <a:stCxn id="41" idx="5"/>
          </p:cNvCxnSpPr>
          <p:nvPr/>
        </p:nvCxnSpPr>
        <p:spPr>
          <a:xfrm>
            <a:off x="5376722" y="2837111"/>
            <a:ext cx="528779" cy="51572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Oval 88">
            <a:extLst>
              <a:ext uri="{FF2B5EF4-FFF2-40B4-BE49-F238E27FC236}">
                <a16:creationId xmlns:a16="http://schemas.microsoft.com/office/drawing/2014/main" id="{1D33BB59-39ED-304B-AB56-2C0DD4EDFE15}"/>
              </a:ext>
            </a:extLst>
          </p:cNvPr>
          <p:cNvSpPr/>
          <p:nvPr/>
        </p:nvSpPr>
        <p:spPr>
          <a:xfrm>
            <a:off x="5790069" y="39814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428FB8B4-E594-9245-95FA-0787882B15A0}"/>
              </a:ext>
            </a:extLst>
          </p:cNvPr>
          <p:cNvCxnSpPr/>
          <p:nvPr/>
        </p:nvCxnSpPr>
        <p:spPr>
          <a:xfrm>
            <a:off x="5904368" y="359644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Box 90">
            <a:extLst>
              <a:ext uri="{FF2B5EF4-FFF2-40B4-BE49-F238E27FC236}">
                <a16:creationId xmlns:a16="http://schemas.microsoft.com/office/drawing/2014/main" id="{FEF6E4BD-C23F-AD4C-9832-C3BE24BA5F5B}"/>
              </a:ext>
            </a:extLst>
          </p:cNvPr>
          <p:cNvSpPr txBox="1"/>
          <p:nvPr/>
        </p:nvSpPr>
        <p:spPr>
          <a:xfrm>
            <a:off x="5393068" y="300335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CC888D3-A367-334C-A121-E34FCC4D682B}"/>
              </a:ext>
            </a:extLst>
          </p:cNvPr>
          <p:cNvSpPr txBox="1"/>
          <p:nvPr/>
        </p:nvSpPr>
        <p:spPr>
          <a:xfrm>
            <a:off x="5604286" y="36007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2EEAA9FE-351E-7549-AB5B-AF7A8CDCB113}"/>
              </a:ext>
            </a:extLst>
          </p:cNvPr>
          <p:cNvSpPr>
            <a:spLocks noChangeAspect="1"/>
          </p:cNvSpPr>
          <p:nvPr/>
        </p:nvSpPr>
        <p:spPr>
          <a:xfrm>
            <a:off x="4343400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038E3B6-22D6-A743-B548-F638A04B0B3E}"/>
              </a:ext>
            </a:extLst>
          </p:cNvPr>
          <p:cNvSpPr txBox="1"/>
          <p:nvPr/>
        </p:nvSpPr>
        <p:spPr>
          <a:xfrm>
            <a:off x="4322164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F9A4B47D-A558-1C44-ACE7-7FD622B22665}"/>
              </a:ext>
            </a:extLst>
          </p:cNvPr>
          <p:cNvSpPr txBox="1"/>
          <p:nvPr/>
        </p:nvSpPr>
        <p:spPr>
          <a:xfrm>
            <a:off x="1981199" y="0"/>
            <a:ext cx="5246639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400" spc="8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panama</a:t>
            </a:r>
            <a:r>
              <a:rPr lang="en-US" sz="3400" b="1" spc="800" dirty="0" err="1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bana</a:t>
            </a:r>
            <a:r>
              <a:rPr lang="en-US" sz="3400" spc="800" dirty="0" err="1">
                <a:latin typeface="Consolas" panose="020B0609020204030204" pitchFamily="49" charset="0"/>
                <a:cs typeface="Consolas" panose="020B0609020204030204" pitchFamily="49" charset="0"/>
              </a:rPr>
              <a:t>nas</a:t>
            </a:r>
            <a:endParaRPr lang="en-US" sz="3400" spc="8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721A1872-6EB1-7746-9D9B-1939FD72EDD5}"/>
              </a:ext>
            </a:extLst>
          </p:cNvPr>
          <p:cNvSpPr txBox="1"/>
          <p:nvPr/>
        </p:nvSpPr>
        <p:spPr>
          <a:xfrm>
            <a:off x="5790069" y="4358313"/>
            <a:ext cx="3070673" cy="138499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latin typeface="Optima" panose="02000503060000020004" pitchFamily="2" charset="0"/>
              </a:rPr>
              <a:t>Pattern    Positions</a:t>
            </a:r>
          </a:p>
          <a:p>
            <a:pPr algn="ctr"/>
            <a:endParaRPr lang="en-US" sz="2800" b="1" dirty="0">
              <a:latin typeface="Optima" panose="02000503060000020004" pitchFamily="2" charset="0"/>
            </a:endParaRP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pan		0</a:t>
            </a:r>
          </a:p>
        </p:txBody>
      </p:sp>
    </p:spTree>
    <p:extLst>
      <p:ext uri="{BB962C8B-B14F-4D97-AF65-F5344CB8AC3E}">
        <p14:creationId xmlns:p14="http://schemas.microsoft.com/office/powerpoint/2010/main" val="1523613788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54992ED-EFEB-F842-87CB-2146E58B5B6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2326895F-4644-BE46-AACA-C63BB9787155}"/>
              </a:ext>
            </a:extLst>
          </p:cNvPr>
          <p:cNvSpPr/>
          <p:nvPr/>
        </p:nvSpPr>
        <p:spPr>
          <a:xfrm>
            <a:off x="3009899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A4711706-8DB7-C547-927C-7B7CE59AFC03}"/>
              </a:ext>
            </a:extLst>
          </p:cNvPr>
          <p:cNvSpPr/>
          <p:nvPr/>
        </p:nvSpPr>
        <p:spPr>
          <a:xfrm>
            <a:off x="3250687" y="2031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59E7174-9530-3D4F-9032-825A62550E73}"/>
              </a:ext>
            </a:extLst>
          </p:cNvPr>
          <p:cNvSpPr/>
          <p:nvPr/>
        </p:nvSpPr>
        <p:spPr>
          <a:xfrm>
            <a:off x="3009899" y="263793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94273714-3867-B347-8C81-B8557417EE9C}"/>
              </a:ext>
            </a:extLst>
          </p:cNvPr>
          <p:cNvCxnSpPr>
            <a:stCxn id="4" idx="3"/>
            <a:endCxn id="5" idx="0"/>
          </p:cNvCxnSpPr>
          <p:nvPr/>
        </p:nvCxnSpPr>
        <p:spPr>
          <a:xfrm flipH="1">
            <a:off x="3124199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AFB87C8-258D-0641-9504-88ED4D0EAD27}"/>
              </a:ext>
            </a:extLst>
          </p:cNvPr>
          <p:cNvCxnSpPr>
            <a:stCxn id="5" idx="4"/>
            <a:endCxn id="3" idx="0"/>
          </p:cNvCxnSpPr>
          <p:nvPr/>
        </p:nvCxnSpPr>
        <p:spPr>
          <a:xfrm>
            <a:off x="3124199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03BE61ED-805F-924B-9073-FAC84C326523}"/>
              </a:ext>
            </a:extLst>
          </p:cNvPr>
          <p:cNvSpPr txBox="1"/>
          <p:nvPr/>
        </p:nvSpPr>
        <p:spPr>
          <a:xfrm>
            <a:off x="3357459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24A9686-1194-884A-9E00-0B066507B87B}"/>
              </a:ext>
            </a:extLst>
          </p:cNvPr>
          <p:cNvSpPr txBox="1"/>
          <p:nvPr/>
        </p:nvSpPr>
        <p:spPr>
          <a:xfrm>
            <a:off x="2819400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B7E995E-2EED-A540-B801-4D668B6E831A}"/>
              </a:ext>
            </a:extLst>
          </p:cNvPr>
          <p:cNvSpPr txBox="1"/>
          <p:nvPr/>
        </p:nvSpPr>
        <p:spPr>
          <a:xfrm>
            <a:off x="2819400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851986D-A8B0-E147-8EBF-4CA554B37220}"/>
              </a:ext>
            </a:extLst>
          </p:cNvPr>
          <p:cNvCxnSpPr>
            <a:endCxn id="4" idx="7"/>
          </p:cNvCxnSpPr>
          <p:nvPr/>
        </p:nvCxnSpPr>
        <p:spPr>
          <a:xfrm flipH="1">
            <a:off x="3445808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98422B58-D06D-FE4E-97B9-F7B618ADEB3F}"/>
              </a:ext>
            </a:extLst>
          </p:cNvPr>
          <p:cNvSpPr/>
          <p:nvPr/>
        </p:nvSpPr>
        <p:spPr>
          <a:xfrm>
            <a:off x="4268895" y="3351094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CCC0E386-4096-974B-8FDF-3785B0B345D5}"/>
              </a:ext>
            </a:extLst>
          </p:cNvPr>
          <p:cNvSpPr/>
          <p:nvPr/>
        </p:nvSpPr>
        <p:spPr>
          <a:xfrm>
            <a:off x="4268894" y="2026587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E758DE0-457B-BA48-98D9-C9B322AE6AF9}"/>
              </a:ext>
            </a:extLst>
          </p:cNvPr>
          <p:cNvCxnSpPr>
            <a:endCxn id="13" idx="0"/>
          </p:cNvCxnSpPr>
          <p:nvPr/>
        </p:nvCxnSpPr>
        <p:spPr>
          <a:xfrm flipH="1">
            <a:off x="4383194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F745D3EB-0E8C-F54F-8271-41BC32C8A26D}"/>
              </a:ext>
            </a:extLst>
          </p:cNvPr>
          <p:cNvSpPr/>
          <p:nvPr/>
        </p:nvSpPr>
        <p:spPr>
          <a:xfrm>
            <a:off x="4268895" y="2633210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4A373B17-1471-7642-AC66-B95DBD9D9E21}"/>
              </a:ext>
            </a:extLst>
          </p:cNvPr>
          <p:cNvCxnSpPr>
            <a:stCxn id="13" idx="4"/>
            <a:endCxn id="15" idx="0"/>
          </p:cNvCxnSpPr>
          <p:nvPr/>
        </p:nvCxnSpPr>
        <p:spPr>
          <a:xfrm>
            <a:off x="4383194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8D7670F3-B815-D442-93C1-9942EC64A78E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>
            <a:off x="4383195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AAA98C5D-1EE6-D140-8079-848A99B505BC}"/>
              </a:ext>
            </a:extLst>
          </p:cNvPr>
          <p:cNvSpPr txBox="1"/>
          <p:nvPr/>
        </p:nvSpPr>
        <p:spPr>
          <a:xfrm>
            <a:off x="4207175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E4B55E5-A2B1-0744-BFBB-0E377D5081C6}"/>
              </a:ext>
            </a:extLst>
          </p:cNvPr>
          <p:cNvSpPr txBox="1"/>
          <p:nvPr/>
        </p:nvSpPr>
        <p:spPr>
          <a:xfrm>
            <a:off x="4114800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A6FC729-C726-D84C-9CF9-D67B82C88272}"/>
              </a:ext>
            </a:extLst>
          </p:cNvPr>
          <p:cNvSpPr txBox="1"/>
          <p:nvPr/>
        </p:nvSpPr>
        <p:spPr>
          <a:xfrm>
            <a:off x="4114800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9F7AC29-C80C-7242-B4D5-9E7C17ABE489}"/>
              </a:ext>
            </a:extLst>
          </p:cNvPr>
          <p:cNvSpPr/>
          <p:nvPr/>
        </p:nvSpPr>
        <p:spPr>
          <a:xfrm>
            <a:off x="6324601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17C9B89-64E8-7747-A933-20F5DEB49CA1}"/>
              </a:ext>
            </a:extLst>
          </p:cNvPr>
          <p:cNvSpPr/>
          <p:nvPr/>
        </p:nvSpPr>
        <p:spPr>
          <a:xfrm>
            <a:off x="6324600" y="20148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E5D123BA-E537-624A-9D13-5C5F63C3EC54}"/>
              </a:ext>
            </a:extLst>
          </p:cNvPr>
          <p:cNvSpPr/>
          <p:nvPr/>
        </p:nvSpPr>
        <p:spPr>
          <a:xfrm>
            <a:off x="6324601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271C7DD8-31CA-7942-99AE-8B3EF659CB94}"/>
              </a:ext>
            </a:extLst>
          </p:cNvPr>
          <p:cNvCxnSpPr>
            <a:stCxn id="22" idx="4"/>
            <a:endCxn id="23" idx="0"/>
          </p:cNvCxnSpPr>
          <p:nvPr/>
        </p:nvCxnSpPr>
        <p:spPr>
          <a:xfrm>
            <a:off x="6438900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B2A7C471-FF5A-4147-B85C-23FDF161A374}"/>
              </a:ext>
            </a:extLst>
          </p:cNvPr>
          <p:cNvCxnSpPr>
            <a:stCxn id="23" idx="4"/>
            <a:endCxn id="21" idx="0"/>
          </p:cNvCxnSpPr>
          <p:nvPr/>
        </p:nvCxnSpPr>
        <p:spPr>
          <a:xfrm>
            <a:off x="6438901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AB6159AD-A45B-8042-BA56-3FBB01118ED8}"/>
              </a:ext>
            </a:extLst>
          </p:cNvPr>
          <p:cNvSpPr txBox="1"/>
          <p:nvPr/>
        </p:nvSpPr>
        <p:spPr>
          <a:xfrm>
            <a:off x="6134102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58C134D-7384-084A-B296-FD66CC359D4A}"/>
              </a:ext>
            </a:extLst>
          </p:cNvPr>
          <p:cNvSpPr txBox="1"/>
          <p:nvPr/>
        </p:nvSpPr>
        <p:spPr>
          <a:xfrm>
            <a:off x="6134102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C3D8897-DB90-E747-800C-E2559F085236}"/>
              </a:ext>
            </a:extLst>
          </p:cNvPr>
          <p:cNvCxnSpPr>
            <a:endCxn id="22" idx="0"/>
          </p:cNvCxnSpPr>
          <p:nvPr/>
        </p:nvCxnSpPr>
        <p:spPr>
          <a:xfrm>
            <a:off x="4686300" y="1267641"/>
            <a:ext cx="1752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55E731DA-9D1E-834B-8007-1664EF87A120}"/>
              </a:ext>
            </a:extLst>
          </p:cNvPr>
          <p:cNvSpPr/>
          <p:nvPr/>
        </p:nvSpPr>
        <p:spPr>
          <a:xfrm>
            <a:off x="4268895" y="4689128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89AD88E2-0BFC-854D-AD89-898EA6E7A840}"/>
              </a:ext>
            </a:extLst>
          </p:cNvPr>
          <p:cNvSpPr/>
          <p:nvPr/>
        </p:nvSpPr>
        <p:spPr>
          <a:xfrm>
            <a:off x="4268895" y="3971244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8CDA35CE-E17B-564A-BED2-6F8C8EA9DCC7}"/>
              </a:ext>
            </a:extLst>
          </p:cNvPr>
          <p:cNvCxnSpPr>
            <a:endCxn id="30" idx="0"/>
          </p:cNvCxnSpPr>
          <p:nvPr/>
        </p:nvCxnSpPr>
        <p:spPr>
          <a:xfrm>
            <a:off x="4383194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03CF2CB1-7180-5F47-B078-5E7F6D18FBDF}"/>
              </a:ext>
            </a:extLst>
          </p:cNvPr>
          <p:cNvCxnSpPr>
            <a:stCxn id="30" idx="4"/>
            <a:endCxn id="29" idx="0"/>
          </p:cNvCxnSpPr>
          <p:nvPr/>
        </p:nvCxnSpPr>
        <p:spPr>
          <a:xfrm>
            <a:off x="4383195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64098B40-C842-7A40-9619-825C65699FFF}"/>
              </a:ext>
            </a:extLst>
          </p:cNvPr>
          <p:cNvSpPr txBox="1"/>
          <p:nvPr/>
        </p:nvSpPr>
        <p:spPr>
          <a:xfrm>
            <a:off x="4114800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2763795-7E95-0649-BCBD-76EC386F07CD}"/>
              </a:ext>
            </a:extLst>
          </p:cNvPr>
          <p:cNvSpPr txBox="1"/>
          <p:nvPr/>
        </p:nvSpPr>
        <p:spPr>
          <a:xfrm>
            <a:off x="4114800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66F99095-57B8-3442-9644-4661D78154A4}"/>
              </a:ext>
            </a:extLst>
          </p:cNvPr>
          <p:cNvSpPr/>
          <p:nvPr/>
        </p:nvSpPr>
        <p:spPr>
          <a:xfrm>
            <a:off x="4268895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CD2F78F-8FF7-E141-B073-8EBBDB44402E}"/>
              </a:ext>
            </a:extLst>
          </p:cNvPr>
          <p:cNvCxnSpPr>
            <a:endCxn id="35" idx="0"/>
          </p:cNvCxnSpPr>
          <p:nvPr/>
        </p:nvCxnSpPr>
        <p:spPr>
          <a:xfrm>
            <a:off x="4383194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5B8BFFA0-23D5-3A44-A01A-1CE6A5FC4E8E}"/>
              </a:ext>
            </a:extLst>
          </p:cNvPr>
          <p:cNvSpPr txBox="1"/>
          <p:nvPr/>
        </p:nvSpPr>
        <p:spPr>
          <a:xfrm>
            <a:off x="4114800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C9EE0E65-C082-154E-B5A1-571C1EF867B1}"/>
              </a:ext>
            </a:extLst>
          </p:cNvPr>
          <p:cNvSpPr/>
          <p:nvPr/>
        </p:nvSpPr>
        <p:spPr>
          <a:xfrm>
            <a:off x="5181601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BAE423C2-8222-EA41-A047-CC7FEABE664E}"/>
              </a:ext>
            </a:extLst>
          </p:cNvPr>
          <p:cNvCxnSpPr>
            <a:endCxn id="38" idx="0"/>
          </p:cNvCxnSpPr>
          <p:nvPr/>
        </p:nvCxnSpPr>
        <p:spPr>
          <a:xfrm>
            <a:off x="4686300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14189540-703F-1A48-9F61-E59F1292B906}"/>
              </a:ext>
            </a:extLst>
          </p:cNvPr>
          <p:cNvSpPr/>
          <p:nvPr/>
        </p:nvSpPr>
        <p:spPr>
          <a:xfrm>
            <a:off x="5181601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FBEA8544-E004-4C45-BD17-6486104E598E}"/>
              </a:ext>
            </a:extLst>
          </p:cNvPr>
          <p:cNvSpPr/>
          <p:nvPr/>
        </p:nvSpPr>
        <p:spPr>
          <a:xfrm>
            <a:off x="5181601" y="26419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68CD1B2-988C-A941-80A1-E09279263D86}"/>
              </a:ext>
            </a:extLst>
          </p:cNvPr>
          <p:cNvCxnSpPr>
            <a:endCxn id="41" idx="0"/>
          </p:cNvCxnSpPr>
          <p:nvPr/>
        </p:nvCxnSpPr>
        <p:spPr>
          <a:xfrm>
            <a:off x="5295900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29A8E12A-2BFA-4741-880C-655CC068EFEC}"/>
              </a:ext>
            </a:extLst>
          </p:cNvPr>
          <p:cNvCxnSpPr>
            <a:stCxn id="41" idx="4"/>
            <a:endCxn id="40" idx="0"/>
          </p:cNvCxnSpPr>
          <p:nvPr/>
        </p:nvCxnSpPr>
        <p:spPr>
          <a:xfrm>
            <a:off x="5295901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600D2EFC-4FEA-974A-989B-E3C89BDD7885}"/>
              </a:ext>
            </a:extLst>
          </p:cNvPr>
          <p:cNvSpPr txBox="1"/>
          <p:nvPr/>
        </p:nvSpPr>
        <p:spPr>
          <a:xfrm>
            <a:off x="4991102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43E751-6C3E-8C4F-A7BA-41FC75EA1186}"/>
              </a:ext>
            </a:extLst>
          </p:cNvPr>
          <p:cNvSpPr txBox="1"/>
          <p:nvPr/>
        </p:nvSpPr>
        <p:spPr>
          <a:xfrm>
            <a:off x="4991102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B59B6E56-13DD-2148-A584-C4F8F5CFEFFB}"/>
              </a:ext>
            </a:extLst>
          </p:cNvPr>
          <p:cNvSpPr/>
          <p:nvPr/>
        </p:nvSpPr>
        <p:spPr>
          <a:xfrm>
            <a:off x="3557858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66591BC5-9CEE-AB4E-BEB3-5F2CF79FF7EE}"/>
              </a:ext>
            </a:extLst>
          </p:cNvPr>
          <p:cNvCxnSpPr>
            <a:endCxn id="46" idx="0"/>
          </p:cNvCxnSpPr>
          <p:nvPr/>
        </p:nvCxnSpPr>
        <p:spPr>
          <a:xfrm>
            <a:off x="3205020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Oval 47">
            <a:extLst>
              <a:ext uri="{FF2B5EF4-FFF2-40B4-BE49-F238E27FC236}">
                <a16:creationId xmlns:a16="http://schemas.microsoft.com/office/drawing/2014/main" id="{E0D759B2-652A-EE4F-B681-C6FE99B7B633}"/>
              </a:ext>
            </a:extLst>
          </p:cNvPr>
          <p:cNvSpPr/>
          <p:nvPr/>
        </p:nvSpPr>
        <p:spPr>
          <a:xfrm>
            <a:off x="3556726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F549F50-A8D0-944E-AB62-6331C0CE1B19}"/>
              </a:ext>
            </a:extLst>
          </p:cNvPr>
          <p:cNvCxnSpPr/>
          <p:nvPr/>
        </p:nvCxnSpPr>
        <p:spPr>
          <a:xfrm>
            <a:off x="3686748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AFF56100-48E0-DE43-8291-3AA93E2ADC6E}"/>
              </a:ext>
            </a:extLst>
          </p:cNvPr>
          <p:cNvSpPr/>
          <p:nvPr/>
        </p:nvSpPr>
        <p:spPr>
          <a:xfrm>
            <a:off x="3555593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F51D78B4-F369-0240-B884-6504F9178D9A}"/>
              </a:ext>
            </a:extLst>
          </p:cNvPr>
          <p:cNvSpPr/>
          <p:nvPr/>
        </p:nvSpPr>
        <p:spPr>
          <a:xfrm>
            <a:off x="3555594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CA067AE-6A7E-994A-A5A9-7870930E622F}"/>
              </a:ext>
            </a:extLst>
          </p:cNvPr>
          <p:cNvCxnSpPr>
            <a:stCxn id="48" idx="4"/>
            <a:endCxn id="50" idx="0"/>
          </p:cNvCxnSpPr>
          <p:nvPr/>
        </p:nvCxnSpPr>
        <p:spPr>
          <a:xfrm flipH="1">
            <a:off x="3669893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11962C1-DEFA-1D4D-97F6-D911165FFCF3}"/>
              </a:ext>
            </a:extLst>
          </p:cNvPr>
          <p:cNvCxnSpPr/>
          <p:nvPr/>
        </p:nvCxnSpPr>
        <p:spPr>
          <a:xfrm>
            <a:off x="3669893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7F0C4DA4-B5DF-4B4D-99D6-CA950FBB67BB}"/>
              </a:ext>
            </a:extLst>
          </p:cNvPr>
          <p:cNvSpPr txBox="1"/>
          <p:nvPr/>
        </p:nvSpPr>
        <p:spPr>
          <a:xfrm>
            <a:off x="3357459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2402D21-45B2-634A-B339-5F61E999DE47}"/>
              </a:ext>
            </a:extLst>
          </p:cNvPr>
          <p:cNvSpPr txBox="1"/>
          <p:nvPr/>
        </p:nvSpPr>
        <p:spPr>
          <a:xfrm>
            <a:off x="3384148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1F51836-693C-C74F-B05D-743926E42212}"/>
              </a:ext>
            </a:extLst>
          </p:cNvPr>
          <p:cNvSpPr txBox="1"/>
          <p:nvPr/>
        </p:nvSpPr>
        <p:spPr>
          <a:xfrm>
            <a:off x="3377216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85A66AC-5053-4B41-AF3C-532025DED01E}"/>
              </a:ext>
            </a:extLst>
          </p:cNvPr>
          <p:cNvSpPr txBox="1"/>
          <p:nvPr/>
        </p:nvSpPr>
        <p:spPr>
          <a:xfrm>
            <a:off x="3217676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518CB8FE-BA40-D042-A253-D10907AF8CA2}"/>
              </a:ext>
            </a:extLst>
          </p:cNvPr>
          <p:cNvSpPr/>
          <p:nvPr/>
        </p:nvSpPr>
        <p:spPr>
          <a:xfrm>
            <a:off x="3554462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8C584A4A-DD04-6743-AE91-E1E95A23CF65}"/>
              </a:ext>
            </a:extLst>
          </p:cNvPr>
          <p:cNvCxnSpPr/>
          <p:nvPr/>
        </p:nvCxnSpPr>
        <p:spPr>
          <a:xfrm>
            <a:off x="3668761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A81F33AD-D451-B745-BF36-D9B4F49110FB}"/>
              </a:ext>
            </a:extLst>
          </p:cNvPr>
          <p:cNvSpPr txBox="1"/>
          <p:nvPr/>
        </p:nvSpPr>
        <p:spPr>
          <a:xfrm>
            <a:off x="3368679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4A2CEEC0-AD0C-FB41-9277-2C5738317B50}"/>
              </a:ext>
            </a:extLst>
          </p:cNvPr>
          <p:cNvSpPr/>
          <p:nvPr/>
        </p:nvSpPr>
        <p:spPr>
          <a:xfrm>
            <a:off x="4947477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1F56DEFE-A623-4449-8A72-F93F654023CB}"/>
              </a:ext>
            </a:extLst>
          </p:cNvPr>
          <p:cNvSpPr/>
          <p:nvPr/>
        </p:nvSpPr>
        <p:spPr>
          <a:xfrm>
            <a:off x="4946344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A770493E-09C8-4345-8DE0-B433BCB94EA7}"/>
              </a:ext>
            </a:extLst>
          </p:cNvPr>
          <p:cNvSpPr/>
          <p:nvPr/>
        </p:nvSpPr>
        <p:spPr>
          <a:xfrm>
            <a:off x="4946345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CFE505B5-CF2C-6D42-8DDD-EAEB9071843D}"/>
              </a:ext>
            </a:extLst>
          </p:cNvPr>
          <p:cNvCxnSpPr>
            <a:stCxn id="61" idx="4"/>
            <a:endCxn id="62" idx="0"/>
          </p:cNvCxnSpPr>
          <p:nvPr/>
        </p:nvCxnSpPr>
        <p:spPr>
          <a:xfrm flipH="1">
            <a:off x="5060644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9A2BBE3C-DD7B-7B41-923C-3AFF0BEA0964}"/>
              </a:ext>
            </a:extLst>
          </p:cNvPr>
          <p:cNvCxnSpPr/>
          <p:nvPr/>
        </p:nvCxnSpPr>
        <p:spPr>
          <a:xfrm>
            <a:off x="5060644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Oval 65">
            <a:extLst>
              <a:ext uri="{FF2B5EF4-FFF2-40B4-BE49-F238E27FC236}">
                <a16:creationId xmlns:a16="http://schemas.microsoft.com/office/drawing/2014/main" id="{B9EA6327-D1EA-D444-8284-9D3C0456AA08}"/>
              </a:ext>
            </a:extLst>
          </p:cNvPr>
          <p:cNvSpPr/>
          <p:nvPr/>
        </p:nvSpPr>
        <p:spPr>
          <a:xfrm>
            <a:off x="4945213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1F852267-BFD7-C944-AE7E-9A72F3CEE274}"/>
              </a:ext>
            </a:extLst>
          </p:cNvPr>
          <p:cNvCxnSpPr/>
          <p:nvPr/>
        </p:nvCxnSpPr>
        <p:spPr>
          <a:xfrm>
            <a:off x="5059512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1B436B1F-F711-8743-9EFA-40F93AACA853}"/>
              </a:ext>
            </a:extLst>
          </p:cNvPr>
          <p:cNvSpPr txBox="1"/>
          <p:nvPr/>
        </p:nvSpPr>
        <p:spPr>
          <a:xfrm>
            <a:off x="4748210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5611791F-AD0B-9D41-8CB1-4CB278F86F56}"/>
              </a:ext>
            </a:extLst>
          </p:cNvPr>
          <p:cNvSpPr txBox="1"/>
          <p:nvPr/>
        </p:nvSpPr>
        <p:spPr>
          <a:xfrm>
            <a:off x="4759430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6F9EBE9-F2F6-0048-AA9C-2F86ECA1C0A5}"/>
              </a:ext>
            </a:extLst>
          </p:cNvPr>
          <p:cNvSpPr txBox="1"/>
          <p:nvPr/>
        </p:nvSpPr>
        <p:spPr>
          <a:xfrm>
            <a:off x="4774899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1B224944-E642-6E48-BA0E-972F87215C63}"/>
              </a:ext>
            </a:extLst>
          </p:cNvPr>
          <p:cNvCxnSpPr>
            <a:endCxn id="61" idx="1"/>
          </p:cNvCxnSpPr>
          <p:nvPr/>
        </p:nvCxnSpPr>
        <p:spPr>
          <a:xfrm>
            <a:off x="4478684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6B3A3CC0-0CE9-984B-A821-1AD7FB72996D}"/>
              </a:ext>
            </a:extLst>
          </p:cNvPr>
          <p:cNvSpPr txBox="1"/>
          <p:nvPr/>
        </p:nvSpPr>
        <p:spPr>
          <a:xfrm>
            <a:off x="4522190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FF0FFA78-4186-2840-8D53-FF652BF43260}"/>
              </a:ext>
            </a:extLst>
          </p:cNvPr>
          <p:cNvSpPr txBox="1"/>
          <p:nvPr/>
        </p:nvSpPr>
        <p:spPr>
          <a:xfrm>
            <a:off x="5560906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C998480-4243-7E48-A570-1FC5E2A8E9E5}"/>
              </a:ext>
            </a:extLst>
          </p:cNvPr>
          <p:cNvSpPr txBox="1"/>
          <p:nvPr/>
        </p:nvSpPr>
        <p:spPr>
          <a:xfrm>
            <a:off x="4763679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36091C95-8953-6743-B585-AA8D4C20E9B5}"/>
              </a:ext>
            </a:extLst>
          </p:cNvPr>
          <p:cNvSpPr/>
          <p:nvPr/>
        </p:nvSpPr>
        <p:spPr>
          <a:xfrm>
            <a:off x="2516021" y="40617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A3027BBA-922D-4349-8D0B-295552DC152E}"/>
              </a:ext>
            </a:extLst>
          </p:cNvPr>
          <p:cNvSpPr/>
          <p:nvPr/>
        </p:nvSpPr>
        <p:spPr>
          <a:xfrm>
            <a:off x="2516021" y="33439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6D95C85D-6AE1-A14C-8415-3180F4506EA6}"/>
              </a:ext>
            </a:extLst>
          </p:cNvPr>
          <p:cNvCxnSpPr>
            <a:endCxn id="76" idx="0"/>
          </p:cNvCxnSpPr>
          <p:nvPr/>
        </p:nvCxnSpPr>
        <p:spPr>
          <a:xfrm flipH="1">
            <a:off x="2630321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2F1B46FD-8FBE-AC43-9C71-4E641B382FBA}"/>
              </a:ext>
            </a:extLst>
          </p:cNvPr>
          <p:cNvCxnSpPr>
            <a:stCxn id="76" idx="4"/>
            <a:endCxn id="75" idx="0"/>
          </p:cNvCxnSpPr>
          <p:nvPr/>
        </p:nvCxnSpPr>
        <p:spPr>
          <a:xfrm>
            <a:off x="2630321" y="357251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>
            <a:extLst>
              <a:ext uri="{FF2B5EF4-FFF2-40B4-BE49-F238E27FC236}">
                <a16:creationId xmlns:a16="http://schemas.microsoft.com/office/drawing/2014/main" id="{81CD05F0-88B0-B040-AAE0-09B11D078243}"/>
              </a:ext>
            </a:extLst>
          </p:cNvPr>
          <p:cNvSpPr txBox="1"/>
          <p:nvPr/>
        </p:nvSpPr>
        <p:spPr>
          <a:xfrm>
            <a:off x="2515134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A33C4AF2-FF64-1A44-8CE0-CE3AF10E0DC5}"/>
              </a:ext>
            </a:extLst>
          </p:cNvPr>
          <p:cNvSpPr txBox="1"/>
          <p:nvPr/>
        </p:nvSpPr>
        <p:spPr>
          <a:xfrm>
            <a:off x="2301105" y="36324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C4188B2A-A294-5F41-80F7-E1610EE9A00D}"/>
              </a:ext>
            </a:extLst>
          </p:cNvPr>
          <p:cNvSpPr/>
          <p:nvPr/>
        </p:nvSpPr>
        <p:spPr>
          <a:xfrm>
            <a:off x="2514600" y="474869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3BF88847-2C2F-FE4F-A339-29681E6C2D81}"/>
              </a:ext>
            </a:extLst>
          </p:cNvPr>
          <p:cNvSpPr/>
          <p:nvPr/>
        </p:nvSpPr>
        <p:spPr>
          <a:xfrm>
            <a:off x="2514601" y="53623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EA5D1A1C-BB46-E441-81BF-9E347D857278}"/>
              </a:ext>
            </a:extLst>
          </p:cNvPr>
          <p:cNvCxnSpPr>
            <a:endCxn id="81" idx="0"/>
          </p:cNvCxnSpPr>
          <p:nvPr/>
        </p:nvCxnSpPr>
        <p:spPr>
          <a:xfrm flipH="1">
            <a:off x="2628900" y="4291584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6482C39B-7249-E34B-93FC-5F9154D67D34}"/>
              </a:ext>
            </a:extLst>
          </p:cNvPr>
          <p:cNvCxnSpPr/>
          <p:nvPr/>
        </p:nvCxnSpPr>
        <p:spPr>
          <a:xfrm>
            <a:off x="2628900" y="497729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TextBox 84">
            <a:extLst>
              <a:ext uri="{FF2B5EF4-FFF2-40B4-BE49-F238E27FC236}">
                <a16:creationId xmlns:a16="http://schemas.microsoft.com/office/drawing/2014/main" id="{189D48C9-D21D-D147-9477-1BD4D12EF0AA}"/>
              </a:ext>
            </a:extLst>
          </p:cNvPr>
          <p:cNvSpPr txBox="1"/>
          <p:nvPr/>
        </p:nvSpPr>
        <p:spPr>
          <a:xfrm>
            <a:off x="2343155" y="50165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C3EA305-C877-7445-9522-986B920E401C}"/>
              </a:ext>
            </a:extLst>
          </p:cNvPr>
          <p:cNvSpPr txBox="1"/>
          <p:nvPr/>
        </p:nvSpPr>
        <p:spPr>
          <a:xfrm>
            <a:off x="2343155" y="434563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6C9D0072-F3DB-2C40-8419-53404641AA96}"/>
              </a:ext>
            </a:extLst>
          </p:cNvPr>
          <p:cNvSpPr/>
          <p:nvPr/>
        </p:nvSpPr>
        <p:spPr>
          <a:xfrm>
            <a:off x="5791201" y="33598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A52A4DDC-E2F8-4C47-83F3-0ED3113599BD}"/>
              </a:ext>
            </a:extLst>
          </p:cNvPr>
          <p:cNvCxnSpPr>
            <a:stCxn id="41" idx="5"/>
          </p:cNvCxnSpPr>
          <p:nvPr/>
        </p:nvCxnSpPr>
        <p:spPr>
          <a:xfrm>
            <a:off x="5376722" y="2837111"/>
            <a:ext cx="528779" cy="51572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Oval 88">
            <a:extLst>
              <a:ext uri="{FF2B5EF4-FFF2-40B4-BE49-F238E27FC236}">
                <a16:creationId xmlns:a16="http://schemas.microsoft.com/office/drawing/2014/main" id="{1D33BB59-39ED-304B-AB56-2C0DD4EDFE15}"/>
              </a:ext>
            </a:extLst>
          </p:cNvPr>
          <p:cNvSpPr/>
          <p:nvPr/>
        </p:nvSpPr>
        <p:spPr>
          <a:xfrm>
            <a:off x="5790069" y="39814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428FB8B4-E594-9245-95FA-0787882B15A0}"/>
              </a:ext>
            </a:extLst>
          </p:cNvPr>
          <p:cNvCxnSpPr/>
          <p:nvPr/>
        </p:nvCxnSpPr>
        <p:spPr>
          <a:xfrm>
            <a:off x="5904368" y="359644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Box 90">
            <a:extLst>
              <a:ext uri="{FF2B5EF4-FFF2-40B4-BE49-F238E27FC236}">
                <a16:creationId xmlns:a16="http://schemas.microsoft.com/office/drawing/2014/main" id="{FEF6E4BD-C23F-AD4C-9832-C3BE24BA5F5B}"/>
              </a:ext>
            </a:extLst>
          </p:cNvPr>
          <p:cNvSpPr txBox="1"/>
          <p:nvPr/>
        </p:nvSpPr>
        <p:spPr>
          <a:xfrm>
            <a:off x="5393068" y="300335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CC888D3-A367-334C-A121-E34FCC4D682B}"/>
              </a:ext>
            </a:extLst>
          </p:cNvPr>
          <p:cNvSpPr txBox="1"/>
          <p:nvPr/>
        </p:nvSpPr>
        <p:spPr>
          <a:xfrm>
            <a:off x="5604286" y="36007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2EEAA9FE-351E-7549-AB5B-AF7A8CDCB113}"/>
              </a:ext>
            </a:extLst>
          </p:cNvPr>
          <p:cNvSpPr>
            <a:spLocks noChangeAspect="1"/>
          </p:cNvSpPr>
          <p:nvPr/>
        </p:nvSpPr>
        <p:spPr>
          <a:xfrm>
            <a:off x="4343400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038E3B6-22D6-A743-B548-F638A04B0B3E}"/>
              </a:ext>
            </a:extLst>
          </p:cNvPr>
          <p:cNvSpPr txBox="1"/>
          <p:nvPr/>
        </p:nvSpPr>
        <p:spPr>
          <a:xfrm>
            <a:off x="4322164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F9A4B47D-A558-1C44-ACE7-7FD622B22665}"/>
              </a:ext>
            </a:extLst>
          </p:cNvPr>
          <p:cNvSpPr txBox="1"/>
          <p:nvPr/>
        </p:nvSpPr>
        <p:spPr>
          <a:xfrm>
            <a:off x="1981199" y="0"/>
            <a:ext cx="5246639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400" spc="8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panama</a:t>
            </a:r>
            <a:r>
              <a:rPr lang="en-US" sz="3400" b="1" spc="800" dirty="0" err="1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banan</a:t>
            </a:r>
            <a:r>
              <a:rPr lang="en-US" sz="3400" spc="800" dirty="0" err="1">
                <a:latin typeface="Consolas" panose="020B0609020204030204" pitchFamily="49" charset="0"/>
                <a:cs typeface="Consolas" panose="020B0609020204030204" pitchFamily="49" charset="0"/>
              </a:rPr>
              <a:t>as</a:t>
            </a:r>
            <a:endParaRPr lang="en-US" sz="3400" spc="8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11A867C8-C65A-384A-9786-D571774A2AB5}"/>
              </a:ext>
            </a:extLst>
          </p:cNvPr>
          <p:cNvSpPr txBox="1"/>
          <p:nvPr/>
        </p:nvSpPr>
        <p:spPr>
          <a:xfrm>
            <a:off x="5790069" y="4358313"/>
            <a:ext cx="3070673" cy="138499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latin typeface="Optima" panose="02000503060000020004" pitchFamily="2" charset="0"/>
              </a:rPr>
              <a:t>Pattern    Positions</a:t>
            </a:r>
          </a:p>
          <a:p>
            <a:pPr algn="ctr"/>
            <a:endParaRPr lang="en-US" sz="2800" b="1" dirty="0">
              <a:latin typeface="Optima" panose="02000503060000020004" pitchFamily="2" charset="0"/>
            </a:endParaRP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pan		0</a:t>
            </a:r>
          </a:p>
        </p:txBody>
      </p:sp>
    </p:spTree>
    <p:extLst>
      <p:ext uri="{BB962C8B-B14F-4D97-AF65-F5344CB8AC3E}">
        <p14:creationId xmlns:p14="http://schemas.microsoft.com/office/powerpoint/2010/main" val="3211644091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54992ED-EFEB-F842-87CB-2146E58B5B6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2326895F-4644-BE46-AACA-C63BB9787155}"/>
              </a:ext>
            </a:extLst>
          </p:cNvPr>
          <p:cNvSpPr/>
          <p:nvPr/>
        </p:nvSpPr>
        <p:spPr>
          <a:xfrm>
            <a:off x="3009899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A4711706-8DB7-C547-927C-7B7CE59AFC03}"/>
              </a:ext>
            </a:extLst>
          </p:cNvPr>
          <p:cNvSpPr/>
          <p:nvPr/>
        </p:nvSpPr>
        <p:spPr>
          <a:xfrm>
            <a:off x="3250687" y="2031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59E7174-9530-3D4F-9032-825A62550E73}"/>
              </a:ext>
            </a:extLst>
          </p:cNvPr>
          <p:cNvSpPr/>
          <p:nvPr/>
        </p:nvSpPr>
        <p:spPr>
          <a:xfrm>
            <a:off x="3009899" y="263793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94273714-3867-B347-8C81-B8557417EE9C}"/>
              </a:ext>
            </a:extLst>
          </p:cNvPr>
          <p:cNvCxnSpPr>
            <a:stCxn id="4" idx="3"/>
            <a:endCxn id="5" idx="0"/>
          </p:cNvCxnSpPr>
          <p:nvPr/>
        </p:nvCxnSpPr>
        <p:spPr>
          <a:xfrm flipH="1">
            <a:off x="3124199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AFB87C8-258D-0641-9504-88ED4D0EAD27}"/>
              </a:ext>
            </a:extLst>
          </p:cNvPr>
          <p:cNvCxnSpPr>
            <a:stCxn id="5" idx="4"/>
            <a:endCxn id="3" idx="0"/>
          </p:cNvCxnSpPr>
          <p:nvPr/>
        </p:nvCxnSpPr>
        <p:spPr>
          <a:xfrm>
            <a:off x="3124199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03BE61ED-805F-924B-9073-FAC84C326523}"/>
              </a:ext>
            </a:extLst>
          </p:cNvPr>
          <p:cNvSpPr txBox="1"/>
          <p:nvPr/>
        </p:nvSpPr>
        <p:spPr>
          <a:xfrm>
            <a:off x="3357459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24A9686-1194-884A-9E00-0B066507B87B}"/>
              </a:ext>
            </a:extLst>
          </p:cNvPr>
          <p:cNvSpPr txBox="1"/>
          <p:nvPr/>
        </p:nvSpPr>
        <p:spPr>
          <a:xfrm>
            <a:off x="2819400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B7E995E-2EED-A540-B801-4D668B6E831A}"/>
              </a:ext>
            </a:extLst>
          </p:cNvPr>
          <p:cNvSpPr txBox="1"/>
          <p:nvPr/>
        </p:nvSpPr>
        <p:spPr>
          <a:xfrm>
            <a:off x="2819400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851986D-A8B0-E147-8EBF-4CA554B37220}"/>
              </a:ext>
            </a:extLst>
          </p:cNvPr>
          <p:cNvCxnSpPr>
            <a:endCxn id="4" idx="7"/>
          </p:cNvCxnSpPr>
          <p:nvPr/>
        </p:nvCxnSpPr>
        <p:spPr>
          <a:xfrm flipH="1">
            <a:off x="3445808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98422B58-D06D-FE4E-97B9-F7B618ADEB3F}"/>
              </a:ext>
            </a:extLst>
          </p:cNvPr>
          <p:cNvSpPr/>
          <p:nvPr/>
        </p:nvSpPr>
        <p:spPr>
          <a:xfrm>
            <a:off x="4268895" y="3351094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CCC0E386-4096-974B-8FDF-3785B0B345D5}"/>
              </a:ext>
            </a:extLst>
          </p:cNvPr>
          <p:cNvSpPr/>
          <p:nvPr/>
        </p:nvSpPr>
        <p:spPr>
          <a:xfrm>
            <a:off x="4268894" y="2026587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E758DE0-457B-BA48-98D9-C9B322AE6AF9}"/>
              </a:ext>
            </a:extLst>
          </p:cNvPr>
          <p:cNvCxnSpPr>
            <a:endCxn id="13" idx="0"/>
          </p:cNvCxnSpPr>
          <p:nvPr/>
        </p:nvCxnSpPr>
        <p:spPr>
          <a:xfrm flipH="1">
            <a:off x="4383194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F745D3EB-0E8C-F54F-8271-41BC32C8A26D}"/>
              </a:ext>
            </a:extLst>
          </p:cNvPr>
          <p:cNvSpPr/>
          <p:nvPr/>
        </p:nvSpPr>
        <p:spPr>
          <a:xfrm>
            <a:off x="4268895" y="2633210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4A373B17-1471-7642-AC66-B95DBD9D9E21}"/>
              </a:ext>
            </a:extLst>
          </p:cNvPr>
          <p:cNvCxnSpPr>
            <a:stCxn id="13" idx="4"/>
            <a:endCxn id="15" idx="0"/>
          </p:cNvCxnSpPr>
          <p:nvPr/>
        </p:nvCxnSpPr>
        <p:spPr>
          <a:xfrm>
            <a:off x="4383194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8D7670F3-B815-D442-93C1-9942EC64A78E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>
            <a:off x="4383195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AAA98C5D-1EE6-D140-8079-848A99B505BC}"/>
              </a:ext>
            </a:extLst>
          </p:cNvPr>
          <p:cNvSpPr txBox="1"/>
          <p:nvPr/>
        </p:nvSpPr>
        <p:spPr>
          <a:xfrm>
            <a:off x="4207175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E4B55E5-A2B1-0744-BFBB-0E377D5081C6}"/>
              </a:ext>
            </a:extLst>
          </p:cNvPr>
          <p:cNvSpPr txBox="1"/>
          <p:nvPr/>
        </p:nvSpPr>
        <p:spPr>
          <a:xfrm>
            <a:off x="4114800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A6FC729-C726-D84C-9CF9-D67B82C88272}"/>
              </a:ext>
            </a:extLst>
          </p:cNvPr>
          <p:cNvSpPr txBox="1"/>
          <p:nvPr/>
        </p:nvSpPr>
        <p:spPr>
          <a:xfrm>
            <a:off x="4114800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9F7AC29-C80C-7242-B4D5-9E7C17ABE489}"/>
              </a:ext>
            </a:extLst>
          </p:cNvPr>
          <p:cNvSpPr/>
          <p:nvPr/>
        </p:nvSpPr>
        <p:spPr>
          <a:xfrm>
            <a:off x="6324601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17C9B89-64E8-7747-A933-20F5DEB49CA1}"/>
              </a:ext>
            </a:extLst>
          </p:cNvPr>
          <p:cNvSpPr/>
          <p:nvPr/>
        </p:nvSpPr>
        <p:spPr>
          <a:xfrm>
            <a:off x="6324600" y="20148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E5D123BA-E537-624A-9D13-5C5F63C3EC54}"/>
              </a:ext>
            </a:extLst>
          </p:cNvPr>
          <p:cNvSpPr/>
          <p:nvPr/>
        </p:nvSpPr>
        <p:spPr>
          <a:xfrm>
            <a:off x="6324601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271C7DD8-31CA-7942-99AE-8B3EF659CB94}"/>
              </a:ext>
            </a:extLst>
          </p:cNvPr>
          <p:cNvCxnSpPr>
            <a:stCxn id="22" idx="4"/>
            <a:endCxn id="23" idx="0"/>
          </p:cNvCxnSpPr>
          <p:nvPr/>
        </p:nvCxnSpPr>
        <p:spPr>
          <a:xfrm>
            <a:off x="6438900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B2A7C471-FF5A-4147-B85C-23FDF161A374}"/>
              </a:ext>
            </a:extLst>
          </p:cNvPr>
          <p:cNvCxnSpPr>
            <a:stCxn id="23" idx="4"/>
            <a:endCxn id="21" idx="0"/>
          </p:cNvCxnSpPr>
          <p:nvPr/>
        </p:nvCxnSpPr>
        <p:spPr>
          <a:xfrm>
            <a:off x="6438901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AB6159AD-A45B-8042-BA56-3FBB01118ED8}"/>
              </a:ext>
            </a:extLst>
          </p:cNvPr>
          <p:cNvSpPr txBox="1"/>
          <p:nvPr/>
        </p:nvSpPr>
        <p:spPr>
          <a:xfrm>
            <a:off x="6134102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58C134D-7384-084A-B296-FD66CC359D4A}"/>
              </a:ext>
            </a:extLst>
          </p:cNvPr>
          <p:cNvSpPr txBox="1"/>
          <p:nvPr/>
        </p:nvSpPr>
        <p:spPr>
          <a:xfrm>
            <a:off x="6134102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C3D8897-DB90-E747-800C-E2559F085236}"/>
              </a:ext>
            </a:extLst>
          </p:cNvPr>
          <p:cNvCxnSpPr>
            <a:endCxn id="22" idx="0"/>
          </p:cNvCxnSpPr>
          <p:nvPr/>
        </p:nvCxnSpPr>
        <p:spPr>
          <a:xfrm>
            <a:off x="4686300" y="1267641"/>
            <a:ext cx="1752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55E731DA-9D1E-834B-8007-1664EF87A120}"/>
              </a:ext>
            </a:extLst>
          </p:cNvPr>
          <p:cNvSpPr/>
          <p:nvPr/>
        </p:nvSpPr>
        <p:spPr>
          <a:xfrm>
            <a:off x="4268895" y="4689128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89AD88E2-0BFC-854D-AD89-898EA6E7A840}"/>
              </a:ext>
            </a:extLst>
          </p:cNvPr>
          <p:cNvSpPr/>
          <p:nvPr/>
        </p:nvSpPr>
        <p:spPr>
          <a:xfrm>
            <a:off x="4268895" y="3971244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8CDA35CE-E17B-564A-BED2-6F8C8EA9DCC7}"/>
              </a:ext>
            </a:extLst>
          </p:cNvPr>
          <p:cNvCxnSpPr>
            <a:endCxn id="30" idx="0"/>
          </p:cNvCxnSpPr>
          <p:nvPr/>
        </p:nvCxnSpPr>
        <p:spPr>
          <a:xfrm>
            <a:off x="4383194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03CF2CB1-7180-5F47-B078-5E7F6D18FBDF}"/>
              </a:ext>
            </a:extLst>
          </p:cNvPr>
          <p:cNvCxnSpPr>
            <a:stCxn id="30" idx="4"/>
            <a:endCxn id="29" idx="0"/>
          </p:cNvCxnSpPr>
          <p:nvPr/>
        </p:nvCxnSpPr>
        <p:spPr>
          <a:xfrm>
            <a:off x="4383195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64098B40-C842-7A40-9619-825C65699FFF}"/>
              </a:ext>
            </a:extLst>
          </p:cNvPr>
          <p:cNvSpPr txBox="1"/>
          <p:nvPr/>
        </p:nvSpPr>
        <p:spPr>
          <a:xfrm>
            <a:off x="4114800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2763795-7E95-0649-BCBD-76EC386F07CD}"/>
              </a:ext>
            </a:extLst>
          </p:cNvPr>
          <p:cNvSpPr txBox="1"/>
          <p:nvPr/>
        </p:nvSpPr>
        <p:spPr>
          <a:xfrm>
            <a:off x="4114800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66F99095-57B8-3442-9644-4661D78154A4}"/>
              </a:ext>
            </a:extLst>
          </p:cNvPr>
          <p:cNvSpPr/>
          <p:nvPr/>
        </p:nvSpPr>
        <p:spPr>
          <a:xfrm>
            <a:off x="4268895" y="5306289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CD2F78F-8FF7-E141-B073-8EBBDB44402E}"/>
              </a:ext>
            </a:extLst>
          </p:cNvPr>
          <p:cNvCxnSpPr>
            <a:endCxn id="35" idx="0"/>
          </p:cNvCxnSpPr>
          <p:nvPr/>
        </p:nvCxnSpPr>
        <p:spPr>
          <a:xfrm>
            <a:off x="4383194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5B8BFFA0-23D5-3A44-A01A-1CE6A5FC4E8E}"/>
              </a:ext>
            </a:extLst>
          </p:cNvPr>
          <p:cNvSpPr txBox="1"/>
          <p:nvPr/>
        </p:nvSpPr>
        <p:spPr>
          <a:xfrm>
            <a:off x="4114800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C9EE0E65-C082-154E-B5A1-571C1EF867B1}"/>
              </a:ext>
            </a:extLst>
          </p:cNvPr>
          <p:cNvSpPr/>
          <p:nvPr/>
        </p:nvSpPr>
        <p:spPr>
          <a:xfrm>
            <a:off x="5181601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BAE423C2-8222-EA41-A047-CC7FEABE664E}"/>
              </a:ext>
            </a:extLst>
          </p:cNvPr>
          <p:cNvCxnSpPr>
            <a:endCxn id="38" idx="0"/>
          </p:cNvCxnSpPr>
          <p:nvPr/>
        </p:nvCxnSpPr>
        <p:spPr>
          <a:xfrm>
            <a:off x="4686300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14189540-703F-1A48-9F61-E59F1292B906}"/>
              </a:ext>
            </a:extLst>
          </p:cNvPr>
          <p:cNvSpPr/>
          <p:nvPr/>
        </p:nvSpPr>
        <p:spPr>
          <a:xfrm>
            <a:off x="5181601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FBEA8544-E004-4C45-BD17-6486104E598E}"/>
              </a:ext>
            </a:extLst>
          </p:cNvPr>
          <p:cNvSpPr/>
          <p:nvPr/>
        </p:nvSpPr>
        <p:spPr>
          <a:xfrm>
            <a:off x="5181601" y="26419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68CD1B2-988C-A941-80A1-E09279263D86}"/>
              </a:ext>
            </a:extLst>
          </p:cNvPr>
          <p:cNvCxnSpPr>
            <a:endCxn id="41" idx="0"/>
          </p:cNvCxnSpPr>
          <p:nvPr/>
        </p:nvCxnSpPr>
        <p:spPr>
          <a:xfrm>
            <a:off x="5295900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29A8E12A-2BFA-4741-880C-655CC068EFEC}"/>
              </a:ext>
            </a:extLst>
          </p:cNvPr>
          <p:cNvCxnSpPr>
            <a:stCxn id="41" idx="4"/>
            <a:endCxn id="40" idx="0"/>
          </p:cNvCxnSpPr>
          <p:nvPr/>
        </p:nvCxnSpPr>
        <p:spPr>
          <a:xfrm>
            <a:off x="5295901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600D2EFC-4FEA-974A-989B-E3C89BDD7885}"/>
              </a:ext>
            </a:extLst>
          </p:cNvPr>
          <p:cNvSpPr txBox="1"/>
          <p:nvPr/>
        </p:nvSpPr>
        <p:spPr>
          <a:xfrm>
            <a:off x="4991102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43E751-6C3E-8C4F-A7BA-41FC75EA1186}"/>
              </a:ext>
            </a:extLst>
          </p:cNvPr>
          <p:cNvSpPr txBox="1"/>
          <p:nvPr/>
        </p:nvSpPr>
        <p:spPr>
          <a:xfrm>
            <a:off x="4991102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B59B6E56-13DD-2148-A584-C4F8F5CFEFFB}"/>
              </a:ext>
            </a:extLst>
          </p:cNvPr>
          <p:cNvSpPr/>
          <p:nvPr/>
        </p:nvSpPr>
        <p:spPr>
          <a:xfrm>
            <a:off x="3557858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66591BC5-9CEE-AB4E-BEB3-5F2CF79FF7EE}"/>
              </a:ext>
            </a:extLst>
          </p:cNvPr>
          <p:cNvCxnSpPr>
            <a:endCxn id="46" idx="0"/>
          </p:cNvCxnSpPr>
          <p:nvPr/>
        </p:nvCxnSpPr>
        <p:spPr>
          <a:xfrm>
            <a:off x="3205020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Oval 47">
            <a:extLst>
              <a:ext uri="{FF2B5EF4-FFF2-40B4-BE49-F238E27FC236}">
                <a16:creationId xmlns:a16="http://schemas.microsoft.com/office/drawing/2014/main" id="{E0D759B2-652A-EE4F-B681-C6FE99B7B633}"/>
              </a:ext>
            </a:extLst>
          </p:cNvPr>
          <p:cNvSpPr/>
          <p:nvPr/>
        </p:nvSpPr>
        <p:spPr>
          <a:xfrm>
            <a:off x="3556726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F549F50-A8D0-944E-AB62-6331C0CE1B19}"/>
              </a:ext>
            </a:extLst>
          </p:cNvPr>
          <p:cNvCxnSpPr/>
          <p:nvPr/>
        </p:nvCxnSpPr>
        <p:spPr>
          <a:xfrm>
            <a:off x="3686748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AFF56100-48E0-DE43-8291-3AA93E2ADC6E}"/>
              </a:ext>
            </a:extLst>
          </p:cNvPr>
          <p:cNvSpPr/>
          <p:nvPr/>
        </p:nvSpPr>
        <p:spPr>
          <a:xfrm>
            <a:off x="3555593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F51D78B4-F369-0240-B884-6504F9178D9A}"/>
              </a:ext>
            </a:extLst>
          </p:cNvPr>
          <p:cNvSpPr/>
          <p:nvPr/>
        </p:nvSpPr>
        <p:spPr>
          <a:xfrm>
            <a:off x="3555594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CA067AE-6A7E-994A-A5A9-7870930E622F}"/>
              </a:ext>
            </a:extLst>
          </p:cNvPr>
          <p:cNvCxnSpPr>
            <a:stCxn id="48" idx="4"/>
            <a:endCxn id="50" idx="0"/>
          </p:cNvCxnSpPr>
          <p:nvPr/>
        </p:nvCxnSpPr>
        <p:spPr>
          <a:xfrm flipH="1">
            <a:off x="3669893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11962C1-DEFA-1D4D-97F6-D911165FFCF3}"/>
              </a:ext>
            </a:extLst>
          </p:cNvPr>
          <p:cNvCxnSpPr/>
          <p:nvPr/>
        </p:nvCxnSpPr>
        <p:spPr>
          <a:xfrm>
            <a:off x="3669893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7F0C4DA4-B5DF-4B4D-99D6-CA950FBB67BB}"/>
              </a:ext>
            </a:extLst>
          </p:cNvPr>
          <p:cNvSpPr txBox="1"/>
          <p:nvPr/>
        </p:nvSpPr>
        <p:spPr>
          <a:xfrm>
            <a:off x="3357459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2402D21-45B2-634A-B339-5F61E999DE47}"/>
              </a:ext>
            </a:extLst>
          </p:cNvPr>
          <p:cNvSpPr txBox="1"/>
          <p:nvPr/>
        </p:nvSpPr>
        <p:spPr>
          <a:xfrm>
            <a:off x="3384148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1F51836-693C-C74F-B05D-743926E42212}"/>
              </a:ext>
            </a:extLst>
          </p:cNvPr>
          <p:cNvSpPr txBox="1"/>
          <p:nvPr/>
        </p:nvSpPr>
        <p:spPr>
          <a:xfrm>
            <a:off x="3377216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85A66AC-5053-4B41-AF3C-532025DED01E}"/>
              </a:ext>
            </a:extLst>
          </p:cNvPr>
          <p:cNvSpPr txBox="1"/>
          <p:nvPr/>
        </p:nvSpPr>
        <p:spPr>
          <a:xfrm>
            <a:off x="3217676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518CB8FE-BA40-D042-A253-D10907AF8CA2}"/>
              </a:ext>
            </a:extLst>
          </p:cNvPr>
          <p:cNvSpPr/>
          <p:nvPr/>
        </p:nvSpPr>
        <p:spPr>
          <a:xfrm>
            <a:off x="3554462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8C584A4A-DD04-6743-AE91-E1E95A23CF65}"/>
              </a:ext>
            </a:extLst>
          </p:cNvPr>
          <p:cNvCxnSpPr/>
          <p:nvPr/>
        </p:nvCxnSpPr>
        <p:spPr>
          <a:xfrm>
            <a:off x="3668761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A81F33AD-D451-B745-BF36-D9B4F49110FB}"/>
              </a:ext>
            </a:extLst>
          </p:cNvPr>
          <p:cNvSpPr txBox="1"/>
          <p:nvPr/>
        </p:nvSpPr>
        <p:spPr>
          <a:xfrm>
            <a:off x="3368679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4A2CEEC0-AD0C-FB41-9277-2C5738317B50}"/>
              </a:ext>
            </a:extLst>
          </p:cNvPr>
          <p:cNvSpPr/>
          <p:nvPr/>
        </p:nvSpPr>
        <p:spPr>
          <a:xfrm>
            <a:off x="4947477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1F56DEFE-A623-4449-8A72-F93F654023CB}"/>
              </a:ext>
            </a:extLst>
          </p:cNvPr>
          <p:cNvSpPr/>
          <p:nvPr/>
        </p:nvSpPr>
        <p:spPr>
          <a:xfrm>
            <a:off x="4946344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A770493E-09C8-4345-8DE0-B433BCB94EA7}"/>
              </a:ext>
            </a:extLst>
          </p:cNvPr>
          <p:cNvSpPr/>
          <p:nvPr/>
        </p:nvSpPr>
        <p:spPr>
          <a:xfrm>
            <a:off x="4946345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CFE505B5-CF2C-6D42-8DDD-EAEB9071843D}"/>
              </a:ext>
            </a:extLst>
          </p:cNvPr>
          <p:cNvCxnSpPr>
            <a:stCxn id="61" idx="4"/>
            <a:endCxn id="62" idx="0"/>
          </p:cNvCxnSpPr>
          <p:nvPr/>
        </p:nvCxnSpPr>
        <p:spPr>
          <a:xfrm flipH="1">
            <a:off x="5060644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9A2BBE3C-DD7B-7B41-923C-3AFF0BEA0964}"/>
              </a:ext>
            </a:extLst>
          </p:cNvPr>
          <p:cNvCxnSpPr/>
          <p:nvPr/>
        </p:nvCxnSpPr>
        <p:spPr>
          <a:xfrm>
            <a:off x="5060644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Oval 65">
            <a:extLst>
              <a:ext uri="{FF2B5EF4-FFF2-40B4-BE49-F238E27FC236}">
                <a16:creationId xmlns:a16="http://schemas.microsoft.com/office/drawing/2014/main" id="{B9EA6327-D1EA-D444-8284-9D3C0456AA08}"/>
              </a:ext>
            </a:extLst>
          </p:cNvPr>
          <p:cNvSpPr/>
          <p:nvPr/>
        </p:nvSpPr>
        <p:spPr>
          <a:xfrm>
            <a:off x="4945213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1F852267-BFD7-C944-AE7E-9A72F3CEE274}"/>
              </a:ext>
            </a:extLst>
          </p:cNvPr>
          <p:cNvCxnSpPr/>
          <p:nvPr/>
        </p:nvCxnSpPr>
        <p:spPr>
          <a:xfrm>
            <a:off x="5059512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1B436B1F-F711-8743-9EFA-40F93AACA853}"/>
              </a:ext>
            </a:extLst>
          </p:cNvPr>
          <p:cNvSpPr txBox="1"/>
          <p:nvPr/>
        </p:nvSpPr>
        <p:spPr>
          <a:xfrm>
            <a:off x="4748210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5611791F-AD0B-9D41-8CB1-4CB278F86F56}"/>
              </a:ext>
            </a:extLst>
          </p:cNvPr>
          <p:cNvSpPr txBox="1"/>
          <p:nvPr/>
        </p:nvSpPr>
        <p:spPr>
          <a:xfrm>
            <a:off x="4759430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6F9EBE9-F2F6-0048-AA9C-2F86ECA1C0A5}"/>
              </a:ext>
            </a:extLst>
          </p:cNvPr>
          <p:cNvSpPr txBox="1"/>
          <p:nvPr/>
        </p:nvSpPr>
        <p:spPr>
          <a:xfrm>
            <a:off x="4774899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1B224944-E642-6E48-BA0E-972F87215C63}"/>
              </a:ext>
            </a:extLst>
          </p:cNvPr>
          <p:cNvCxnSpPr>
            <a:endCxn id="61" idx="1"/>
          </p:cNvCxnSpPr>
          <p:nvPr/>
        </p:nvCxnSpPr>
        <p:spPr>
          <a:xfrm>
            <a:off x="4478684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6B3A3CC0-0CE9-984B-A821-1AD7FB72996D}"/>
              </a:ext>
            </a:extLst>
          </p:cNvPr>
          <p:cNvSpPr txBox="1"/>
          <p:nvPr/>
        </p:nvSpPr>
        <p:spPr>
          <a:xfrm>
            <a:off x="4522190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FF0FFA78-4186-2840-8D53-FF652BF43260}"/>
              </a:ext>
            </a:extLst>
          </p:cNvPr>
          <p:cNvSpPr txBox="1"/>
          <p:nvPr/>
        </p:nvSpPr>
        <p:spPr>
          <a:xfrm>
            <a:off x="5560906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C998480-4243-7E48-A570-1FC5E2A8E9E5}"/>
              </a:ext>
            </a:extLst>
          </p:cNvPr>
          <p:cNvSpPr txBox="1"/>
          <p:nvPr/>
        </p:nvSpPr>
        <p:spPr>
          <a:xfrm>
            <a:off x="4763679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36091C95-8953-6743-B585-AA8D4C20E9B5}"/>
              </a:ext>
            </a:extLst>
          </p:cNvPr>
          <p:cNvSpPr/>
          <p:nvPr/>
        </p:nvSpPr>
        <p:spPr>
          <a:xfrm>
            <a:off x="2516021" y="40617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A3027BBA-922D-4349-8D0B-295552DC152E}"/>
              </a:ext>
            </a:extLst>
          </p:cNvPr>
          <p:cNvSpPr/>
          <p:nvPr/>
        </p:nvSpPr>
        <p:spPr>
          <a:xfrm>
            <a:off x="2516021" y="33439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6D95C85D-6AE1-A14C-8415-3180F4506EA6}"/>
              </a:ext>
            </a:extLst>
          </p:cNvPr>
          <p:cNvCxnSpPr>
            <a:endCxn id="76" idx="0"/>
          </p:cNvCxnSpPr>
          <p:nvPr/>
        </p:nvCxnSpPr>
        <p:spPr>
          <a:xfrm flipH="1">
            <a:off x="2630321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2F1B46FD-8FBE-AC43-9C71-4E641B382FBA}"/>
              </a:ext>
            </a:extLst>
          </p:cNvPr>
          <p:cNvCxnSpPr>
            <a:stCxn id="76" idx="4"/>
            <a:endCxn id="75" idx="0"/>
          </p:cNvCxnSpPr>
          <p:nvPr/>
        </p:nvCxnSpPr>
        <p:spPr>
          <a:xfrm>
            <a:off x="2630321" y="357251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>
            <a:extLst>
              <a:ext uri="{FF2B5EF4-FFF2-40B4-BE49-F238E27FC236}">
                <a16:creationId xmlns:a16="http://schemas.microsoft.com/office/drawing/2014/main" id="{81CD05F0-88B0-B040-AAE0-09B11D078243}"/>
              </a:ext>
            </a:extLst>
          </p:cNvPr>
          <p:cNvSpPr txBox="1"/>
          <p:nvPr/>
        </p:nvSpPr>
        <p:spPr>
          <a:xfrm>
            <a:off x="2515134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A33C4AF2-FF64-1A44-8CE0-CE3AF10E0DC5}"/>
              </a:ext>
            </a:extLst>
          </p:cNvPr>
          <p:cNvSpPr txBox="1"/>
          <p:nvPr/>
        </p:nvSpPr>
        <p:spPr>
          <a:xfrm>
            <a:off x="2301105" y="36324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C4188B2A-A294-5F41-80F7-E1610EE9A00D}"/>
              </a:ext>
            </a:extLst>
          </p:cNvPr>
          <p:cNvSpPr/>
          <p:nvPr/>
        </p:nvSpPr>
        <p:spPr>
          <a:xfrm>
            <a:off x="2514600" y="474869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3BF88847-2C2F-FE4F-A339-29681E6C2D81}"/>
              </a:ext>
            </a:extLst>
          </p:cNvPr>
          <p:cNvSpPr/>
          <p:nvPr/>
        </p:nvSpPr>
        <p:spPr>
          <a:xfrm>
            <a:off x="2514601" y="53623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EA5D1A1C-BB46-E441-81BF-9E347D857278}"/>
              </a:ext>
            </a:extLst>
          </p:cNvPr>
          <p:cNvCxnSpPr>
            <a:endCxn id="81" idx="0"/>
          </p:cNvCxnSpPr>
          <p:nvPr/>
        </p:nvCxnSpPr>
        <p:spPr>
          <a:xfrm flipH="1">
            <a:off x="2628900" y="4291584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6482C39B-7249-E34B-93FC-5F9154D67D34}"/>
              </a:ext>
            </a:extLst>
          </p:cNvPr>
          <p:cNvCxnSpPr/>
          <p:nvPr/>
        </p:nvCxnSpPr>
        <p:spPr>
          <a:xfrm>
            <a:off x="2628900" y="497729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TextBox 84">
            <a:extLst>
              <a:ext uri="{FF2B5EF4-FFF2-40B4-BE49-F238E27FC236}">
                <a16:creationId xmlns:a16="http://schemas.microsoft.com/office/drawing/2014/main" id="{189D48C9-D21D-D147-9477-1BD4D12EF0AA}"/>
              </a:ext>
            </a:extLst>
          </p:cNvPr>
          <p:cNvSpPr txBox="1"/>
          <p:nvPr/>
        </p:nvSpPr>
        <p:spPr>
          <a:xfrm>
            <a:off x="2343155" y="50165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C3EA305-C877-7445-9522-986B920E401C}"/>
              </a:ext>
            </a:extLst>
          </p:cNvPr>
          <p:cNvSpPr txBox="1"/>
          <p:nvPr/>
        </p:nvSpPr>
        <p:spPr>
          <a:xfrm>
            <a:off x="2343155" y="434563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6C9D0072-F3DB-2C40-8419-53404641AA96}"/>
              </a:ext>
            </a:extLst>
          </p:cNvPr>
          <p:cNvSpPr/>
          <p:nvPr/>
        </p:nvSpPr>
        <p:spPr>
          <a:xfrm>
            <a:off x="5791201" y="33598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A52A4DDC-E2F8-4C47-83F3-0ED3113599BD}"/>
              </a:ext>
            </a:extLst>
          </p:cNvPr>
          <p:cNvCxnSpPr>
            <a:stCxn id="41" idx="5"/>
          </p:cNvCxnSpPr>
          <p:nvPr/>
        </p:nvCxnSpPr>
        <p:spPr>
          <a:xfrm>
            <a:off x="5376722" y="2837111"/>
            <a:ext cx="528779" cy="51572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Oval 88">
            <a:extLst>
              <a:ext uri="{FF2B5EF4-FFF2-40B4-BE49-F238E27FC236}">
                <a16:creationId xmlns:a16="http://schemas.microsoft.com/office/drawing/2014/main" id="{1D33BB59-39ED-304B-AB56-2C0DD4EDFE15}"/>
              </a:ext>
            </a:extLst>
          </p:cNvPr>
          <p:cNvSpPr/>
          <p:nvPr/>
        </p:nvSpPr>
        <p:spPr>
          <a:xfrm>
            <a:off x="5790069" y="39814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428FB8B4-E594-9245-95FA-0787882B15A0}"/>
              </a:ext>
            </a:extLst>
          </p:cNvPr>
          <p:cNvCxnSpPr/>
          <p:nvPr/>
        </p:nvCxnSpPr>
        <p:spPr>
          <a:xfrm>
            <a:off x="5904368" y="359644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Box 90">
            <a:extLst>
              <a:ext uri="{FF2B5EF4-FFF2-40B4-BE49-F238E27FC236}">
                <a16:creationId xmlns:a16="http://schemas.microsoft.com/office/drawing/2014/main" id="{FEF6E4BD-C23F-AD4C-9832-C3BE24BA5F5B}"/>
              </a:ext>
            </a:extLst>
          </p:cNvPr>
          <p:cNvSpPr txBox="1"/>
          <p:nvPr/>
        </p:nvSpPr>
        <p:spPr>
          <a:xfrm>
            <a:off x="5393068" y="300335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CC888D3-A367-334C-A121-E34FCC4D682B}"/>
              </a:ext>
            </a:extLst>
          </p:cNvPr>
          <p:cNvSpPr txBox="1"/>
          <p:nvPr/>
        </p:nvSpPr>
        <p:spPr>
          <a:xfrm>
            <a:off x="5604286" y="36007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2EEAA9FE-351E-7549-AB5B-AF7A8CDCB113}"/>
              </a:ext>
            </a:extLst>
          </p:cNvPr>
          <p:cNvSpPr>
            <a:spLocks noChangeAspect="1"/>
          </p:cNvSpPr>
          <p:nvPr/>
        </p:nvSpPr>
        <p:spPr>
          <a:xfrm>
            <a:off x="4343400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038E3B6-22D6-A743-B548-F638A04B0B3E}"/>
              </a:ext>
            </a:extLst>
          </p:cNvPr>
          <p:cNvSpPr txBox="1"/>
          <p:nvPr/>
        </p:nvSpPr>
        <p:spPr>
          <a:xfrm>
            <a:off x="4322164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F9A4B47D-A558-1C44-ACE7-7FD622B22665}"/>
              </a:ext>
            </a:extLst>
          </p:cNvPr>
          <p:cNvSpPr txBox="1"/>
          <p:nvPr/>
        </p:nvSpPr>
        <p:spPr>
          <a:xfrm>
            <a:off x="1981199" y="0"/>
            <a:ext cx="5246639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400" spc="8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panama</a:t>
            </a:r>
            <a:r>
              <a:rPr lang="en-US" sz="3400" b="1" spc="800" dirty="0" err="1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banana</a:t>
            </a:r>
            <a:r>
              <a:rPr lang="en-US" sz="3400" spc="800" dirty="0" err="1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  <a:endParaRPr lang="en-US" sz="3400" spc="8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58158BC1-1C69-8C4E-BB69-F6C73E275BE0}"/>
              </a:ext>
            </a:extLst>
          </p:cNvPr>
          <p:cNvSpPr txBox="1"/>
          <p:nvPr/>
        </p:nvSpPr>
        <p:spPr>
          <a:xfrm>
            <a:off x="5790069" y="4358313"/>
            <a:ext cx="3070673" cy="181588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latin typeface="Optima" panose="02000503060000020004" pitchFamily="2" charset="0"/>
              </a:rPr>
              <a:t>Pattern    Positions</a:t>
            </a:r>
          </a:p>
          <a:p>
            <a:pPr algn="ctr"/>
            <a:endParaRPr lang="en-US" sz="2800" b="1" dirty="0">
              <a:latin typeface="Optima" panose="02000503060000020004" pitchFamily="2" charset="0"/>
            </a:endParaRP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pan		0</a:t>
            </a: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banana	6</a:t>
            </a:r>
          </a:p>
        </p:txBody>
      </p:sp>
    </p:spTree>
    <p:extLst>
      <p:ext uri="{BB962C8B-B14F-4D97-AF65-F5344CB8AC3E}">
        <p14:creationId xmlns:p14="http://schemas.microsoft.com/office/powerpoint/2010/main" val="38522711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54992ED-EFEB-F842-87CB-2146E58B5B6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2326895F-4644-BE46-AACA-C63BB9787155}"/>
              </a:ext>
            </a:extLst>
          </p:cNvPr>
          <p:cNvSpPr/>
          <p:nvPr/>
        </p:nvSpPr>
        <p:spPr>
          <a:xfrm>
            <a:off x="3314699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A4711706-8DB7-C547-927C-7B7CE59AFC03}"/>
              </a:ext>
            </a:extLst>
          </p:cNvPr>
          <p:cNvSpPr/>
          <p:nvPr/>
        </p:nvSpPr>
        <p:spPr>
          <a:xfrm>
            <a:off x="3555487" y="20313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59E7174-9530-3D4F-9032-825A62550E73}"/>
              </a:ext>
            </a:extLst>
          </p:cNvPr>
          <p:cNvSpPr/>
          <p:nvPr/>
        </p:nvSpPr>
        <p:spPr>
          <a:xfrm>
            <a:off x="3314699" y="263793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94273714-3867-B347-8C81-B8557417EE9C}"/>
              </a:ext>
            </a:extLst>
          </p:cNvPr>
          <p:cNvCxnSpPr>
            <a:stCxn id="4" idx="3"/>
            <a:endCxn id="5" idx="0"/>
          </p:cNvCxnSpPr>
          <p:nvPr/>
        </p:nvCxnSpPr>
        <p:spPr>
          <a:xfrm flipH="1">
            <a:off x="3428999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AFB87C8-258D-0641-9504-88ED4D0EAD27}"/>
              </a:ext>
            </a:extLst>
          </p:cNvPr>
          <p:cNvCxnSpPr>
            <a:stCxn id="5" idx="4"/>
            <a:endCxn id="3" idx="0"/>
          </p:cNvCxnSpPr>
          <p:nvPr/>
        </p:nvCxnSpPr>
        <p:spPr>
          <a:xfrm>
            <a:off x="3428999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03BE61ED-805F-924B-9073-FAC84C326523}"/>
              </a:ext>
            </a:extLst>
          </p:cNvPr>
          <p:cNvSpPr txBox="1"/>
          <p:nvPr/>
        </p:nvSpPr>
        <p:spPr>
          <a:xfrm>
            <a:off x="3662259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24A9686-1194-884A-9E00-0B066507B87B}"/>
              </a:ext>
            </a:extLst>
          </p:cNvPr>
          <p:cNvSpPr txBox="1"/>
          <p:nvPr/>
        </p:nvSpPr>
        <p:spPr>
          <a:xfrm>
            <a:off x="3124200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B7E995E-2EED-A540-B801-4D668B6E831A}"/>
              </a:ext>
            </a:extLst>
          </p:cNvPr>
          <p:cNvSpPr txBox="1"/>
          <p:nvPr/>
        </p:nvSpPr>
        <p:spPr>
          <a:xfrm>
            <a:off x="3124200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851986D-A8B0-E147-8EBF-4CA554B37220}"/>
              </a:ext>
            </a:extLst>
          </p:cNvPr>
          <p:cNvCxnSpPr>
            <a:endCxn id="4" idx="7"/>
          </p:cNvCxnSpPr>
          <p:nvPr/>
        </p:nvCxnSpPr>
        <p:spPr>
          <a:xfrm flipH="1">
            <a:off x="3750608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98422B58-D06D-FE4E-97B9-F7B618ADEB3F}"/>
              </a:ext>
            </a:extLst>
          </p:cNvPr>
          <p:cNvSpPr/>
          <p:nvPr/>
        </p:nvSpPr>
        <p:spPr>
          <a:xfrm>
            <a:off x="4573695" y="33510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CCC0E386-4096-974B-8FDF-3785B0B345D5}"/>
              </a:ext>
            </a:extLst>
          </p:cNvPr>
          <p:cNvSpPr/>
          <p:nvPr/>
        </p:nvSpPr>
        <p:spPr>
          <a:xfrm>
            <a:off x="4573694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E758DE0-457B-BA48-98D9-C9B322AE6AF9}"/>
              </a:ext>
            </a:extLst>
          </p:cNvPr>
          <p:cNvCxnSpPr>
            <a:endCxn id="13" idx="0"/>
          </p:cNvCxnSpPr>
          <p:nvPr/>
        </p:nvCxnSpPr>
        <p:spPr>
          <a:xfrm flipH="1">
            <a:off x="4687994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F745D3EB-0E8C-F54F-8271-41BC32C8A26D}"/>
              </a:ext>
            </a:extLst>
          </p:cNvPr>
          <p:cNvSpPr/>
          <p:nvPr/>
        </p:nvSpPr>
        <p:spPr>
          <a:xfrm>
            <a:off x="4573695" y="26332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4A373B17-1471-7642-AC66-B95DBD9D9E21}"/>
              </a:ext>
            </a:extLst>
          </p:cNvPr>
          <p:cNvCxnSpPr>
            <a:stCxn id="13" idx="4"/>
            <a:endCxn id="15" idx="0"/>
          </p:cNvCxnSpPr>
          <p:nvPr/>
        </p:nvCxnSpPr>
        <p:spPr>
          <a:xfrm>
            <a:off x="4687994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8D7670F3-B815-D442-93C1-9942EC64A78E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>
            <a:off x="4687995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AAA98C5D-1EE6-D140-8079-848A99B505BC}"/>
              </a:ext>
            </a:extLst>
          </p:cNvPr>
          <p:cNvSpPr txBox="1"/>
          <p:nvPr/>
        </p:nvSpPr>
        <p:spPr>
          <a:xfrm>
            <a:off x="4511975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E4B55E5-A2B1-0744-BFBB-0E377D5081C6}"/>
              </a:ext>
            </a:extLst>
          </p:cNvPr>
          <p:cNvSpPr txBox="1"/>
          <p:nvPr/>
        </p:nvSpPr>
        <p:spPr>
          <a:xfrm>
            <a:off x="4419600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A6FC729-C726-D84C-9CF9-D67B82C88272}"/>
              </a:ext>
            </a:extLst>
          </p:cNvPr>
          <p:cNvSpPr txBox="1"/>
          <p:nvPr/>
        </p:nvSpPr>
        <p:spPr>
          <a:xfrm>
            <a:off x="4419600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9F7AC29-C80C-7242-B4D5-9E7C17ABE489}"/>
              </a:ext>
            </a:extLst>
          </p:cNvPr>
          <p:cNvSpPr/>
          <p:nvPr/>
        </p:nvSpPr>
        <p:spPr>
          <a:xfrm>
            <a:off x="6629401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17C9B89-64E8-7747-A933-20F5DEB49CA1}"/>
              </a:ext>
            </a:extLst>
          </p:cNvPr>
          <p:cNvSpPr/>
          <p:nvPr/>
        </p:nvSpPr>
        <p:spPr>
          <a:xfrm>
            <a:off x="6629400" y="20148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E5D123BA-E537-624A-9D13-5C5F63C3EC54}"/>
              </a:ext>
            </a:extLst>
          </p:cNvPr>
          <p:cNvSpPr/>
          <p:nvPr/>
        </p:nvSpPr>
        <p:spPr>
          <a:xfrm>
            <a:off x="6629401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271C7DD8-31CA-7942-99AE-8B3EF659CB94}"/>
              </a:ext>
            </a:extLst>
          </p:cNvPr>
          <p:cNvCxnSpPr>
            <a:stCxn id="22" idx="4"/>
            <a:endCxn id="23" idx="0"/>
          </p:cNvCxnSpPr>
          <p:nvPr/>
        </p:nvCxnSpPr>
        <p:spPr>
          <a:xfrm>
            <a:off x="6743700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B2A7C471-FF5A-4147-B85C-23FDF161A374}"/>
              </a:ext>
            </a:extLst>
          </p:cNvPr>
          <p:cNvCxnSpPr>
            <a:stCxn id="23" idx="4"/>
            <a:endCxn id="21" idx="0"/>
          </p:cNvCxnSpPr>
          <p:nvPr/>
        </p:nvCxnSpPr>
        <p:spPr>
          <a:xfrm>
            <a:off x="6743701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AB6159AD-A45B-8042-BA56-3FBB01118ED8}"/>
              </a:ext>
            </a:extLst>
          </p:cNvPr>
          <p:cNvSpPr txBox="1"/>
          <p:nvPr/>
        </p:nvSpPr>
        <p:spPr>
          <a:xfrm>
            <a:off x="6438902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58C134D-7384-084A-B296-FD66CC359D4A}"/>
              </a:ext>
            </a:extLst>
          </p:cNvPr>
          <p:cNvSpPr txBox="1"/>
          <p:nvPr/>
        </p:nvSpPr>
        <p:spPr>
          <a:xfrm>
            <a:off x="6438902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C3D8897-DB90-E747-800C-E2559F085236}"/>
              </a:ext>
            </a:extLst>
          </p:cNvPr>
          <p:cNvCxnSpPr>
            <a:endCxn id="22" idx="0"/>
          </p:cNvCxnSpPr>
          <p:nvPr/>
        </p:nvCxnSpPr>
        <p:spPr>
          <a:xfrm>
            <a:off x="4991100" y="1267641"/>
            <a:ext cx="1752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55E731DA-9D1E-834B-8007-1664EF87A120}"/>
              </a:ext>
            </a:extLst>
          </p:cNvPr>
          <p:cNvSpPr/>
          <p:nvPr/>
        </p:nvSpPr>
        <p:spPr>
          <a:xfrm>
            <a:off x="4573695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89AD88E2-0BFC-854D-AD89-898EA6E7A840}"/>
              </a:ext>
            </a:extLst>
          </p:cNvPr>
          <p:cNvSpPr/>
          <p:nvPr/>
        </p:nvSpPr>
        <p:spPr>
          <a:xfrm>
            <a:off x="4573695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8CDA35CE-E17B-564A-BED2-6F8C8EA9DCC7}"/>
              </a:ext>
            </a:extLst>
          </p:cNvPr>
          <p:cNvCxnSpPr>
            <a:endCxn id="30" idx="0"/>
          </p:cNvCxnSpPr>
          <p:nvPr/>
        </p:nvCxnSpPr>
        <p:spPr>
          <a:xfrm>
            <a:off x="4687994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03CF2CB1-7180-5F47-B078-5E7F6D18FBDF}"/>
              </a:ext>
            </a:extLst>
          </p:cNvPr>
          <p:cNvCxnSpPr>
            <a:stCxn id="30" idx="4"/>
            <a:endCxn id="29" idx="0"/>
          </p:cNvCxnSpPr>
          <p:nvPr/>
        </p:nvCxnSpPr>
        <p:spPr>
          <a:xfrm>
            <a:off x="4687995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64098B40-C842-7A40-9619-825C65699FFF}"/>
              </a:ext>
            </a:extLst>
          </p:cNvPr>
          <p:cNvSpPr txBox="1"/>
          <p:nvPr/>
        </p:nvSpPr>
        <p:spPr>
          <a:xfrm>
            <a:off x="4419600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2763795-7E95-0649-BCBD-76EC386F07CD}"/>
              </a:ext>
            </a:extLst>
          </p:cNvPr>
          <p:cNvSpPr txBox="1"/>
          <p:nvPr/>
        </p:nvSpPr>
        <p:spPr>
          <a:xfrm>
            <a:off x="4419600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66F99095-57B8-3442-9644-4661D78154A4}"/>
              </a:ext>
            </a:extLst>
          </p:cNvPr>
          <p:cNvSpPr/>
          <p:nvPr/>
        </p:nvSpPr>
        <p:spPr>
          <a:xfrm>
            <a:off x="4573695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CD2F78F-8FF7-E141-B073-8EBBDB44402E}"/>
              </a:ext>
            </a:extLst>
          </p:cNvPr>
          <p:cNvCxnSpPr>
            <a:endCxn id="35" idx="0"/>
          </p:cNvCxnSpPr>
          <p:nvPr/>
        </p:nvCxnSpPr>
        <p:spPr>
          <a:xfrm>
            <a:off x="4687994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5B8BFFA0-23D5-3A44-A01A-1CE6A5FC4E8E}"/>
              </a:ext>
            </a:extLst>
          </p:cNvPr>
          <p:cNvSpPr txBox="1"/>
          <p:nvPr/>
        </p:nvSpPr>
        <p:spPr>
          <a:xfrm>
            <a:off x="4419600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C9EE0E65-C082-154E-B5A1-571C1EF867B1}"/>
              </a:ext>
            </a:extLst>
          </p:cNvPr>
          <p:cNvSpPr/>
          <p:nvPr/>
        </p:nvSpPr>
        <p:spPr>
          <a:xfrm>
            <a:off x="5486401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BAE423C2-8222-EA41-A047-CC7FEABE664E}"/>
              </a:ext>
            </a:extLst>
          </p:cNvPr>
          <p:cNvCxnSpPr>
            <a:endCxn id="38" idx="0"/>
          </p:cNvCxnSpPr>
          <p:nvPr/>
        </p:nvCxnSpPr>
        <p:spPr>
          <a:xfrm>
            <a:off x="4991100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14189540-703F-1A48-9F61-E59F1292B906}"/>
              </a:ext>
            </a:extLst>
          </p:cNvPr>
          <p:cNvSpPr/>
          <p:nvPr/>
        </p:nvSpPr>
        <p:spPr>
          <a:xfrm>
            <a:off x="5486401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FBEA8544-E004-4C45-BD17-6486104E598E}"/>
              </a:ext>
            </a:extLst>
          </p:cNvPr>
          <p:cNvSpPr/>
          <p:nvPr/>
        </p:nvSpPr>
        <p:spPr>
          <a:xfrm>
            <a:off x="5486401" y="26419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68CD1B2-988C-A941-80A1-E09279263D86}"/>
              </a:ext>
            </a:extLst>
          </p:cNvPr>
          <p:cNvCxnSpPr>
            <a:endCxn id="41" idx="0"/>
          </p:cNvCxnSpPr>
          <p:nvPr/>
        </p:nvCxnSpPr>
        <p:spPr>
          <a:xfrm>
            <a:off x="5600700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29A8E12A-2BFA-4741-880C-655CC068EFEC}"/>
              </a:ext>
            </a:extLst>
          </p:cNvPr>
          <p:cNvCxnSpPr>
            <a:stCxn id="41" idx="4"/>
            <a:endCxn id="40" idx="0"/>
          </p:cNvCxnSpPr>
          <p:nvPr/>
        </p:nvCxnSpPr>
        <p:spPr>
          <a:xfrm>
            <a:off x="5600701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600D2EFC-4FEA-974A-989B-E3C89BDD7885}"/>
              </a:ext>
            </a:extLst>
          </p:cNvPr>
          <p:cNvSpPr txBox="1"/>
          <p:nvPr/>
        </p:nvSpPr>
        <p:spPr>
          <a:xfrm>
            <a:off x="5295902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43E751-6C3E-8C4F-A7BA-41FC75EA1186}"/>
              </a:ext>
            </a:extLst>
          </p:cNvPr>
          <p:cNvSpPr txBox="1"/>
          <p:nvPr/>
        </p:nvSpPr>
        <p:spPr>
          <a:xfrm>
            <a:off x="5295902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B59B6E56-13DD-2148-A584-C4F8F5CFEFFB}"/>
              </a:ext>
            </a:extLst>
          </p:cNvPr>
          <p:cNvSpPr/>
          <p:nvPr/>
        </p:nvSpPr>
        <p:spPr>
          <a:xfrm>
            <a:off x="3862658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66591BC5-9CEE-AB4E-BEB3-5F2CF79FF7EE}"/>
              </a:ext>
            </a:extLst>
          </p:cNvPr>
          <p:cNvCxnSpPr>
            <a:endCxn id="46" idx="0"/>
          </p:cNvCxnSpPr>
          <p:nvPr/>
        </p:nvCxnSpPr>
        <p:spPr>
          <a:xfrm>
            <a:off x="3509820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Oval 47">
            <a:extLst>
              <a:ext uri="{FF2B5EF4-FFF2-40B4-BE49-F238E27FC236}">
                <a16:creationId xmlns:a16="http://schemas.microsoft.com/office/drawing/2014/main" id="{E0D759B2-652A-EE4F-B681-C6FE99B7B633}"/>
              </a:ext>
            </a:extLst>
          </p:cNvPr>
          <p:cNvSpPr/>
          <p:nvPr/>
        </p:nvSpPr>
        <p:spPr>
          <a:xfrm>
            <a:off x="3861526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F549F50-A8D0-944E-AB62-6331C0CE1B19}"/>
              </a:ext>
            </a:extLst>
          </p:cNvPr>
          <p:cNvCxnSpPr/>
          <p:nvPr/>
        </p:nvCxnSpPr>
        <p:spPr>
          <a:xfrm>
            <a:off x="3991548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AFF56100-48E0-DE43-8291-3AA93E2ADC6E}"/>
              </a:ext>
            </a:extLst>
          </p:cNvPr>
          <p:cNvSpPr/>
          <p:nvPr/>
        </p:nvSpPr>
        <p:spPr>
          <a:xfrm>
            <a:off x="3860393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F51D78B4-F369-0240-B884-6504F9178D9A}"/>
              </a:ext>
            </a:extLst>
          </p:cNvPr>
          <p:cNvSpPr/>
          <p:nvPr/>
        </p:nvSpPr>
        <p:spPr>
          <a:xfrm>
            <a:off x="3860394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CA067AE-6A7E-994A-A5A9-7870930E622F}"/>
              </a:ext>
            </a:extLst>
          </p:cNvPr>
          <p:cNvCxnSpPr>
            <a:stCxn id="48" idx="4"/>
            <a:endCxn id="50" idx="0"/>
          </p:cNvCxnSpPr>
          <p:nvPr/>
        </p:nvCxnSpPr>
        <p:spPr>
          <a:xfrm flipH="1">
            <a:off x="3974693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11962C1-DEFA-1D4D-97F6-D911165FFCF3}"/>
              </a:ext>
            </a:extLst>
          </p:cNvPr>
          <p:cNvCxnSpPr/>
          <p:nvPr/>
        </p:nvCxnSpPr>
        <p:spPr>
          <a:xfrm>
            <a:off x="3974693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7F0C4DA4-B5DF-4B4D-99D6-CA950FBB67BB}"/>
              </a:ext>
            </a:extLst>
          </p:cNvPr>
          <p:cNvSpPr txBox="1"/>
          <p:nvPr/>
        </p:nvSpPr>
        <p:spPr>
          <a:xfrm>
            <a:off x="3662259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2402D21-45B2-634A-B339-5F61E999DE47}"/>
              </a:ext>
            </a:extLst>
          </p:cNvPr>
          <p:cNvSpPr txBox="1"/>
          <p:nvPr/>
        </p:nvSpPr>
        <p:spPr>
          <a:xfrm>
            <a:off x="3688948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1F51836-693C-C74F-B05D-743926E42212}"/>
              </a:ext>
            </a:extLst>
          </p:cNvPr>
          <p:cNvSpPr txBox="1"/>
          <p:nvPr/>
        </p:nvSpPr>
        <p:spPr>
          <a:xfrm>
            <a:off x="3682016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85A66AC-5053-4B41-AF3C-532025DED01E}"/>
              </a:ext>
            </a:extLst>
          </p:cNvPr>
          <p:cNvSpPr txBox="1"/>
          <p:nvPr/>
        </p:nvSpPr>
        <p:spPr>
          <a:xfrm>
            <a:off x="3522476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518CB8FE-BA40-D042-A253-D10907AF8CA2}"/>
              </a:ext>
            </a:extLst>
          </p:cNvPr>
          <p:cNvSpPr/>
          <p:nvPr/>
        </p:nvSpPr>
        <p:spPr>
          <a:xfrm>
            <a:off x="3859262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8C584A4A-DD04-6743-AE91-E1E95A23CF65}"/>
              </a:ext>
            </a:extLst>
          </p:cNvPr>
          <p:cNvCxnSpPr/>
          <p:nvPr/>
        </p:nvCxnSpPr>
        <p:spPr>
          <a:xfrm>
            <a:off x="3973561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A81F33AD-D451-B745-BF36-D9B4F49110FB}"/>
              </a:ext>
            </a:extLst>
          </p:cNvPr>
          <p:cNvSpPr txBox="1"/>
          <p:nvPr/>
        </p:nvSpPr>
        <p:spPr>
          <a:xfrm>
            <a:off x="3673479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4A2CEEC0-AD0C-FB41-9277-2C5738317B50}"/>
              </a:ext>
            </a:extLst>
          </p:cNvPr>
          <p:cNvSpPr/>
          <p:nvPr/>
        </p:nvSpPr>
        <p:spPr>
          <a:xfrm>
            <a:off x="5252277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1F56DEFE-A623-4449-8A72-F93F654023CB}"/>
              </a:ext>
            </a:extLst>
          </p:cNvPr>
          <p:cNvSpPr/>
          <p:nvPr/>
        </p:nvSpPr>
        <p:spPr>
          <a:xfrm>
            <a:off x="5251144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A770493E-09C8-4345-8DE0-B433BCB94EA7}"/>
              </a:ext>
            </a:extLst>
          </p:cNvPr>
          <p:cNvSpPr/>
          <p:nvPr/>
        </p:nvSpPr>
        <p:spPr>
          <a:xfrm>
            <a:off x="5251145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CFE505B5-CF2C-6D42-8DDD-EAEB9071843D}"/>
              </a:ext>
            </a:extLst>
          </p:cNvPr>
          <p:cNvCxnSpPr>
            <a:stCxn id="61" idx="4"/>
            <a:endCxn id="62" idx="0"/>
          </p:cNvCxnSpPr>
          <p:nvPr/>
        </p:nvCxnSpPr>
        <p:spPr>
          <a:xfrm flipH="1">
            <a:off x="5365444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9A2BBE3C-DD7B-7B41-923C-3AFF0BEA0964}"/>
              </a:ext>
            </a:extLst>
          </p:cNvPr>
          <p:cNvCxnSpPr/>
          <p:nvPr/>
        </p:nvCxnSpPr>
        <p:spPr>
          <a:xfrm>
            <a:off x="5365444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Oval 65">
            <a:extLst>
              <a:ext uri="{FF2B5EF4-FFF2-40B4-BE49-F238E27FC236}">
                <a16:creationId xmlns:a16="http://schemas.microsoft.com/office/drawing/2014/main" id="{B9EA6327-D1EA-D444-8284-9D3C0456AA08}"/>
              </a:ext>
            </a:extLst>
          </p:cNvPr>
          <p:cNvSpPr/>
          <p:nvPr/>
        </p:nvSpPr>
        <p:spPr>
          <a:xfrm>
            <a:off x="5250013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1F852267-BFD7-C944-AE7E-9A72F3CEE274}"/>
              </a:ext>
            </a:extLst>
          </p:cNvPr>
          <p:cNvCxnSpPr/>
          <p:nvPr/>
        </p:nvCxnSpPr>
        <p:spPr>
          <a:xfrm>
            <a:off x="5364312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1B436B1F-F711-8743-9EFA-40F93AACA853}"/>
              </a:ext>
            </a:extLst>
          </p:cNvPr>
          <p:cNvSpPr txBox="1"/>
          <p:nvPr/>
        </p:nvSpPr>
        <p:spPr>
          <a:xfrm>
            <a:off x="5053010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5611791F-AD0B-9D41-8CB1-4CB278F86F56}"/>
              </a:ext>
            </a:extLst>
          </p:cNvPr>
          <p:cNvSpPr txBox="1"/>
          <p:nvPr/>
        </p:nvSpPr>
        <p:spPr>
          <a:xfrm>
            <a:off x="5064230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6F9EBE9-F2F6-0048-AA9C-2F86ECA1C0A5}"/>
              </a:ext>
            </a:extLst>
          </p:cNvPr>
          <p:cNvSpPr txBox="1"/>
          <p:nvPr/>
        </p:nvSpPr>
        <p:spPr>
          <a:xfrm>
            <a:off x="5079699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1B224944-E642-6E48-BA0E-972F87215C63}"/>
              </a:ext>
            </a:extLst>
          </p:cNvPr>
          <p:cNvCxnSpPr>
            <a:endCxn id="61" idx="1"/>
          </p:cNvCxnSpPr>
          <p:nvPr/>
        </p:nvCxnSpPr>
        <p:spPr>
          <a:xfrm>
            <a:off x="4783484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6B3A3CC0-0CE9-984B-A821-1AD7FB72996D}"/>
              </a:ext>
            </a:extLst>
          </p:cNvPr>
          <p:cNvSpPr txBox="1"/>
          <p:nvPr/>
        </p:nvSpPr>
        <p:spPr>
          <a:xfrm>
            <a:off x="4826990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FF0FFA78-4186-2840-8D53-FF652BF43260}"/>
              </a:ext>
            </a:extLst>
          </p:cNvPr>
          <p:cNvSpPr txBox="1"/>
          <p:nvPr/>
        </p:nvSpPr>
        <p:spPr>
          <a:xfrm>
            <a:off x="5865706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C998480-4243-7E48-A570-1FC5E2A8E9E5}"/>
              </a:ext>
            </a:extLst>
          </p:cNvPr>
          <p:cNvSpPr txBox="1"/>
          <p:nvPr/>
        </p:nvSpPr>
        <p:spPr>
          <a:xfrm>
            <a:off x="5068479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36091C95-8953-6743-B585-AA8D4C20E9B5}"/>
              </a:ext>
            </a:extLst>
          </p:cNvPr>
          <p:cNvSpPr/>
          <p:nvPr/>
        </p:nvSpPr>
        <p:spPr>
          <a:xfrm>
            <a:off x="2820821" y="40617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A3027BBA-922D-4349-8D0B-295552DC152E}"/>
              </a:ext>
            </a:extLst>
          </p:cNvPr>
          <p:cNvSpPr/>
          <p:nvPr/>
        </p:nvSpPr>
        <p:spPr>
          <a:xfrm>
            <a:off x="2820821" y="33439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6D95C85D-6AE1-A14C-8415-3180F4506EA6}"/>
              </a:ext>
            </a:extLst>
          </p:cNvPr>
          <p:cNvCxnSpPr>
            <a:endCxn id="76" idx="0"/>
          </p:cNvCxnSpPr>
          <p:nvPr/>
        </p:nvCxnSpPr>
        <p:spPr>
          <a:xfrm flipH="1">
            <a:off x="2935121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2F1B46FD-8FBE-AC43-9C71-4E641B382FBA}"/>
              </a:ext>
            </a:extLst>
          </p:cNvPr>
          <p:cNvCxnSpPr>
            <a:stCxn id="76" idx="4"/>
            <a:endCxn id="75" idx="0"/>
          </p:cNvCxnSpPr>
          <p:nvPr/>
        </p:nvCxnSpPr>
        <p:spPr>
          <a:xfrm>
            <a:off x="2935121" y="357251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>
            <a:extLst>
              <a:ext uri="{FF2B5EF4-FFF2-40B4-BE49-F238E27FC236}">
                <a16:creationId xmlns:a16="http://schemas.microsoft.com/office/drawing/2014/main" id="{81CD05F0-88B0-B040-AAE0-09B11D078243}"/>
              </a:ext>
            </a:extLst>
          </p:cNvPr>
          <p:cNvSpPr txBox="1"/>
          <p:nvPr/>
        </p:nvSpPr>
        <p:spPr>
          <a:xfrm>
            <a:off x="2819934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A33C4AF2-FF64-1A44-8CE0-CE3AF10E0DC5}"/>
              </a:ext>
            </a:extLst>
          </p:cNvPr>
          <p:cNvSpPr txBox="1"/>
          <p:nvPr/>
        </p:nvSpPr>
        <p:spPr>
          <a:xfrm>
            <a:off x="2605905" y="36324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C4188B2A-A294-5F41-80F7-E1610EE9A00D}"/>
              </a:ext>
            </a:extLst>
          </p:cNvPr>
          <p:cNvSpPr/>
          <p:nvPr/>
        </p:nvSpPr>
        <p:spPr>
          <a:xfrm>
            <a:off x="2819400" y="474869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3BF88847-2C2F-FE4F-A339-29681E6C2D81}"/>
              </a:ext>
            </a:extLst>
          </p:cNvPr>
          <p:cNvSpPr/>
          <p:nvPr/>
        </p:nvSpPr>
        <p:spPr>
          <a:xfrm>
            <a:off x="2819401" y="53623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EA5D1A1C-BB46-E441-81BF-9E347D857278}"/>
              </a:ext>
            </a:extLst>
          </p:cNvPr>
          <p:cNvCxnSpPr>
            <a:endCxn id="81" idx="0"/>
          </p:cNvCxnSpPr>
          <p:nvPr/>
        </p:nvCxnSpPr>
        <p:spPr>
          <a:xfrm flipH="1">
            <a:off x="2933700" y="4291584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6482C39B-7249-E34B-93FC-5F9154D67D34}"/>
              </a:ext>
            </a:extLst>
          </p:cNvPr>
          <p:cNvCxnSpPr/>
          <p:nvPr/>
        </p:nvCxnSpPr>
        <p:spPr>
          <a:xfrm>
            <a:off x="2933700" y="497729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TextBox 84">
            <a:extLst>
              <a:ext uri="{FF2B5EF4-FFF2-40B4-BE49-F238E27FC236}">
                <a16:creationId xmlns:a16="http://schemas.microsoft.com/office/drawing/2014/main" id="{189D48C9-D21D-D147-9477-1BD4D12EF0AA}"/>
              </a:ext>
            </a:extLst>
          </p:cNvPr>
          <p:cNvSpPr txBox="1"/>
          <p:nvPr/>
        </p:nvSpPr>
        <p:spPr>
          <a:xfrm>
            <a:off x="2647955" y="50165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C3EA305-C877-7445-9522-986B920E401C}"/>
              </a:ext>
            </a:extLst>
          </p:cNvPr>
          <p:cNvSpPr txBox="1"/>
          <p:nvPr/>
        </p:nvSpPr>
        <p:spPr>
          <a:xfrm>
            <a:off x="2647955" y="434563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6C9D0072-F3DB-2C40-8419-53404641AA96}"/>
              </a:ext>
            </a:extLst>
          </p:cNvPr>
          <p:cNvSpPr/>
          <p:nvPr/>
        </p:nvSpPr>
        <p:spPr>
          <a:xfrm>
            <a:off x="6096001" y="33598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A52A4DDC-E2F8-4C47-83F3-0ED3113599BD}"/>
              </a:ext>
            </a:extLst>
          </p:cNvPr>
          <p:cNvCxnSpPr>
            <a:stCxn id="41" idx="5"/>
          </p:cNvCxnSpPr>
          <p:nvPr/>
        </p:nvCxnSpPr>
        <p:spPr>
          <a:xfrm>
            <a:off x="5681522" y="2837111"/>
            <a:ext cx="528779" cy="51572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Oval 88">
            <a:extLst>
              <a:ext uri="{FF2B5EF4-FFF2-40B4-BE49-F238E27FC236}">
                <a16:creationId xmlns:a16="http://schemas.microsoft.com/office/drawing/2014/main" id="{1D33BB59-39ED-304B-AB56-2C0DD4EDFE15}"/>
              </a:ext>
            </a:extLst>
          </p:cNvPr>
          <p:cNvSpPr/>
          <p:nvPr/>
        </p:nvSpPr>
        <p:spPr>
          <a:xfrm>
            <a:off x="6094869" y="39814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428FB8B4-E594-9245-95FA-0787882B15A0}"/>
              </a:ext>
            </a:extLst>
          </p:cNvPr>
          <p:cNvCxnSpPr/>
          <p:nvPr/>
        </p:nvCxnSpPr>
        <p:spPr>
          <a:xfrm>
            <a:off x="6209168" y="359644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Box 90">
            <a:extLst>
              <a:ext uri="{FF2B5EF4-FFF2-40B4-BE49-F238E27FC236}">
                <a16:creationId xmlns:a16="http://schemas.microsoft.com/office/drawing/2014/main" id="{FEF6E4BD-C23F-AD4C-9832-C3BE24BA5F5B}"/>
              </a:ext>
            </a:extLst>
          </p:cNvPr>
          <p:cNvSpPr txBox="1"/>
          <p:nvPr/>
        </p:nvSpPr>
        <p:spPr>
          <a:xfrm>
            <a:off x="5697868" y="300335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CC888D3-A367-334C-A121-E34FCC4D682B}"/>
              </a:ext>
            </a:extLst>
          </p:cNvPr>
          <p:cNvSpPr txBox="1"/>
          <p:nvPr/>
        </p:nvSpPr>
        <p:spPr>
          <a:xfrm>
            <a:off x="5909086" y="36007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2EEAA9FE-351E-7549-AB5B-AF7A8CDCB113}"/>
              </a:ext>
            </a:extLst>
          </p:cNvPr>
          <p:cNvSpPr>
            <a:spLocks noChangeAspect="1"/>
          </p:cNvSpPr>
          <p:nvPr/>
        </p:nvSpPr>
        <p:spPr>
          <a:xfrm>
            <a:off x="4648200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038E3B6-22D6-A743-B548-F638A04B0B3E}"/>
              </a:ext>
            </a:extLst>
          </p:cNvPr>
          <p:cNvSpPr txBox="1"/>
          <p:nvPr/>
        </p:nvSpPr>
        <p:spPr>
          <a:xfrm>
            <a:off x="4626964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F9A4B47D-A558-1C44-ACE7-7FD622B22665}"/>
              </a:ext>
            </a:extLst>
          </p:cNvPr>
          <p:cNvSpPr txBox="1"/>
          <p:nvPr/>
        </p:nvSpPr>
        <p:spPr>
          <a:xfrm>
            <a:off x="1981199" y="0"/>
            <a:ext cx="5246639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400" spc="8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panamab</a:t>
            </a:r>
            <a:r>
              <a:rPr lang="en-US" sz="3400" spc="800" dirty="0" err="1">
                <a:latin typeface="Consolas" panose="020B0609020204030204" pitchFamily="49" charset="0"/>
                <a:cs typeface="Consolas" panose="020B0609020204030204" pitchFamily="49" charset="0"/>
              </a:rPr>
              <a:t>ananas</a:t>
            </a:r>
            <a:endParaRPr lang="en-US" sz="3400" spc="8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48ADD82B-EE86-2243-A92A-DCE7FCDFA74D}"/>
              </a:ext>
            </a:extLst>
          </p:cNvPr>
          <p:cNvSpPr txBox="1"/>
          <p:nvPr/>
        </p:nvSpPr>
        <p:spPr>
          <a:xfrm>
            <a:off x="5790069" y="4358313"/>
            <a:ext cx="3070673" cy="181588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latin typeface="Optima" panose="02000503060000020004" pitchFamily="2" charset="0"/>
              </a:rPr>
              <a:t>Pattern    Positions</a:t>
            </a:r>
          </a:p>
          <a:p>
            <a:pPr algn="ctr"/>
            <a:endParaRPr lang="en-US" sz="2800" b="1" dirty="0">
              <a:latin typeface="Optima" panose="02000503060000020004" pitchFamily="2" charset="0"/>
            </a:endParaRP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pan		0</a:t>
            </a: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banana	6</a:t>
            </a:r>
          </a:p>
        </p:txBody>
      </p:sp>
    </p:spTree>
    <p:extLst>
      <p:ext uri="{BB962C8B-B14F-4D97-AF65-F5344CB8AC3E}">
        <p14:creationId xmlns:p14="http://schemas.microsoft.com/office/powerpoint/2010/main" val="2073232432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54992ED-EFEB-F842-87CB-2146E58B5B6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5900" y="6416675"/>
            <a:ext cx="6172200" cy="365125"/>
          </a:xfrm>
        </p:spPr>
        <p:txBody>
          <a:bodyPr/>
          <a:lstStyle/>
          <a:p>
            <a:r>
              <a:rPr lang="en-US" i="1"/>
              <a:t>Bioinformatics Algorithms: An Active Learning Approach</a:t>
            </a:r>
            <a:r>
              <a:rPr lang="en-US"/>
              <a:t>.  © 2018 Compeau and Pevzner.</a:t>
            </a:r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2326895F-4644-BE46-AACA-C63BB9787155}"/>
              </a:ext>
            </a:extLst>
          </p:cNvPr>
          <p:cNvSpPr/>
          <p:nvPr/>
        </p:nvSpPr>
        <p:spPr>
          <a:xfrm>
            <a:off x="3314699" y="335581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A4711706-8DB7-C547-927C-7B7CE59AFC03}"/>
              </a:ext>
            </a:extLst>
          </p:cNvPr>
          <p:cNvSpPr/>
          <p:nvPr/>
        </p:nvSpPr>
        <p:spPr>
          <a:xfrm>
            <a:off x="3555487" y="2031310"/>
            <a:ext cx="228599" cy="228600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59E7174-9530-3D4F-9032-825A62550E73}"/>
              </a:ext>
            </a:extLst>
          </p:cNvPr>
          <p:cNvSpPr/>
          <p:nvPr/>
        </p:nvSpPr>
        <p:spPr>
          <a:xfrm>
            <a:off x="3314699" y="263793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94273714-3867-B347-8C81-B8557417EE9C}"/>
              </a:ext>
            </a:extLst>
          </p:cNvPr>
          <p:cNvCxnSpPr>
            <a:stCxn id="4" idx="3"/>
            <a:endCxn id="5" idx="0"/>
          </p:cNvCxnSpPr>
          <p:nvPr/>
        </p:nvCxnSpPr>
        <p:spPr>
          <a:xfrm flipH="1">
            <a:off x="3428999" y="2226432"/>
            <a:ext cx="159966" cy="4115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AFB87C8-258D-0641-9504-88ED4D0EAD27}"/>
              </a:ext>
            </a:extLst>
          </p:cNvPr>
          <p:cNvCxnSpPr>
            <a:stCxn id="5" idx="4"/>
            <a:endCxn id="3" idx="0"/>
          </p:cNvCxnSpPr>
          <p:nvPr/>
        </p:nvCxnSpPr>
        <p:spPr>
          <a:xfrm>
            <a:off x="3428999" y="2866533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03BE61ED-805F-924B-9073-FAC84C326523}"/>
              </a:ext>
            </a:extLst>
          </p:cNvPr>
          <p:cNvSpPr txBox="1"/>
          <p:nvPr/>
        </p:nvSpPr>
        <p:spPr>
          <a:xfrm>
            <a:off x="3662259" y="156645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24A9686-1194-884A-9E00-0B066507B87B}"/>
              </a:ext>
            </a:extLst>
          </p:cNvPr>
          <p:cNvSpPr txBox="1"/>
          <p:nvPr/>
        </p:nvSpPr>
        <p:spPr>
          <a:xfrm>
            <a:off x="3124200" y="226860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B7E995E-2EED-A540-B801-4D668B6E831A}"/>
              </a:ext>
            </a:extLst>
          </p:cNvPr>
          <p:cNvSpPr txBox="1"/>
          <p:nvPr/>
        </p:nvSpPr>
        <p:spPr>
          <a:xfrm>
            <a:off x="3124200" y="292650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851986D-A8B0-E147-8EBF-4CA554B37220}"/>
              </a:ext>
            </a:extLst>
          </p:cNvPr>
          <p:cNvCxnSpPr>
            <a:endCxn id="4" idx="7"/>
          </p:cNvCxnSpPr>
          <p:nvPr/>
        </p:nvCxnSpPr>
        <p:spPr>
          <a:xfrm flipH="1">
            <a:off x="3750608" y="1267641"/>
            <a:ext cx="1240492" cy="7971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98422B58-D06D-FE4E-97B9-F7B618ADEB3F}"/>
              </a:ext>
            </a:extLst>
          </p:cNvPr>
          <p:cNvSpPr/>
          <p:nvPr/>
        </p:nvSpPr>
        <p:spPr>
          <a:xfrm>
            <a:off x="4573695" y="33510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CCC0E386-4096-974B-8FDF-3785B0B345D5}"/>
              </a:ext>
            </a:extLst>
          </p:cNvPr>
          <p:cNvSpPr/>
          <p:nvPr/>
        </p:nvSpPr>
        <p:spPr>
          <a:xfrm>
            <a:off x="4573694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E758DE0-457B-BA48-98D9-C9B322AE6AF9}"/>
              </a:ext>
            </a:extLst>
          </p:cNvPr>
          <p:cNvCxnSpPr>
            <a:endCxn id="13" idx="0"/>
          </p:cNvCxnSpPr>
          <p:nvPr/>
        </p:nvCxnSpPr>
        <p:spPr>
          <a:xfrm flipH="1">
            <a:off x="4687994" y="1267641"/>
            <a:ext cx="303106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F745D3EB-0E8C-F54F-8271-41BC32C8A26D}"/>
              </a:ext>
            </a:extLst>
          </p:cNvPr>
          <p:cNvSpPr/>
          <p:nvPr/>
        </p:nvSpPr>
        <p:spPr>
          <a:xfrm>
            <a:off x="4573695" y="26332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4A373B17-1471-7642-AC66-B95DBD9D9E21}"/>
              </a:ext>
            </a:extLst>
          </p:cNvPr>
          <p:cNvCxnSpPr>
            <a:stCxn id="13" idx="4"/>
            <a:endCxn id="15" idx="0"/>
          </p:cNvCxnSpPr>
          <p:nvPr/>
        </p:nvCxnSpPr>
        <p:spPr>
          <a:xfrm>
            <a:off x="4687994" y="22551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8D7670F3-B815-D442-93C1-9942EC64A78E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>
            <a:off x="4687995" y="28618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AAA98C5D-1EE6-D140-8079-848A99B505BC}"/>
              </a:ext>
            </a:extLst>
          </p:cNvPr>
          <p:cNvSpPr txBox="1"/>
          <p:nvPr/>
        </p:nvSpPr>
        <p:spPr>
          <a:xfrm>
            <a:off x="4511975" y="156548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E4B55E5-A2B1-0744-BFBB-0E377D5081C6}"/>
              </a:ext>
            </a:extLst>
          </p:cNvPr>
          <p:cNvSpPr txBox="1"/>
          <p:nvPr/>
        </p:nvSpPr>
        <p:spPr>
          <a:xfrm>
            <a:off x="4419600" y="22638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A6FC729-C726-D84C-9CF9-D67B82C88272}"/>
              </a:ext>
            </a:extLst>
          </p:cNvPr>
          <p:cNvSpPr txBox="1"/>
          <p:nvPr/>
        </p:nvSpPr>
        <p:spPr>
          <a:xfrm>
            <a:off x="4419600" y="29217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9F7AC29-C80C-7242-B4D5-9E7C17ABE489}"/>
              </a:ext>
            </a:extLst>
          </p:cNvPr>
          <p:cNvSpPr/>
          <p:nvPr/>
        </p:nvSpPr>
        <p:spPr>
          <a:xfrm>
            <a:off x="6629401" y="333939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17C9B89-64E8-7747-A933-20F5DEB49CA1}"/>
              </a:ext>
            </a:extLst>
          </p:cNvPr>
          <p:cNvSpPr/>
          <p:nvPr/>
        </p:nvSpPr>
        <p:spPr>
          <a:xfrm>
            <a:off x="6629400" y="20148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E5D123BA-E537-624A-9D13-5C5F63C3EC54}"/>
              </a:ext>
            </a:extLst>
          </p:cNvPr>
          <p:cNvSpPr/>
          <p:nvPr/>
        </p:nvSpPr>
        <p:spPr>
          <a:xfrm>
            <a:off x="6629401" y="262151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271C7DD8-31CA-7942-99AE-8B3EF659CB94}"/>
              </a:ext>
            </a:extLst>
          </p:cNvPr>
          <p:cNvCxnSpPr>
            <a:stCxn id="22" idx="4"/>
            <a:endCxn id="23" idx="0"/>
          </p:cNvCxnSpPr>
          <p:nvPr/>
        </p:nvCxnSpPr>
        <p:spPr>
          <a:xfrm>
            <a:off x="6743700" y="224348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B2A7C471-FF5A-4147-B85C-23FDF161A374}"/>
              </a:ext>
            </a:extLst>
          </p:cNvPr>
          <p:cNvCxnSpPr>
            <a:stCxn id="23" idx="4"/>
            <a:endCxn id="21" idx="0"/>
          </p:cNvCxnSpPr>
          <p:nvPr/>
        </p:nvCxnSpPr>
        <p:spPr>
          <a:xfrm>
            <a:off x="6743701" y="2850110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AB6159AD-A45B-8042-BA56-3FBB01118ED8}"/>
              </a:ext>
            </a:extLst>
          </p:cNvPr>
          <p:cNvSpPr txBox="1"/>
          <p:nvPr/>
        </p:nvSpPr>
        <p:spPr>
          <a:xfrm>
            <a:off x="6438902" y="225217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58C134D-7384-084A-B296-FD66CC359D4A}"/>
              </a:ext>
            </a:extLst>
          </p:cNvPr>
          <p:cNvSpPr txBox="1"/>
          <p:nvPr/>
        </p:nvSpPr>
        <p:spPr>
          <a:xfrm>
            <a:off x="6438902" y="291008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C3D8897-DB90-E747-800C-E2559F085236}"/>
              </a:ext>
            </a:extLst>
          </p:cNvPr>
          <p:cNvCxnSpPr>
            <a:endCxn id="22" idx="0"/>
          </p:cNvCxnSpPr>
          <p:nvPr/>
        </p:nvCxnSpPr>
        <p:spPr>
          <a:xfrm>
            <a:off x="4991100" y="1267641"/>
            <a:ext cx="1752600" cy="7472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55E731DA-9D1E-834B-8007-1664EF87A120}"/>
              </a:ext>
            </a:extLst>
          </p:cNvPr>
          <p:cNvSpPr/>
          <p:nvPr/>
        </p:nvSpPr>
        <p:spPr>
          <a:xfrm>
            <a:off x="4573695" y="46891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89AD88E2-0BFC-854D-AD89-898EA6E7A840}"/>
              </a:ext>
            </a:extLst>
          </p:cNvPr>
          <p:cNvSpPr/>
          <p:nvPr/>
        </p:nvSpPr>
        <p:spPr>
          <a:xfrm>
            <a:off x="4573695" y="397124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8CDA35CE-E17B-564A-BED2-6F8C8EA9DCC7}"/>
              </a:ext>
            </a:extLst>
          </p:cNvPr>
          <p:cNvCxnSpPr>
            <a:endCxn id="30" idx="0"/>
          </p:cNvCxnSpPr>
          <p:nvPr/>
        </p:nvCxnSpPr>
        <p:spPr>
          <a:xfrm>
            <a:off x="4687994" y="3593221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03CF2CB1-7180-5F47-B078-5E7F6D18FBDF}"/>
              </a:ext>
            </a:extLst>
          </p:cNvPr>
          <p:cNvCxnSpPr>
            <a:stCxn id="30" idx="4"/>
            <a:endCxn id="29" idx="0"/>
          </p:cNvCxnSpPr>
          <p:nvPr/>
        </p:nvCxnSpPr>
        <p:spPr>
          <a:xfrm>
            <a:off x="4687995" y="4199844"/>
            <a:ext cx="0" cy="4892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64098B40-C842-7A40-9619-825C65699FFF}"/>
              </a:ext>
            </a:extLst>
          </p:cNvPr>
          <p:cNvSpPr txBox="1"/>
          <p:nvPr/>
        </p:nvSpPr>
        <p:spPr>
          <a:xfrm>
            <a:off x="4419600" y="36019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2763795-7E95-0649-BCBD-76EC386F07CD}"/>
              </a:ext>
            </a:extLst>
          </p:cNvPr>
          <p:cNvSpPr txBox="1"/>
          <p:nvPr/>
        </p:nvSpPr>
        <p:spPr>
          <a:xfrm>
            <a:off x="4419600" y="425982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66F99095-57B8-3442-9644-4661D78154A4}"/>
              </a:ext>
            </a:extLst>
          </p:cNvPr>
          <p:cNvSpPr/>
          <p:nvPr/>
        </p:nvSpPr>
        <p:spPr>
          <a:xfrm>
            <a:off x="4573695" y="53062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CD2F78F-8FF7-E141-B073-8EBBDB44402E}"/>
              </a:ext>
            </a:extLst>
          </p:cNvPr>
          <p:cNvCxnSpPr>
            <a:endCxn id="35" idx="0"/>
          </p:cNvCxnSpPr>
          <p:nvPr/>
        </p:nvCxnSpPr>
        <p:spPr>
          <a:xfrm>
            <a:off x="4687994" y="4928266"/>
            <a:ext cx="1" cy="378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5B8BFFA0-23D5-3A44-A01A-1CE6A5FC4E8E}"/>
              </a:ext>
            </a:extLst>
          </p:cNvPr>
          <p:cNvSpPr txBox="1"/>
          <p:nvPr/>
        </p:nvSpPr>
        <p:spPr>
          <a:xfrm>
            <a:off x="4419600" y="49369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C9EE0E65-C082-154E-B5A1-571C1EF867B1}"/>
              </a:ext>
            </a:extLst>
          </p:cNvPr>
          <p:cNvSpPr/>
          <p:nvPr/>
        </p:nvSpPr>
        <p:spPr>
          <a:xfrm>
            <a:off x="5486401" y="202658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BAE423C2-8222-EA41-A047-CC7FEABE664E}"/>
              </a:ext>
            </a:extLst>
          </p:cNvPr>
          <p:cNvCxnSpPr>
            <a:endCxn id="38" idx="0"/>
          </p:cNvCxnSpPr>
          <p:nvPr/>
        </p:nvCxnSpPr>
        <p:spPr>
          <a:xfrm>
            <a:off x="4991100" y="1267641"/>
            <a:ext cx="609601" cy="7589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14189540-703F-1A48-9F61-E59F1292B906}"/>
              </a:ext>
            </a:extLst>
          </p:cNvPr>
          <p:cNvSpPr/>
          <p:nvPr/>
        </p:nvSpPr>
        <p:spPr>
          <a:xfrm>
            <a:off x="5486401" y="335987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FBEA8544-E004-4C45-BD17-6486104E598E}"/>
              </a:ext>
            </a:extLst>
          </p:cNvPr>
          <p:cNvSpPr/>
          <p:nvPr/>
        </p:nvSpPr>
        <p:spPr>
          <a:xfrm>
            <a:off x="5486401" y="2641989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68CD1B2-988C-A941-80A1-E09279263D86}"/>
              </a:ext>
            </a:extLst>
          </p:cNvPr>
          <p:cNvCxnSpPr>
            <a:endCxn id="41" idx="0"/>
          </p:cNvCxnSpPr>
          <p:nvPr/>
        </p:nvCxnSpPr>
        <p:spPr>
          <a:xfrm>
            <a:off x="5600700" y="2263966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29A8E12A-2BFA-4741-880C-655CC068EFEC}"/>
              </a:ext>
            </a:extLst>
          </p:cNvPr>
          <p:cNvCxnSpPr>
            <a:stCxn id="41" idx="4"/>
            <a:endCxn id="40" idx="0"/>
          </p:cNvCxnSpPr>
          <p:nvPr/>
        </p:nvCxnSpPr>
        <p:spPr>
          <a:xfrm>
            <a:off x="5600701" y="2870589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600D2EFC-4FEA-974A-989B-E3C89BDD7885}"/>
              </a:ext>
            </a:extLst>
          </p:cNvPr>
          <p:cNvSpPr txBox="1"/>
          <p:nvPr/>
        </p:nvSpPr>
        <p:spPr>
          <a:xfrm>
            <a:off x="5295902" y="227265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43E751-6C3E-8C4F-A7BA-41FC75EA1186}"/>
              </a:ext>
            </a:extLst>
          </p:cNvPr>
          <p:cNvSpPr txBox="1"/>
          <p:nvPr/>
        </p:nvSpPr>
        <p:spPr>
          <a:xfrm>
            <a:off x="5295902" y="293056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b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B59B6E56-13DD-2148-A584-C4F8F5CFEFFB}"/>
              </a:ext>
            </a:extLst>
          </p:cNvPr>
          <p:cNvSpPr/>
          <p:nvPr/>
        </p:nvSpPr>
        <p:spPr>
          <a:xfrm>
            <a:off x="3862658" y="337253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66591BC5-9CEE-AB4E-BEB3-5F2CF79FF7EE}"/>
              </a:ext>
            </a:extLst>
          </p:cNvPr>
          <p:cNvCxnSpPr>
            <a:endCxn id="46" idx="0"/>
          </p:cNvCxnSpPr>
          <p:nvPr/>
        </p:nvCxnSpPr>
        <p:spPr>
          <a:xfrm>
            <a:off x="3509820" y="2833055"/>
            <a:ext cx="467138" cy="5394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Oval 47">
            <a:extLst>
              <a:ext uri="{FF2B5EF4-FFF2-40B4-BE49-F238E27FC236}">
                <a16:creationId xmlns:a16="http://schemas.microsoft.com/office/drawing/2014/main" id="{E0D759B2-652A-EE4F-B681-C6FE99B7B633}"/>
              </a:ext>
            </a:extLst>
          </p:cNvPr>
          <p:cNvSpPr/>
          <p:nvPr/>
        </p:nvSpPr>
        <p:spPr>
          <a:xfrm>
            <a:off x="3861526" y="3994166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F549F50-A8D0-944E-AB62-6331C0CE1B19}"/>
              </a:ext>
            </a:extLst>
          </p:cNvPr>
          <p:cNvCxnSpPr/>
          <p:nvPr/>
        </p:nvCxnSpPr>
        <p:spPr>
          <a:xfrm>
            <a:off x="3991548" y="3609155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AFF56100-48E0-DE43-8291-3AA93E2ADC6E}"/>
              </a:ext>
            </a:extLst>
          </p:cNvPr>
          <p:cNvSpPr/>
          <p:nvPr/>
        </p:nvSpPr>
        <p:spPr>
          <a:xfrm>
            <a:off x="3860393" y="4679872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F51D78B4-F369-0240-B884-6504F9178D9A}"/>
              </a:ext>
            </a:extLst>
          </p:cNvPr>
          <p:cNvSpPr/>
          <p:nvPr/>
        </p:nvSpPr>
        <p:spPr>
          <a:xfrm>
            <a:off x="3860394" y="5293483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CA067AE-6A7E-994A-A5A9-7870930E622F}"/>
              </a:ext>
            </a:extLst>
          </p:cNvPr>
          <p:cNvCxnSpPr>
            <a:stCxn id="48" idx="4"/>
            <a:endCxn id="50" idx="0"/>
          </p:cNvCxnSpPr>
          <p:nvPr/>
        </p:nvCxnSpPr>
        <p:spPr>
          <a:xfrm flipH="1">
            <a:off x="3974693" y="4222766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11962C1-DEFA-1D4D-97F6-D911165FFCF3}"/>
              </a:ext>
            </a:extLst>
          </p:cNvPr>
          <p:cNvCxnSpPr/>
          <p:nvPr/>
        </p:nvCxnSpPr>
        <p:spPr>
          <a:xfrm>
            <a:off x="3974693" y="4908472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7F0C4DA4-B5DF-4B4D-99D6-CA950FBB67BB}"/>
              </a:ext>
            </a:extLst>
          </p:cNvPr>
          <p:cNvSpPr txBox="1"/>
          <p:nvPr/>
        </p:nvSpPr>
        <p:spPr>
          <a:xfrm>
            <a:off x="3662259" y="4947758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2402D21-45B2-634A-B339-5F61E999DE47}"/>
              </a:ext>
            </a:extLst>
          </p:cNvPr>
          <p:cNvSpPr txBox="1"/>
          <p:nvPr/>
        </p:nvSpPr>
        <p:spPr>
          <a:xfrm>
            <a:off x="3688948" y="427681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1F51836-693C-C74F-B05D-743926E42212}"/>
              </a:ext>
            </a:extLst>
          </p:cNvPr>
          <p:cNvSpPr txBox="1"/>
          <p:nvPr/>
        </p:nvSpPr>
        <p:spPr>
          <a:xfrm>
            <a:off x="3682016" y="36159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85A66AC-5053-4B41-AF3C-532025DED01E}"/>
              </a:ext>
            </a:extLst>
          </p:cNvPr>
          <p:cNvSpPr txBox="1"/>
          <p:nvPr/>
        </p:nvSpPr>
        <p:spPr>
          <a:xfrm>
            <a:off x="3522476" y="300320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t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518CB8FE-BA40-D042-A253-D10907AF8CA2}"/>
              </a:ext>
            </a:extLst>
          </p:cNvPr>
          <p:cNvSpPr/>
          <p:nvPr/>
        </p:nvSpPr>
        <p:spPr>
          <a:xfrm>
            <a:off x="3859262" y="5926785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8C584A4A-DD04-6743-AE91-E1E95A23CF65}"/>
              </a:ext>
            </a:extLst>
          </p:cNvPr>
          <p:cNvCxnSpPr/>
          <p:nvPr/>
        </p:nvCxnSpPr>
        <p:spPr>
          <a:xfrm>
            <a:off x="3973561" y="5530104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A81F33AD-D451-B745-BF36-D9B4F49110FB}"/>
              </a:ext>
            </a:extLst>
          </p:cNvPr>
          <p:cNvSpPr txBox="1"/>
          <p:nvPr/>
        </p:nvSpPr>
        <p:spPr>
          <a:xfrm>
            <a:off x="3673479" y="5534449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4A2CEEC0-AD0C-FB41-9277-2C5738317B50}"/>
              </a:ext>
            </a:extLst>
          </p:cNvPr>
          <p:cNvSpPr/>
          <p:nvPr/>
        </p:nvSpPr>
        <p:spPr>
          <a:xfrm>
            <a:off x="5252277" y="402265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1F56DEFE-A623-4449-8A72-F93F654023CB}"/>
              </a:ext>
            </a:extLst>
          </p:cNvPr>
          <p:cNvSpPr/>
          <p:nvPr/>
        </p:nvSpPr>
        <p:spPr>
          <a:xfrm>
            <a:off x="5251144" y="4708357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A770493E-09C8-4345-8DE0-B433BCB94EA7}"/>
              </a:ext>
            </a:extLst>
          </p:cNvPr>
          <p:cNvSpPr/>
          <p:nvPr/>
        </p:nvSpPr>
        <p:spPr>
          <a:xfrm>
            <a:off x="5251145" y="532196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CFE505B5-CF2C-6D42-8DDD-EAEB9071843D}"/>
              </a:ext>
            </a:extLst>
          </p:cNvPr>
          <p:cNvCxnSpPr>
            <a:stCxn id="61" idx="4"/>
            <a:endCxn id="62" idx="0"/>
          </p:cNvCxnSpPr>
          <p:nvPr/>
        </p:nvCxnSpPr>
        <p:spPr>
          <a:xfrm flipH="1">
            <a:off x="5365444" y="4251251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9A2BBE3C-DD7B-7B41-923C-3AFF0BEA0964}"/>
              </a:ext>
            </a:extLst>
          </p:cNvPr>
          <p:cNvCxnSpPr/>
          <p:nvPr/>
        </p:nvCxnSpPr>
        <p:spPr>
          <a:xfrm>
            <a:off x="5365444" y="4936957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Oval 65">
            <a:extLst>
              <a:ext uri="{FF2B5EF4-FFF2-40B4-BE49-F238E27FC236}">
                <a16:creationId xmlns:a16="http://schemas.microsoft.com/office/drawing/2014/main" id="{B9EA6327-D1EA-D444-8284-9D3C0456AA08}"/>
              </a:ext>
            </a:extLst>
          </p:cNvPr>
          <p:cNvSpPr/>
          <p:nvPr/>
        </p:nvSpPr>
        <p:spPr>
          <a:xfrm>
            <a:off x="5250013" y="594360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1F852267-BFD7-C944-AE7E-9A72F3CEE274}"/>
              </a:ext>
            </a:extLst>
          </p:cNvPr>
          <p:cNvCxnSpPr/>
          <p:nvPr/>
        </p:nvCxnSpPr>
        <p:spPr>
          <a:xfrm>
            <a:off x="5364312" y="555858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1B436B1F-F711-8743-9EFA-40F93AACA853}"/>
              </a:ext>
            </a:extLst>
          </p:cNvPr>
          <p:cNvSpPr txBox="1"/>
          <p:nvPr/>
        </p:nvSpPr>
        <p:spPr>
          <a:xfrm>
            <a:off x="5053010" y="497624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5611791F-AD0B-9D41-8CB1-4CB278F86F56}"/>
              </a:ext>
            </a:extLst>
          </p:cNvPr>
          <p:cNvSpPr txBox="1"/>
          <p:nvPr/>
        </p:nvSpPr>
        <p:spPr>
          <a:xfrm>
            <a:off x="5064230" y="556293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6F9EBE9-F2F6-0048-AA9C-2F86ECA1C0A5}"/>
              </a:ext>
            </a:extLst>
          </p:cNvPr>
          <p:cNvSpPr txBox="1"/>
          <p:nvPr/>
        </p:nvSpPr>
        <p:spPr>
          <a:xfrm>
            <a:off x="5079699" y="4305297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1B224944-E642-6E48-BA0E-972F87215C63}"/>
              </a:ext>
            </a:extLst>
          </p:cNvPr>
          <p:cNvCxnSpPr>
            <a:endCxn id="61" idx="1"/>
          </p:cNvCxnSpPr>
          <p:nvPr/>
        </p:nvCxnSpPr>
        <p:spPr>
          <a:xfrm>
            <a:off x="4783484" y="3541286"/>
            <a:ext cx="502271" cy="514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6B3A3CC0-0CE9-984B-A821-1AD7FB72996D}"/>
              </a:ext>
            </a:extLst>
          </p:cNvPr>
          <p:cNvSpPr txBox="1"/>
          <p:nvPr/>
        </p:nvSpPr>
        <p:spPr>
          <a:xfrm>
            <a:off x="4826990" y="375403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d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FF0FFA78-4186-2840-8D53-FF652BF43260}"/>
              </a:ext>
            </a:extLst>
          </p:cNvPr>
          <p:cNvSpPr txBox="1"/>
          <p:nvPr/>
        </p:nvSpPr>
        <p:spPr>
          <a:xfrm>
            <a:off x="5865706" y="1667022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p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C998480-4243-7E48-A570-1FC5E2A8E9E5}"/>
              </a:ext>
            </a:extLst>
          </p:cNvPr>
          <p:cNvSpPr txBox="1"/>
          <p:nvPr/>
        </p:nvSpPr>
        <p:spPr>
          <a:xfrm>
            <a:off x="5068479" y="167675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36091C95-8953-6743-B585-AA8D4C20E9B5}"/>
              </a:ext>
            </a:extLst>
          </p:cNvPr>
          <p:cNvSpPr/>
          <p:nvPr/>
        </p:nvSpPr>
        <p:spPr>
          <a:xfrm>
            <a:off x="2820821" y="406179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A3027BBA-922D-4349-8D0B-295552DC152E}"/>
              </a:ext>
            </a:extLst>
          </p:cNvPr>
          <p:cNvSpPr/>
          <p:nvPr/>
        </p:nvSpPr>
        <p:spPr>
          <a:xfrm>
            <a:off x="2820821" y="3343914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6D95C85D-6AE1-A14C-8415-3180F4506EA6}"/>
              </a:ext>
            </a:extLst>
          </p:cNvPr>
          <p:cNvCxnSpPr>
            <a:endCxn id="76" idx="0"/>
          </p:cNvCxnSpPr>
          <p:nvPr/>
        </p:nvCxnSpPr>
        <p:spPr>
          <a:xfrm flipH="1">
            <a:off x="2935121" y="2833055"/>
            <a:ext cx="413056" cy="510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2F1B46FD-8FBE-AC43-9C71-4E641B382FBA}"/>
              </a:ext>
            </a:extLst>
          </p:cNvPr>
          <p:cNvCxnSpPr>
            <a:stCxn id="76" idx="4"/>
            <a:endCxn id="75" idx="0"/>
          </p:cNvCxnSpPr>
          <p:nvPr/>
        </p:nvCxnSpPr>
        <p:spPr>
          <a:xfrm>
            <a:off x="2935121" y="3572514"/>
            <a:ext cx="0" cy="4892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>
            <a:extLst>
              <a:ext uri="{FF2B5EF4-FFF2-40B4-BE49-F238E27FC236}">
                <a16:creationId xmlns:a16="http://schemas.microsoft.com/office/drawing/2014/main" id="{81CD05F0-88B0-B040-AAE0-09B11D078243}"/>
              </a:ext>
            </a:extLst>
          </p:cNvPr>
          <p:cNvSpPr txBox="1"/>
          <p:nvPr/>
        </p:nvSpPr>
        <p:spPr>
          <a:xfrm>
            <a:off x="2819934" y="2833055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A33C4AF2-FF64-1A44-8CE0-CE3AF10E0DC5}"/>
              </a:ext>
            </a:extLst>
          </p:cNvPr>
          <p:cNvSpPr txBox="1"/>
          <p:nvPr/>
        </p:nvSpPr>
        <p:spPr>
          <a:xfrm>
            <a:off x="2605905" y="363249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C4188B2A-A294-5F41-80F7-E1610EE9A00D}"/>
              </a:ext>
            </a:extLst>
          </p:cNvPr>
          <p:cNvSpPr/>
          <p:nvPr/>
        </p:nvSpPr>
        <p:spPr>
          <a:xfrm>
            <a:off x="2819400" y="474869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3BF88847-2C2F-FE4F-A339-29681E6C2D81}"/>
              </a:ext>
            </a:extLst>
          </p:cNvPr>
          <p:cNvSpPr/>
          <p:nvPr/>
        </p:nvSpPr>
        <p:spPr>
          <a:xfrm>
            <a:off x="2819401" y="5362301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EA5D1A1C-BB46-E441-81BF-9E347D857278}"/>
              </a:ext>
            </a:extLst>
          </p:cNvPr>
          <p:cNvCxnSpPr>
            <a:endCxn id="81" idx="0"/>
          </p:cNvCxnSpPr>
          <p:nvPr/>
        </p:nvCxnSpPr>
        <p:spPr>
          <a:xfrm flipH="1">
            <a:off x="2933700" y="4291584"/>
            <a:ext cx="1133" cy="457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6482C39B-7249-E34B-93FC-5F9154D67D34}"/>
              </a:ext>
            </a:extLst>
          </p:cNvPr>
          <p:cNvCxnSpPr/>
          <p:nvPr/>
        </p:nvCxnSpPr>
        <p:spPr>
          <a:xfrm>
            <a:off x="2933700" y="4977290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TextBox 84">
            <a:extLst>
              <a:ext uri="{FF2B5EF4-FFF2-40B4-BE49-F238E27FC236}">
                <a16:creationId xmlns:a16="http://schemas.microsoft.com/office/drawing/2014/main" id="{189D48C9-D21D-D147-9477-1BD4D12EF0AA}"/>
              </a:ext>
            </a:extLst>
          </p:cNvPr>
          <p:cNvSpPr txBox="1"/>
          <p:nvPr/>
        </p:nvSpPr>
        <p:spPr>
          <a:xfrm>
            <a:off x="2647955" y="5016576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s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C3EA305-C877-7445-9522-986B920E401C}"/>
              </a:ext>
            </a:extLst>
          </p:cNvPr>
          <p:cNvSpPr txBox="1"/>
          <p:nvPr/>
        </p:nvSpPr>
        <p:spPr>
          <a:xfrm>
            <a:off x="2647955" y="4345630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6C9D0072-F3DB-2C40-8419-53404641AA96}"/>
              </a:ext>
            </a:extLst>
          </p:cNvPr>
          <p:cNvSpPr/>
          <p:nvPr/>
        </p:nvSpPr>
        <p:spPr>
          <a:xfrm>
            <a:off x="6096001" y="3359828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A52A4DDC-E2F8-4C47-83F3-0ED3113599BD}"/>
              </a:ext>
            </a:extLst>
          </p:cNvPr>
          <p:cNvCxnSpPr>
            <a:stCxn id="41" idx="5"/>
          </p:cNvCxnSpPr>
          <p:nvPr/>
        </p:nvCxnSpPr>
        <p:spPr>
          <a:xfrm>
            <a:off x="5681522" y="2837111"/>
            <a:ext cx="528779" cy="51572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Oval 88">
            <a:extLst>
              <a:ext uri="{FF2B5EF4-FFF2-40B4-BE49-F238E27FC236}">
                <a16:creationId xmlns:a16="http://schemas.microsoft.com/office/drawing/2014/main" id="{1D33BB59-39ED-304B-AB56-2C0DD4EDFE15}"/>
              </a:ext>
            </a:extLst>
          </p:cNvPr>
          <p:cNvSpPr/>
          <p:nvPr/>
        </p:nvSpPr>
        <p:spPr>
          <a:xfrm>
            <a:off x="6094869" y="3981460"/>
            <a:ext cx="228599" cy="2286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tx1"/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428FB8B4-E594-9245-95FA-0787882B15A0}"/>
              </a:ext>
            </a:extLst>
          </p:cNvPr>
          <p:cNvCxnSpPr/>
          <p:nvPr/>
        </p:nvCxnSpPr>
        <p:spPr>
          <a:xfrm>
            <a:off x="6209168" y="3596449"/>
            <a:ext cx="1" cy="3780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Box 90">
            <a:extLst>
              <a:ext uri="{FF2B5EF4-FFF2-40B4-BE49-F238E27FC236}">
                <a16:creationId xmlns:a16="http://schemas.microsoft.com/office/drawing/2014/main" id="{FEF6E4BD-C23F-AD4C-9832-C3BE24BA5F5B}"/>
              </a:ext>
            </a:extLst>
          </p:cNvPr>
          <p:cNvSpPr txBox="1"/>
          <p:nvPr/>
        </p:nvSpPr>
        <p:spPr>
          <a:xfrm>
            <a:off x="5697868" y="300335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n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CC888D3-A367-334C-A121-E34FCC4D682B}"/>
              </a:ext>
            </a:extLst>
          </p:cNvPr>
          <p:cNvSpPr txBox="1"/>
          <p:nvPr/>
        </p:nvSpPr>
        <p:spPr>
          <a:xfrm>
            <a:off x="5909086" y="36007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2EEAA9FE-351E-7549-AB5B-AF7A8CDCB113}"/>
              </a:ext>
            </a:extLst>
          </p:cNvPr>
          <p:cNvSpPr>
            <a:spLocks noChangeAspect="1"/>
          </p:cNvSpPr>
          <p:nvPr/>
        </p:nvSpPr>
        <p:spPr>
          <a:xfrm>
            <a:off x="4648200" y="779128"/>
            <a:ext cx="640080" cy="6400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atin typeface="Optima" panose="02000503060000020004" pitchFamily="2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038E3B6-22D6-A743-B548-F638A04B0B3E}"/>
              </a:ext>
            </a:extLst>
          </p:cNvPr>
          <p:cNvSpPr txBox="1"/>
          <p:nvPr/>
        </p:nvSpPr>
        <p:spPr>
          <a:xfrm>
            <a:off x="4626964" y="907424"/>
            <a:ext cx="651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Optima" panose="02000503060000020004" pitchFamily="2" charset="0"/>
              </a:rPr>
              <a:t>Root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F9A4B47D-A558-1C44-ACE7-7FD622B22665}"/>
              </a:ext>
            </a:extLst>
          </p:cNvPr>
          <p:cNvSpPr txBox="1"/>
          <p:nvPr/>
        </p:nvSpPr>
        <p:spPr>
          <a:xfrm>
            <a:off x="1981199" y="0"/>
            <a:ext cx="5246639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400" spc="800" dirty="0" err="1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panamab</a:t>
            </a:r>
            <a:r>
              <a:rPr lang="en-US" sz="3400" b="1" spc="800" dirty="0" err="1">
                <a:solidFill>
                  <a:schemeClr val="bg2"/>
                </a:solidFill>
                <a:latin typeface="Consolas" panose="020B0609020204030204" pitchFamily="49" charset="0"/>
                <a:cs typeface="Consolas" panose="020B0609020204030204" pitchFamily="49" charset="0"/>
              </a:rPr>
              <a:t>a</a:t>
            </a:r>
            <a:r>
              <a:rPr lang="en-US" sz="3400" spc="800" dirty="0" err="1">
                <a:latin typeface="Consolas" panose="020B0609020204030204" pitchFamily="49" charset="0"/>
                <a:cs typeface="Consolas" panose="020B0609020204030204" pitchFamily="49" charset="0"/>
              </a:rPr>
              <a:t>nanas</a:t>
            </a:r>
            <a:endParaRPr lang="en-US" sz="3400" spc="800" dirty="0"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270D2780-2E19-8A4E-BD6B-172CDA430100}"/>
              </a:ext>
            </a:extLst>
          </p:cNvPr>
          <p:cNvSpPr txBox="1"/>
          <p:nvPr/>
        </p:nvSpPr>
        <p:spPr>
          <a:xfrm>
            <a:off x="5790069" y="4358313"/>
            <a:ext cx="3070673" cy="181588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latin typeface="Optima" panose="02000503060000020004" pitchFamily="2" charset="0"/>
              </a:rPr>
              <a:t>Pattern    Positions</a:t>
            </a:r>
          </a:p>
          <a:p>
            <a:pPr algn="ctr"/>
            <a:endParaRPr lang="en-US" sz="2800" b="1" dirty="0">
              <a:latin typeface="Optima" panose="02000503060000020004" pitchFamily="2" charset="0"/>
            </a:endParaRP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pan		0</a:t>
            </a:r>
          </a:p>
          <a:p>
            <a:r>
              <a:rPr lang="en-US" sz="2800" dirty="0">
                <a:latin typeface="Consolas" panose="020B0609020204030204" pitchFamily="49" charset="0"/>
                <a:cs typeface="Consolas" panose="020B0609020204030204" pitchFamily="49" charset="0"/>
              </a:rPr>
              <a:t>banana	6</a:t>
            </a:r>
          </a:p>
        </p:txBody>
      </p:sp>
    </p:spTree>
    <p:extLst>
      <p:ext uri="{BB962C8B-B14F-4D97-AF65-F5344CB8AC3E}">
        <p14:creationId xmlns:p14="http://schemas.microsoft.com/office/powerpoint/2010/main" val="981304949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LaTeX XColor Dvips 1">
      <a:dk1>
        <a:sysClr val="windowText" lastClr="000000"/>
      </a:dk1>
      <a:lt1>
        <a:sysClr val="window" lastClr="FFFFFF"/>
      </a:lt1>
      <a:dk2>
        <a:srgbClr val="ED1C24"/>
      </a:dk2>
      <a:lt2>
        <a:srgbClr val="149B52"/>
      </a:lt2>
      <a:accent1>
        <a:srgbClr val="176FC1"/>
      </a:accent1>
      <a:accent2>
        <a:srgbClr val="F46E2B"/>
      </a:accent2>
      <a:accent3>
        <a:srgbClr val="741E0B"/>
      </a:accent3>
      <a:accent4>
        <a:srgbClr val="95319E"/>
      </a:accent4>
      <a:accent5>
        <a:srgbClr val="F02EA1"/>
      </a:accent5>
      <a:accent6>
        <a:srgbClr val="14A4E6"/>
      </a:accent6>
      <a:hlink>
        <a:srgbClr val="FF2E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53208</TotalTime>
  <Words>17570</Words>
  <Application>Microsoft Macintosh PowerPoint</Application>
  <PresentationFormat>On-screen Show (4:3)</PresentationFormat>
  <Paragraphs>11804</Paragraphs>
  <Slides>257</Slides>
  <Notes>61</Notes>
  <HiddenSlides>0</HiddenSlides>
  <MMClips>1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257</vt:i4>
      </vt:variant>
    </vt:vector>
  </HeadingPairs>
  <TitlesOfParts>
    <vt:vector size="262" baseType="lpstr">
      <vt:lpstr>Arial</vt:lpstr>
      <vt:lpstr>Consolas</vt:lpstr>
      <vt:lpstr>Open Sans</vt:lpstr>
      <vt:lpstr>Optima</vt:lpstr>
      <vt:lpstr>Office Theme</vt:lpstr>
      <vt:lpstr>PowerPoint Presentation</vt:lpstr>
      <vt:lpstr>Outline</vt:lpstr>
      <vt:lpstr>Plummeting Sequencing Costs Mean More Individual Human Genomes</vt:lpstr>
      <vt:lpstr>Recall: Overview of Genome Sequencing</vt:lpstr>
      <vt:lpstr>Recall: Overview of Genome Sequencing</vt:lpstr>
      <vt:lpstr>Recall: Overview of Genome Sequencing</vt:lpstr>
      <vt:lpstr>After All, We Are Very Similar!</vt:lpstr>
      <vt:lpstr>After All, We Are Very Similar!</vt:lpstr>
      <vt:lpstr>A First Attempt at Read Mapping</vt:lpstr>
      <vt:lpstr>A First Attempt at Read Mapping</vt:lpstr>
      <vt:lpstr>A First Attempt at Read Mapping</vt:lpstr>
      <vt:lpstr>A First Attempt at Read Mapping</vt:lpstr>
      <vt:lpstr>Outline</vt:lpstr>
      <vt:lpstr>Simplifying Assumption: No Mutations</vt:lpstr>
      <vt:lpstr>Simplifying Assumption: No Mutations</vt:lpstr>
      <vt:lpstr>Wait: Isn’t This Too Simple?</vt:lpstr>
      <vt:lpstr>Wait: Isn’t This Too Simple?</vt:lpstr>
      <vt:lpstr>Wait: Isn’t This Too Simple?</vt:lpstr>
      <vt:lpstr>Wait: Isn’t This Too Simple?</vt:lpstr>
      <vt:lpstr>Wait: Isn’t This Too Simple?</vt:lpstr>
      <vt:lpstr>Outline</vt:lpstr>
      <vt:lpstr>In Brute Force, Patterns Travel One at a Time</vt:lpstr>
      <vt:lpstr>Idea: Organize Patterns and Make a Single Pass Down the Reference Genome</vt:lpstr>
      <vt:lpstr>Idea: Combine Reads into a Graph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Trie Construction Pseudocode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Success!</vt:lpstr>
      <vt:lpstr>Success!</vt:lpstr>
      <vt:lpstr>Success!</vt:lpstr>
      <vt:lpstr>But We Neglected Memory ...</vt:lpstr>
      <vt:lpstr>Outline</vt:lpstr>
      <vt:lpstr>Preprocessing the Genome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The Need for $</vt:lpstr>
      <vt:lpstr>The Need for $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Memory Troubles Again</vt:lpstr>
      <vt:lpstr>Outline</vt:lpstr>
      <vt:lpstr>Compressing the Suffix Trie</vt:lpstr>
      <vt:lpstr>Compressing the Suffix Trie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Runtime and Memory Analysis</vt:lpstr>
      <vt:lpstr>From Theory to Practice</vt:lpstr>
      <vt:lpstr>From Theory to Practice</vt:lpstr>
      <vt:lpstr>From Theory to Practice</vt:lpstr>
      <vt:lpstr>Outline</vt:lpstr>
      <vt:lpstr>Fun Time! The Clock Game</vt:lpstr>
      <vt:lpstr>Suffix Array of “panamabananas$”</vt:lpstr>
      <vt:lpstr>Suffix Array of “panamabananas$”</vt:lpstr>
      <vt:lpstr>Suffix Array of “panamabananas$”</vt:lpstr>
      <vt:lpstr>Suffix Array of “panamabananas$”</vt:lpstr>
      <vt:lpstr>Suffix Array of “panamabananas$”</vt:lpstr>
      <vt:lpstr>Suffix Array of “panamabananas$”</vt:lpstr>
      <vt:lpstr>Suffix Array of “panamabananas$”</vt:lpstr>
      <vt:lpstr>Suffix Array of “panamabananas$”</vt:lpstr>
      <vt:lpstr>Suffix Array of “panamabananas$”</vt:lpstr>
      <vt:lpstr>Suffix Array of “panamabananas$”</vt:lpstr>
      <vt:lpstr>Suffix Array of “panamabananas$”</vt:lpstr>
      <vt:lpstr>Suffix Array of “panamabananas$”</vt:lpstr>
      <vt:lpstr>Suffix Array of “panamabananas$”</vt:lpstr>
      <vt:lpstr>Suffix Array of “panamabananas$”</vt:lpstr>
      <vt:lpstr>Suffix Array of “panamabananas$”</vt:lpstr>
      <vt:lpstr>Suffix Array of “panamabananas$”</vt:lpstr>
      <vt:lpstr>The Binary Search Pseudocode that 90% of Programmers Get Wrong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Where in a Genome Does DNA Replication Begin</dc:title>
  <dc:creator>snow</dc:creator>
  <cp:lastModifiedBy>pcompeau</cp:lastModifiedBy>
  <cp:revision>1818</cp:revision>
  <cp:lastPrinted>2015-03-11T23:48:55Z</cp:lastPrinted>
  <dcterms:created xsi:type="dcterms:W3CDTF">2013-05-28T03:36:16Z</dcterms:created>
  <dcterms:modified xsi:type="dcterms:W3CDTF">2019-02-05T22:19:16Z</dcterms:modified>
</cp:coreProperties>
</file>