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</p:sldMasterIdLst>
  <p:notesMasterIdLst>
    <p:notesMasterId r:id="rId57"/>
  </p:notesMasterIdLst>
  <p:sldIdLst>
    <p:sldId id="1268" r:id="rId5"/>
    <p:sldId id="2429" r:id="rId6"/>
    <p:sldId id="2327" r:id="rId7"/>
    <p:sldId id="2438" r:id="rId8"/>
    <p:sldId id="2449" r:id="rId9"/>
    <p:sldId id="2416" r:id="rId10"/>
    <p:sldId id="2431" r:id="rId11"/>
    <p:sldId id="2420" r:id="rId12"/>
    <p:sldId id="2435" r:id="rId13"/>
    <p:sldId id="2436" r:id="rId14"/>
    <p:sldId id="2422" r:id="rId15"/>
    <p:sldId id="2423" r:id="rId16"/>
    <p:sldId id="2424" r:id="rId17"/>
    <p:sldId id="2425" r:id="rId18"/>
    <p:sldId id="2426" r:id="rId19"/>
    <p:sldId id="2432" r:id="rId20"/>
    <p:sldId id="2427" r:id="rId21"/>
    <p:sldId id="2430" r:id="rId22"/>
    <p:sldId id="2433" r:id="rId23"/>
    <p:sldId id="2419" r:id="rId24"/>
    <p:sldId id="2434" r:id="rId25"/>
    <p:sldId id="903" r:id="rId26"/>
    <p:sldId id="945" r:id="rId27"/>
    <p:sldId id="2437" r:id="rId28"/>
    <p:sldId id="2160" r:id="rId29"/>
    <p:sldId id="2161" r:id="rId30"/>
    <p:sldId id="2207" r:id="rId31"/>
    <p:sldId id="2165" r:id="rId32"/>
    <p:sldId id="2227" r:id="rId33"/>
    <p:sldId id="1285" r:id="rId34"/>
    <p:sldId id="2447" r:id="rId35"/>
    <p:sldId id="2234" r:id="rId36"/>
    <p:sldId id="2163" r:id="rId37"/>
    <p:sldId id="2175" r:id="rId38"/>
    <p:sldId id="2236" r:id="rId39"/>
    <p:sldId id="2237" r:id="rId40"/>
    <p:sldId id="2225" r:id="rId41"/>
    <p:sldId id="2241" r:id="rId42"/>
    <p:sldId id="2169" r:id="rId43"/>
    <p:sldId id="1480" r:id="rId44"/>
    <p:sldId id="2446" r:id="rId45"/>
    <p:sldId id="2206" r:id="rId46"/>
    <p:sldId id="2205" r:id="rId47"/>
    <p:sldId id="2440" r:id="rId48"/>
    <p:sldId id="2448" r:id="rId49"/>
    <p:sldId id="2439" r:id="rId50"/>
    <p:sldId id="2155" r:id="rId51"/>
    <p:sldId id="2217" r:id="rId52"/>
    <p:sldId id="2441" r:id="rId53"/>
    <p:sldId id="2445" r:id="rId54"/>
    <p:sldId id="2442" r:id="rId55"/>
    <p:sldId id="2444" r:id="rId5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79774" autoAdjust="0"/>
  </p:normalViewPr>
  <p:slideViewPr>
    <p:cSldViewPr snapToGrid="0">
      <p:cViewPr>
        <p:scale>
          <a:sx n="71" d="100"/>
          <a:sy n="71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6:37.67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1514 16837 22511 0,'0'0'992'0,"0"0"224"0,0 0-976 0,0 0-240 16,0 0 0-16,0 0 0 0,0 0 432 0,0 0 32 0,0 0 16 0,0 0 0 15,0 0-192-15,0 0-32 0,0 0-16 0,0 0 0 16,0 0 144-16,0 0 16 0,0 0 16 0,0 0 0 15,0 0-64-15,0 0-16 0,0 0 0 0,0 0 0 16,0 0 320-16,9-4 64 0,-9 4 16 0,0 0 0 16,0 0-80-16,0 0-16 0,0 0 0 0,0 0 0 15,0 0-160-15,8-7-32 0,-8 7-16 0,0 0 0 16,0 0 80-16,5-5 0 0,-5 5 16 0,4-12 0 16,-4 12 112-16,0 0 0 0,4-9 16 0,-4 9 0 15,2-11-144-15,-2 11-48 0,5-11 0 0,-1-1 0 16,-4 12-144-16,7-11-16 0,-2 2-16 0,-5 9 0 15,5-11-64-15,-5 11-16 0,4-12 0 0,-4 12 0 16,4-10-64-16,0 2-16 0,-4 8 0 0,4-13 0 0,-4 13 112 16,3-10 16-16,-2-1 0 0,-1 11 0 0,2-12 32 0,0 2 16 15,-2 10 0-15,1-12 0 0,0 2 112 0,1 2 32 16,-2-1 0-16,0 9 0 0,0-12-64 0,0 3-16 16,-2-3 0-16,2 5 0 0,0-5-96 0,0 1-16 15,0 1 0-15,0 0 0 0,0-1-64 0,2 1 0 16,0-3-16-16,0 0 0 0,-2 1-176 0,0 1 160 15,1 1-160-15,-2 0 160 0,1-1-160 0,0 2 128 16,0-4-128-16,0 3 128 0,0-1-128 0,0 2 0 16,-2-4 144-16,0 3-144 0,-1 0 144 0,0 0-144 15,2-2 192-15,0 0-192 0,0 1 256 0,1 0-64 16,-2 0-16-16,2 1 0 0,0-3 32 0,0 2 16 16,2-1 0-16,-1 0 0 0,-1 0 32 0,2 2 16 0,1-2 0 0,-2 1 0 15,1 0-272-15,0 1 0 0,1-1 128 0,-2 1-128 16,0-1 0-16,1 0 128 0,-1 3-128 0,-1-4 0 15,0 0 128-15,1 2-128 0,-1 0 0 0,0-1 0 16,0 1 128-16,0-2-128 0,0 0 0 0,-1 2 0 16,0-1 192-16,1-3-64 0,1 1 0 0,0-1-128 15,1-1 0-15,0 2 0 0,1-1 0 0,0 1 0 16,-1 0 0-16,2-3 0 0,1 1 0 0,-1-1 0 16,-1 0 0-16,1 1 0 0,0 0 0 0,0 0 0 15,-1 2 0-15,0 0 0 0,0 0 0 0,-1 1 0 16,1 0 0-16,-2 2 0 0,0-2 128 0,1 3-128 15,-1-3 0-15,-1 2 0 0,0-1 128 0,3 1-128 0,1-1 0 16,-2 0 0-16,-1-2 0 0,2 0 0 16,1-1 0-16,1 3 0 0,0-6 0 0,-1 2 0 0,-1 0 0 15,1-1 0-15,1-1 0 0,0 0 0 0,-1 2 0 0,1-2 0 16,1 1 0-16,-1 2 0 0,-3 1 128 0,1 1-128 16,-4 0 0-16,1-1 0 0,0 13 144 0,0-12-144 15,-3-2 0-15,3 1 144 0,3 1-144 0,-3-1 0 16,-2 0 0-16,2 2 0 0,3-1 0 0,-2 0 0 15,1 0 128-15,0-1-128 0,-2 0 0 0,3 0 0 16,1 0 0-16,-2 0 0 0,1-3 0 0,1 5 0 16,1-2 0-16,-1 0 0 0,-4 0 0 0,3 0 0 15,1-2 0-15,-1 4 0 0,-3 0 0 0,2-1 0 16,0 2 0-16,1-1 0 0,-2 1 0 0,-1 0 0 16,-1 1 0-16,2-1 0 0,3 3 0 0,-2-5 0 15,-5 1 128-15,2 4-128 0,1-4 0 0,0 2 0 0,-3-1 0 0,3-1 0 16,0-2 0-16,3 3 0 0,1-1 0 0,-3 1 0 15,-4-2 0-15,3 0 0 0,4 1 128 0,-1 2-128 16,-3-3 0-16,0 1 0 0,1 0 0 0,2-1 0 16,-2 1 0-16,0 1 0 0,1 0 0 0,0-1 0 15,-1 1 0-15,-1 1 0 0,0 9 0 0,0-12 0 16,0 0 0-16,-1 2 0 0,1 10 0 0,0-12 0 16,4 2 0-16,-4-1 0 0,-1-1 0 0,1 12 0 15,2-13 128-15,2 2-128 0,-1 0 0 0,-2-1 128 16,-2 1-128-16,4 0 0 0,0 0 0 0,3-1 128 15,-2 0-128-15,1 0 0 0,0 2 0 0,-2-3 0 16,-3 1 0-16,0 0 0 0,1 1 0 0,0-1 0 16,0 2 0-16,1 0 0 0,-1-3 0 0,2 2 0 15,-2 5 0-15,0 0 0 0,1-3 0 0,-1 0 128 0,2 0-128 0,-1-1 0 16,-1 1 0-16,2 1 0 0,1-5 0 0,-1 0 0 16,-2 0 0-16,1 0 0 0,0 0 0 0,0 0 0 15,0-1 0-15,-1-2 0 0,-1 3 0 0,1 1 0 16,2 3 0-16,0-2 0 0,-2-1 0 0,1 1 0 15,1 2 0-15,1-2 0 0,-1 1 0 0,-1 1 0 16,1-2 0-16,-3 11 0 0,4-10 0 0,-3 0 0 16,-2 1 0-16,1 9 0 0,0-9 0 0,0 9 0 15,-2-13 0-15,2 2 0 0,0 11 0 0,0-11 0 16,0 0 0-16,-1 3 0 0,1 8 160 0,0-11-160 16,-1-1 192-16,-1 1-192 0,2 2 0 0,2 0 0 15,0 0 0-15,-2 1 0 0,-2-3 0 0,0 0 0 16,1 3 0-16,1-3 0 0,0 1 0 0,0 1 0 0,0 0 0 0,0 0 0 15,0 1 0-15,-1 2 0 0,1 6 0 0,-1-9 0 16,1 2 0-16,0 1 0 0,-2-2 0 0,2 8 0 16,0 0 0-16,0-11 0 0,-1 1 0 0,0 2 0 15,1 8 0-15,0 0 0 0,2-10 0 0,-2 2 0 16,0 8 0-16,-1-7 0 0,1 7 0 0,3-11 0 16,-3-1 0-16,1 3 0 0,0 1 0 0,-1 8 0 15,3-9 0-15,1-3 0 0,0 3 0 0,1 0 0 16,0 0 0-16,0 1 0 0,0 0 0 0,1 1 0 15,-1 2 0-15,0-4 0 0,-1 0 128 0,1 1-128 16,2 2 0-16,-7 6 0 0,4-10 0 0,-4 10-192 16,5-7 192-16,-5 7 0 0,5-9 192 0,-5 9-192 15,0 0 0-15,5-11 0 0,2 2 0 0,-2 2-192 0,-1 0 192 0,-4 7 0 16,6-9 0-16,1 1 0 0,-2-1 0 0,-5 9 0 16,7-10 0-16,-1 3 0 0,1 0 0 0,1 1 0 15,-8 6 0-15,6-10 0 0,-6 10 0 0,5-7 0 16,-5 7 0-16,0 0 0 0,7-7 0 0,-7 7 0 15,0 0 0-15,0 0 0 0,5-10 0 0,-5 10 0 16,0 0 0-16,7-9 0 0,-7 9 0 0,0 0 0 16,3-8 0-16,-3 8 0 0,3-9 0 0,0-1 0 15,-3 10 0-15,0 0 0 0,1-11 128 0,0 2-128 16,-1 9 0-16,0 0 0 0,0-11 128 0,2 2-128 16,-2 0 0-16,0 9 0 0,2-7 160 0,-2 7-160 15,0 0 128-15,0 0-128 0,2-11 0 0,-1 2 128 16,-1 9-128-16,1-8 0 0,-1 8 0 0,3-8 0 15,-1 0 128-15,-2 8-128 0,0 0 0 0,4-6 0 0,-1-5 0 0,-1 3 0 16,0 1 0-16,-2 7 0 0,0 0 0 0,4-10 0 16,0 0 0-16,-2 1 0 0,-2 9 0 0,3-9 0 15,-1-3 0-15,1 3 0 0,-2 1 0 0,-1 8 0 16,4-9 0-16,0 2 0 0,-4 7 128 0,5-7-128 16,-1-3 0-16,-1 1 0 0,-1 1 0 0,-2 8 0 15,4-7 0-15,-4 7 0 0,6-9 0 0,-1 2 0 16,-5 7 0-16,4-8 0 0,-4 8 0 0,4-8 0 15,-4 8 0-15,4-6 0 0,-4 6 0 0,0 0 0 16,2-8 0-16,-2 8 0 0,0 0 0 0,0 0 0 16,3-12 0-16,-3 12 0 0,2-10 0 0,-2 10 0 15,3-11 0-15,-3 11 0 0,3-10 0 0,-3 10 0 0,3-10 0 0,-3 10 0 16,3-12 0-16,0 4 0 0,-3 8 0 0,4-10 0 16,-4 10 0-16,0 0 0 0,2-11 0 0,-2 11 0 15,0 0 0-15,4-10 0 0,-4 10 0 0,0 0 0 16,3-12 0-16,-3 12 0 0,1-10 0 0,-1 10 0 15,4-11 0-15,-4 11 0 0,0-9 0 0,0 9 0 16,3-10 0-16,-3 10 0 0,0 0 0 0,0-10 0 16,0 10 0-16,1-11 0 0,-1 11 0 0,0 0 0 15,0-9 0-15,0 9 0 0,-1-12 0 0,1 12 0 16,-3-9 0-16,3 9 0 0,-4-11 0 0,4 11 0 16,-3-8 128-16,3 8-128 0,-3-11 0 0,3 11 0 15,-4-11 0-15,0 2 0 0,1 3 0 0,3 6 0 16,0 0 0-16,-5-9 0 0,0 1 0 0,2 1 0 15,3 7 128-15,-4-6-128 0,-1-1 0 0,5 7 0 0,-4-8 0 0,0 2 0 16,0-1 0-16,0 1 0 0,4 6 0 0,-5-8 128 16,0 0-128-16,1 3 0 15,0-2 0-15,-1 1 0 0,0-1 0 0,1 0 0 0,0 0 0 0,0 1 0 16,1-1 0-16,1 0 0 0,-2 0 0 0,1-1 0 16,-1-1 0-16,4 9 0 0,-4-7 0 0,4 7 0 15,-4-8 0-15,2-1 0 0,2 9 0 0,-4-9 0 16,0 1 0-16,1 2 0 0,3 6 0 0,-2-7 0 15,-2 1 0-15,4 6 0 0,-4-9 0 0,1-1 0 16,3 10 0-16,-2-9 0 0,-2 3 0 0,4 6 0 16,-3-11 0-16,1 5 0 0,-2-1 0 0,1-2 0 15,0 1 0-15,3 8 0 0,-3-7 0 0,-1-1 0 16,-2 0 0-16,6 8 0 0,-5-9 0 0,0-2 0 0,0 2 0 0,1 1 0 16,4 8 0-16,-4-9 0 0,4 9 0 0,-4-10 0 15,0 2 0-15,4 8 0 0,-4-10 0 0,0 2 0 16,4 8 0-16,-2-13 0 0,2 13 0 0,-2-12 0 15,-1 3 0-15,3 9 0 0,-3-12 0 0,3 12 0 16,-3-12 0-16,1 2 0 0,2 10 0 0,-4-12 0 16,0 3 0-16,4 9 0 0,-4-12 0 0,1 3 0 15,1-1 0-15,2 10 0 0,-4-11 0 0,1 1 0 16,1 0 0-16,-1 2 0 0,0-3 0 0,2 2 128 16,1-1-128-16,-1-1 128 0,-3 2-128 0,0 0 0 15,0 1 0-15,1-1 0 0,2 3 0 0,0-2 0 16,0-1 0-16,1 0-176 0,0 1 176 0,0 1 0 15,0 7 0-15,-3-9 0 0,3 9 0 0,1-9 0 0,-1 0 0 0,0 1 0 16,-1 0 0-16,1-1 0 0,-1 0 0 0,1 0 0 16,0 1 0-16,0 8 0 0,2-10 0 0,-2 0 0 15,-1 1 0-15,1 0 0 0,0-1 0 0,0 1 0 16,0 9 0-16,1-11 0 0,2 2 0 0,-3 9 0 16,1-12 0-16,-1 2 0 0,0 10 0 0,3-12 0 15,1 2 0-15,0 1 0 0,-4 9 0 0,3-11 0 16,1-1 0-16,-1 2 0 0,0 1 0 0,1 0 0 15,3 0 0-15,-7 9 0 0,6-12 0 0,-3 3 0 16,1 0 0-16,0 0 0 0,0-1 0 0,-4 10 0 16,5-11 0-16,1 0 0 0,0 2 0 0,-1-1 0 15,-1 1 0-15,1-1 0 0,1-1 0 0,0 0 0 16,2 0 0-16,-1 0 0 0,-2-2 0 0,1 0 0 16,1 0 0-16,1-1 0 0,-1-2 0 0,1 3 0 0,0 0 0 0,1 0 0 15,0-1 0-15,0-3 0 0,-1 1 0 0,0-1 0 16,0 0 0-16,0 0 0 0,0 3 0 0,-1-1 0 15,4 0 0-15,-3 0 0 0,-3 1 0 0,1 0 0 16,2 1 0-16,0 1 0 0,-1-2 0 0,0 1 0 16,4-2 0-16,-3 1 0 0,-2 1 0 0,3 0 0 15,2-3 0-15,0 1 0 0,2-1 0 0,-2-1 0 16,-2-1 0-16,1-1 0 0,4 1 0 0,-1 0 0 16,-2-2 0-16,2 2 0 0,0-3 0 0,0 4 0 15,-1 2 0-15,0-4 0 0,0-4 0 0,1 0 0 16,0 0 0-16,0-3 0 0,0-1 0 0,0 2 0 15,1 0 0-15,-1 1 0 0,0-1 0 0,-1-3 0 16,0 2 0-16,1 0 0 0,-2-1 0 0,2-2 0 0,1-1 0 0,0 0 0 16,0 0 0-16,2 0 0 0,-1-1 0 0,2 0 0 15,0 1 0-15,0-4 0 0,0 1 0 0,2 2 0 16,-1 1 0-16,0-1 0 0,-1 1 0 0,1-3 0 16,0 2 0-16,1-2 0 0,-2 1 0 0,0-2 0 15,0-1 0-15,0 2 0 0,1 2 0 0,0-1 0 16,0-2 0-16,1 1 0 0,1-3 0 0,0 1 0 15,-2 0 0-15,-1 0 0 0,0-2 0 0,0 1 0 16,0-2 0-16,-1 0 0 0,-2-4 0 0,0 3 0 16,-1 3 0-16,0-1 0 0,2-3 0 0,-2 3 0 15,-1 1 0-15,-1 2 0 0,0 1 0 0,0 2 0 16,2-1 0-16,2-1 0 0,-1 0 0 0,3-2 0 16,1-3 0-16,1 2 0 0,-2-3 0 0,1 2 0 0,0 5 0 0,3-2 0 15,2-1 0-15,2-1 0 0,-1 0 0 16,-1 3 0-16,-1 1 0 0,-1 2 0 0,-1 1 0 0,-2 4 0 15,0-2 0-15,-1 1-128 0,-1 1 128 0,-1 1 0 16,0 1 0-16,-1 0-128 0,-1-2-224 0,0 4-32 16,-1 1-16-16,-2 2 0 15,-1-1-912-15,-1 2-176 0,-1 2-48 0,-1 4 0 16,-1 0-1744-16,-1-1-368 0,-1 2-64 0</inkml:trace>
  <inkml:trace contextRef="#ctx0" brushRef="#br0" timeOffset="3870.05">9121 17057 1839 0,'0'0'160'16,"0"0"-160"-16,0 0 0 0,0 0 0 15,0 0 2960-15,8-6 560 0,-8 6 128 0,6-7 0 16,-6 7-3056-16,0 0-592 0,0 0-160 0,7-6-16 15,-7 6-96-15,0 0-32 0,5-7 0 0,-5 7 0 16,0 0 1264-16,5-6 240 0,-5 6 48 0,4-8 16 0,-4 8 528 0,3-9 128 16,-3 9 0-16,0 0 16 0,4-8-784 0,-4 8-176 15,2-9-16-15,1 0-16 0,-1 1-128 0,1-1-32 16,0 1 0-16,-1 0 0 0,1 0-240 0,1-1-48 16,0 1-16-16,0-4 0 0,-1 1 32 0,1-2 0 15,-1 2 0-15,0 1 0 0,-1-3 128 0,2 1 16 16,0 2 16-16,0-1 0 0,-3-2 128 0,3 1 32 15,-3 1 0-15,2-1 0 0,1 0-368 0,0-1-64 16,1 0-16-16,0-3 0 0,2 2-240 0,-1 1-144 16,2-4 160-16,-1 0-160 0,0-2 144 0,1-1-144 15,-1 1 128-15,2-2-128 0,1-2 128 0,-1 1-128 16,-2 0 128-16,0 1-128 0,0-1 320 0,1 1-32 16,-1 3 0-16,-1-2 0 0,1 1 80 0,1-1 16 0,-1 2 0 0,0-1 0 15,-2-1-48-15,0 0 0 0,1 0 0 0,0 0 0 16,1 2-32-16,-2-2-16 0,0-1 0 0,0 1 0 15,2 0-32-15,-1-2-16 0,-1 1 0 0,2-3 0 16,1 1-16-16,-2 0 0 0,0 0 0 0,0 0 0 16,1-4-96-16,-1 0-128 0,1 1 176 0,0 0-176 15,3-1 128-15,-1 1-128 0,1-3 0 0,1 3 0 16,-1 1 128-16,-1 2-128 0,-1-1 0 0,0 2 0 16,0 1 208-16,-1 2-64 0,0-1-16 0,-2-1 0 15,0 3-128-15,2 1 128 0,-2 0-128 0,0-2 128 16,1 2-128-16,-3-3 128 0,1 3-128 0,0-4 128 15,3-1-128-15,-1 3 0 0,1-1 0 0,-1-1 128 0,0 2-128 0,0-5 0 16,1-1 0-16,0 3 0 0,3 1 0 0,-1 3 0 16,-3-5 0-16,2 3 128 0,0-2-128 0,1 1 0 15,-3 2 0-15,2 2 0 0,-1-3 0 0,-1 3 0 16,1-2 0-16,-2 2 0 0,-2 0 0 0,1 0 0 16,1 1 0-16,0-1 0 0,-2 1 0 0,-1 1 0 15,1-2 128-15,1 3-128 0,0-3 0 0,-2-2 0 16,2 2 0-16,1 0 0 0,1 2 0 0,-1 0 0 15,-3 1 0-15,2 0 0 0,2-3 0 0,-1-1 0 16,0-1 128-16,0 1-128 0,2 1 0 0,-2 1 160 16,0-2-160-16,-1 3 160 0,0 2-32 0,1 0 0 15,0-1 0-15,-1 1 0 0,2 2-128 0,-3-1 160 16,0 0-160-16,1 2 160 0,0-2-160 0,-2 0 0 16,0 1 144-16,0-1-144 0,0 1 0 0,0-2 144 0,1-1-144 15,-1 1 0-15,0 0 128 0,-1-1-128 0,-1 2 0 0,1-1 0 16,1-1 0-16,-2 0 0 0,0 3 0 0,1-1 0 15,0 0 0-15,1 2 0 0,-2-3 0 0,0 2 0 16,1 5 0-16,-1 6 0 0,0-9 0 0,0-2 0 16,-1-2 144-16,1 3-144 0,2-3 0 0,0 1 144 15,-2 0-144-15,0 1 0 0,-2 0 144 0,2 1-144 16,2-1 0-16,-2 11 144 0,1-11-144 0,-1-2 0 16,0 1 144-16,0 1-144 0,0 11 0 0,0-13 144 15,4 2-144-15,-3 0 0 0,-1-1 0 0,1 2 0 16,1 1 0-16,0 0 0 0,1-3 0 0,-3 12 0 15,2-12 0-15,1 2 0 0,-2 1 128 0,1 0-128 16,-2-2 0-16,1 2 0 0,2 1 0 0,-3-2 0 0,0-1 0 0,0 2 0 16,-2-2 0-16,2-1 0 0,0 1 0 0,-1 2 192 15,-3-2-192-15,1 1 192 0,1 1-192 0,1 0 160 16,-2 0-160-16,0 1 160 0,1 0-160 0,0-1 0 16,1-4 0-16,1 3-176 0,1 1 176 0,1 0 0 15,-2 1 0-15,0-3 128 0,2 2-128 0,1-1 0 16,0 1 0-16,-2-1 0 0,-2-1 0 0,1-1 0 15,1 0 0-15,-1-1 0 0,-1 0 0 0,-1 0 128 16,1 4-128-16,0-1 0 0,-1-1 0 0,0-1 0 16,2 12 0-16,-3-11 128 0,1 0-128 0,-1 2 0 15,0-3 0-15,1 3 0 0,2 9 0 0,-4-9 0 16,0-4 0-16,0 1 0 0,-3 2 0 0,1 0 0 16,-1-1 0-16,1 1 0 0,1-1 0 0,2 2 128 0,-2-3-128 15,-2 3 0-15,1 0 0 0,1-3 0 0,1 1 0 16,-2 0 128-16,1 2-128 0,0-4 0 0,0 1 0 0,-2 1 128 15,2-1-128-15,0 0 0 0,1-1 0 0,0 1 0 16,0 1 0-16,0-1 0 0,-1-2 0 0,0 2 0 16,0 0 0-16,-1 2 0 0,1 1 0 0,0-3 0 15,1 1 0-15,0 1 0 0,0-3 0 0,0 0 0 16,0 0 0-16,0 0 0 0,1 0 0 0,-1 1 0 16,0-1 0-16,0 3 0 0,0-1 0 0,0 2 0 15,-1-4 0-15,0 1 0 0,-1 0 0 0,2 1 0 16,-1-1 0-16,1 2 0 0,0-2 0 0,1 1 0 15,-3 1 0-15,1-2 0 0,1-1 0 0,2 0 0 16,-1 1 0-16,2-2 0 0,-1 1 0 0,2 0 0 0,2 0 0 16,-1 0 0-16,0 0 0 0,2-3 0 0,1 2 0 0,1-3 0 15,0 0 0-15,0 1 128 0,-1 1-128 0,0 0 0 16,1 2 0-16,1-1 0 0,-1 2 0 0,0-1 0 16,0-2 0-16,-2 0 0 0,0 2 0 0,-1-1 0 15,1-2 0-15,-1 2 0 0,0 0 0 0,0-1 0 16,0 1 0-16,-1 1 0 0,1 0 0 0,0-3 128 15,-2 2-128-15,2-4 0 0,4-1 0 0,-2 2 0 16,-2-1 0-16,3 0 128 0,2 0-128 0,-2-2 0 16,-1 1 0-16,1-2 0 0,2 0 0 0,-2 1 128 15,0-2-128-15,0 1 128 0,-1 0-128 0,0 3 128 16,0 0-128-16,0 2 128 0,0-1-128 0,0 0 128 16,0-2-128-16,0-1 128 0,-2-1-128 0,1 0 0 15,-1 3 0-15,2-1 128 0,3-2-128 0,-2 0 0 0,-2 0 0 16,2 0 0-16,1-2 0 0,1-1 144 0,0 0-144 15,0-3 0-15,2 1 144 0,1-1-144 0,-3 0 0 0,1-2 144 16,1 2-144-16,2 1 0 0,-1-1 144 0,1 0-144 16,-1-2 144-16,0 1-144 0,2 0 192 0,-1 1-192 15,-4 1 160-15,3 0-160 0,0 1 128 0,-1 2-128 16,0-1 0-16,0-1 128 0,-1-2-128 0,0 1 0 16,0-2 0-16,0 0 0 0,-2-3 128 0,2-2-128 15,0 3 0-15,1-4 0 0,0-1 0 0,2 1 0 16,-1-3 0-16,0 4 0 0,1 1 0 0,1 1 0 15,-1 0 0-15,2-2 0 0,0-1 0 0,0-1 0 16,0-2 0-16,3 0 0 0,0-1 0 0,-2 3 0 0,-2 1 0 16,-2-3 0-16,1 1 0 0,-1-1 0 15,3 1 0-15,-1 1 0 0,-2 1 128 0,-1 0-128 0,-2 1 0 16,-1-1 0-16,0-4 0 0,0 5 0 0,1-1 0 0,1 0 0 16,-1-1 0-16,2 1 0 0,1-3 0 0,-1 2 0 15,1-2 0-15,1 1 0 0,-1-1 0 0,2 1 0 16,1-1 0-16,-1 1 0 0,-1 2 0 0,1-2 0 15,0-2 0-15,-1 1 0 0,0 1 0 0,-1-1 0 16,2-2 0-16,-2 1 0 0,1 2 0 0,-2 2 0 16,-1-3 0-16,0 3 0 0,1 5 0 0,0 0 0 15,1 0 0-15,0 0 0 0,-4-1 0 0,3-1 0 16,0 0 0-16,2-2 0 0,-2-3 0 0,0 3 0 16,3 3 0-16,-2 0 0 0,1 0 0 0,-2-2 0 15,-2 4 0-15,3 0 0 0,0 0 0 0,0 5 0 0,0-3 0 16,-1 4 0-16,1 1 0 0,1 0 0 0,-2-3 0 0,-1 2 0 15,-3-1 0-15,1 1 0 0,2 1 0 0,1 1 0 16,0 1 0-16,-2 0 0 0,-2 4 0 0,2-4 0 16,-1 0 0-16,-1 3 0 0,-1 3 0 0,3 0 0 15,2-4 0-15,0 2 0 0,-1-2 0 0,0 0 0 16,-1 1 0-16,0 2 0 0,-2 1 0 0,0 1 0 16,1 0 0-16,-2 3 0 0,-2 1 0 0,-2 8 0 15,4-12 0-15,1 2 0 0,1 1 0 0,-3 1 0 16,-3 8-128-16,0 0 128 0,4-10 0 0,-4 10 0 15,6-9 0-15,-6 9 0 0,3-11 0 0,-3 11 0 16,6-9-128-16,-6 9 128 0,9-9 0 0,-9 9 0 16,8-7 0-16,-8 7 0 0,0 0 0 0,6-7 0 0,-6 7 0 15,7-7 0-15,-7 7 0 0,0 0 0 0,0 0-128 16,0 0 128-16,0 0 0 0,0 0 0 0,0 0 0 0,0 0 0 16,0 0 0-16,0 0 0 0,0 0-160 0,0 0 160 15,0 0 0-15,0 0-144 0,0 0 144 0,0 0 0 16,0 0 0-16,-8 9 0 0,-1-1 0 0,-2-2 0 15,1 0 0-15,-1-2-128 0,0-2 128 0,-1 2 0 16,2-1 0-16,-5 1 0 0,-2 0 0 0,-2-2 0 16,-5 2 0-16,3-3 0 0,0 1 0 0,1 2 0 15,-5-3 0-15,-1 1 0 0,-4 0 0 0,0 0 0 16,-1 1 0-16,-2 1 0 0,-1 0 0 0,-4 1 0 16,-5-2 0-16,-4 2 0 0,-5 0 0 0,0 0 0 15,0 1 0-15,0-1 0 0,0-1 0 0,-1 0 0 16,3-2 0-16,-3 2 0 0,-1 0 0 0,-4 0-128 15,-3 1 128-15,0-4-128 0,-1-1 128 0,1 0 0 0,1 0-144 0,-1-1 144 16,-3 2 0-16,-2-1-144 0,-4 0 144 0,-3-1 0 16,0 1 0-16,0-2-128 0,3-1 128 0,-3 3 0 15,-3 0 0-15,-1 1 0 0,-2 1 0 0,-2-2 0 16,2-4 0-16,-1 4 0 0,2 0 0 0,-3 0 0 16,-4 0 0-16,2 1-128 0,-1 0 128 0,5-1 0 15,3 0 0-15,-5 0 0 0,-6 2-128 0,0-2 128 16,2 0 0-16,2 0 0 0,-1-2 0 0,2 1 0 15,1 0 0-15,-2-2 0 0,-2-1 0 0,2 1 0 16,-1 1 0-16,1 1 0 0,-1 1 0 0,-1-4 0 16,-3 0 0-16,2 1 0 0,2 2 0 0,2 0 0 0,1-2 0 15,-1 0 0-15,-2-1 0 0,-1 3 0 0,-1-2 0 16,4 0 0-16,2-3 0 0,-1 2 0 0,-5 1 0 0,0-1 0 16,0 0 0-16,7 1 0 0,6 0 0 0,-6 1 0 15,-4 1 0-15,-1 1 0 0,1 0 0 0,3 0 0 16,5 1 0-16,3-1 0 0,0 0 0 0,1 2-128 15,-5 1 128-15,2 0 0 0,1 1 0 0,5 0 0 16,7 2-128-16,1 1 128 0,-1-1-224 0,1 1 16 16,0 2 0-16,1-1 0 15,3-2-1552-15,2 2-304 0,5 2-64 0,2 3-12544 16,4 2-2512-16</inkml:trace>
  <inkml:trace contextRef="#ctx0" brushRef="#br0" timeOffset="4856.37">1490 16742 39279 0,'-19'-7'1728'0,"9"3"384"0,3 2-1696 0,-1-1-416 0,0 0 0 0,8 3 0 15,0 0 0-15,0 0 0 0,-5-6-224 0,5 6 80 16,0 0-32-16,1-9 0 0,-1 9 0 0,5-7 0 16,-5 7 176-16,9-6 0 0,2 0 0 0,2 4 0 15,0 1 0-15,4-2 0 0,1 3 128 0,3 3-128 16,2-3 224-16,5 2-32 0,3 2 0 0,6-1 0 16,4 2-64-16,5 0 0 0,1 0-128 0,5 2 192 0,5 1-192 15,-1 2 0-15,-2-3 128 0,2 2-128 0,4 1 0 0,6 1 0 16,6 2 0-16,5-4 0 0,5 1 320 0,-1 1 32 15,-1-4 0-15,4 3 0 0,6-3 128 0,7 1 32 16,4-3 0-16,4 1 0 0,-1-1-192 0,9-3-16 16,10 2-16-16,-2-1 0 0,-2-3-128 0,6 1-32 15,7 1 0-15,-1 0 0 0,-3 2 64 0,6-1 0 16,7 1 0-16,-1 2 0 0,-5 1 0 0,7-2 0 16,4 3 0-16,-2 0 0 0,-7-3-192 0,4 3 192 15,5 1-192-15,2-4 192 0,1-5 0 0,-2 1 16 16,-2 3 0-16,-2-1 0 0,-2-5-64 0,1 2-16 15,0 3 0-15,-1-3 0 0,-1-3 128 0,-5 3 0 0,-3 3 16 16,0-3 0-16,0-1 48 0,-2 2 0 0,-5 3 0 0,-4-1 0 16,-5-3-176-16,0 2-16 0,1 5-128 0,-7-5 192 15,-10 2-192-15,1-1 0 0,-1-3 0 0,-2 1 0 16,0 2 0-16,-10-1 128 0,-8-2-128 0,-2-1 0 16,0-3 0-16,-1 0 0 0,-3-1 128 0,-2 4-128 15,-5-2 0-15,-7-1 0 0,-6-2 0 0,-1-3 0 16,-3-1 0-16,0 5 0 0,-2-1 0 0,-4 0 0 15,-4 1 0-15,-5 1-208 0,-3 2 16 0,-2-2 0 16,-4 0-496-16,-5 1-80 16,-5 2-32-16,-3 1 0 0,-3 1-2080 15,-10-1-432-15,6 5-80 0</inkml:trace>
  <inkml:trace contextRef="#ctx0" brushRef="#br0" timeOffset="5707.75">2349 12746 29423 0,'0'0'1296'0,"0"0"288"0,-8 5-1264 0,8-5-320 15,0 0 0-15,0 0 0 0,-3 9 320 0,3-9 0 16,0 0 0-16,0 0-9232 16,0 0-1840-16</inkml:trace>
  <inkml:trace contextRef="#ctx0" brushRef="#br0" timeOffset="5864.53">2662 12820 30527 0,'0'0'1344'0,"12"-1"288"0,-2-1-1312 0,3 2-320 16,2-2 0-16,-1 2 0 0,0 2 544 0,3 1 32 0,2 1 16 0,1-3 0 31,4 1-1920-31,1-2-384 0</inkml:trace>
  <inkml:trace contextRef="#ctx0" brushRef="#br0" timeOffset="6037.04">3807 12963 25791 0,'0'0'2304'0,"9"-7"-1856"0,3 1-448 0,3 4 0 16,5 0 2592-16,5 2 416 0,3 2 96 0,4-1 16 15,0 2-4464-15,1 1-880 0,-1 0-176 0,1 2-11616 16</inkml:trace>
  <inkml:trace contextRef="#ctx0" brushRef="#br0" timeOffset="6234.42">5066 13051 14735 0,'0'0'1312'0,"0"0"-1056"15,13 5-256-15,0-4 0 0,2 2 5888 0,2 0 1136 16,1-1 208-16,0 1 64 0,0-3-5344 0,2 0-1056 16,1-2-224-16,0 0-32 15,-2 1-1536-15,2-1-288 0,0 1-64 0,0-3-16720 0</inkml:trace>
  <inkml:trace contextRef="#ctx0" brushRef="#br0" timeOffset="6591.99">2630 12798 40543 0,'-26'-21'1792'0,"9"12"384"0,-3-3-1744 0,6 3-432 15,3 1 0-15,3 2 0 0,3-1 2032 0,5 7 320 16,-1-6 64-16,1 6 16 16,10-4-3888-16,2 1-768 0,1 1-144 0,3 0-17136 0</inkml:trace>
  <inkml:trace contextRef="#ctx0" brushRef="#br0" timeOffset="6931.78">3040 12860 27647 0,'0'0'2448'0,"0"0"-1952"0,13 0-496 0,4 2 0 16,3 2 4272-16,2-2 752 0,0 0 160 0,3 0 16 16,1 1-4144-16,1-1-832 0,1 1-224 0,2 1 0 31,1 2-1040-31,2 1-288 0,1-1-48 0,-1 0-16 16,1 2-1472-16,0 2-288 0,0-4-64 0,-3 4-16 0,-3-3-1344 0,-1 1-272 0,-1-1-48 0,-1-1-16 15,-3-1 2528-15,2 2 496 0,-1-4 96 0,2 1 32 16,-2-3 3232-16,2-1 656 0,1-3 128 0,3 1 32 0,2-4 1136 15,0 2 224-15,-2-2 64 0,2-1 0 0,2 0-1760 0,-2 1-352 16,-2 2-64-16,0 2 0 0,-2-1-176 0,0 2-16 16,-2 1-16-16,-1 1 0 0,-4 2-656 0,1 1-128 15,0 0-32-15,0 0 0 0,-1 0-512 0,0 1 0 16,0 1 0-16,0 1 0 16,-3-1-304-16,2 1-112 0,3-2-32 0,0 0 0 15,-1 0-32-15,3-3-16 0,1 0 0 0,-2 1 0 16,0-3-96-16,1 0-32 0,1 0 0 15,-1-4-9680-15,1-1-1952 0</inkml:trace>
  <inkml:trace contextRef="#ctx0" brushRef="#br0" timeOffset="7051.38">4905 12949 4607 0,'0'0'400'0,"13"1"-400"15,2 1 0-15,0 0 0 0,-4 1 5840 0,4 0 1088 16,2 0 224-16,-2-1 32 0,-3 0-4864 0,0 1-976 16,-1 1-192-16,3-2-32 0,-1 0-304 0,0-1-64 0,0-1-16 15,2 1 0-15,4 2-224 0,0-3-32 16,2-3-16-16,1 2 0 15,4 0-2432-15,0-3-480 0</inkml:trace>
  <inkml:trace contextRef="#ctx0" brushRef="#br0" timeOffset="7195.9">5818 13059 35935 0,'0'0'1600'0,"11"-7"320"0,1 2-1536 0,3 1-384 0,4 1 0 0,3-1 0 16,2 2 2608-16,5-2 448 0,4 1 80 0,1 1 32 15,0-1-5904-15,1 1-1168 0,16-5-256 0,-8-3-32 0</inkml:trace>
  <inkml:trace contextRef="#ctx0" brushRef="#br0" timeOffset="7306.53">6654 13089 27647 0,'21'-6'2448'0,"-8"4"-1952"15,0 0-496-15,4-1 0 0,3 0 3808 0,3 3 672 16,2 0 128-16,1 0 16 15,0 3-5904-15,0 0-1200 0,-1 1-224 0</inkml:trace>
  <inkml:trace contextRef="#ctx0" brushRef="#br0" timeOffset="7429.13">7249 13192 31327 0,'21'-8'1392'0,"-8"3"272"0,-2-1-1328 0,4 1-336 15,0 3 0-15,4-2 0 0,0 1 3328 0,1 3 576 0,-1-3 128 0,-1 3 32 31,-2-1-5920-31,0 1-1168 0</inkml:trace>
  <inkml:trace contextRef="#ctx0" brushRef="#br0" timeOffset="7562.68">8075 13291 34095 0,'0'0'3024'0,"9"-3"-2416"0,2-1-480 0,3 3-128 16,6 0 2880-16,3 1 544 0,3-4 112 0,2 1 32 15,-2 0-6352-15,2 0-1264 0</inkml:trace>
  <inkml:trace contextRef="#ctx0" brushRef="#br0" timeOffset="7699.23">8904 13272 47167 0,'0'0'2096'0,"0"0"416"0,10-3-2000 16,1-4-512-16,4-2 0 0,3 2 0 0,1 3 752 0,2 2 48 15,0 1 16-15,3-3 0 16,0 2-2864-16,4 1-560 0,0 0-112 0</inkml:trace>
  <inkml:trace contextRef="#ctx0" brushRef="#br0" timeOffset="7801.88">9640 13319 33167 0,'0'0'2944'0,"0"0"-2352"0,13-4-464 0,0 2-128 15,1-2 3456-15,-1 1 656 0,1 2 144 0,0 0 32 16,-3-2-3680-16,-2 1-608 0,-9 2-368 0</inkml:trace>
  <inkml:trace contextRef="#ctx0" brushRef="#br0" timeOffset="17283.47">11316 11898 7999 0,'0'0'352'0,"0"0"80"0,0 0-432 0,0 0 0 15,0 0 0-15,0 0 0 0,0 0 1552 0,0 0 240 16,0 0 32-16,0 0 16 0,-6-4-432 0,6 4-96 15,0 0-16-15,0 0 0 0,0 0-288 0,0 0-64 16,-9-2-16-16,9 2 0 0,0 0-32 0,0 0 0 16,-8-3 0-16,8 3 0 0,0 0-272 0,0 0-64 15,0 0-16-15,0 0 0 0,0 0-208 0,0 0-32 16,0 0-16-16,0 0 0 0,0 0-48 0,0 0-16 16,0 0 0-16,0 0 0 0,0 0 32 0,0 0 16 0,0 0 0 0,0 0 0 15,0 0 64-15,0 0 16 16,0 0 0-16,6-6 0 0,-6 6 112 0,0 0 32 0,7-7 0 0,-7 7 0 15,8-5-64-15,-8 5-16 0,7-4 0 0,-7 4 0 16,0 0-160-16,0 0-16 0,11-4-16 0,-11 4 0 16,12-2-224-16,-2-1 128 15,-10 3-128-15,13-3 0 0,0-1 128 0,-2 2-128 0,-11 2 0 0,11-5 144 16,2 1-144-16,-1 0 0 0,-12 4 144 0,12-5-144 16,0 1 128-16,-2 0-128 0,-10 4 160 0,9-6-160 15,2 0 256-15,-2 1-32 0,-9 5-16 0,11-3 0 16,1 1 32-16,0-1 0 0,-2 2 0 0,-10 1 0 15,11-4-80-15,-11 4-16 0,11-2 0 0,1 1 0 16,-1 1-144-16,-1 0 0 0,-10 0 144 0,14-3-144 0,-1 1 0 0,-1 1 0 16,0-1 0-16,0 0 128 0,-1-1-128 0,0 0 0 15,-11 3 128-15,13-2-128 0,-1-2 160 16,-2 3-32-16,0-3-128 0,-10 4 192 0,11-3 16 0,-2-2 0 16,-9 5 0-16,12-4 0 0,-3 1-208 0,-9 3 0 15,10-5 128-15,-10 5-128 0,11-2 144 0,-1-1-16 16,-1 0 0-16,-9 3 0 0,0 0 0 0,13-2 0 15,-1-2 0-15,-12 4 0 0,12-3 0 0,-2 1-128 16,1-4 192-16,-1 2-64 0,-1 1-128 0,0-1 128 16,0 0-128-16,2 0 128 0,-1 0-128 0,-1 0 0 15,-9 4 0-15,12-4 128 0,0-2-128 0,-2 0 0 16,-1 2 0-16,1 1 0 0,-10 3 0 0,11-6 0 16,-11 6 128-16,15-4-128 0,-1-1 128 0,-2 3-128 15,-12 2 192-15,11 0-64 0,-11 0-128 0,13-7 0 0,-1 2 0 0,0 4 0 16,-12 1 0-16,12-4 0 15,-1 1 0-15,1 3 0 0,0-3 0 0,0 2 0 0,-2-1 0 0,0-1 0 16,2 0 0-16,-1 2 0 0,-1 1 144 0,0-1-144 16,1-2 0-16,-11 3 0 0,12-3 0 0,-2 1 128 15,-2-3-128-15,0-1 0 0,-8 6 0 0,10-3 0 16,1-1 0-16,-11 4 144 0,11-3-144 0,0 0 160 16,-11 3-32-16,10-6 0 0,-1-1 0 0,0 3 0 15,-1 1-128-15,-8 3 128 0,11-4-128 0,-2 1 128 16,-1-2-128-16,-8 5 160 0,6-1-160 0,1 1 160 15,0-4-160-15,3 1 160 0,-4 0-160 0,2-1 160 16,0 1-160-16,0 0 128 0,5-4-128 0,-2 4 128 16,1-3-128-16,-1 2 0 0,-2 0 0 0,0 1 0 15,-9 3 0-15,12-4 0 0,-1 0 128 0,-2 0-128 0,-9 4 0 16,12-4 0-16,1 1 0 0,-2 2 128 0,-11 1-128 0,10-6 0 16,-1 0 0-16,0 2 0 0,-9 4 0 0,12-4 0 15,0 1 0-15,-1 0 0 0,1-1 0 0,-1 1 0 16,-11 3 0-16,11-3 0 0,1-1 0 0,-1 1 0 15,-11 3 0-15,11-4 0 0,1 1 0 0,-2 1 0 16,1-1 0-16,-2 1 0 0,-9 2 0 0,13-4 0 16,-4 0 0-16,-9 4 0 0,13-3 0 0,-2 1 0 15,-11 2 0-15,11-3 0 0,0-2 0 0,-2 1 0 16,-9 4 128-16,12-4-128 0,-3-1 0 0,0 1 0 16,-1 1 0-16,-8 3 0 0,11-4 0 0,0 0 128 15,-2 1-128-15,0-1 0 0,0 1 0 0,0-2 0 16,0 1 0-16,2 0 0 0,-1-1 0 0,-1 1 0 0,-9 4 128 0,12-7-128 15,0 1 0-15,0 1 0 0,-2 2 0 16,-1-4 0-16,0 1 0 0,0 1 0 0,1-2 0 0,-1 2 0 16,-9 5 0-16,13-7 0 0,0 1 0 0,-1 1 0 15,-2-3 0-15,0 1 0 0,0 1 128 0,1 2-128 16,2 0 0-16,-1 1 0 0,-3-2 0 0,0 1 0 16,0 0 0-16,2 1 0 0,-1-1 0 0,1-2 0 15,-2 2 0-15,1-1 0 0,1 1 0 0,-1 0 0 16,1 1 0-16,-1-1 0 0,2 0 0 0,-2 0 0 15,-2 0 0-15,1 0 0 0,0-1 0 0,-1-2 0 16,-8 7 0-16,12-6 0 0,0-1 144 0,-2 2-144 16,-1 1 0-16,0 0 0 0,0-1 0 0,-1 0 128 15,0 0-128-15,-8 5 0 0,10-6 0 0,1 1 0 16,-2 0 0-16,-1 0 0 0,-8 5 0 0,12-6 0 0,-2 0 0 0,-1 2 128 16,0 1-128-16,0-2 0 0,0 0 0 0,1 0 0 15,-1-2 0-15,0 2 0 0,0 0 0 16,1 1 0-16,1-3 0 0,-2 0 128 0,-3-1-128 15,4 1 0-15,0 1 0 0,0-1 0 0,-2 1 0 0,3-1 128 16,-1 1-128-16,1 0 0 0,-2 0 128 0,0-1-128 16,-1 1 128-16,3-1-128 0,1 2 128 0,-1 0-128 15,-1-2 160-15,0 2-160 0,2-1 160 0,-1-1-160 16,-4 1 160-16,4 0-160 0,-1 1 0 0,1 0 0 16,-2-2 0-16,0 1 0 0,1 1 0 0,-1 0 0 15,-1-1 0-15,-8 6 0 0,11-5 0 0,-1 0 0 16,-2-2 0-16,0 1 0 0,0 1 0 0,-1 1 0 15,1 0 0-15,1 0 0 0,-1 0 0 0,0 1 0 16,0-3 0-16,0 1 0 0,1-1 0 0,-9 6 0 0,10-7 0 0,-1 0 0 16,-1 1 0-16,-1 0 0 0,-7 6 0 0,9-10 0 15,0 5 0-15,-1-2 0 0,-2 1 0 0,1-1 0 16,-1 1 0-16,1-1 128 0,-1 1-128 0,-6 6 0 16,8-10 0-16,-1 3 0 0,-2-1 128 0,1-1-128 15,1 1 0-15,-1 0 0 0,2-1 128 0,0 1-128 16,-1 0 0-16,0 0 0 0,1-1 128 0,1 3-128 15,-2-3 0-15,1 2 0 0,0 1 0 0,1-1 0 16,1 1 0-16,-2-1 0 0,-3-1 0 0,3 2 0 16,2-1 0-16,-2 2 0 0,-3-2 0 0,1 2 0 15,-6 5 128-15,6-6-128 0,-1-3 0 0,2 1 0 16,-2 1 0-16,2 2 128 0,0 0-128 0,-7 5 0 0,8-8 0 16,-1 2 0-16,-1-1 0 0,1 0 0 0,-1 1 0 0,1 1 0 15,-1-2 0-15,2 1 0 0,-1-3 0 0,-1 2 0 16,2 1 0-16,-1-1 0 0,-1 1 0 0,-6 6 0 15,8-7 0-15,0 0 0 0,1 2 0 0,-1 0 128 16,-8 5-128-16,8-6 0 0,-2-1 0 0,-6 7 128 16,7-8-128-16,-1 2 0 0,1-1 0 0,-7 7 0 15,7-8 0-15,-7 8 0 0,7-9 0 0,-1 3 0 16,1-1 0-16,-7 7 0 0,8-6 0 0,0-1 128 16,-8 7-128-16,7-6 0 0,0-1 0 0,1 3 0 15,0-2 0-15,-8 6 0 0,7-11 0 0,1 5 0 16,0-1 0-16,-1 1 0 0,-1-3 0 0,-1 1 0 15,1 1 0-15,-6 7 0 0,6-9 0 0,2 3 0 16,-2-1 0-16,1 1 0 0,-2-4 0 0,0 4 0 0,2 1 0 0,-2-2 0 16,0-2 0-16,1 2 0 0,0 1 0 0,1-1 0 15,-2 0 0-15,1-5 0 0,2 4 0 0,-1 2 0 16,-2-1 0-16,1 1 0 0,1-2 0 0,-1 1 0 16,0 1 0-16,0-1 128 0,-1 1-128 0,2-1 0 15,-1-2 0-15,1 2 0 0,-7 7 0 0,8-6 0 16,0-1 0-16,-1 1 0 0,-1-5 0 0,0 4 0 15,-6 7 0-15,8-9 0 0,-3-2 0 0,3 2 0 16,0 1 0-16,-2 0 0 0,0-2 0 0,-1 2 0 16,0-1 0-16,0 1 0 0,2 0 0 0,-1 0 0 15,2 1 0-15,0-1 0 0,-2 0 0 0,1 0 0 16,-1 0 0-16,1 2 0 0,-7 6 0 0,8-8 0 16,-2-2 0-16,2 2 0 0,-3 0 0 0,1 1 0 0,0 0 128 15,1-3-128-15,-2 1 0 0,0 2 0 0,-5 7 0 16,7-10 128-16,-2 0-128 0,0 0 0 0,1 3 0 0,0-3 0 15,-2 0 0-15,1 1 0 0,0 3 0 0,0-1 0 16,-5 7 0-16,7-10 0 0,-2-1 0 0,0 2 0 16,-1 2 0-16,1-3 0 0,1 1 0 0,-1 0 0 15,-1 0 0-15,0 2 0 0,-4 7 0 0,6-10 0 16,-1 1 0-16,0 0 0 0,1-2 0 0,-1 1 0 16,0-2 0-16,2 0 0 0,-2 6 0 0,1-4 0 15,1-2 0-15,1 4 0 0,-3 1 0 0,1-2 0 16,1-1 0-16,0-2 0 0,-1 0 0 0,1 2 0 15,-2 0 0-15,1 0 0 0,-1 1 0 0,2 0 0 16,0-1 0-16,-2-1 0 0,0 4 0 0,1 0 0 0,1 0 0 0,0 1 0 16,-2-2 0-16,1 0-128 0,2 0 128 0,1 2 0 15,0 1 0-15,-1-2 0 0,-1-1 0 0,2 2 0 16,1-3 0-16,-1 2 0 0,0 1 0 0,2-1 0 16,-1-1 0-16,1 2 0 0,-2-5 0 0,-1 4 0 15,0 0 0-15,-2-1 0 0,-1 0 0 0,2 2 0 16,1-2 0-16,1 2 0 0,-1-1 0 0,1 2 0 15,1-2 0-15,-1 1 0 0,-1-3 0 0,0 2 0 16,1 1 0-16,1-1 0 0,0 1 0 0,-1-1 0 16,0 1 0-16,1 0 0 0,1 0 0 0,-1-1 0 15,-1 1 0-15,-1-1 0 0,0-1 0 0,0 2 0 16,-8 6 0-16,10-7 0 0,-1 2 0 0,0 1 0 16,-1-2 0-16,0-1 0 0,0-3 0 0,0 3 0 0,-2 2 0 15,2-1 0-15,0-2 0 0,-2 0 0 0,2 0 0 0,0 0 0 16,0-1 0-16,1 0 0 0,-1 0 0 0,1 2 0 15,0 2 0-15,0-1 0 0,0-2 0 0,0 1 0 16,-1 1 0-16,1 1 0 0,2-1 0 0,-1 1 0 16,-1 1 0-16,0 0 0 0,-1-2 0 0,0-1 0 15,0-2 0-15,1 3 0 0,1 2 0 0,1-3 0 16,1 1 0-16,-2-1 0 0,0-1 0 0,2 2 0 16,1 1 0-16,-1 1 0 0,-2-3 0 0,1 2 0 15,-1-2 0-15,2 1 0 0,0 1 0 0,1-2 0 16,-1 1 0-16,-1-1 0 0,1-1 0 0,0 3 0 15,-2 0 0-15,1 1 0 0,-1-1 0 0,0 0 0 16,-2-2 0-16,1 2 0 0,2 0 0 0,-2 1 0 16,-9 4 0-16,10-5 0 0,0-2 0 0,-3 2 0 0,1-2 0 15,0 2 0-15,-8 5 0 0,10-5 0 0,1-2 0 0,-2 1 0 16,0-2 0-16,0 1 0 0,-1 1 0 0,0-1 0 16,1 0 0-16,0-1 0 0,2 0 0 0,-1 0 0 15,0-1 0-15,1 1 0 0,-1-1 0 0,1 1 0 16,-1 0 0-16,1 2 0 0,-1-2 0 0,2 2 0 15,-1-1 0-15,2 1-128 0,-1-4 128 0,0 4 0 16,0 1 0-16,-1-2 0 0,2 1 0 0,-2-1 0 16,-3-1 0-16,0 3 0 0,1 1 0 0,1-1 0 15,1-2 0-15,-1 2 0 0,2 0 0 0,-1 0 0 16,1-3 0-16,-1 0 0 0,-1-1 0 0,2 2 0 16,1 2 0-16,0 3 0 0,-1 0 0 0,-1-2 0 15,1-3 0-15,-2 0 0 0,1 2 0 0,-1-2 0 16,1 2 0-16,0 0 0 0,0 1 0 0,-2-2 0 0,-1-2 0 0,1 1 0 15,0 1 0-15,0 0 0 0,-1 1 0 0,-8 5 0 16,10-5 128-16,-2 1-128 0,0-2 0 0,1-1 0 16,0 2 0-16,-1 1-160 0,0-1 160 0,0 1 0 15,-8 4 0-15,10-5 0 0,1-2 0 0,-2 2 0 16,0 1 0-16,0 0 0 0,0-1 0 0,-1 0 0 16,-8 5 0-16,14-6 0 0,1 1 0 0,-2 0 0 15,-3-2 0-15,2 4 0 0,0-3 0 0,-1 2 0 16,1 1 0-16,0-3 0 0,1 1 0 0,0 0 0 15,3-2 0-15,-3 2 0 0,-2 3 0 0,2-4 0 16,2 2 0-16,-1-1 0 0,-1 0 0 0,0 1 0 16,0 0 0-16,0 2 0 0,0-2 0 0,2 1 0 0,-4-3 0 15,1 2 0-15,1-2 0 0,-1 2 0 0,0 1 0 16,-1-1 0-16,-4 2 0 0,1-2 0 0,-1 1 0 0,3-1 0 16,-1 1 0-16,1-2 0 0,1 1 0 15,2-1 0-15,7-4 0 0,0-2 0 0,-2 2 0 0,-1 1 0 16,-1 0 0-16,1 1 0 0,1-3 0 0,-1 3 0 15,-3 0 0-15,1 2 0 0,0 1 0 0,1 0 0 16,-3-3 0-16,0 1 0 0,1-1 0 0,1 4 0 16,0 0 0-16,1-1 0 0,0 1 0 0,-1-1 0 15,0 1 0-15,0 0 0 0,0-2 0 0,-1 3 0 16,-1 0 0-16,1-1 0 0,1-1 0 0,-2 2 0 16,0-1 0-16,0 1 0 0,0-4 0 0,0 1 0 15,-5 2 0-15,1 1 0 0,0-2 0 0,1-1 0 16,1 1 0-16,1-1 0 0,-1-1 0 0,2 2 0 0,12-2 0 0,-4-1 0 15,-3 4 0-15,0 0 0 0,-2-1 0 0,0 1 0 16,-1 1 0-16,0-1 0 0,-2-1 0 0,1 2 0 16,2-1 0-16,1 2 0 0,-2-3 0 0,1 0 0 15,0-1 0-15,2 1 0 0,0 0 0 0,0-1 0 16,1-2 0-16,-2 2 0 0,0 0 0 0,-1 1 0 16,0 0 0-16,0 0 0 0,-2-3 0 0,2 2 0 15,-2 0 0-15,2 1 0 0,-1 0 0 0,1 0 0 16,0 3 0-16,-1-2 0 0,0-2 0 0,-1 1 0 15,0-1 0-15,1 1 0 0,0 2 0 0,1-1 0 16,1 0 0-16,-1 1 0 0,-2-2 0 0,2 0 0 16,0-3 0-16,4 1 0 0,-2 2 0 0,1 0 0 15,-4-1 0-15,3 0 0 0,1 1 0 0,-1 2 128 16,-2-3-128-16,1 1 176 0,0 0-176 0,-2-1 0 0,-1 1 0 16,1 0 0-16,0 0 0 0,0 1-176 0,-2 0 176 0,0-1-192 15,0 3 192-15,0-1 0 0,0 2 0 0,1-4 0 16,-1 2 0-16,0-3 0 0,2-1 0 0,-1 3 0 15,0-1 0-15,1 0 0 0,-1 0 0 0,2 0 0 16,-1 0 0-16,1-1 0 0,-2 1 0 0,1-3 0 16,0 2 0-16,0 0 0 0,-1 0 0 0,0 1 0 15,2 0 0-15,-2 0 0 0,-1 1 0 0,3-2 0 16,0 1 0-16,-1 2 0 0,1-2 0 0,0 1 0 16,-2 0 0-16,0 2 0 0,1 0 0 0,-1 1 0 15,-1-4 0-15,0 1 0 0,0-1 0 0,0 2 0 16,0 2 0-16,0-5 0 0,-1 1 0 0,0 1 0 15,1-1 0-15,-2 0 0 0,3-1 0 0,-3 0 0 0,2 1 0 0,0 1 0 16,0-2 0-16,0 1 0 0,0 0 0 0,2-1 0 16,0-3 0-16,1 2 0 0,-3-1 0 0,1 1 0 15,2-2 0-15,0 3 128 0,-2 1-128 0,0 0 0 16,-1 0 0-16,2 1 0 0,0-3 0 0,2 1 0 16,2 1 0-16,0 0-128 15,2 1-1280-15,0 3-240 0,-2 3-48 0,2-1-11456 16,0 2-2288-16</inkml:trace>
  <inkml:trace contextRef="#ctx0" brushRef="#br0" timeOffset="22183.62">12598 16789 8287 0,'0'0'368'0,"0"0"80"16,0 0-448-16,0 0 0 0,0 0 0 0,0 0 0 0,0 0 2288 0,0 0 368 15,0 0 80-15,0 0 16 0,0 0-2096 0,10-4-400 16,-10 4-96-16,11-3-16 0,-11 3 32 0,11-3 0 16,-11 3 0-16,12-1 0 0,-1-3 144 0,-11 4 16 15,10-2 16-15,0-1 0 0,1 0 96 0,-11 3 0 16,12-1 16-16,-2-3 0 0,0 2 48 0,-10 2 0 15,11-3 0-15,-11 3 0 0,13-3-64 0,0 1 0 16,-3 0 0-16,1 0 0 0,-2-1-32 0,1 1-16 16,-10 2 0-16,13-4 0 0,-1 1 0 0,0-2 0 15,-2 1 0-15,1 1 0 0,-1 1 0 0,2-1 0 16,0 1 0-16,1-1 0 0,-3 0-128 0,2 1-16 16,0-1-16-16,-1-1 0 0,2 2-112 0,2-4 0 0,2 1-128 15,1 3 192-15,-1-4-192 0,0 2 0 0,-3-1 0 0,2 0 0 16,-1 1 0-16,2 0 0 0,0 2 0 15,0-4 0-15,0 1 128 0,1 0-128 0,2-2 0 16,-2 2 0-16,-2 0 224 0,0 1-48 0,-1-2-16 0,0 0 0 16,-1 0 128-16,0 1 32 0,2-1 0 0,-2 1 0 15,-2 0-32-15,0 1 0 0,1-2 0 0,0 0 0 16,-2 2-96-16,3 2 0 0,0-1-16 0,0 1 0 16,1-2-176-16,-1 1 0 0,2-2 144 0,0 1-144 15,3 0 0-15,-1-1 0 0,-2 0 0 0,2-2 0 16,1 1 0-16,1-1 144 0,-6 1-144 0,3-1 0 15,2-1 144-15,-1 3-144 0,0-2 0 0,-1 4 144 16,-1-4 48-16,-1-2 0 0,1 4 0 0,-2 1 0 16,1 0 0-16,-2 1 0 0,0-1 0 0,0 0 0 0,-2 2-64 0,1-2-128 15,0 0 192-15,0 1-64 0,-1 2-128 0,1 0 160 16,-1-1-160-16,-1 0 160 0,0-2-160 0,1 3 0 16,-1-2 144-16,1 2-144 0,-1 1 0 0,3-2 0 15,-2 0 0-15,0 1 0 0,1-1 0 0,0 1 0 16,1 0 0-16,1-1 128 0,1 1-128 0,-1-3 144 15,0 1-144-15,-1 1 160 0,0-1-160 0,2 2 128 16,0 1-128-16,-2-3 128 0,-2 1 16 0,0-1 0 16,4 1 0-16,-1-1 0 0,-1 0 0 0,0 1 0 15,0 0 0-15,0 1 0 0,0-1-144 0,0 2 128 16,0-3-128-16,0 0 128 0,2 2-128 0,-1-3 0 16,-1 1 144-16,0-2-144 0,0 1 0 0,2 2 0 0,-2-1 0 15,0-1 0-15,0 0 0 0,0-1 0 0,-2 0 0 16,1 1 128-16,0-1-128 0,0 1 0 0,1-1 0 0,1 1 128 15,-2-2-128-15,1 3 0 0,0 0 128 0,0-1-128 16,0-1 128-16,1 1-128 0,-1-1 128 0,2 1-128 16,2 0 0-16,-3 0 0 0,-1 0 0 0,3 1 128 15,1-2-128-15,-2 1 0 0,0 0 0 0,0 1 0 16,3 0 0-16,1-2 0 0,-4-1 0 0,2 3 0 16,-1-1 0-16,2 0 0 0,0-1 0 0,-2-1 128 15,-2 2-128-15,1 1 0 0,-1-1 0 0,-1 0 0 16,0 0 0-16,-1 0 0 0,1 1 0 0,-1-1 0 15,-2 0 0-15,2 1 0 0,-2 0 0 0,1-2 0 16,0 1 0-16,1 0 0 0,-1 0 0 0,0 0 0 16,1-1 0-16,0 2 0 0,0 2 0 0,1-3 0 15,0 1 0-15,1-2 0 0,0 4 0 0,1-3 0 0,0 0 0 0,1 0 0 16,0 0 0-16,-1 2 0 0,1-1 0 0,-1 0 0 16,0-2 0-16,-1 1 0 0,-1 0 0 0,3-1 128 15,-2 1-128-15,3 0 0 0,-3-1 0 0,1 0 0 16,-1 1 0-16,0 1 128 0,1-3-128 0,-2 2 0 15,0 1 0-15,0-3 0 0,-1 1 0 0,-1 1 0 16,0 0 0-16,1 1 0 0,1-1 0 0,0 2 0 16,-2-2 128-16,2 0-128 0,0 0 0 0,0 1 0 15,1-1 0-15,-1 2 128 0,0-3-128 0,1-1 0 16,0 0 0-16,1 1 0 0,-2 1 0 0,1 0 0 16,2-1 0-16,-1 1 0 0,0 0 0 0,0-3 0 15,1 1 0-15,2-1 128 0,0 1-128 0,-3-1 0 16,-1-1 0-16,0 2 0 0,1-1 128 0,0 1-128 0,0 1 128 15,0-1-128-15,1 1 192 0,-2 0-16 0,-1 0-16 0,0 1 0 16,-1-3-160-16,0 1 0 0,0 1 0 0,-1-2 0 16,1 2 0-16,0 1 0 0,-2 1 0 0,2-3 0 15,-2 1 0-15,2-2 0 0,0 1 0 0,0-1 0 16,-1-1 0-16,2 2 0 0,-1 2 0 0,1-3 0 16,0-3 0-16,2 2 0 0,-1 0 0 0,2-1 0 15,2 0 0-15,-3 2 128 0,1 0-128 0,0-1 0 16,-1-1 0-16,2 2 0 0,-2-2 0 0,-1 1 0 15,0-1 0-15,2 1 0 0,1-2 128 0,1 1-128 16,2 1 0-16,-1 1 0 0,0-2 0 0,-1 1 0 16,-3-1 0-16,1 3 0 0,-2-3 0 0,1 1 0 15,-1 1 0-15,0-1 0 0,0 1 0 0,-1-2 0 0,-2-1 0 0,2 1 0 16,0 0 0-16,0-1 0 0,-1-2 0 16,1 0 0-16,0 2 0 0,0-2 0 0,2 0 0 0,-1-1 128 15,0 2-128-15,2-1 0 0,0 0 0 0,-1 2 128 16,2-1-128-16,-1 1 0 0,-1 2 0 0,2 0 128 15,2-1-128-15,-2-1 0 0,-2-1 0 0,0 1 0 16,0-2 128-16,2 2-128 0,0-1 0 0,-1-1 128 16,-1 2-128-16,1-2 128 0,-2 1-128 0,-1 0 0 15,0 1 144-15,1-2-144 0,-1 2 0 0,-2-1 128 16,0 1-128-16,0 3 0 0,2-5 0 0,1 1 144 16,-3-1-144-16,1 0 0 0,-2 3 144 0,2-3-144 15,1 1 0-15,0-2 144 0,0 0-144 0,0 2 0 16,2-2 0-16,-2-1 0 0,0 1 0 0,1 0 0 0,2-3 128 15,-2 6-128-15,-2-3 0 0,2 1 0 0,2 0 0 0,-2 2 0 16,-2 1 0-16,0-3 0 0,-2 1 0 0,2 1 0 16,2-3 0-16,0 2 0 0,-1 1 0 0,2 1 0 15,0-2 208-15,1 1-32 0,0-2-16 0,-2 1 0 16,0-2-160-16,1 0 0 0,-2-3 0 0,0 3 0 16,1 2 0-16,-1 1 0 0,0-2 0 0,-1 2 128 15,1-1-128-15,-1 2 0 0,-1 0 0 0,0 1 0 16,-2 0 0-16,1 2 0 0,1-4 0 0,-1 2 0 15,1 0 0-15,0 0 0 0,1-1 0 0,0 0 0 16,-2 0 0-16,2 0 0 0,0-1 0 0,1 0 0 16,0 0 0-16,-1 0 128 0,-2-1-128 0,2 2 0 15,1-2 0-15,-1 1 0 0,-1 2 0 0,2-3 0 0,2 2 0 16,-2 0 0-16,0 1 128 0,1-1-128 0,2 0 0 0,-2 0 0 16,-1 0 0-16,1 0 0 0,1 2 0 0,-2 1 0 15,0-1 0-15,0-1 0 0,-1-2 0 0,1 2 0 16,-2 2 0-16,1 0 0 0,-1-3 0 0,-1 1 0 15,0-1 0-15,1 0 0 0,-2-1 0 0,1-1 0 16,1 0 0-16,-1-1 0 0,1 3 0 0,-1-2 0 16,2 1 0-16,0-1 0 0,1 0 0 0,0-2 0 15,-2 1 0-15,2 3 0 0,2-3 0 0,-1 3 0 16,-2 0 0-16,4-2 0 0,-2 2 0 0,0-2 0 16,3 3 0-16,-2-1 0 0,-2 1 0 0,1-3 0 15,2 1 0-15,-1 1 0 0,0 0 0 0,-2 2 0 16,0 1 0-16,2-2 0 0,0 1 0 0,0-2 0 0,0 1 0 15,0 1 0-15,1-3 0 0,0 3 0 16,-1-1 0-16,1-3 0 0,-2 2 0 0,0 0 0 0,-6 3 0 0,1-1 0 16,2 2 0-16,1-2 0 0,1-1 0 0,0-1 0 15,-2 0 0-15,2 1 0 0,10-6 0 0,-4 2 0 16,-2-1 0-16,-1 3 0 0,-1-2 0 0,1 3 0 16,-2 0 0-16,1 1 0 0,-2 0 0 0,2-1 0 15,4 1 0-15,-4 2 0 0,0-1 0 0,-1 1 0 16,0-1 0-16,2-3 0 0,-2 1 0 0,3-2 0 15,3 2 0-15,-2-1 0 0,-1-3 0 0,0 2 0 16,1 1 0-16,-1 1 0 0,-1 0 0 0,-1 1 0 16,1-1 0-16,0 1 0 0,-2 1 0 0,-1 1 0 15,0-1 0-15,-1 1 0 0,-6 3 0 0,2-1 0 16,0 0 0-16,1 2 0 0,3-4 0 0,-2 3 0 0,3-1 0 16,-1-2 0-16,10-4 0 0,-2 2 0 0,-3-1 0 15,1 1 0-15,2-1 0 0,-1 1 0 0,2 0 0 0,-1 1 0 16,-5-1 0-16,3-1 0 0,2 0 0 0,0 2 0 15,-1 3 0-15,1-2 128 0,-1-4-128 0,1 3 0 16,-1 0 0-16,1 2 0 0,-2 0 0 0,0-1 0 16,-1-1-160-16,2 0 160 0,-2 1 0 0,-1-1 0 15,0-2-128-15,1 1 128 0,-1-1 0 0,-1-1 0 16,2-1 0-16,0 1 0 0,2-2 0 0,0 2 0 16,1-2 0-16,0 1 0 0,1 4 0 0,0-4 0 15,-1 1 0-15,1 1 0 0,-1 2 0 0,3-3 0 16,-1-2 160-16,1 1-160 0,1 1 0 0,-1 4 0 15,-2-4 0-15,1 3 0 0,-1-3 0 0,0 1 0 0,-1 2 0 16,-2-1 0-16,0-1-128 0,0-1 128 0,1 4 0 16,-1-2 0-16,-9 3 0 0,3 0 0 0,2-1 0 0,2 1 0 15,-1 0 0-15,2-2 0 0,1 1 0 16,2-2 0-16,19-5 0 0,-9 4 0 0,-8-1 0 0,2 0 0 16,2 1 0-16,0 1 0 0,0 2 128 0,0-1-128 15,-2-2 0-15,-1 3 0 0,-1-1 0 0,-1 1-176 16,-1-2 176-16,0 0 0 0,0 0 0 0,-2 2 0 15,-1-2 0-15,1 1 0 0,-1-3 0 0,2 1 0 16,-1-2 0-16,1 2 0 0,1-1 0 0,1 1 0 16,0-2 0-16,0 2 0 0,-1 1 0 0,1-3 0 15,0 2 0-15,0 1 0 0,0 0 128 0,1 1-128 16,0 1 0-16,-1-1 128 0,0 1-128 0,0 2 0 16,-2-5 0-16,1 1 0 0,-1 0 0 0,0 3 0 0,-2-2 0 15,-2 1-128-15,0-1 128 0,-1 0-128 0,2-1 128 0,-1 1 0 16,1 1 0-16,0-1 0 0,-2 2 0 0,0-3 0 15,2-4 0-15,1 6 0 0,1-1 0 0,-1 2 0 16,0-3 0-16,0 2 0 0,0 1 0 0,0-1 0 16,1 1 0-16,-1 0 0 0,0-2 0 0,-1 2 144 15,-2 0-144-15,2 0 160 0,-1 1-160 0,0 0 0 16,-2 1-192-16,1 1 192 0,0-1 0 0,1 2 0 16,-2-4 0-16,-2 2 0 0,0 0 0 0,1 1 0 15,-2-2 0-15,0 0 0 0,-2 1 0 0,1-2 0 16,2 1 0-16,-2 0 0 0,0 0 0 0,0 2 0 15,3-5 0-15,-2 3 0 0,-1 0 0 0,1 1 0 16,-1-1 0-16,0 0 0 0,0 1 0 0,0 2 0 16,0-3 0-16,2 1 0 0,-1 1 0 0,1-1 0 0,-2 2 0 0,0-1 0 15,-9 2 0-15,11-2 0 0,1-1 0 0,-12 3 0 16,12-1 0-16,-2 0 0 0,-10 1 0 0,11-2 0 16,-11 2 0-16,10-1 0 0,-10 1 0 0,11-1 128 15,-11 1-128-15,10-2 0 0,-10 2 0 0,12-2 0 16,0 2 0-16,-12 0 0 0,7-5 0 0,-7 5 0 15,12-2 0-15,-1 0 0 0,-11 2 0 0,11-3 0 16,0 2 0-16,-2 1 0 0,-9 0 0 0,10 0 0 16,1-3 0-16,-1 3 0 0,-10 0 0 0,11 0-176 15,-11 0 176-15,0 0 0 0,10 0 0 0,-1 0 0 16,-9 0 0-16,11 0 0 0,-11 0 0 0,10 3 0 16,-10-3 0-16,12 0 0 0,-12 0 0 0,0 0 0 15,13 0 0-15,-13 0 0 0,0 0 0 0,11 1 0 0,1-1 0 0,-3 1 0 16,-9-1 0-16,0 0 0 0,12 4 0 0,-12-4 0 15,11 2 0-15,-11-2 0 0,10 2 0 0,-10-2 0 16,0 0 0-16,9 5 0 0,-9-5 0 0,0 0 0 16,0 0 0-16,0 0 0 0,0 0 0 0,0 0 0 15,9 4 0-15,-9-4 0 0,0 0 0 0,0 0 0 16,0 0 0-16,0 0 0 0,0 0 0 0,0 0 144 16,0 0-144-16,0 0 0 0,5-6 192 0,-5 6-64 15,2-13 0-15,-2 0-128 0,0 1 144 0,-4 0-144 16,-1 1 0-16,-1-1 144 0,0-1 48 0,-2-2 0 15,-2 0 0-15,-1-3 0 0,1-1 112 0,-2 1 16 16,-1-3 16-16,-1 2 0 0,-2-2-48 0,2 1-16 16,1-2 0-16,-3-1 0 0,-2-5-96 0,1 1-32 15,0-2 0-15,0 2 0 0,0-2-144 0,-1 0 192 0,-2 2-192 0,-1 0 192 16,0-3-192-16,1-3 0 0,-1 2 0 0,1-2 128 16,1 1-128-16,0-5 0 0,1 1 0 0,2-4 0 15,1 0 0-15,0-2 0 0,1 5 0 0,0 0 0 16,-2-2 128-16,2 1-128 0,-1-1 0 0,1-3 128 15,-3-2-128-15,0-4 0 0,0 1 0 0,2 1 128 16,-1 1 0-16,0 0-128 0,2 1 192 0,-3 1-64 16,-1 0-128-16,1 1 0 0,0 0 0 0,0 1 128 15,-1-1-128-15,-1 2 0 0,0-1 0 0,-1-1 128 16,-1-2-128-16,3 0 0 0,0 1 0 0,0-4 0 16,-1 4 0-16,2 1 0 0,1-2 0 0,0-1 0 15,-1 1 128-15,1-3-128 0,1-2 0 0,0-1 128 0,0 3-128 16,-4 1 192-16,2 1-192 0,-1 2 192 0,0 2-192 0,-2 1 128 15,0 0-128-15,-4 0 128 0,-1 0-128 0,1 1 0 16,-1-1 0-16,-1 3 128 0,-2 4-128 0,0-6 0 16,-1-1 144-16,2 3-144 0,1 1 144 0,1 1-144 15,0 0 192-15,1 1-192 0,1 5 192 0,1-2-192 16,-2-5 192-16,1 4-192 0,-3-5 192 0,-2 2-192 16,1 1 192-16,-2 0-192 0,1-1 192 0,0 1-192 15,5 0 192-15,-2 2-192 0,-4-3 160 0,3 2-160 16,2 0 128-16,-1 2-128 0,0 0 128 0,2 1-128 15,0 1 128-15,3 0-128 0,-3-1 0 0,3 0 0 16,-1 0 128-16,0 3-128 0,-1-2 0 0,-1 2 192 16,1 2-192-16,-2-1 192 0,-3 0-192 0,1 0 0 15,-1 0 0-15,-2 1-176 0,-1 3 176 0,3-1 0 0,1 0 0 16,0 3-128-16,-3-3 128 0,3 3 0 0,3-5 0 0,0 1 0 16,3 2 0-16,0-1 0 0,2-2 0 0,1-1 0 15,0-2 0-15,1 1 0 0,1 1 0 0,-1 0 0 16,8 12 0-16,-2-2 0 0,-3-1 0 0,1 0 128 15,-1-1-128-15,0 3 0 0,-1-2 128 0,-1 2-128 16,-11-10 0-16,3 3 0 0,0 2 0 0,4 5 0 16,3 2 0-16,1 1 0 0,2-1 0 0,1 1-128 15,-1 2 128-15,2 1 0 0,2-1 0 0,-1 4 0 16,-2-2-160-16,2 2 0 0,1-2 0 0,-1 1 0 16,3 3-272-16,0-1-48 15,1 0-16-15,6 5 0 0,-10-7-128 0,3 2-16 0,0 0-672 16,1 1 256-16,6 4-80 0,-10-3-16 0,10 3 0 15,-7 0-2080-15,7 0-416 0,-10 7-96 0</inkml:trace>
  <inkml:trace contextRef="#ctx0" brushRef="#br0" timeOffset="23101">11280 11824 32079 0,'-9'-13'1408'0,"2"6"320"0,-1 1-1392 0,2-1-336 15,1 1 0-15,5 6 0 0,-4-8 704 0,4 8 64 16,0 0 0-16,0 0 16 0,0 0-528 0,0 0-96 16,0 0-32-16,0 0 0 0,0 0-128 0,0 0 0 15,0 0 0-15,10 9 0 0,1 2 0 0,0 2-144 16,1 4 144-16,2 3 0 0,3 3-192 0,0 3 192 0,0 2-192 0,1 6 192 16,2 4-144-16,2 3 144 0,2 0 0 0,-1 0-144 15,-2 2 144-15,2 2-128 0,2 4 128 0,3 1-128 16,0 3 128-16,0 1 0 0,-2 2 0 0,1 3 0 15,0 2 0-15,1 6 0 0,-1 1-128 0,1-1 128 16,0 2 0-16,2-1 0 0,0 0 0 0,3 4 0 16,2 2 0-16,0 3 304 0,-3 3-48 0,0-1-16 15,1-1 64-15,1 2 16 0,-2-1 0 0,1 5 0 16,-2 3 128-16,0-3 16 0,-1-6 16 0,-1-3 0 16,-2 4 64-16,3-1 16 0,2 1 0 0,0-4 0 15,2-4-112-15,5-2-32 0,3-1 0 0,2 1 0 16,2 0-224-16,0 2-64 0,-2 1 0 0,-1-3 0 15,-1-3-128-15,-2-3 0 0,-2-3 144 0,1 2-144 0,1 2 0 0,1-3 0 16,-3-3 0-16,1 0 128 0,-1 4-128 0,-1-5 128 16,0-1-128-16,-2-2 128 0,-2-2-128 0,-1 1 0 15,-2 1 0-15,-2-2-128 0,-4-3 128 0,2-2 0 16,-1-4 0-16,1-1 128 0,0-3 0 0,0-1 0 16,2-2 0-16,-1 1 0 0,2-1-128 0,1-2 0 15,0 2 0-15,-1-3 0 0,-3-3 0 0,0 0 0 16,0-1 0-16,0 0 0 0,0-2 128 0,-4 1 0 15,-4-1 0-15,1-2 0 0,-2-2-128 0,-3-2-192 16,0-1 64-16,-2-1 0 16,-2-2-592-16,1-3-112 0,-2-1-32 0,-1 0 0 15,-2-1-2384-15,2 0-464 0,-1-3-112 0</inkml:trace>
  <inkml:trace contextRef="#ctx0" brushRef="#br0" timeOffset="23684.51">15197 9957 22111 0,'-15'-6'1968'0,"4"3"-1584"0,0 2-384 0,0 1 0 16,3 1 3520-16,8-1 608 0,-2 12 128 0,2 1-13392 15,4 1-2672-15</inkml:trace>
  <inkml:trace contextRef="#ctx0" brushRef="#br0" timeOffset="23969.9">16191 11515 27295 0,'0'0'1216'0,"5"16"240"0,3 2-1168 0,5 1-288 0,4 2 0 0,4 0-8032 16,4 0-1664-16</inkml:trace>
  <inkml:trace contextRef="#ctx0" brushRef="#br0" timeOffset="24034.57">16768 12102 11055 0,'23'30'480'0</inkml:trace>
  <inkml:trace contextRef="#ctx0" brushRef="#br0" timeOffset="24176.3">17439 12798 28559 0,'-2'17'2544'0,"2"5"-2032"16,0 3-512-16,4 3 0 0,1 1 2368 0,4 0 384 15,2-1 80-15,5 0 16 0,2-1-2208 0,3 2-432 16,2 0-80-16,2-3-11696 15,0-2-2320-15</inkml:trace>
  <inkml:trace contextRef="#ctx0" brushRef="#br0" timeOffset="24302.1">18041 13654 35935 0,'0'13'3200'0,"-3"3"-2560"15,-2-2-512-15,4 2-128 0,2-2 1648 0,3 5 304 0,4-2 64 0,3 1 16 16,5 3-1632-16,2-2-400 0,3-2 0 0</inkml:trace>
  <inkml:trace contextRef="#ctx0" brushRef="#br0" timeOffset="33473.82">23026 14042 8287 0,'0'0'736'0,"0"0"-592"16,0 0-144-16,0 0 0 0,0 0 1856 0,0 0 320 16,0 0 80-16,0 0 16 0,0 0-1696 0,0 0-320 15,0 0-80-15,0 0-16 0,0 0-160 0,0 0 0 16,0 0 0-16,0 0 128 0,0 0 384 0,0 0 80 15,0 0 16-15,0 0 0 0,0 0 624 0,0 0 128 16,0 0 32-16,0 0 0 0,0 0-32 0,0 0 0 16,0 0 0-16,0 0 0 0,0 0-272 0,0 0-48 15,0 0-16-15,0 0 0 0,0 0-544 0,0 0-112 16,11-4-32-16,-11 4 0 0,9-3-336 0,-9 3 144 0,0 0-144 0,10-1 0 16,-10 1 0-16,9-5 0 15,-9 5 0-15,8-6 0 0,-8 6 208 0,8-2-64 0,-8 2-16 0,8-8 0 16,-8 8 208-16,8-5 48 0,-8 5 0 0,7-4 0 15,-7 4-16-15,10-7 0 0,-3 1 0 0,-7 6 0 16,0 0-112-16,11-7 0 0,-3-1-16 0,0 2 0 16,-8 6 16-16,9-7 0 0,-3 0 0 0,2 0 0 15,0 1-32-15,-8 6 0 0,9-8 0 0,-1 0 0 16,-8 8-16-16,8-8 0 0,-1 0 0 0,3 2 0 16,-1-1 16-16,-2 1 0 0,-1-1 0 0,0-1 0 15,-1-1-64-15,2 1-16 0,1 2 0 0,-2-2 0 16,1-2-144-16,-1 2 0 0,1 1 144 0,-1 1-144 15,-6 6 128-15,8-11-128 0,-1 2 128 0,1 3-128 16,-8 6 224-16,7-9-32 0,-1-1 0 0,0 5 0 16,2-1-16-16,0-1-16 0,-8 7 0 0,9-6 0 0,-1-3 16 0,-3 1 0 15,0-1 0-15,2 2 0 0,2 3-48 0,0-4-128 16,0 1 192-16,-1-1-64 0,0 1-128 0,-1-2 192 16,1 1-192-16,0 0 192 0,0-1-64 0,1 0 0 15,1-1 0-15,1-1 0 0,-1 0 0 0,2 0-128 16,-2 1 192-16,1-1-64 0,-1 0 32 0,-1 0 0 15,-1-2 0-15,1 3 0 0,1-3-32 0,1 1-128 16,-2 0 192-16,1 0-64 0,-3 2-128 0,1 1 160 16,0 0-160-16,0 0 160 0,-2-1-160 0,1 0 0 15,-1 0 0-15,2 0 0 0,0 1 0 0,0 3 0 16,-2-1 0-16,1 0 128 0,-3-4-128 0,2 2 0 16,2 1 0-16,0-1 128 0,0-1-128 0,2-1 0 15,1 1 0-15,-2 1 0 0,-1-2 128 0,1 2-128 0,-1 0 0 0,2 0 128 16,2 0-128-16,-3 1 0 0,0-1 144 0,0 1-144 15,2 0 128-15,-2 2-128 0,-9 6 160 0,10-7-160 16,-1-2 128-16,0 2-128 0,0 1 0 0,1-2 144 16,-3 2-144-16,1-1 0 0,1 0 0 0,0 1 128 15,1-2-128-15,-1 3 0 0,0 1 0 0,0-1 128 16,-1-2-128-16,0 1 0 0,1-1 0 0,0 2 0 16,0-4 0-16,0 2 128 0,-1 1-128 0,0 1 0 15,1-1 0-15,-1 1 128 0,-2 0-128 0,2-2 0 16,-1 2 144-16,-7 5-144 0,7-6 160 0,1 1-160 15,0-1 176-15,-8 6-176 0,9-6 192 0,-1 1-192 16,-1-1 144-16,-1 2-144 0,-6 4 0 0,9-7 144 16,-1 0-144-16,0 1 0 0,0-1 0 0,-8 7 128 0,9-6-128 15,-1-1 0-15,1-1 0 0,-3 2 0 0,-6 6 0 16,8-7 0-16,-1 2 0 0,-1 0 0 0,1-2 0 0,-7 7 0 16,7-6 128-16,1-1-128 0,0 1 0 0,-1 0 0 15,-2 0 0-15,1-1 128 0,-6 7-128 0,8-10 0 16,0 2 144-16,0 2-144 0,-8 6 0 0,9-8 144 15,1 0-144-15,-1 2 0 0,-1-1 160 0,0 0-160 16,-1 1 128-16,2-1-128 0,-1 1 0 0,2-3 0 16,0 0 128-16,1 2-128 0,-3 2 0 0,1-2 0 15,0-2 0-15,-1 1 0 0,-3 2 0 0,1-1 0 16,1-3 128-16,1 3-128 0,0 1 0 0,-1-2 0 16,1 0 0-16,0 2 0 0,0 2 0 0,0-3 0 15,1 1 128-15,-1-2-128 0,0 0 0 0,-1 2 0 16,0 0 0-16,1 0 0 0,0-3 0 0,1 1 0 0,-3 1 0 0,1 1 0 15,-2-1 0-15,1 2 0 0,2 0 128 0,0 0-128 16,-8 5 0-16,7-8 0 0,-2 0 0 0,1 2 128 16,1 0-128-16,-7 6 0 0,9-7 0 0,-3 0 128 15,1 2-128-15,-7 5 0 0,7-7 0 0,-1 3 128 16,1-2-128-16,-1-1 0 0,-1 1 0 0,0-1 0 16,1 1 128-16,-6 6-128 0,5-9 0 0,1 1 128 15,0-1-128-15,-1 2 0 0,-5 7 144 0,6-6-144 16,1-1 128-16,-7 7-128 0,5-9 160 0,0 1-160 15,1 2 128-15,0-1-128 0,-1-1 0 0,-5 8 144 16,7-7-144-16,1 0 0 0,-1 1 0 0,0-1 128 16,-3 2-128-16,1-2 0 0,0-2 0 0,1 3 0 15,-1-2 0-15,0-1 0 0,0 0 0 0,2 1 0 0,1 0 0 16,-2 0 128-16,-2 0-128 0,2 2 0 16,2-3 0-16,0 1 0 0,0-1 128 0,2-2-128 0,1 1 0 0,-2 1 0 15,-4 1 0-15,3 1 0 0,0 1 0 0,2-2 0 16,2-2 128-16,-3 2-128 0,-2 1 0 0,0 1 0 15,3-5 0-15,-1 6 0 0,0 1 0 0,0 0 0 16,-1-2 0-16,2-1 0 0,2 1 0 0,-2-3 0 16,-2 1 0-16,0 1 0 0,2 1 0 0,1-1 0 15,-1 1 128-15,1-1-128 0,-2-1 0 0,-1 2 0 16,-1-2 0-16,3 0 0 0,-1-1 0 0,0 0 128 16,-1 1-128-16,1 2 0 0,-1-1 0 0,-1 1 0 15,1-1 0-15,0 1 0 0,0-1 0 0,-2 2 0 16,1 0 0-16,1 1 0 0,-8 4 0 0,8-8 0 0,-2 1 0 15,-6 7 0-15,9-8 0 0,0 2 0 0,-1-1 0 0,0 1 0 16,-1-1 0-16,-7 7 0 0,10-6 0 0,0 1 0 16,-1-2 0-16,-1 2 0 0,-1-2 0 0,-7 7 0 15,8-6 0-15,1-1 0 0,0 0 0 0,0 3 0 16,0-3 0-16,-1 2 0 0,0-2 0 0,0 2 0 16,1-1 0-16,-1-1 0 0,-1 1 128 0,3-1-128 15,-1 1 0-15,-2-2 0 0,0 1 0 0,1 1 0 16,-8 6 0-16,8-9 0 0,-1-1 128 0,1 4-128 15,0-2 0-15,0 2 0 0,1-1 0 0,-1 1 128 16,-8 6-128-16,6-10 160 0,0 3-160 0,-1 0 160 16,3 1-160-16,-2-1 0 0,-1-2 0 0,1 2 128 15,0 1-128-15,1-2 0 0,-1 2 0 0,1-1 0 0,-7 7 0 16,7-6 0-16,0-4 128 0,1 4-128 0,-8 6 0 0,8-7 0 16,-3 1 0-16,-5 6 0 0,6-8 0 0,0 2 0 15,-6 6 0-15,6-10 128 0,-6 10-128 0,7-7 0 16,-7 7 0-16,5-7 128 0,0 1-128 0,-5 6 0 15,5-11 144-15,2 3-144 0,-7 8 0 0,5-5 128 16,-5 5-128-16,5-6 0 0,0-1 0 0,1 1 144 16,-1-2-144-16,-5 8 0 0,6-8 128 0,1 1-128 15,-2 1 0-15,2-1 0 0,-7 7 0 0,6-8 0 16,1-1 0-16,-1 3 0 0,-6 6 0 0,8-8 0 16,0-1 0-16,-2 2 0 0,-6 7 0 0,7-7 0 15,-1 0 0-15,1 3 0 0,-7 4 0 0,8-6 0 16,-8 6 0-16,6-7 0 0,1 1 0 0,-7 6 0 15,6-7 0-15,-6 7 0 0,7-6 0 0,-1 0 0 0,-6 6 0 16,7-6 0-16,-7 6 0 0,6-7 0 0,2 1 0 0,-8 6 0 16,5-8 0-16,-5 8 0 0,8-7 0 0,-8 7 0 15,5-6 0-15,-5 6 0 0,7-8 0 0,-7 8 0 16,6-6 0-16,-6 6 0 0,0 0 0 0,6-7 0 16,-6 7 128-16,5-8-128 0,-5 8 0 0,5-6 0 15,-5 6 0-15,0 0 0 0,4-9 0 0,-4 9 0 16,3-8 128-16,-3 8-128 0,2-8 0 0,-2 8 0 15,2-7 0-15,-2 7 128 0,0-9-128 0,0 9 0 16,1-8 128-16,-1 8-128 0,1-10 0 0,0 2 0 16,-1 8 128-16,3-9-128 0,-2 0 0 0,-1 9 0 15,2-9 128-15,-1 1-128 0,-1 0 0 0,1 0 0 16,-1 8 0-16,2-9 0 0,-2 1 0 0,0-1 0 16,0 1 0-16,0 8 0 0,-2-9 0 0,1 2 0 0,1 7 128 0,-1-10-128 15,-1 1 0-15,2 9 0 0,-2-9 128 0,2 9-128 16,-2-10 0-16,0 2 0 0,-1-1 128 0,3 9-128 15,-4-11 0-15,2 2 0 0,0 1 0 0,1-2 0 16,0 1 128-16,0-2-128 0,-1 1 0 0,1 1 0 16,1 9 0-16,0-11 0 0,-1 2 0 0,1 0 0 15,-2-1 0-15,4 1 0 0,-2 9 0 0,-2-10 0 16,2 10 0-16,-1-9 0 0,0-2 128 0,-1 2-128 16,2 9 0-16,-2-10 0 0,-1 0 0 0,2 3 0 15,1 7 128-15,-1-9-128 0,-2 0 0 0,3 9 0 16,-3-8 0-16,2-1 0 0,1 9 128 0,-3-9-128 15,3 9 0-15,-2-10 0 0,-1 2 0 0,2-1 0 16,-2 1 0-16,3 8 0 0,-2-11 0 0,0 2 0 0,1 3 0 0,1 6 0 16,-2-11 0-16,-1 4 0 0,0-1 0 0,2-1 0 15,-2 1 128-15,3 8-128 0,0 0 0 0,-2-11 0 16,-2 1 0-16,1 2 0 0,3 8 0 0,-2-8 0 16,0-2 128-16,2 10-128 0,-1-8 0 0,0 0 0 15,-1-1 0-15,2 9 0 0,-2-8 0 0,2 8 0 16,-3-10 0-16,1 2 0 0,0 0 0 0,2 8 0 15,-4-9 0-15,2 3 0 0,2 6 0 0,-3-10 0 16,-1 1 0-16,4 9 0 0,-4-9 0 0,2 1 0 16,-1-1 0-16,2 1 0 0,-3-1 0 0,1 3 0 15,1-5 0-15,-1 1 0 0,0 2 0 0,1 0 0 16,-2-3 0-16,1 0 0 0,1 1 0 0,0 1 0 0,1 1 176 0,0-1-176 16,0 1 160-16,1 8-160 0,-3-9 0 0,0 0 0 15,-1 1 0-15,2-3 0 0,1 3 0 0,1 8 0 16,-4-9 0-16,4 9 0 0,-3-9 0 0,3 9 128 15,-4-10-128-15,1 2 0 0,3 8 128 0,-1-8-128 16,-1 0 176-16,-1 2-176 0,3 6 0 0,-3-9-192 16,1 0 0-16,2 9 0 0,-3-8 192 0,1-1 256 15,2 9-48-15,-4-10-16 0,0 3-192 0,1 0 0 16,-1 1 0-16,4 6 0 0,-4-8 0 0,0 1 0 16,4 7 0-16,-4-8 0 0,2 1 0 0,2 7 0 15,-4-10-192-15,4 10 192 0,-4-7 0 0,1 0 0 16,-2 2 128-16,5 5-128 0,0 0 0 0,-2-8 0 15,-1 2 0-15,3 6 0 0,0 0 0 0,-4-7 0 16,1 1 0-16,3 6 0 0,-2-7 0 0,2 7 0 0,-3-6 0 0,3 6 0 16,-2-8 0-16,2 8 0 0,-3-7-176 0,3 7 176 15,0 0 0-15,0 0 0 0,-3-10 0 0,2 3 0 16,1 7 0-16,0 0 0 0,-1-6 0 0,1 6 0 16,-1-8-128-16,1 8 128 0,0-7 0 0,0 7 0 15,0 0 0-15,0 0 0 0,0-5 0 0,0 5 0 16,1-10 0-16,-1 10 0 0,0 0 0 0,0 0 0 15,0 0 0-15,0 0 0 0,6-8 0 0,-6 8 0 16,4-8 0-16,-4 8 0 0,5-6 0 0,-5 6 0 16,0 0 0-16,7-8 0 0,-2 1 0 0,-5 7 0 15,7-6 0-15,-7 6-176 0,4-7 176 0,-4 7-128 16,7-6 128-16,-7 6 0 0,6-9 0 0,-6 9 128 16,6-7-128-16,-1 0 0 0,-5 7 0 0,6-9-128 0,-2 2 128 15,-4 7 0-15,0 0 0 0,0 0 0 0,0 0 0 0,7-6 0 16,-7 6 0-16,7-9 0 0,-2 0 0 0,0 3 0 15,-5 6 0-15,6-8 0 0,-6 8 0 0,5-8 0 16,0 0 0-16,-1 2 128 0,0-5-128 0,0 3 0 16,-4 8 0-16,5-7 0 0,0 0 0 0,-5 7 0 15,8-9 0-15,-3 2 0 0,-5 7 0 0,5-9 0 16,-5 9 0-16,6-8 0 0,-6 8 0 0,5-7 0 16,-5 7 0-16,5-10 0 0,-5 10 0 0,5-9 0 15,0 0 0-15,-5 9 0 0,4-8 0 0,0 1 0 16,-4 7 0-16,4-10 0 0,0 1 0 0,-4 9 0 15,5-6 0-15,-5 6 0 0,6-9 0 0,-1 0 0 16,-5 9 0-16,6-7 0 0,-6 7 0 0,7-7 0 0,-7 7 0 16,6-5 0-16,-6 5 0 0,8-6 0 0,-8 6 0 15,8-5 0-15,-8 5 0 0,8-7 0 0,-8 7 0 16,8-5 0-16,-8 5 0 0,7-5 0 0,-7 5 0 0,8-7 0 16,-8 7 0-16,11-6 0 0,-4-1 0 0,0 1 0 15,-7 6 0-15,6-7 0 0,1 0 0 0,0-2 0 16,-7 9 0-16,9-6 0 0,0-1 0 0,-9 7 0 15,8-6 0-15,1 1 0 0,-1-2 0 0,1 2 0 16,0 1 0-16,-9 4 0 0,8-7 0 0,2 1 0 16,2-1 0-16,-6 1 0 0,-6 6 0 0,7-7 0 15,1 1 0-15,-1 1 0 0,3-2 0 0,-3 1 0 16,0-1 0-16,1 1 0 0,0-1 0 0,1 1 0 16,-1-1 0-16,-1 2 0 0,1 0 0 0,0-1 0 0,1-1 0 15,0-1 0-15,0 0 0 0,-1 1 0 0,-1 1 0 16,1-2 0-16,-1-2 0 0,2 3 0 0,1-1 0 0,-3 2 0 15,1-2 0-15,0 3 0 0,0-2 0 16,1-1 0-16,-1-2 0 0,0 1 0 0,-2-2 0 16,2 2 0-16,0 1 0 0,2 2 0 0,-2-5 0 0,1 5 0 15,-1-1 0-15,0-2 0 0,2 1 0 0,-1 1 0 16,1-1 0-16,-1 0 0 0,-2-1 0 0,1 0 0 16,1 0 0-16,-1 1 0 0,0 0 0 0,1-1 0 15,0 0 0-15,3 0 0 0,-2-1 0 0,2 1 0 16,-3 0 0-16,3-1 0 0,0-1 0 0,1 1 0 15,0-2 0-15,0 2 0 0,0-1 0 0,-1 0 0 16,-2-1 0-16,2 0 0 0,0 0 0 0,-1 1 0 16,0-2 0-16,2 1 0 0,2 0 0 0,1-1 0 0,-2-1 0 0,2 1 0 15,0 0 0-15,-1 2 0 0,2-3 0 16,-1 2 0-16,-3 2 0 0,1-1 0 0,-1 0 0 0,2-1 0 16,-1-2 0-16,0 1 0 0,2 1 0 0,-2-1 0 15,-1-2 0-15,2 2 0 0,-1-1 0 0,3 1 0 16,0 1 0-16,0-3 0 0,0-1 0 0,2 2 0 15,2-1 0-15,1 2 0 0,2 0 0 0,-2-2 0 16,-1-2 0-16,0 0 0 0,1 0 0 0,1-2 0 16,4 4 0-16,-3-1 0 0,0-2 0 0,1 1 0 15,-1 0 0-15,1 0 0 0,-3 0 0 0,-1-2-128 16,-1 2 128-16,1-4 0 0,-1-1 0 0,1 2 0 16,-1 3 0-16,1-2 0 0,1-1 0 0,3 2 0 15,2-1 0-15,2 0 0 0,1-2 0 0,-3 2 0 0,-1-1 0 16,0 0 0-16,0 2 0 0,0 0 0 15,0-2 0-15,-1 1 128 0,-1-2-128 0,-1 1 0 0,-2 1 0 0,0-2 0 16,-3-1 0-16,2 0-128 0,0-1 128 0,3-3 0 16,-1-1 0-16,3 2 0 0,2 3 0 0,3 0 0 15,0-2 0-15,-1 2 0 0,-3 1 0 0,1 1 0 16,2 0 0-16,-2 0 0 0,0 1 0 0,0-1 0 16,-1 3 0-16,0-2 0 0,-2 2 0 0,3-1 0 15,-5-1 0-15,-1 1 0 0,-2 1 0 0,2-2 0 16,0 0-176-16,1-5 176 0,0 0-320 0,3 2 48 15,2 0 0-15,5-2 0 16,3-2-384-16,-4 3-80 0,-1-3-16 0,0 2 0 16,-1 1-1648-16,-2-2-336 0,1 2-64 0,-2 2-11056 15,0 1-2208-15</inkml:trace>
  <inkml:trace contextRef="#ctx0" brushRef="#br0" timeOffset="35229.44">26025 9739 16287 0,'0'0'720'0,"0"0"160"0,0 0-704 0,0 0-176 0,-3-7 0 0,3 7 0 16,-5-7 336-16,5 7 48 0,-8-5 0 0,8 5 0 15,0 0-144-15,0 0-32 0,-9-7 0 0,9 7 0 16,-8-5 560-16,0 1 128 0,-1-1 0 0,9 5 16 0,0 0 480 0,0 0 80 15,-9-5 32-15,3 0 0 0,6 5-288 0,-8-7-48 16,8 7-16-16,-7-7 0 0,7 7-336 0,-6-6-80 16,6 6-16-16,-5-8 0 0,5 8-272 0,0 0-64 15,0 0-16-15,-8-5 0 0,8 5-176 0,0 0-48 16,-11 0 0-16,11 0 0 0,-10 3 96 0,10-3 16 16,0 0 0-16,-11 6 0 0,4-1 16 0,7-5 16 15,-10 7 0-15,10-7 0 0,-9 9-64 0,9-9-16 16,-5 10 0-16,0-2 0 0,5-8-16 0,-4 9 0 15,4-9 0-15,-5 8 0 0,5-8 192 0,-5 9 16 16,5-9 16-16,-6 11 0 0,2-2-80 0,4-9-16 16,0 0 0-16,-2 12 0 0,-1-3-128 0,1 1-16 15,2-10-16-15,-4 12 0 0,1 0-160 0,2-3 0 16,-2 2 144-16,1 1-144 0,-1-1 0 0,0-1 0 0,3-10 0 16,-2 14 128-16,-2 1-128 0,0-2 0 0,0-3 0 0,0 1 0 15,0 2 0-15,0-2 128 0,-1 1-128 0,0-3 0 16,-2 2 128-16,2 0-128 0,0 2 160 0,0-1-160 15,0-1 224-15,1-4-48 0,4-7-16 0,-6 10 0 16,2-1 96-16,4-9 32 0,-5 9 0 0,5-9 0 16,0 0-288-16,0 11 160 0,0 1-160 0,2 0 128 15,0-2-128-15,-2-10 128 0,0 0-128 0,1 13 128 16,2 0 0-16,0-1-128 0,-3-12 192 0,0 15-64 16,0-1-128-16,0-1 0 0,1-1 0 0,-1-3 0 15,-1 1 0-15,1 1 0 0,0-11-160 0,0 13 160 16,0-4 0-16,0-9 0 0,-2 12 0 0,2-2 0 15,0-10 192-15,2 10 0 0,-2-10-16 0,4 12 0 0,-2-1-176 16,-2-11 192-16,0 10-192 0,0 0 192 0,3 2-192 16,-3-12 160-16,-1 9-160 0,1 2 160 0,1-1-160 0,-1 1 0 15,0-11 144-15,0 11-144 0,0 0 128 0,0-1-128 16,1 1 128-16,-1-2-128 0,0-9 192 0,1 11-48 16,2 0 0-16,0-2 0 0,-3-9-144 0,2 12 160 15,1-2-160-15,1 1 160 0,-2-1-160 0,1 2 0 16,-3-12 144-16,4 10-144 0,0 3 0 0,0-2 0 15,-2 0 0-15,0 0 128 0,-1-1-128 0,0 1 0 16,-1-1 0-16,0 1 0 0,0-11 0 0,2 13 128 16,-1-2-128-16,-1 0 0 0,0-11 0 0,1 13 0 15,-1-3 0-15,1 1 128 0,1-1-128 0,-1-1 144 0,-1-9-144 16,3 12 160-16,-1-2-160 0,-2-10 128 16,3 11-128-16,1 2 128 0,-2-4-128 0,-2-9 0 0,4 10 144 0,-1 1-144 15,0-1 0-15,-3-10 0 0,2 12 0 0,1-2 128 16,-2 1-128-16,0-1 0 0,-1-10 0 0,3 13 128 15,-2 0-128-15,-1-4 0 0,-1 2 0 0,0-1 128 16,1-1-128-16,0 2 0 0,0-1 0 0,-2-1 0 16,2-9 0-16,-2 12 144 0,0 1-144 0,2-2 0 15,0-11 144-15,-1 13-144 0,1-2 0 0,0 1 144 16,0-12-144-16,-1 13 0 0,1-1 0 0,0-3 128 16,0 1-128-16,0 1 0 0,0-11 0 0,-1 13 0 15,-1 0 128-15,1-1-128 0,0-1 0 0,-1-1 128 16,2-10-128-16,-1 14 160 0,-2-4-160 0,1 1 160 15,-1-2-160-15,1 1 160 0,-1 1-160 0,0-1 160 16,3-10-160-16,-2 13 0 0,-1-1 0 0,1-2 0 0,-1 1 0 16,3-11 0-16,-3 12 128 0,1-2-128 0,2-10 0 0,-4 10 0 15,1 0 0-15,3-10 0 0,-2 10 0 0,2-10 0 16,-3 13 128-16,3-13-128 0,-3 10 0 0,1 1 0 16,2-11 0-16,-3 12 0 0,1-3 0 0,2-9 0 15,-6 10 0-15,2-2 0 0,4-8 0 0,-2 9 0 16,2-9 128-16,-4 11-128 0,0-2 0 15,4-9 0-15,-4 10 0 0,1 1 0 0,3-11 0 0,-3 7 0 16,-3 1 0-16,6-8 0 0,-5 9 0 0,1-1 0 16,4-8 128-16,-5 11-128 0,0-4 0 0,5-7 0 15,-8 9 0-15,3 1 0 0,5-10 0 0,-5 10 0 16,-2-1 0-16,2 0 0 0,1 0 0 0,0 1 0 16,-3-3 128-16,4 1-128 0,3-8 0 0,-6 11 0 15,-1-1 0-15,1-3 0 0,6-7 0 0,-6 7 0 0,-2 0 128 16,1 1-128-16,0 0 0 0,0-2 160 0,2 3-160 0,-2-4 160 15,-3-2-160-15,2 2 0 0,2 0 0 0,-1 2 128 16,-1-1-128-16,2 1 0 0,6-7 0 0,-9 8 128 16,-3-2-128-16,3 2 0 0,4-1 0 0,5-7 0 15,-10 8 0-15,3-1 0 0,-1 0 0 0,1 1 0 16,1-3 0-16,-2 3 0 0,-4 0 0 0,3-1 0 16,1 0 0-16,2 1 0 0,-1-2 0 0,-1 2 0 15,-1-1 0-15,0-1 0 0,0 2 128 0,0 0-128 16,0 0 0-16,1-1 0 0,0 0 0 0,2-1 0 15,-2 1 0-15,1-1 0 0,7-6 0 0,-6 7 0 16,-2-1 0-16,8-6-176 0,-8 8 16 0,8-8 0 16,-8 7-1216-16,8-7-240 15,-9 8-48-15,9-8-16 0,-8 4-2048 0,0-1-416 0</inkml:trace>
  <inkml:trace contextRef="#ctx0" brushRef="#br0" timeOffset="38443.82">26774 16528 8287 0,'0'0'736'0,"0"0"-592"0,0 0-144 0,0 0 0 16,0 0 2384-16,0 0 448 0,0 0 96 0,0 12 16 15,0-12-1536-15,0 0-288 0,-3 10-64 0,3-10-16 16,0 0-368-16,-3 12-80 0,3-12-16 0,-3 9 0 15,3-9 128-15,0 0 0 0,0 0 16 0,0 0 0 16,0 0 240-16,0 0 32 0,0 0 16 0,0 0 0 16,0 0 0-16,0 0 0 0,0 0 0 0,0 0 0 15,0 0-112-15,0 0 0 0,0 0-16 0,9-4 0 0,-9 4-304 0,10-7-48 16,-3 1-16-16,3-2 0 0,-1-1-240 0,0 0-48 16,1 0-16-16,1 0 0 0,0-2 48 0,1-1 0 15,-1-1 0-15,0 0 0 0,2 0-64 0,0-1-16 16,2-3 0-16,0-1 0 0,2-1-48 0,2 3 0 15,-1-1 0-15,3 0 0 0,1-2 112 0,1 2 16 16,-1-3 0-16,1 0 0 0,-1 2-64 0,1-2 0 16,2 1 0-16,0 0 0 0,0-1 64 0,-1 0 0 15,1 0 0-15,0 1 0 0,0-1-64 0,-1 1-16 16,-1-2 0-16,-1 1 0 0,0 1-176 0,-1-2 160 16,0 1-160-16,-1-2 160 0,0 1-160 0,1-1 128 15,4 3-128-15,-1-1 128 0,2-1-128 0,1 2 128 0,0-2-128 16,-1 1 128-16,-3 3-128 0,2-2 0 15,0 2 144-15,-2-3-144 0,0 3 128 0,-1-1-128 16,-3 1 160-16,1 0-160 0,-1-1 128 0,0 2-128 0,-2-3 0 0,0 2 0 16,0-3 144-16,0 3-144 0,1 0 128 0,-1-2-128 15,0-2 128-15,1-1-128 0,0 1 0 0,2 1 128 16,1 2-128-16,-1 0 0 0,3 2 0 0,-3-1 128 16,1 4-128-16,-1 0 0 0,-3 0 0 0,-2 0 128 15,1 0-128-15,1-1 0 0,0 1 0 0,0-3 128 16,-1 2-128-16,1 1 192 0,0-3-192 0,-1 2 192 15,1 1-192-15,0-2 0 0,-2 4 144 0,-1 0-144 16,-1-3 128-16,0 2-128 0,0 2 128 0,0-2-128 16,0 1 0-16,0 1 0 0,-2 0 0 0,0 0 128 15,0 1-128-15,1 0 0 0,-2 0 128 0,0 0-128 16,-2-1 0-16,3 0 144 0,-5 6-144 0,1 1 0 0,-1-4 144 0,2 1-144 16,0-1 0-16,0-1 144 0,1 0-144 0,-1 1 0 15,9-9 0-15,-3 4 0 0,-1 3 0 0,1-3 128 16,-1 2-128-16,0 2 0 0,0-2 128 0,-1 0-128 15,-3 1 0-15,3-1 128 0,2 0-128 0,1 2 0 16,-4 1 144-16,2-1-144 0,-1 1 128 0,1-4-128 16,-4 2 128-16,2 2-128 0,-1 1 0 0,1-2 0 15,-3-1 0-15,-1 2 128 0,1 1-128 0,1-2 0 16,-2 2 0-16,1-1 128 0,-2 2-128 0,2 1 0 16,1-4 0-16,-1 2 0 0,-2-1 0 0,2 1 128 15,0-1-128-15,1 2 0 0,-4-3 0 0,2 0 128 16,-1 0-128-16,4 1 0 0,-3-1 0 0,1 0 144 0,3-1-144 15,-4 1 0-15,1 1 128 0,0 1-128 0,0-1 0 16,0 1 0-16,1-1 0 0,0 1 0 0,0-2 128 0,-1 2-128 16,-2 0 0-16,1 1 0 0,1-1 0 15,-2 0 0-15,-6 6 128 0,8-7-128 0,-1 0 0 0,-1 0 0 16,-6 7 0-16,7-7 160 0,1 0-160 0,-1 2 128 16,0 0-128-16,-7 5 192 0,6-8-192 0,1 0 192 15,-1 2-192-15,1-1 160 0,-7 7-160 0,6-8 160 16,-6 8-160-16,8-8 128 0,0 2-128 0,-1 1 128 15,-1-2-128-15,-1 1 160 0,-1-4-160 0,-4 10 160 16,7-9-160-16,-7 9 0 0,6-7 0 0,-6 7 128 16,3-10-128-16,0 1 0 0,2 1 0 0,-1 2 128 15,-2-1-128-15,-2 7 0 0,0 0 0 0,8-10 0 16,3 1 0-16,-4 0 0 0,-1 0 0 0,-6 9 0 0,5-7 0 0,0 1 128 16,0 0-128-16,2-3 0 0,-1 0 128 15,1 1-128-15,-3 0 128 0,2 2-128 0,1-2 128 0,-1 0-128 16,-2-1 0-16,3 0 128 0,-2 1-128 0,0 0 128 15,0-1-128-15,1 3 128 0,-6 6-128 0,6-9 0 16,1-2 0-16,0 2 0 0,-7 9 0 0,6-10 0 16,-1-1 128-16,0 3-128 0,0 1 0 0,0-1 0 15,-5 8 0-15,6-11 0 0,-1 0 0 0,-1 0 0 16,-2 1 128-16,2 1-128 0,-4 9 0 0,4-12 0 16,0 3 0-16,-1-3 128 0,-1 2-128 0,1 2 0 15,-3 8 144-15,3-13-144 0,-2 8 0 0,1-2 128 16,0-1-128-16,-1 0 0 0,0 1 0 0,1-1 144 15,-2-1-144-15,1 1 0 0,0-10 128 0,1 3-128 16,-2 2 0-16,1 1 0 0,-1 1 0 0,0 0 0 0,0-2 0 16,0 0 0-16,1 3 0 0,-1-3 0 0,-1 1 0 0,1 0 0 15,0 2 128-15,0 1-128 0,0-4 0 0,1 2 0 16,-1-2 0-16,0 0 0 0,0 0 0 0,2 0 0 16,0 0 0-16,-1 0 0 0,-1-1 0 0,0 1 0 15,0 2 0-15,0-1 0 0,0 1 0 0,0-1 0 16,0-1 0-16,-1 1 0 0,0 2 0 0,0 1 0 15,-1-4 128-15,1 1-128 0,1 0 0 0,-1 0 0 16,-2-1 0-16,2 2 128 0,-2-2-128 0,2-3 0 16,-2 2 144-16,1 1-144 0,-1-4 0 0,0 0 144 15,1 0-16-15,-1 1-128 0,-2-3 192 0,1 2-64 16,1 0-128-16,1 0 128 0,-1-2-128 0,1 2 128 0,0 2-128 16,1 1 0-16,0-1 0 0,-1 0 0 0,1-2 0 0,0 1 0 15,1 2 0-15,0-1 0 0,-2-2 0 0,1 3 0 16,0 0 0-16,0-1 0 15,1 1 0-15,-2 0 0 0,1 1 0 0,-2 0 0 0,1-1 128 0,-1 1-128 16,0-1 0-16,1 1 128 0,-1 0-128 0,1 1 0 16,-2-1 144-16,0 2-144 0,1-1 0 0,1 0 0 15,-4-1 0-15,4 1 0 0,-1-1 0 0,1 2 0 16,-2-1 0-16,1 1 0 0,-1 1 0 0,2-2 0 16,0 2 0-16,1 1 0 0,-3 0 0 0,1-1 0 15,1 0 0-15,2 10 0 0,-1-10 0 0,-1 0 0 16,0 1 0-16,2 9 0 0,0-9 0 0,0 1 0 15,-2 1 0-15,2 7 0 0,2-10 0 0,-2 0 0 16,-2 2 0-16,2 8 0 0,3-9 0 0,-2 0 0 0,-1 9 0 0,0-9 0 16,0 9 0-16,3-9 0 0,-3 9 0 0,1-10 0 15,-1 10 0-15,0 0 0 0,4-9 0 0,-4 9 0 16,4-6 0-16,-4 6 0 0,0 0 0 0,0 0 0 16,3-11 0-16,-3 11 0 0,0 0 0 0,0 0 0 15,5-9 0-15,-5 9 0 0,0 0 0 0,0 0 0 16,0 0 0-16,5-8 0 0,-5 8 0 0,0 0 0 15,0 0 0-15,0 0 0 0,5-5 0 0,-5 5 0 16,0 0 0-16,7-6 0 0,-7 6 0 0,0 0 0 16,0 0 0-16,0 0 0 0,0 0 0 0,0 0 0 15,0 0 0-15,0 0 0 0,0 0 0 0,0 0 0 16,0 0 0-16,0 0 0 0,0 0 0 0,0 0 0 16,0 0 0-16,0 0 0 0,0 0 0 0,0 0 0 0,8-7 0 15,-8 7 0-15,0 0 0 0,0 0 0 0,0 0 0 0,0 0 0 16,5-8 0-16,-5 8 0 0,0 0 0 0,0 0 0 15,0 0 0-15,0 0 0 0,0 0 0 0,0 0 0 16,0 0 0-16,0 0 0 0,0 0 0 0,0 0 0 16,4-4 0-16,-4 4 0 0,0 0 0 0,0 0 0 15,4-5 0-15,-4 5 0 0,2-4 0 0,-2 4 0 16,0 0 0-16,0 0-128 0,4-6 128 0,-4 6-192 16,0 0 192-16,0 0-192 15,4-11-256-15,-4 11-64 0,0 0-16 0,5-6 0 16,-5 6-432-16,0 0-96 0,0 0-16 0,7-7 0 15,-7 7-1248-15,9-6-256 0,-9 6-48 0,6-7-10352 16,-6 7-2064-16</inkml:trace>
  <inkml:trace contextRef="#ctx0" brushRef="#br0" timeOffset="39531.03">29357 12518 3679 0,'0'0'320'0,"0"0"-320"0,0 0 0 0,0 0 0 15,0 0 4208-15,0 0 768 0,0 0 144 16,0 0 48-16,-9 0-2864 0,9 0-560 0,0 0-112 0,0 0-32 16,0 0-480-16,0 0-96 0,6-8-32 0,1-1 0 15,1-2 16-15,1 2 0 0,0-1 0 0,2-1 0 16,0 1-272-16,1-2-48 0,0 0-16 0,-1 1 0 15,1-1-240-15,-1 0-48 0,-2-1-16 0,2 0 0 16,3 1-32-16,-3-1 0 0,0-1 0 0,-1 0 0 16,-1-1-64-16,2-2-16 0,-2 0 0 0,1 0 0 15,-1 2 80-15,2-3 16 0,1-1 0 0,-1 1 0 16,1-3-48-16,1 0-16 0,1 2 0 0,3-3 0 16,-8 11-144-16,3-2-16 0,1-1-128 0,3-2 192 15,2-1-48-15,0 0-16 0,1 0 0 0,0-1 0 0,19-16 48 16,-7 5 0-16,-6 5 0 0,0 0 0 0,1 1 48 0,-1 1 16 15,-2 1 0-15,-2 0 0 0,-1 3 0 0,0-5 0 16,0 3 0-16,-1-6 0 0,0 2-64 0,0 2-16 16,2 0 0-16,0 0 0 0,-1-5-160 0,2 3 160 15,3 2-160-15,1-3 160 0,1 1-160 0,0 1 160 16,2-1-160-16,0 4 160 0,-1-5-160 0,0 1 192 16,-2 1-192-16,0-1 192 0,0 3-64 0,0-3 0 15,0-1 0-15,-1 1 0 0,-2-2-128 0,0 0 160 16,-3 0-160-16,3 0 160 0,0 1-160 0,0 1 192 15,1-4-192-15,2 2 192 0,1 0-64 0,3 1-128 16,3 3 192-16,-3-1-64 0,-5-3 0 0,2 2-128 16,4 1 192-16,1-1-64 0,-2 1-128 0,-2 1 160 0,0-2-160 15,-2 2 160-15,-1 0-160 0,-2-3 192 0,-1 0-192 16,2-5 192-16,-1 0-64 0,2 2 0 0,0 0 0 0,2-2 0 16,2 0-128-16,-1 2 192 0,0 0-192 0,1 2 192 15,-2-1-192-15,0 1 192 0,-1-3-192 0,2 2 192 16,0-2-192-16,0 0 192 0,-3 1-192 0,-2-1 192 15,0-1-192-15,1 1 160 0,-3 2-160 0,-2 1 160 16,1 0-160-16,1 0 0 0,0-3 144 0,1 3-144 16,0 1 0-16,1 2 0 0,1 0 0 0,2 1 128 15,1 0-128-15,-1 0 0 0,-1 0 0 0,0 1 0 16,1 0 0-16,-1 0 0 0,-2-1 0 0,-1 3 0 16,-2-1 0-16,-2-4 0 0,-7 13 0 0,-1-2 0 15,1 1 0-15,0-1 0 0,1-3 0 0,0 2 0 16,-2-4 0-16,1 2 128 0,9-15-128 0,-3 6 0 15,-4 4 0-15,-1 3 0 0,-1 1 0 0,-1 4 128 0,2-1-128 0,-1 2 0 16,0-1 0-16,1 2 0 0,-1-2 0 0,2 4 0 16,2 1 0-16,0-1 0 0,2-1 0 0,2 1 0 15,-1 1 0-15,1 1 0 0,-3-3-144 0,2 1 144 16,2 0-160-16,1 1 160 16,0-3-1088-16,1 4-128 0,1-1-32 0,1-1 0 15,-1 1-928-15,1-4-192 0,-2 3-48 0</inkml:trace>
  <inkml:trace contextRef="#ctx0" brushRef="#br0" timeOffset="40395.11">32978 9241 36687 0,'-23'-14'1616'0,"6"5"352"0,-1 0-1584 16,-3-2-384-16,2 1 0 0,-3-1 0 0,-1-2 0 0,1-2 0 0,-1-2 0 0,-2-3 0 16,2-2 128-16,-5-1-128 0,-3-1 0 0,0 1 128 15,-1 1 64-15,0-2 0 0,-1-2 0 0,2 1 0 16,-4 2 352-16,-1-5 80 0,1 1 16 0,-1-2 0 16,1 1 0-16,1 2 0 0,-3-2 0 0,1 0 0 15,-5-2 16-15,-8-4 16 0,-7-3 0 0,-3 1 0 16,-1 0-16-16,4 0 0 0,1-2 0 0,2-1 0 15,2-1-192-15,-4 0-32 0,-2 1-16 0,-2 2 0 16,0-3-32-16,-1 0-16 0,0-3 0 0,7-1 0 0,2-2-112 0,3-1 0 16,4-2-16-16,-2 0 0 0,-2 4-240 0,-2 2 176 15,-3 2-176-15,-2 3 160 0,0 2 16 16,2 1 0-16,1 1 0 0,3 0 0 0,2 4-176 0,1 0 0 16,-4-3-192-16,-1 2 192 0,-1 1-160 0,-3 3 160 15,-1 3 0-15,0 1-144 0,0-2 144 0,7 4 0 16,4 2 0-16,3 0 0 0,-1 1 0 0,2 1 0 15,-2 2 0-15,1 0 0 0,3 1 0 0,0 1 0 16,0 0 0-16,2 1 0 0,3 2 0 0,4 0 0 16,3 1 0-16,3 2-128 0,5 0 128 0,1 0 0 15,1 0 0-15,4 1-128 0,2 3-80 0,3-1-16 0,1 0 0 16,7 4 0 0,-7-5-1472-16,7 5-288 0,0 0-64 0,0 0-11520 15,0 0-2304-15</inkml:trace>
  <inkml:trace contextRef="#ctx0" brushRef="#br0" timeOffset="41096.94">23816 13614 22111 0,'-18'-5'976'0,"5"2"208"0,-3 3-944 0,2 0-240 0,2 3 0 0,3-1 0 16,0 0 3552-16,9-2 672 0,0 0 128 0,0 0 16 16,1 11-3136-16,6 1-624 0,3 1-128 0,5-1-32 15,3 7 0-15,7 1 0 0,5 2 0 0,4 2 0 16,1 2 80-16,5 4 16 0,4 1 0 0,5 4 0 15,0 3 64-15,2 0 16 0,1 0 0 0,8 2 0 16,4 4-352-16,8 5-64 0,6 1-16 0,0 8 0 0,-1 2-192 16,3 2 176-16,-1-7-176 0,9 6 160 0,-38-28-160 15,9 9 0-15,4 6 0 0,6 5 128 0,5 5 64 0,6 2 0 16,6 2 0-16,0 1 0 0,75 56 192 0,-29-20 32 16,-19-13 16-16,-8-7 0 0,-5-2-80 0,-10-6-16 15,-6-6 0-15,-9-3 0 0,-4-2-144 0,-1-1-16 16,2 0-16-16,-5-2 0 0,-1-2-160 0,-5-2 128 15,-4-1-128-15,-5-2 128 0,-5-6-128 0,0-2 0 16,2-6 0-16,-1-2 0 16,0-2-1232-16,3-2-336 0,1-2-64 0,-1-3-19280 0</inkml:trace>
  <inkml:trace contextRef="#ctx0" brushRef="#br0" timeOffset="44031.07">5594 17541 27647 0,'0'0'2448'0,"-8"-4"-1952"0,-1 1-496 0,9 3 0 16,-10-1 1600-16,10 1 240 0,0 0 32 0,0 0 16 15,-4-7-1472-15,4 7-288 0,-7-6-128 0,7 6 0 16,0 0 128-16,0 0-128 0,-7-5 0 0,7 5 0 16,0 0 0-16,0 0 0 0,-8-4 0 0,0 0 0 15,8 4 192-15,-10 4-48 0,0-3-16 0,0-1 0 16,-2 1 336-16,1 3 64 0,-1 0 16 0,0 1 0 15,-1 1-32-15,1 0 0 0,1 3 0 0,-1-2 0 16,0 1-32-16,2-1-16 0,-1 3 0 0,1-1 0 16,-2 0-96-16,3 0-32 0,-1 1 0 0,0 2 0 15,1 0-16-15,0 1-16 0,-1 1 0 0,1 2 0 16,1 1-112-16,-1-2-32 0,-3 0 0 0,-1 2 0 0,0 2-160 16,0 1 0-16,0-1 0 0,-2 5 0 0,0 2 160 15,-2 0-160-15,0 4 192 0,-1-1-192 0,-2-2 304 0,2 2-48 16,3 3-16-16,-1-4 0 0,-1-2 16 0,0 0 16 15,2 0 0-15,4-1 0 0,-1 0-96 0,3-5-32 16,3 3 0-16,3 0 0 0,1 0-144 0,1 1 0 16,0-2 0-16,3 2 128 0,6 0-128 0,-1-1 0 15,-2-3 0-15,1 3 0 0,2 0 0 0,0-3 0 16,0-6 0-16,-2 0 0 0,0-1 0 0,0-2 0 16,3-5 0-16,0-1 0 0,-9-5 128 0,12 6-128 15,0-6 128-15,-2 0-128 0,1 0 192 0,0-4-64 16,1-1 0-16,1-2 0 0,0-1 96 0,2 0 16 15,-1-1 0-15,3-2 0 0,0-5 48 0,1-1 16 16,-1-3 0-16,2 2 0 0,1 0-144 0,0-3-32 0,-2-2 0 0,0 0 0 16,0 1-128-16,1 0 0 0,-2-1 0 0,-2-3 128 15,0 2-128-15,-1-5 0 0,0-2 0 0,1 1 0 16,-2-1 0-16,0 0 0 0,1-2 0 0,-6-1 0 16,-2-1 128-16,2 2-128 0,3 2 0 0,-5 1 128 15,-5 0-128-15,3 0 0 0,2 4 144 0,-3 0-144 16,-3 0 256-16,-1 5 0 0,-1 0-16 0,-1 1 0 15,-1-2-48-15,-1 1-16 0,-4 2 0 0,0 2 0 16,-1 1-176-16,1-1 0 0,-2-4 144 0,-1 3-144 16,-1 1 0-16,0 2 0 0,-3 2 0 0,3 0 0 15,0 2 0-15,1 3 0 0,1-1-192 0,0 0 64 16,-1-4-160-16,3 8-32 0,1 0 0 0,1 5 0 16,-2 5-1536-16,1-3-304 0,0 2-64 0,1 4-16 15,2 3-1328-15,0 2-272 0,0 1-48 0</inkml:trace>
  <inkml:trace contextRef="#ctx0" brushRef="#br0" timeOffset="44351.15">5231 17968 20271 0,'0'0'1792'0,"-11"6"-1424"15,1-2-368-15,2 2 0 0,1 1 2368 0,7-7 416 16,0 0 80-16,0 0 16 0,0 0-1856 0,-4 9-384 16,4-9-64-16,0 0 0 0,0 0-112 0,3 11-16 0,2 0 0 0,-5-11 0 15,7 9 112-15,-1-2 16 0,2 0 0 0,-1 1 0 16,-7-8 0-16,7 11 0 0,0 0 0 0,-2 2 0 16,0-2-144-16,-1 1-32 0,0-1 0 0,0 2 0 15,0 2-208-15,0-4-64 0,0-2 0 0,2-1 0 16,1 1 16-16,1-3 0 0,1-2 0 0,0-2 0 15,0-1 64-15,3 1 16 0,2-4 0 0,0 0 0 16,2-3-224-16,1-1 0 0,3 3 0 0,1-4 0 16,-2-3-1232-1,3 0-352-15,3 1-64 0,0-1-15216 0</inkml:trace>
  <inkml:trace contextRef="#ctx0" brushRef="#br0" timeOffset="45004.25">6283 17202 13823 0,'0'0'1216'0,"0"0"-960"0,-6-7-256 0,6 7 0 0,-6-4 3632 0,6 4 672 16,0 0 144-16,0 0 32 0,-9 2-3408 0,9-2-688 15,-11 6-128-15,4 2-16 0,0 1-240 0,0 2-240 16,-3-1 48-16,0 4 16 0,-1 6-48 0,1 1-16 15,-2-6 0-15,-2 9 0 0,-2 3 240 0,2 2 208 16,1 0-32-16,-2 2-16 0,0 3 304 0,0-3 64 16,0 0 16-16,2-2 0 0,0-3-240 0,1-2-48 15,3-2-16-15,1-3 0 0,1-3-240 0,3-3 0 16,4-3-192-16,0-10 192 16,0 0-2048-16,0 0-288 0,0 0-64 0</inkml:trace>
  <inkml:trace contextRef="#ctx0" brushRef="#br0" timeOffset="45269.17">6318 17114 13823 0,'0'0'1216'0,"0"0"-960"0,0 0-256 0,-7 7 0 16,3 2 3968-16,4-9 768 0,-1 13 128 0,2 0 48 0,3 2-3888 15,0-1-768-15,1 0-256 0,2 3 160 0,-1 3-32 0,2-1 0 16,3 2 0-16,-1 0 0 0,1 1-128 0,0 4 0 16,2 3 0-16,-1-2 128 0,-1-2-128 0,-1 0 0 15,-1-4-160-15,0-2 160 0,-1 2-272 0,-1-4 32 16,-1-3 16-16,-1 1 0 16,0-4-288-16,-2 1-48 0,-3-12-16 0,1 13-8320 15,1 0-1680-15</inkml:trace>
  <inkml:trace contextRef="#ctx0" brushRef="#br0" timeOffset="45459.54">6142 17549 21183 0,'6'-11'944'0,"-2"5"192"0,0-2-912 0,4 1-224 0,5 2 0 0,1 0 0 16,2-2 4304-16,4 1 816 0,2 1 176 0,1-1 16 15,-1-1-4416-15,2 1-896 0,1 1-192 0,-2 0-16 32,-1-2-1904-32,2 0-384 0,-1-1-80 0</inkml:trace>
  <inkml:trace contextRef="#ctx0" brushRef="#br0" timeOffset="46486.53">16732 17496 21183 0,'0'0'1888'0,"0"0"-1504"16,4-11-384-16,-2-2 0 0,0 1 2208 0,0 0 368 15,1 2 80-15,0-2 16 0,-2 0-1520 0,1 2-320 16,4 1-48-16,-4-4-16 0,1 2-288 0,0-2-64 16,-2 3-16-16,0-1 0 0,0 2-144 0,-1 9-16 15,4-11-16-15,-4 11 0 0,0 0 16 0,0 0 0 16,0 0 0-16,0 0 0 0,0 0 80 0,0 0 0 16,-9-6 16-16,0 10 0 0,1 7-208 0,-2 0-128 0,-1 4 160 0,0 4-160 15,-2 5 128-15,-2 4-128 0,0 4 0 0,-2 0 144 16,-2-2 160-16,-1 7 16 0,-1 1 16 0,-1 1 0 15,-3 0-64-15,1 5-16 0,0 1 0 0,3 1 0 16,-1 3-80-16,3-4-32 0,4 1 0 0,3-6 0 16,4-1-144-16,3-5 128 0,1-5-128 0,5-2 128 15,3-3-128-15,1-5 160 0,2-3-160 0,5-4 160 16,-1-2-160-16,4-1 192 0,0-3-192 0,2-2 192 16,2-2-192-16,1-1 0 0,0-2-192 0,0-1 192 15,-2-1 0-15,0 2 0 0,0-2 0 0,-1-1 0 16,-1-1 0-16,1 0 0 0,-2-2 0 0,1 1 0 15,-2-4 416-15,2 0 0 0,0-2 0 0,1 1 0 16,-2-1 32-16,1-2 0 0,0-6 0 0,1 3 0 16,0-1-288-16,2 1-160 0,-1-7 192 0,1 0-192 0,-2-1 160 0,-1-3-160 15,-2-2 128-15,0-2-128 0,1-2 160 0,-1-1-160 16,-4 1 192-16,-1-3-192 0,-2 1 0 16,-2-1 0-16,-1 1 0 0,-4-3 0 0,0-2 160 0,-3 2-160 15,-3 5 128-15,-2 2-128 0,4 13 0 0,-3-1 0 16,-2-3 0-16,-1 3 0 0,-2-1 0 0,-1 0 0 15,1 1-144-15,-1 3 144 0,-9-9-240 0,3 4 64 16,2 5 16-16,2 7 0 16,4-1-224-16,1 5-64 0,3-1 0 0,0 3 0 15,1 2-400-15,6 2-96 0,-8-4-16 0,8 4-11344 16,-11-1-2288-16</inkml:trace>
  <inkml:trace contextRef="#ctx0" brushRef="#br0" timeOffset="46800.78">16600 17699 27647 0,'0'0'2448'0,"0"0"-1952"0,0 0-496 0,0 0 0 16,0 0 2432-16,0 0 400 0,0 0 80 0,11 1 16 15,2 0-2368-15,1 0-560 0,0 1 0 0,3 0 0 16,2-2 192-16,1 2 0 0,1 0 0 0,1 1 0 16,1-3-192-16,1 0 0 0,2 0 0 0,-2-3 0 0,-2 1 0 0,-1 2 128 15,1 0-128-15,-1-2 0 0,-4 2 0 0,-3-2 0 16,-2 2 128-16,0 0-128 0,-2 0 0 0,2 0 0 16,-3 0 0-16,-9 0 0 15,10 2-256-15,-10-2-128 0,11 3-16 0,-11-3-16 16,12 4-544-16,-12-4-128 0,9-5 0 0,0 3-9376 15,1-2-1872-15</inkml:trace>
  <inkml:trace contextRef="#ctx0" brushRef="#br0" timeOffset="47327.45">17678 16804 11967 0,'0'0'1072'0,"0"0"-864"0,0 0-208 0,0 0 0 0,0 0 3840 0,0 0 704 16,0 0 160-16,0 0 32 0,0 0-3152 0,0 0-624 16,0 0-128-16,4 15-32 0,-1-1-576 0,1 4-224 15,-2-1 176-15,1 4-176 0,-2 2 0 0,1 2 0 16,-2-1 0-16,0-1-160 0,-3 1 160 0,0-1-160 16,0 1 160-16,-3-2-160 0,-2 0 16 0,1-1 0 15,0-7 0-15,1 2 0 0,-3-3-32 0,-1 0 0 16,3-2 0-16,0-1 0 15,7-10-384-15,0 0-80 0,-4 9 0 0,4-9-16 16,0 0-1648-16,0 0-336 0,0 0-64 0,0 0-16 0</inkml:trace>
  <inkml:trace contextRef="#ctx0" brushRef="#br0" timeOffset="48051.6">17720 16743 12895 0,'0'0'1152'0,"0"0"-928"0,-6-5-224 0,6 5 0 0,-7-3 4080 0,7 3 768 16,0 0 144-16,0 0 48 0,0 0-3616 0,0 0-720 15,0 0-128-15,0 0-48 0,0 0-272 0,0 0-64 16,0 0-16-16,0 0 0 0,0 0 208 0,0 0 64 16,0 0 0-16,0 0 0 0,0 0 160 0,0 0 32 15,0 0 16-15,12 1 0 0,-2-1 112 0,-10 0 32 16,12 0 0-16,0-1 0 0,-2-2-64 0,1 2-16 16,-1 0 0-16,2 0 0 0,-1 1-368 0,4 0-80 15,2-3-16-15,0 3 0 0,-2 3-256 0,2-2 0 16,-1 4 128-16,1-2-128 0,-1 1 0 0,-2 1 0 15,-1 0 0-15,0 2 0 0,-4 0 0 0,-1 1 0 0,0 0-144 0,-8-8 144 16,2 12-240-16,-2-2 48 0,0-10 0 0,-1 12 0 16,-2 0 192-16,-2-2-176 0,-3 1 176 0,-2-1-160 15,-4 0 160-15,-1 0-160 0,-2-4 160 0,0 3-160 16,0-2 32-16,0 2 0 0,2-1 0 0,2 1 0 16,0 1 128-16,1-2 0 0,0-4 0 0,3 0 0 15,0-2 0-15,9-2 0 0,0 0 0 0,0 0 0 16,0 0 0-16,0 0 0 0,0 0 0 0,0 0 0 15,0 0 0-15,0 0-240 0,0 0 64 0,0 0 16 16,0 0-64-16,0 0-16 0,0 0 0 0,0 0 0 16,0 0 240-16,10 6-144 0,-3-6 144 0,1 1-128 15,1-1 128-15,1 1 0 0,2 1 0 0,0 0 0 16,1-1 0-16,0 2-160 0,10 1 160 0,-2 1-208 0,-1 0 208 0,-6 2 0 16,-2-1 0-16,-3 2 0 0,-1 3 0 0,-3-2 0 15,-1 1 0-15,-1 2 0 0,-2 1 0 0,-2 1 0 16,-2 1 0-16,-1-4 0 0,1 1 192 15,-2 1-64-15,0 0 0 0,-2-1-128 0,0 0 304 0,-1-2-48 16,0-1-16-16,-1-1 0 0,-2 1-32 0,-2-2 0 16,0-5 0-16,-1 4 0 0,-3-1 0 0,0 0 0 15,0-2 0-15,-2 1 0 0,-2-3 64 0,0-1 16 16,1 0 0-16,0-1 0 0,-3-1-288 0,0 0 160 16,1-2-160-16,-2 0 128 0,1 0-272 0,1 1-64 15,1-3-16-15,0 2 0 16,1-4-1552-16,2 0-304 0,0 0-64 0,3 1-15024 0</inkml:trace>
  <inkml:trace contextRef="#ctx0" brushRef="#br0" timeOffset="48969.03">26949 17377 13823 0,'0'0'1216'0,"0"0"-960"0,0 0-256 0,3-10 0 16,-1 4 3664-16,-2 6 688 0,0 0 144 0,0 0 32 16,0 0-3200-16,0 0-640 0,0 0-128 0,0 0-32 0,0 0-272 0,0 0-64 15,0 0-16-15,-10 8 0 0,-1 2 208 0,0 3 64 16,-1 3 0-16,-1 2 0 0,-3 2 128 0,-1 0 48 15,-1 3 0-15,-1 1 0 0,-4 5-240 0,0 4-64 16,-2 2 0-16,0 1 0 0,-1 2-96 0,-1 4-32 16,0 1 0-16,-2 4 0 0,2 4 16 0,3 0 0 15,3-6 0-15,4 1 0 0,2-3 96 0,2-4 16 16,2-4 0-16,3-4 0 0,4 2-96 0,2-8-16 16,0-3 0-16,5-1 0 0,0-6-208 0,3-1 144 15,6-4-144-15,1-1 128 0,0-2-128 0,5-7 160 16,6 0-160-16,1-7 160 0,1-2 160 0,1 0 16 15,2-4 16-15,-1-3 0 0,1-2 96 0,-2-2 32 16,1-3 0-16,-2-3 0 0,-12 9-48 0,3-5-16 0,0-3 0 16,1-5 0-16,1-5-128 0,-1-3-32 0,0-5 0 15,0 2 0-15,18-33-128 0,-9 13-128 0,-6 4 144 0,-4 6-144 16,-6 4 128-16,0 1-128 0,-3 4 0 0,-4 5 0 16,-4 0 128-16,-3 7-128 0,0 5 0 0,-2 2 0 15,-3-2 0-15,-1 7 0 0,0 4 0 0,0 2 0 16,0-3-304-16,0 5-48 0,1 5-16 0,0-2 0 31,-1 1-480-31,1-1-112 0,8 7 0 0,-9-4-16 0,0 2-1648 16,1 0-320-16,-1 0-64 0,0 2-12864 0</inkml:trace>
  <inkml:trace contextRef="#ctx0" brushRef="#br0" timeOffset="49222.02">26563 17894 35647 0,'0'0'1584'0,"0"0"320"0,0 0-1520 0,0 0-384 15,0 0 0-15,5 11 0 0,2-1 224 0,2-4-32 16,2 2 0-16,2 0 0 0,1 0-32 0,4 0-16 16,2-2 0-16,1 2 0 0,1-1 48 0,1-2 16 15,3-3 0-15,0 2 0 0,0 2-80 0,-1-3 0 16,-1 1-128-16,-2 0 192 0,0 0-192 0,-2-2 0 15,-4-4 0-15,1 2 0 0,-1 2-192 0,-2-2-64 16,1-3-32-16,-1 0 0 16,2-1-1664-16,-2-3-336 0,0-3-64 0,2-3-7184 0,1-2-1424 15</inkml:trace>
  <inkml:trace contextRef="#ctx0" brushRef="#br0" timeOffset="49703.48">27551 16837 27519 0,'0'0'1216'0,"0"0"256"0,0 0-1168 0,11-4-304 16,-1 3 0-16,-10 1 0 0,11-4 256 0,-1 1 0 15,1 2 0-15,-11 1 0 0,10-2-256 0,-10 2 0 16,0 0 128-16,9-3-128 0,-9 3 272 0,0 0 0 16,0 0 0-16,0 0 0 0,0 0 432 0,0 0 96 15,0 0 16-15,-6-8 0 0,6 8 96 0,-9-7 32 16,-1 5 0-16,1 0 0 0,-1 1-320 0,10 1-64 15,-9 0-16-15,9 0 0 0,-12 4-352 0,3 1-64 16,1-2 0-16,-1 3-128 0,0 1 240 0,0 1-64 16,0-1-16-16,-1 5 0 0,0 1 208 0,0 4 32 15,-1-1 16-15,-1 3 0 0,1 2 16 0,-1-1 0 0,1 3 0 16,2-3 0-16,0 2-144 0,4-1-32 0,1-2 0 16,3 2 0-16,1-3 16 0,5 1 0 0,0-5 0 0,4 0 0 15,2 1 64-15,3-2 16 0,-3-8 0 0,2 1 0 16,2 0-192-16,6 0-32 0,4 1-128 0,6-5 192 31,6 2-1728-31,3-2-336 0,41-4-80 0,-11-2-16288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6:37.67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1514 16837 22511 0,'0'0'992'0,"0"0"224"0,0 0-976 0,0 0-240 16,0 0 0-16,0 0 0 0,0 0 432 0,0 0 32 0,0 0 16 0,0 0 0 15,0 0-192-15,0 0-32 0,0 0-16 0,0 0 0 16,0 0 144-16,0 0 16 0,0 0 16 0,0 0 0 15,0 0-64-15,0 0-16 0,0 0 0 0,0 0 0 16,0 0 320-16,9-4 64 0,-9 4 16 0,0 0 0 16,0 0-80-16,0 0-16 0,0 0 0 0,0 0 0 15,0 0-160-15,8-7-32 0,-8 7-16 0,0 0 0 16,0 0 80-16,5-5 0 0,-5 5 16 0,4-12 0 16,-4 12 112-16,0 0 0 0,4-9 16 0,-4 9 0 15,2-11-144-15,-2 11-48 0,5-11 0 0,-1-1 0 16,-4 12-144-16,7-11-16 0,-2 2-16 0,-5 9 0 15,5-11-64-15,-5 11-16 0,4-12 0 0,-4 12 0 16,4-10-64-16,0 2-16 0,-4 8 0 0,4-13 0 0,-4 13 112 16,3-10 16-16,-2-1 0 0,-1 11 0 0,2-12 32 0,0 2 16 15,-2 10 0-15,1-12 0 0,0 2 112 0,1 2 32 16,-2-1 0-16,0 9 0 0,0-12-64 0,0 3-16 16,-2-3 0-16,2 5 0 0,0-5-96 0,0 1-16 15,0 1 0-15,0 0 0 0,0-1-64 0,2 1 0 16,0-3-16-16,0 0 0 0,-2 1-176 0,0 1 160 15,1 1-160-15,-2 0 160 0,1-1-160 0,0 2 128 16,0-4-128-16,0 3 128 0,0-1-128 0,0 2 0 16,-2-4 144-16,0 3-144 0,-1 0 144 0,0 0-144 15,2-2 192-15,0 0-192 0,0 1 256 0,1 0-64 16,-2 0-16-16,2 1 0 0,0-3 32 0,0 2 16 16,2-1 0-16,-1 0 0 0,-1 0 32 0,2 2 16 0,1-2 0 0,-2 1 0 15,1 0-272-15,0 1 0 0,1-1 128 0,-2 1-128 16,0-1 0-16,1 0 128 0,-1 3-128 0,-1-4 0 15,0 0 128-15,1 2-128 0,-1 0 0 0,0-1 0 16,0 1 128-16,0-2-128 0,0 0 0 0,-1 2 0 16,0-1 192-16,1-3-64 0,1 1 0 0,0-1-128 15,1-1 0-15,0 2 0 0,1-1 0 0,0 1 0 16,-1 0 0-16,2-3 0 0,1 1 0 0,-1-1 0 16,-1 0 0-16,1 1 0 0,0 0 0 0,0 0 0 15,-1 2 0-15,0 0 0 0,0 0 0 0,-1 1 0 16,1 0 0-16,-2 2 0 0,0-2 128 0,1 3-128 15,-1-3 0-15,-1 2 0 0,0-1 128 0,3 1-128 0,1-1 0 16,-2 0 0-16,-1-2 0 0,2 0 0 16,1-1 0-16,1 3 0 0,0-6 0 0,-1 2 0 0,-1 0 0 15,1-1 0-15,1-1 0 0,0 0 0 0,-1 2 0 0,1-2 0 16,1 1 0-16,-1 2 0 0,-3 1 128 0,1 1-128 16,-4 0 0-16,1-1 0 0,0 13 144 0,0-12-144 15,-3-2 0-15,3 1 144 0,3 1-144 0,-3-1 0 16,-2 0 0-16,2 2 0 0,3-1 0 0,-2 0 0 15,1 0 128-15,0-1-128 0,-2 0 0 0,3 0 0 16,1 0 0-16,-2 0 0 0,1-3 0 0,1 5 0 16,1-2 0-16,-1 0 0 0,-4 0 0 0,3 0 0 15,1-2 0-15,-1 4 0 0,-3 0 0 0,2-1 0 16,0 2 0-16,1-1 0 0,-2 1 0 0,-1 0 0 16,-1 1 0-16,2-1 0 0,3 3 0 0,-2-5 0 15,-5 1 128-15,2 4-128 0,1-4 0 0,0 2 0 0,-3-1 0 0,3-1 0 16,0-2 0-16,3 3 0 0,1-1 0 0,-3 1 0 15,-4-2 0-15,3 0 0 0,4 1 128 0,-1 2-128 16,-3-3 0-16,0 1 0 0,1 0 0 0,2-1 0 16,-2 1 0-16,0 1 0 0,1 0 0 0,0-1 0 15,-1 1 0-15,-1 1 0 0,0 9 0 0,0-12 0 16,0 0 0-16,-1 2 0 0,1 10 0 0,0-12 0 16,4 2 0-16,-4-1 0 0,-1-1 0 0,1 12 0 15,2-13 128-15,2 2-128 0,-1 0 0 0,-2-1 128 16,-2 1-128-16,4 0 0 0,0 0 0 0,3-1 128 15,-2 0-128-15,1 0 0 0,0 2 0 0,-2-3 0 16,-3 1 0-16,0 0 0 0,1 1 0 0,0-1 0 16,0 2 0-16,1 0 0 0,-1-3 0 0,2 2 0 15,-2 5 0-15,0 0 0 0,1-3 0 0,-1 0 128 0,2 0-128 0,-1-1 0 16,-1 1 0-16,2 1 0 0,1-5 0 0,-1 0 0 16,-2 0 0-16,1 0 0 0,0 0 0 0,0 0 0 15,0-1 0-15,-1-2 0 0,-1 3 0 0,1 1 0 16,2 3 0-16,0-2 0 0,-2-1 0 0,1 1 0 15,1 2 0-15,1-2 0 0,-1 1 0 0,-1 1 0 16,1-2 0-16,-3 11 0 0,4-10 0 0,-3 0 0 16,-2 1 0-16,1 9 0 0,0-9 0 0,0 9 0 15,-2-13 0-15,2 2 0 0,0 11 0 0,0-11 0 16,0 0 0-16,-1 3 0 0,1 8 160 0,0-11-160 16,-1-1 192-16,-1 1-192 0,2 2 0 0,2 0 0 15,0 0 0-15,-2 1 0 0,-2-3 0 0,0 0 0 16,1 3 0-16,1-3 0 0,0 1 0 0,0 1 0 0,0 0 0 0,0 0 0 15,0 1 0-15,-1 2 0 0,1 6 0 0,-1-9 0 16,1 2 0-16,0 1 0 0,-2-2 0 0,2 8 0 16,0 0 0-16,0-11 0 0,-1 1 0 0,0 2 0 15,1 8 0-15,0 0 0 0,2-10 0 0,-2 2 0 16,0 8 0-16,-1-7 0 0,1 7 0 0,3-11 0 16,-3-1 0-16,1 3 0 0,0 1 0 0,-1 8 0 15,3-9 0-15,1-3 0 0,0 3 0 0,1 0 0 16,0 0 0-16,0 1 0 0,0 0 0 0,1 1 0 15,-1 2 0-15,0-4 0 0,-1 0 128 0,1 1-128 16,2 2 0-16,-7 6 0 0,4-10 0 0,-4 10-192 16,5-7 192-16,-5 7 0 0,5-9 192 0,-5 9-192 15,0 0 0-15,5-11 0 0,2 2 0 0,-2 2-192 0,-1 0 192 0,-4 7 0 16,6-9 0-16,1 1 0 0,-2-1 0 0,-5 9 0 16,7-10 0-16,-1 3 0 0,1 0 0 0,1 1 0 15,-8 6 0-15,6-10 0 0,-6 10 0 0,5-7 0 16,-5 7 0-16,0 0 0 0,7-7 0 0,-7 7 0 15,0 0 0-15,0 0 0 0,5-10 0 0,-5 10 0 16,0 0 0-16,7-9 0 0,-7 9 0 0,0 0 0 16,3-8 0-16,-3 8 0 0,3-9 0 0,0-1 0 15,-3 10 0-15,0 0 0 0,1-11 128 0,0 2-128 16,-1 9 0-16,0 0 0 0,0-11 128 0,2 2-128 16,-2 0 0-16,0 9 0 0,2-7 160 0,-2 7-160 15,0 0 128-15,0 0-128 0,2-11 0 0,-1 2 128 16,-1 9-128-16,1-8 0 0,-1 8 0 0,3-8 0 15,-1 0 128-15,-2 8-128 0,0 0 0 0,4-6 0 0,-1-5 0 0,-1 3 0 16,0 1 0-16,-2 7 0 0,0 0 0 0,4-10 0 16,0 0 0-16,-2 1 0 0,-2 9 0 0,3-9 0 15,-1-3 0-15,1 3 0 0,-2 1 0 0,-1 8 0 16,4-9 0-16,0 2 0 0,-4 7 128 0,5-7-128 16,-1-3 0-16,-1 1 0 0,-1 1 0 0,-2 8 0 15,4-7 0-15,-4 7 0 0,6-9 0 0,-1 2 0 16,-5 7 0-16,4-8 0 0,-4 8 0 0,4-8 0 15,-4 8 0-15,4-6 0 0,-4 6 0 0,0 0 0 16,2-8 0-16,-2 8 0 0,0 0 0 0,0 0 0 16,3-12 0-16,-3 12 0 0,2-10 0 0,-2 10 0 15,3-11 0-15,-3 11 0 0,3-10 0 0,-3 10 0 0,3-10 0 0,-3 10 0 16,3-12 0-16,0 4 0 0,-3 8 0 0,4-10 0 16,-4 10 0-16,0 0 0 0,2-11 0 0,-2 11 0 15,0 0 0-15,4-10 0 0,-4 10 0 0,0 0 0 16,3-12 0-16,-3 12 0 0,1-10 0 0,-1 10 0 15,4-11 0-15,-4 11 0 0,0-9 0 0,0 9 0 16,3-10 0-16,-3 10 0 0,0 0 0 0,0-10 0 16,0 10 0-16,1-11 0 0,-1 11 0 0,0 0 0 15,0-9 0-15,0 9 0 0,-1-12 0 0,1 12 0 16,-3-9 0-16,3 9 0 0,-4-11 0 0,4 11 0 16,-3-8 128-16,3 8-128 0,-3-11 0 0,3 11 0 15,-4-11 0-15,0 2 0 0,1 3 0 0,3 6 0 16,0 0 0-16,-5-9 0 0,0 1 0 0,2 1 0 15,3 7 128-15,-4-6-128 0,-1-1 0 0,5 7 0 0,-4-8 0 0,0 2 0 16,0-1 0-16,0 1 0 0,4 6 0 0,-5-8 128 16,0 0-128-16,1 3 0 15,0-2 0-15,-1 1 0 0,0-1 0 0,1 0 0 0,0 0 0 0,0 1 0 16,1-1 0-16,1 0 0 0,-2 0 0 0,1-1 0 16,-1-1 0-16,4 9 0 0,-4-7 0 0,4 7 0 15,-4-8 0-15,2-1 0 0,2 9 0 0,-4-9 0 16,0 1 0-16,1 2 0 0,3 6 0 0,-2-7 0 15,-2 1 0-15,4 6 0 0,-4-9 0 0,1-1 0 16,3 10 0-16,-2-9 0 0,-2 3 0 0,4 6 0 16,-3-11 0-16,1 5 0 0,-2-1 0 0,1-2 0 15,0 1 0-15,3 8 0 0,-3-7 0 0,-1-1 0 16,-2 0 0-16,6 8 0 0,-5-9 0 0,0-2 0 0,0 2 0 0,1 1 0 16,4 8 0-16,-4-9 0 0,4 9 0 0,-4-10 0 15,0 2 0-15,4 8 0 0,-4-10 0 0,0 2 0 16,4 8 0-16,-2-13 0 0,2 13 0 0,-2-12 0 15,-1 3 0-15,3 9 0 0,-3-12 0 0,3 12 0 16,-3-12 0-16,1 2 0 0,2 10 0 0,-4-12 0 16,0 3 0-16,4 9 0 0,-4-12 0 0,1 3 0 15,1-1 0-15,2 10 0 0,-4-11 0 0,1 1 0 16,1 0 0-16,-1 2 0 0,0-3 0 0,2 2 128 16,1-1-128-16,-1-1 128 0,-3 2-128 0,0 0 0 15,0 1 0-15,1-1 0 0,2 3 0 0,0-2 0 16,0-1 0-16,1 0-176 0,0 1 176 0,0 1 0 15,0 7 0-15,-3-9 0 0,3 9 0 0,1-9 0 0,-1 0 0 0,0 1 0 16,-1 0 0-16,1-1 0 0,-1 0 0 0,1 0 0 16,0 1 0-16,0 8 0 0,2-10 0 0,-2 0 0 15,-1 1 0-15,1 0 0 0,0-1 0 0,0 1 0 16,0 9 0-16,1-11 0 0,2 2 0 0,-3 9 0 16,1-12 0-16,-1 2 0 0,0 10 0 0,3-12 0 15,1 2 0-15,0 1 0 0,-4 9 0 0,3-11 0 16,1-1 0-16,-1 2 0 0,0 1 0 0,1 0 0 15,3 0 0-15,-7 9 0 0,6-12 0 0,-3 3 0 16,1 0 0-16,0 0 0 0,0-1 0 0,-4 10 0 16,5-11 0-16,1 0 0 0,0 2 0 0,-1-1 0 15,-1 1 0-15,1-1 0 0,1-1 0 0,0 0 0 16,2 0 0-16,-1 0 0 0,-2-2 0 0,1 0 0 16,1 0 0-16,1-1 0 0,-1-2 0 0,1 3 0 0,0 0 0 0,1 0 0 15,0-1 0-15,0-3 0 0,-1 1 0 0,0-1 0 16,0 0 0-16,0 0 0 0,0 3 0 0,-1-1 0 15,4 0 0-15,-3 0 0 0,-3 1 0 0,1 0 0 16,2 1 0-16,0 1 0 0,-1-2 0 0,0 1 0 16,4-2 0-16,-3 1 0 0,-2 1 0 0,3 0 0 15,2-3 0-15,0 1 0 0,2-1 0 0,-2-1 0 16,-2-1 0-16,1-1 0 0,4 1 0 0,-1 0 0 16,-2-2 0-16,2 2 0 0,0-3 0 0,0 4 0 15,-1 2 0-15,0-4 0 0,0-4 0 0,1 0 0 16,0 0 0-16,0-3 0 0,0-1 0 0,0 2 0 15,1 0 0-15,-1 1 0 0,0-1 0 0,-1-3 0 16,0 2 0-16,1 0 0 0,-2-1 0 0,2-2 0 0,1-1 0 0,0 0 0 16,0 0 0-16,2 0 0 0,-1-1 0 0,2 0 0 15,0 1 0-15,0-4 0 0,0 1 0 0,2 2 0 16,-1 1 0-16,0-1 0 0,-1 1 0 0,1-3 0 16,0 2 0-16,1-2 0 0,-2 1 0 0,0-2 0 15,0-1 0-15,0 2 0 0,1 2 0 0,0-1 0 16,0-2 0-16,1 1 0 0,1-3 0 0,0 1 0 15,-2 0 0-15,-1 0 0 0,0-2 0 0,0 1 0 16,0-2 0-16,-1 0 0 0,-2-4 0 0,0 3 0 16,-1 3 0-16,0-1 0 0,2-3 0 0,-2 3 0 15,-1 1 0-15,-1 2 0 0,0 1 0 0,0 2 0 16,2-1 0-16,2-1 0 0,-1 0 0 0,3-2 0 16,1-3 0-16,1 2 0 0,-2-3 0 0,1 2 0 0,0 5 0 0,3-2 0 15,2-1 0-15,2-1 0 0,-1 0 0 16,-1 3 0-16,-1 1 0 0,-1 2 0 0,-1 1 0 0,-2 4 0 15,0-2 0-15,-1 1-128 0,-1 1 128 0,-1 1 0 16,0 1 0-16,-1 0-128 0,-1-2-224 0,0 4-32 16,-1 1-16-16,-2 2 0 15,-1-1-912-15,-1 2-176 0,-1 2-48 0,-1 4 0 16,-1 0-1744-16,-1-1-368 0,-1 2-64 0</inkml:trace>
  <inkml:trace contextRef="#ctx0" brushRef="#br0" timeOffset="3870.05">9121 17057 1839 0,'0'0'160'16,"0"0"-160"-16,0 0 0 0,0 0 0 15,0 0 2960-15,8-6 560 0,-8 6 128 0,6-7 0 16,-6 7-3056-16,0 0-592 0,0 0-160 0,7-6-16 15,-7 6-96-15,0 0-32 0,5-7 0 0,-5 7 0 16,0 0 1264-16,5-6 240 0,-5 6 48 0,4-8 16 0,-4 8 528 0,3-9 128 16,-3 9 0-16,0 0 16 0,4-8-784 0,-4 8-176 15,2-9-16-15,1 0-16 0,-1 1-128 0,1-1-32 16,0 1 0-16,-1 0 0 0,1 0-240 0,1-1-48 16,0 1-16-16,0-4 0 0,-1 1 32 0,1-2 0 15,-1 2 0-15,0 1 0 0,-1-3 128 0,2 1 16 16,0 2 16-16,0-1 0 0,-3-2 128 0,3 1 32 15,-3 1 0-15,2-1 0 0,1 0-368 0,0-1-64 16,1 0-16-16,0-3 0 0,2 2-240 0,-1 1-144 16,2-4 160-16,-1 0-160 0,0-2 144 0,1-1-144 15,-1 1 128-15,2-2-128 0,1-2 128 0,-1 1-128 16,-2 0 128-16,0 1-128 0,0-1 320 0,1 1-32 16,-1 3 0-16,-1-2 0 0,1 1 80 0,1-1 16 0,-1 2 0 0,0-1 0 15,-2-1-48-15,0 0 0 0,1 0 0 0,0 0 0 16,1 2-32-16,-2-2-16 0,0-1 0 0,0 1 0 15,2 0-32-15,-1-2-16 0,-1 1 0 0,2-3 0 16,1 1-16-16,-2 0 0 0,0 0 0 0,0 0 0 16,1-4-96-16,-1 0-128 0,1 1 176 0,0 0-176 15,3-1 128-15,-1 1-128 0,1-3 0 0,1 3 0 16,-1 1 128-16,-1 2-128 0,-1-1 0 0,0 2 0 16,0 1 208-16,-1 2-64 0,0-1-16 0,-2-1 0 15,0 3-128-15,2 1 128 0,-2 0-128 0,0-2 128 16,1 2-128-16,-3-3 128 0,1 3-128 0,0-4 128 15,3-1-128-15,-1 3 0 0,1-1 0 0,-1-1 128 0,0 2-128 0,0-5 0 16,1-1 0-16,0 3 0 0,3 1 0 0,-1 3 0 16,-3-5 0-16,2 3 128 0,0-2-128 0,1 1 0 15,-3 2 0-15,2 2 0 0,-1-3 0 0,-1 3 0 16,1-2 0-16,-2 2 0 0,-2 0 0 0,1 0 0 16,1 1 0-16,0-1 0 0,-2 1 0 0,-1 1 0 15,1-2 128-15,1 3-128 0,0-3 0 0,-2-2 0 16,2 2 0-16,1 0 0 0,1 2 0 0,-1 0 0 15,-3 1 0-15,2 0 0 0,2-3 0 0,-1-1 0 16,0-1 128-16,0 1-128 0,2 1 0 0,-2 1 160 16,0-2-160-16,-1 3 160 0,0 2-32 0,1 0 0 15,0-1 0-15,-1 1 0 0,2 2-128 0,-3-1 160 16,0 0-160-16,1 2 160 0,0-2-160 0,-2 0 0 16,0 1 144-16,0-1-144 0,0 1 0 0,0-2 144 0,1-1-144 15,-1 1 0-15,0 0 128 0,-1-1-128 0,-1 2 0 0,1-1 0 16,1-1 0-16,-2 0 0 0,0 3 0 0,1-1 0 15,0 0 0-15,1 2 0 0,-2-3 0 0,0 2 0 16,1 5 0-16,-1 6 0 0,0-9 0 0,0-2 0 16,-1-2 144-16,1 3-144 0,2-3 0 0,0 1 144 15,-2 0-144-15,0 1 0 0,-2 0 144 0,2 1-144 16,2-1 0-16,-2 11 144 0,1-11-144 0,-1-2 0 16,0 1 144-16,0 1-144 0,0 11 0 0,0-13 144 15,4 2-144-15,-3 0 0 0,-1-1 0 0,1 2 0 16,1 1 0-16,0 0 0 0,1-3 0 0,-3 12 0 15,2-12 0-15,1 2 0 0,-2 1 128 0,1 0-128 16,-2-2 0-16,1 2 0 0,2 1 0 0,-3-2 0 0,0-1 0 0,0 2 0 16,-2-2 0-16,2-1 0 0,0 1 0 0,-1 2 192 15,-3-2-192-15,1 1 192 0,1 1-192 0,1 0 160 16,-2 0-160-16,0 1 160 0,1 0-160 0,0-1 0 16,1-4 0-16,1 3-176 0,1 1 176 0,1 0 0 15,-2 1 0-15,0-3 128 0,2 2-128 0,1-1 0 16,0 1 0-16,-2-1 0 0,-2-1 0 0,1-1 0 15,1 0 0-15,-1-1 0 0,-1 0 0 0,-1 0 128 16,1 4-128-16,0-1 0 0,-1-1 0 0,0-1 0 16,2 12 0-16,-3-11 128 0,1 0-128 0,-1 2 0 15,0-3 0-15,1 3 0 0,2 9 0 0,-4-9 0 16,0-4 0-16,0 1 0 0,-3 2 0 0,1 0 0 16,-1-1 0-16,1 1 0 0,1-1 0 0,2 2 128 0,-2-3-128 15,-2 3 0-15,1 0 0 0,1-3 0 0,1 1 0 16,-2 0 128-16,1 2-128 0,0-4 0 0,0 1 0 0,-2 1 128 15,2-1-128-15,0 0 0 0,1-1 0 0,0 1 0 16,0 1 0-16,0-1 0 0,-1-2 0 0,0 2 0 16,0 0 0-16,-1 2 0 0,1 1 0 0,0-3 0 15,1 1 0-15,0 1 0 0,0-3 0 0,0 0 0 16,0 0 0-16,0 0 0 0,1 0 0 0,-1 1 0 16,0-1 0-16,0 3 0 0,0-1 0 0,0 2 0 15,-1-4 0-15,0 1 0 0,-1 0 0 0,2 1 0 16,-1-1 0-16,1 2 0 0,0-2 0 0,1 1 0 15,-3 1 0-15,1-2 0 0,1-1 0 0,2 0 0 16,-1 1 0-16,2-2 0 0,-1 1 0 0,2 0 0 0,2 0 0 16,-1 0 0-16,0 0 0 0,2-3 0 0,1 2 0 0,1-3 0 15,0 0 0-15,0 1 128 0,-1 1-128 0,0 0 0 16,1 2 0-16,1-1 0 0,-1 2 0 0,0-1 0 16,0-2 0-16,-2 0 0 0,0 2 0 0,-1-1 0 15,1-2 0-15,-1 2 0 0,0 0 0 0,0-1 0 16,0 1 0-16,-1 1 0 0,1 0 0 0,0-3 128 15,-2 2-128-15,2-4 0 0,4-1 0 0,-2 2 0 16,-2-1 0-16,3 0 128 0,2 0-128 0,-2-2 0 16,-1 1 0-16,1-2 0 0,2 0 0 0,-2 1 128 15,0-2-128-15,0 1 128 0,-1 0-128 0,0 3 128 16,0 0-128-16,0 2 128 0,0-1-128 0,0 0 128 16,0-2-128-16,0-1 128 0,-2-1-128 0,1 0 0 15,-1 3 0-15,2-1 128 0,3-2-128 0,-2 0 0 0,-2 0 0 16,2 0 0-16,1-2 0 0,1-1 144 0,0 0-144 15,0-3 0-15,2 1 144 0,1-1-144 0,-3 0 0 0,1-2 144 16,1 2-144-16,2 1 0 0,-1-1 144 0,1 0-144 16,-1-2 144-16,0 1-144 0,2 0 192 0,-1 1-192 15,-4 1 160-15,3 0-160 0,0 1 128 0,-1 2-128 16,0-1 0-16,0-1 128 0,-1-2-128 0,0 1 0 16,0-2 0-16,0 0 0 0,-2-3 128 0,2-2-128 15,0 3 0-15,1-4 0 0,0-1 0 0,2 1 0 16,-1-3 0-16,0 4 0 0,1 1 0 0,1 1 0 15,-1 0 0-15,2-2 0 0,0-1 0 0,0-1 0 16,0-2 0-16,3 0 0 0,0-1 0 0,-2 3 0 0,-2 1 0 16,-2-3 0-16,1 1 0 0,-1-1 0 15,3 1 0-15,-1 1 0 0,-2 1 128 0,-1 0-128 0,-2 1 0 16,-1-1 0-16,0-4 0 0,0 5 0 0,1-1 0 0,1 0 0 16,-1-1 0-16,2 1 0 0,1-3 0 0,-1 2 0 15,1-2 0-15,1 1 0 0,-1-1 0 0,2 1 0 16,1-1 0-16,-1 1 0 0,-1 2 0 0,1-2 0 15,0-2 0-15,-1 1 0 0,0 1 0 0,-1-1 0 16,2-2 0-16,-2 1 0 0,1 2 0 0,-2 2 0 16,-1-3 0-16,0 3 0 0,1 5 0 0,0 0 0 15,1 0 0-15,0 0 0 0,-4-1 0 0,3-1 0 16,0 0 0-16,2-2 0 0,-2-3 0 0,0 3 0 16,3 3 0-16,-2 0 0 0,1 0 0 0,-2-2 0 15,-2 4 0-15,3 0 0 0,0 0 0 0,0 5 0 0,0-3 0 16,-1 4 0-16,1 1 0 0,1 0 0 0,-2-3 0 0,-1 2 0 15,-3-1 0-15,1 1 0 0,2 1 0 0,1 1 0 16,0 1 0-16,-2 0 0 0,-2 4 0 0,2-4 0 16,-1 0 0-16,-1 3 0 0,-1 3 0 0,3 0 0 15,2-4 0-15,0 2 0 0,-1-2 0 0,0 0 0 16,-1 1 0-16,0 2 0 0,-2 1 0 0,0 1 0 16,1 0 0-16,-2 3 0 0,-2 1 0 0,-2 8 0 15,4-12 0-15,1 2 0 0,1 1 0 0,-3 1 0 16,-3 8-128-16,0 0 128 0,4-10 0 0,-4 10 0 15,6-9 0-15,-6 9 0 0,3-11 0 0,-3 11 0 16,6-9-128-16,-6 9 128 0,9-9 0 0,-9 9 0 16,8-7 0-16,-8 7 0 0,0 0 0 0,6-7 0 0,-6 7 0 15,7-7 0-15,-7 7 0 0,0 0 0 0,0 0-128 16,0 0 128-16,0 0 0 0,0 0 0 0,0 0 0 0,0 0 0 16,0 0 0-16,0 0 0 0,0 0-160 0,0 0 160 15,0 0 0-15,0 0-144 0,0 0 144 0,0 0 0 16,0 0 0-16,-8 9 0 0,-1-1 0 0,-2-2 0 15,1 0 0-15,-1-2-128 0,0-2 128 0,-1 2 0 16,2-1 0-16,-5 1 0 0,-2 0 0 0,-2-2 0 16,-5 2 0-16,3-3 0 0,0 1 0 0,1 2 0 15,-5-3 0-15,-1 1 0 0,-4 0 0 0,0 0 0 16,-1 1 0-16,-2 1 0 0,-1 0 0 0,-4 1 0 16,-5-2 0-16,-4 2 0 0,-5 0 0 0,0 0 0 15,0 1 0-15,0-1 0 0,0-1 0 0,-1 0 0 16,3-2 0-16,-3 2 0 0,-1 0 0 0,-4 0-128 15,-3 1 128-15,0-4-128 0,-1-1 128 0,1 0 0 0,1 0-144 0,-1-1 144 16,-3 2 0-16,-2-1-144 0,-4 0 144 0,-3-1 0 16,0 1 0-16,0-2-128 0,3-1 128 0,-3 3 0 15,-3 0 0-15,-1 1 0 0,-2 1 0 0,-2-2 0 16,2-4 0-16,-1 4 0 0,2 0 0 0,-3 0 0 16,-4 0 0-16,2 1-128 0,-1 0 128 0,5-1 0 15,3 0 0-15,-5 0 0 0,-6 2-128 0,0-2 128 16,2 0 0-16,2 0 0 0,-1-2 0 0,2 1 0 15,1 0 0-15,-2-2 0 0,-2-1 0 0,2 1 0 16,-1 1 0-16,1 1 0 0,-1 1 0 0,-1-4 0 16,-3 0 0-16,2 1 0 0,2 2 0 0,2 0 0 0,1-2 0 15,-1 0 0-15,-2-1 0 0,-1 3 0 0,-1-2 0 16,4 0 0-16,2-3 0 0,-1 2 0 0,-5 1 0 0,0-1 0 16,0 0 0-16,7 1 0 0,6 0 0 0,-6 1 0 15,-4 1 0-15,-1 1 0 0,1 0 0 0,3 0 0 16,5 1 0-16,3-1 0 0,0 0 0 0,1 2-128 15,-5 1 128-15,2 0 0 0,1 1 0 0,5 0 0 16,7 2-128-16,1 1 128 0,-1-1-224 0,1 1 16 16,0 2 0-16,1-1 0 15,3-2-1552-15,2 2-304 0,5 2-64 0,2 3-12544 16,4 2-2512-16</inkml:trace>
  <inkml:trace contextRef="#ctx0" brushRef="#br0" timeOffset="4856.37">1490 16742 39279 0,'-19'-7'1728'0,"9"3"384"0,3 2-1696 0,-1-1-416 0,0 0 0 0,8 3 0 15,0 0 0-15,0 0 0 0,-5-6-224 0,5 6 80 16,0 0-32-16,1-9 0 0,-1 9 0 0,5-7 0 16,-5 7 176-16,9-6 0 0,2 0 0 0,2 4 0 15,0 1 0-15,4-2 0 0,1 3 128 0,3 3-128 16,2-3 224-16,5 2-32 0,3 2 0 0,6-1 0 16,4 2-64-16,5 0 0 0,1 0-128 0,5 2 192 0,5 1-192 15,-1 2 0-15,-2-3 128 0,2 2-128 0,4 1 0 0,6 1 0 16,6 2 0-16,5-4 0 0,5 1 320 0,-1 1 32 15,-1-4 0-15,4 3 0 0,6-3 128 0,7 1 32 16,4-3 0-16,4 1 0 0,-1-1-192 0,9-3-16 16,10 2-16-16,-2-1 0 0,-2-3-128 0,6 1-32 15,7 1 0-15,-1 0 0 0,-3 2 64 0,6-1 0 16,7 1 0-16,-1 2 0 0,-5 1 0 0,7-2 0 16,4 3 0-16,-2 0 0 0,-7-3-192 0,4 3 192 15,5 1-192-15,2-4 192 0,1-5 0 0,-2 1 16 16,-2 3 0-16,-2-1 0 0,-2-5-64 0,1 2-16 15,0 3 0-15,-1-3 0 0,-1-3 128 0,-5 3 0 0,-3 3 16 16,0-3 0-16,0-1 48 0,-2 2 0 0,-5 3 0 0,-4-1 0 16,-5-3-176-16,0 2-16 0,1 5-128 0,-7-5 192 15,-10 2-192-15,1-1 0 0,-1-3 0 0,-2 1 0 16,0 2 0-16,-10-1 128 0,-8-2-128 0,-2-1 0 16,0-3 0-16,-1 0 0 0,-3-1 128 0,-2 4-128 15,-5-2 0-15,-7-1 0 0,-6-2 0 0,-1-3 0 16,-3-1 0-16,0 5 0 0,-2-1 0 0,-4 0 0 15,-4 1 0-15,-5 1-208 0,-3 2 16 0,-2-2 0 16,-4 0-496-16,-5 1-80 16,-5 2-32-16,-3 1 0 0,-3 1-2080 15,-10-1-432-15,6 5-80 0</inkml:trace>
  <inkml:trace contextRef="#ctx0" brushRef="#br0" timeOffset="5707.75">2349 12746 29423 0,'0'0'1296'0,"0"0"288"0,-8 5-1264 0,8-5-320 15,0 0 0-15,0 0 0 0,-3 9 320 0,3-9 0 16,0 0 0-16,0 0-9232 16,0 0-1840-16</inkml:trace>
  <inkml:trace contextRef="#ctx0" brushRef="#br0" timeOffset="5864.53">2662 12820 30527 0,'0'0'1344'0,"12"-1"288"0,-2-1-1312 0,3 2-320 16,2-2 0-16,-1 2 0 0,0 2 544 0,3 1 32 0,2 1 16 0,1-3 0 31,4 1-1920-31,1-2-384 0</inkml:trace>
  <inkml:trace contextRef="#ctx0" brushRef="#br0" timeOffset="6037.04">3807 12963 25791 0,'0'0'2304'0,"9"-7"-1856"0,3 1-448 0,3 4 0 16,5 0 2592-16,5 2 416 0,3 2 96 0,4-1 16 15,0 2-4464-15,1 1-880 0,-1 0-176 0,1 2-11616 16</inkml:trace>
  <inkml:trace contextRef="#ctx0" brushRef="#br0" timeOffset="6234.42">5066 13051 14735 0,'0'0'1312'0,"0"0"-1056"15,13 5-256-15,0-4 0 0,2 2 5888 0,2 0 1136 16,1-1 208-16,0 1 64 0,0-3-5344 0,2 0-1056 16,1-2-224-16,0 0-32 15,-2 1-1536-15,2-1-288 0,0 1-64 0,0-3-16720 0</inkml:trace>
  <inkml:trace contextRef="#ctx0" brushRef="#br0" timeOffset="6591.99">2630 12798 40543 0,'-26'-21'1792'0,"9"12"384"0,-3-3-1744 0,6 3-432 15,3 1 0-15,3 2 0 0,3-1 2032 0,5 7 320 16,-1-6 64-16,1 6 16 16,10-4-3888-16,2 1-768 0,1 1-144 0,3 0-17136 0</inkml:trace>
  <inkml:trace contextRef="#ctx0" brushRef="#br0" timeOffset="6931.78">3040 12860 27647 0,'0'0'2448'0,"0"0"-1952"0,13 0-496 0,4 2 0 16,3 2 4272-16,2-2 752 0,0 0 160 0,3 0 16 16,1 1-4144-16,1-1-832 0,1 1-224 0,2 1 0 31,1 2-1040-31,2 1-288 0,1-1-48 0,-1 0-16 16,1 2-1472-16,0 2-288 0,0-4-64 0,-3 4-16 0,-3-3-1344 0,-1 1-272 0,-1-1-48 0,-1-1-16 15,-3-1 2528-15,2 2 496 0,-1-4 96 0,2 1 32 16,-2-3 3232-16,2-1 656 0,1-3 128 0,3 1 32 0,2-4 1136 15,0 2 224-15,-2-2 64 0,2-1 0 0,2 0-1760 0,-2 1-352 16,-2 2-64-16,0 2 0 0,-2-1-176 0,0 2-16 16,-2 1-16-16,-1 1 0 0,-4 2-656 0,1 1-128 15,0 0-32-15,0 0 0 0,-1 0-512 0,0 1 0 16,0 1 0-16,0 1 0 16,-3-1-304-16,2 1-112 0,3-2-32 0,0 0 0 15,-1 0-32-15,3-3-16 0,1 0 0 0,-2 1 0 16,0-3-96-16,1 0-32 0,1 0 0 15,-1-4-9680-15,1-1-1952 0</inkml:trace>
  <inkml:trace contextRef="#ctx0" brushRef="#br0" timeOffset="7051.38">4905 12949 4607 0,'0'0'400'0,"13"1"-400"15,2 1 0-15,0 0 0 0,-4 1 5840 0,4 0 1088 16,2 0 224-16,-2-1 32 0,-3 0-4864 0,0 1-976 16,-1 1-192-16,3-2-32 0,-1 0-304 0,0-1-64 0,0-1-16 15,2 1 0-15,4 2-224 0,0-3-32 16,2-3-16-16,1 2 0 15,4 0-2432-15,0-3-480 0</inkml:trace>
  <inkml:trace contextRef="#ctx0" brushRef="#br0" timeOffset="7195.9">5818 13059 35935 0,'0'0'1600'0,"11"-7"320"0,1 2-1536 0,3 1-384 0,4 1 0 0,3-1 0 16,2 2 2608-16,5-2 448 0,4 1 80 0,1 1 32 15,0-1-5904-15,1 1-1168 0,16-5-256 0,-8-3-32 0</inkml:trace>
  <inkml:trace contextRef="#ctx0" brushRef="#br0" timeOffset="7306.53">6654 13089 27647 0,'21'-6'2448'0,"-8"4"-1952"15,0 0-496-15,4-1 0 0,3 0 3808 0,3 3 672 16,2 0 128-16,1 0 16 15,0 3-5904-15,0 0-1200 0,-1 1-224 0</inkml:trace>
  <inkml:trace contextRef="#ctx0" brushRef="#br0" timeOffset="7429.13">7249 13192 31327 0,'21'-8'1392'0,"-8"3"272"0,-2-1-1328 0,4 1-336 15,0 3 0-15,4-2 0 0,0 1 3328 0,1 3 576 0,-1-3 128 0,-1 3 32 31,-2-1-5920-31,0 1-1168 0</inkml:trace>
  <inkml:trace contextRef="#ctx0" brushRef="#br0" timeOffset="7562.68">8075 13291 34095 0,'0'0'3024'0,"9"-3"-2416"0,2-1-480 0,3 3-128 16,6 0 2880-16,3 1 544 0,3-4 112 0,2 1 32 15,-2 0-6352-15,2 0-1264 0</inkml:trace>
  <inkml:trace contextRef="#ctx0" brushRef="#br0" timeOffset="7699.23">8904 13272 47167 0,'0'0'2096'0,"0"0"416"0,10-3-2000 16,1-4-512-16,4-2 0 0,3 2 0 0,1 3 752 0,2 2 48 15,0 1 16-15,3-3 0 16,0 2-2864-16,4 1-560 0,0 0-112 0</inkml:trace>
  <inkml:trace contextRef="#ctx0" brushRef="#br0" timeOffset="7801.88">9640 13319 33167 0,'0'0'2944'0,"0"0"-2352"0,13-4-464 0,0 2-128 15,1-2 3456-15,-1 1 656 0,1 2 144 0,0 0 32 16,-3-2-3680-16,-2 1-608 0,-9 2-368 0</inkml:trace>
  <inkml:trace contextRef="#ctx0" brushRef="#br0" timeOffset="17283.47">11316 11898 7999 0,'0'0'352'0,"0"0"80"0,0 0-432 0,0 0 0 15,0 0 0-15,0 0 0 0,0 0 1552 0,0 0 240 16,0 0 32-16,0 0 16 0,-6-4-432 0,6 4-96 15,0 0-16-15,0 0 0 0,0 0-288 0,0 0-64 16,-9-2-16-16,9 2 0 0,0 0-32 0,0 0 0 16,-8-3 0-16,8 3 0 0,0 0-272 0,0 0-64 15,0 0-16-15,0 0 0 0,0 0-208 0,0 0-32 16,0 0-16-16,0 0 0 0,0 0-48 0,0 0-16 16,0 0 0-16,0 0 0 0,0 0 32 0,0 0 16 0,0 0 0 0,0 0 0 15,0 0 64-15,0 0 16 16,0 0 0-16,6-6 0 0,-6 6 112 0,0 0 32 0,7-7 0 0,-7 7 0 15,8-5-64-15,-8 5-16 0,7-4 0 0,-7 4 0 16,0 0-160-16,0 0-16 0,11-4-16 0,-11 4 0 16,12-2-224-16,-2-1 128 15,-10 3-128-15,13-3 0 0,0-1 128 0,-2 2-128 0,-11 2 0 0,11-5 144 16,2 1-144-16,-1 0 0 0,-12 4 144 0,12-5-144 16,0 1 128-16,-2 0-128 0,-10 4 160 0,9-6-160 15,2 0 256-15,-2 1-32 0,-9 5-16 0,11-3 0 16,1 1 32-16,0-1 0 0,-2 2 0 0,-10 1 0 15,11-4-80-15,-11 4-16 0,11-2 0 0,1 1 0 16,-1 1-144-16,-1 0 0 0,-10 0 144 0,14-3-144 0,-1 1 0 0,-1 1 0 16,0-1 0-16,0 0 128 0,-1-1-128 0,0 0 0 15,-11 3 128-15,13-2-128 0,-1-2 160 16,-2 3-32-16,0-3-128 0,-10 4 192 0,11-3 16 0,-2-2 0 16,-9 5 0-16,12-4 0 0,-3 1-208 0,-9 3 0 15,10-5 128-15,-10 5-128 0,11-2 144 0,-1-1-16 16,-1 0 0-16,-9 3 0 0,0 0 0 0,13-2 0 15,-1-2 0-15,-12 4 0 0,12-3 0 0,-2 1-128 16,1-4 192-16,-1 2-64 0,-1 1-128 0,0-1 128 16,0 0-128-16,2 0 128 0,-1 0-128 0,-1 0 0 15,-9 4 0-15,12-4 128 0,0-2-128 0,-2 0 0 16,-1 2 0-16,1 1 0 0,-10 3 0 0,11-6 0 16,-11 6 128-16,15-4-128 0,-1-1 128 0,-2 3-128 15,-12 2 192-15,11 0-64 0,-11 0-128 0,13-7 0 0,-1 2 0 0,0 4 0 16,-12 1 0-16,12-4 0 15,-1 1 0-15,1 3 0 0,0-3 0 0,0 2 0 0,-2-1 0 0,0-1 0 16,2 0 0-16,-1 2 0 0,-1 1 144 0,0-1-144 16,1-2 0-16,-11 3 0 0,12-3 0 0,-2 1 128 15,-2-3-128-15,0-1 0 0,-8 6 0 0,10-3 0 16,1-1 0-16,-11 4 144 0,11-3-144 0,0 0 160 16,-11 3-32-16,10-6 0 0,-1-1 0 0,0 3 0 15,-1 1-128-15,-8 3 128 0,11-4-128 0,-2 1 128 16,-1-2-128-16,-8 5 160 0,6-1-160 0,1 1 160 15,0-4-160-15,3 1 160 0,-4 0-160 0,2-1 160 16,0 1-160-16,0 0 128 0,5-4-128 0,-2 4 128 16,1-3-128-16,-1 2 0 0,-2 0 0 0,0 1 0 15,-9 3 0-15,12-4 0 0,-1 0 128 0,-2 0-128 0,-9 4 0 16,12-4 0-16,1 1 0 0,-2 2 128 0,-11 1-128 0,10-6 0 16,-1 0 0-16,0 2 0 0,-9 4 0 0,12-4 0 15,0 1 0-15,-1 0 0 0,1-1 0 0,-1 1 0 16,-11 3 0-16,11-3 0 0,1-1 0 0,-1 1 0 15,-11 3 0-15,11-4 0 0,1 1 0 0,-2 1 0 16,1-1 0-16,-2 1 0 0,-9 2 0 0,13-4 0 16,-4 0 0-16,-9 4 0 0,13-3 0 0,-2 1 0 15,-11 2 0-15,11-3 0 0,0-2 0 0,-2 1 0 16,-9 4 128-16,12-4-128 0,-3-1 0 0,0 1 0 16,-1 1 0-16,-8 3 0 0,11-4 0 0,0 0 128 15,-2 1-128-15,0-1 0 0,0 1 0 0,0-2 0 16,0 1 0-16,2 0 0 0,-1-1 0 0,-1 1 0 0,-9 4 128 0,12-7-128 15,0 1 0-15,0 1 0 0,-2 2 0 16,-1-4 0-16,0 1 0 0,0 1 0 0,1-2 0 0,-1 2 0 16,-9 5 0-16,13-7 0 0,0 1 0 0,-1 1 0 15,-2-3 0-15,0 1 0 0,0 1 128 0,1 2-128 16,2 0 0-16,-1 1 0 0,-3-2 0 0,0 1 0 16,0 0 0-16,2 1 0 0,-1-1 0 0,1-2 0 15,-2 2 0-15,1-1 0 0,1 1 0 0,-1 0 0 16,1 1 0-16,-1-1 0 0,2 0 0 0,-2 0 0 15,-2 0 0-15,1 0 0 0,0-1 0 0,-1-2 0 16,-8 7 0-16,12-6 0 0,0-1 144 0,-2 2-144 16,-1 1 0-16,0 0 0 0,0-1 0 0,-1 0 128 15,0 0-128-15,-8 5 0 0,10-6 0 0,1 1 0 16,-2 0 0-16,-1 0 0 0,-8 5 0 0,12-6 0 0,-2 0 0 0,-1 2 128 16,0 1-128-16,0-2 0 0,0 0 0 0,1 0 0 15,-1-2 0-15,0 2 0 0,0 0 0 16,1 1 0-16,1-3 0 0,-2 0 128 0,-3-1-128 15,4 1 0-15,0 1 0 0,0-1 0 0,-2 1 0 0,3-1 128 16,-1 1-128-16,1 0 0 0,-2 0 128 0,0-1-128 16,-1 1 128-16,3-1-128 0,1 2 128 0,-1 0-128 15,-1-2 160-15,0 2-160 0,2-1 160 0,-1-1-160 16,-4 1 160-16,4 0-160 0,-1 1 0 0,1 0 0 16,-2-2 0-16,0 1 0 0,1 1 0 0,-1 0 0 15,-1-1 0-15,-8 6 0 0,11-5 0 0,-1 0 0 16,-2-2 0-16,0 1 0 0,0 1 0 0,-1 1 0 15,1 0 0-15,1 0 0 0,-1 0 0 0,0 1 0 16,0-3 0-16,0 1 0 0,1-1 0 0,-9 6 0 0,10-7 0 0,-1 0 0 16,-1 1 0-16,-1 0 0 0,-7 6 0 0,9-10 0 15,0 5 0-15,-1-2 0 0,-2 1 0 0,1-1 0 16,-1 1 0-16,1-1 128 0,-1 1-128 0,-6 6 0 16,8-10 0-16,-1 3 0 0,-2-1 128 0,1-1-128 15,1 1 0-15,-1 0 0 0,2-1 128 0,0 1-128 16,-1 0 0-16,0 0 0 0,1-1 128 0,1 3-128 15,-2-3 0-15,1 2 0 0,0 1 0 0,1-1 0 16,1 1 0-16,-2-1 0 0,-3-1 0 0,3 2 0 16,2-1 0-16,-2 2 0 0,-3-2 0 0,1 2 0 15,-6 5 128-15,6-6-128 0,-1-3 0 0,2 1 0 16,-2 1 0-16,2 2 128 0,0 0-128 0,-7 5 0 0,8-8 0 16,-1 2 0-16,-1-1 0 0,1 0 0 0,-1 1 0 0,1 1 0 15,-1-2 0-15,2 1 0 0,-1-3 0 0,-1 2 0 16,2 1 0-16,-1-1 0 0,-1 1 0 0,-6 6 0 15,8-7 0-15,0 0 0 0,1 2 0 0,-1 0 128 16,-8 5-128-16,8-6 0 0,-2-1 0 0,-6 7 128 16,7-8-128-16,-1 2 0 0,1-1 0 0,-7 7 0 15,7-8 0-15,-7 8 0 0,7-9 0 0,-1 3 0 16,1-1 0-16,-7 7 0 0,8-6 0 0,0-1 128 16,-8 7-128-16,7-6 0 0,0-1 0 0,1 3 0 15,0-2 0-15,-8 6 0 0,7-11 0 0,1 5 0 16,0-1 0-16,-1 1 0 0,-1-3 0 0,-1 1 0 15,1 1 0-15,-6 7 0 0,6-9 0 0,2 3 0 16,-2-1 0-16,1 1 0 0,-2-4 0 0,0 4 0 0,2 1 0 0,-2-2 0 16,0-2 0-16,1 2 0 0,0 1 0 0,1-1 0 15,-2 0 0-15,1-5 0 0,2 4 0 0,-1 2 0 16,-2-1 0-16,1 1 0 0,1-2 0 0,-1 1 0 16,0 1 0-16,0-1 128 0,-1 1-128 0,2-1 0 15,-1-2 0-15,1 2 0 0,-7 7 0 0,8-6 0 16,0-1 0-16,-1 1 0 0,-1-5 0 0,0 4 0 15,-6 7 0-15,8-9 0 0,-3-2 0 0,3 2 0 16,0 1 0-16,-2 0 0 0,0-2 0 0,-1 2 0 16,0-1 0-16,0 1 0 0,2 0 0 0,-1 0 0 15,2 1 0-15,0-1 0 0,-2 0 0 0,1 0 0 16,-1 0 0-16,1 2 0 0,-7 6 0 0,8-8 0 16,-2-2 0-16,2 2 0 0,-3 0 0 0,1 1 0 0,0 0 128 15,1-3-128-15,-2 1 0 0,0 2 0 0,-5 7 0 16,7-10 128-16,-2 0-128 0,0 0 0 0,1 3 0 0,0-3 0 15,-2 0 0-15,1 1 0 0,0 3 0 0,0-1 0 16,-5 7 0-16,7-10 0 0,-2-1 0 0,0 2 0 16,-1 2 0-16,1-3 0 0,1 1 0 0,-1 0 0 15,-1 0 0-15,0 2 0 0,-4 7 0 0,6-10 0 16,-1 1 0-16,0 0 0 0,1-2 0 0,-1 1 0 16,0-2 0-16,2 0 0 0,-2 6 0 0,1-4 0 15,1-2 0-15,1 4 0 0,-3 1 0 0,1-2 0 16,1-1 0-16,0-2 0 0,-1 0 0 0,1 2 0 15,-2 0 0-15,1 0 0 0,-1 1 0 0,2 0 0 16,0-1 0-16,-2-1 0 0,0 4 0 0,1 0 0 0,1 0 0 0,0 1 0 16,-2-2 0-16,1 0-128 0,2 0 128 0,1 2 0 15,0 1 0-15,-1-2 0 0,-1-1 0 0,2 2 0 16,1-3 0-16,-1 2 0 0,0 1 0 0,2-1 0 16,-1-1 0-16,1 2 0 0,-2-5 0 0,-1 4 0 15,0 0 0-15,-2-1 0 0,-1 0 0 0,2 2 0 16,1-2 0-16,1 2 0 0,-1-1 0 0,1 2 0 15,1-2 0-15,-1 1 0 0,-1-3 0 0,0 2 0 16,1 1 0-16,1-1 0 0,0 1 0 0,-1-1 0 16,0 1 0-16,1 0 0 0,1 0 0 0,-1-1 0 15,-1 1 0-15,-1-1 0 0,0-1 0 0,0 2 0 16,-8 6 0-16,10-7 0 0,-1 2 0 0,0 1 0 16,-1-2 0-16,0-1 0 0,0-3 0 0,0 3 0 0,-2 2 0 15,2-1 0-15,0-2 0 0,-2 0 0 0,2 0 0 0,0 0 0 16,0-1 0-16,1 0 0 0,-1 0 0 0,1 2 0 15,0 2 0-15,0-1 0 0,0-2 0 0,0 1 0 16,-1 1 0-16,1 1 0 0,2-1 0 0,-1 1 0 16,-1 1 0-16,0 0 0 0,-1-2 0 0,0-1 0 15,0-2 0-15,1 3 0 0,1 2 0 0,1-3 0 16,1 1 0-16,-2-1 0 0,0-1 0 0,2 2 0 16,1 1 0-16,-1 1 0 0,-2-3 0 0,1 2 0 15,-1-2 0-15,2 1 0 0,0 1 0 0,1-2 0 16,-1 1 0-16,-1-1 0 0,1-1 0 0,0 3 0 15,-2 0 0-15,1 1 0 0,-1-1 0 0,0 0 0 16,-2-2 0-16,1 2 0 0,2 0 0 0,-2 1 0 16,-9 4 0-16,10-5 0 0,0-2 0 0,-3 2 0 0,1-2 0 15,0 2 0-15,-8 5 0 0,10-5 0 0,1-2 0 0,-2 1 0 16,0-2 0-16,0 1 0 0,-1 1 0 0,0-1 0 16,1 0 0-16,0-1 0 0,2 0 0 0,-1 0 0 15,0-1 0-15,1 1 0 0,-1-1 0 0,1 1 0 16,-1 0 0-16,1 2 0 0,-1-2 0 0,2 2 0 15,-1-1 0-15,2 1-128 0,-1-4 128 0,0 4 0 16,0 1 0-16,-1-2 0 0,2 1 0 0,-2-1 0 16,-3-1 0-16,0 3 0 0,1 1 0 0,1-1 0 15,1-2 0-15,-1 2 0 0,2 0 0 0,-1 0 0 16,1-3 0-16,-1 0 0 0,-1-1 0 0,2 2 0 16,1 2 0-16,0 3 0 0,-1 0 0 0,-1-2 0 15,1-3 0-15,-2 0 0 0,1 2 0 0,-1-2 0 16,1 2 0-16,0 0 0 0,0 1 0 0,-2-2 0 0,-1-2 0 0,1 1 0 15,0 1 0-15,0 0 0 0,-1 1 0 0,-8 5 0 16,10-5 128-16,-2 1-128 0,0-2 0 0,1-1 0 16,0 2 0-16,-1 1-160 0,0-1 160 0,0 1 0 15,-8 4 0-15,10-5 0 0,1-2 0 0,-2 2 0 16,0 1 0-16,0 0 0 0,0-1 0 0,-1 0 0 16,-8 5 0-16,14-6 0 0,1 1 0 0,-2 0 0 15,-3-2 0-15,2 4 0 0,0-3 0 0,-1 2 0 16,1 1 0-16,0-3 0 0,1 1 0 0,0 0 0 15,3-2 0-15,-3 2 0 0,-2 3 0 0,2-4 0 16,2 2 0-16,-1-1 0 0,-1 0 0 0,0 1 0 16,0 0 0-16,0 2 0 0,0-2 0 0,2 1 0 0,-4-3 0 15,1 2 0-15,1-2 0 0,-1 2 0 0,0 1 0 16,-1-1 0-16,-4 2 0 0,1-2 0 0,-1 1 0 0,3-1 0 16,-1 1 0-16,1-2 0 0,1 1 0 15,2-1 0-15,7-4 0 0,0-2 0 0,-2 2 0 0,-1 1 0 16,-1 0 0-16,1 1 0 0,1-3 0 0,-1 3 0 15,-3 0 0-15,1 2 0 0,0 1 0 0,1 0 0 16,-3-3 0-16,0 1 0 0,1-1 0 0,1 4 0 16,0 0 0-16,1-1 0 0,0 1 0 0,-1-1 0 15,0 1 0-15,0 0 0 0,0-2 0 0,-1 3 0 16,-1 0 0-16,1-1 0 0,1-1 0 0,-2 2 0 16,0-1 0-16,0 1 0 0,0-4 0 0,0 1 0 15,-5 2 0-15,1 1 0 0,0-2 0 0,1-1 0 16,1 1 0-16,1-1 0 0,-1-1 0 0,2 2 0 0,12-2 0 0,-4-1 0 15,-3 4 0-15,0 0 0 0,-2-1 0 0,0 1 0 16,-1 1 0-16,0-1 0 0,-2-1 0 0,1 2 0 16,2-1 0-16,1 2 0 0,-2-3 0 0,1 0 0 15,0-1 0-15,2 1 0 0,0 0 0 0,0-1 0 16,1-2 0-16,-2 2 0 0,0 0 0 0,-1 1 0 16,0 0 0-16,0 0 0 0,-2-3 0 0,2 2 0 15,-2 0 0-15,2 1 0 0,-1 0 0 0,1 0 0 16,0 3 0-16,-1-2 0 0,0-2 0 0,-1 1 0 15,0-1 0-15,1 1 0 0,0 2 0 0,1-1 0 16,1 0 0-16,-1 1 0 0,-2-2 0 0,2 0 0 16,0-3 0-16,4 1 0 0,-2 2 0 0,1 0 0 15,-4-1 0-15,3 0 0 0,1 1 0 0,-1 2 128 16,-2-3-128-16,1 1 176 0,0 0-176 0,-2-1 0 0,-1 1 0 16,1 0 0-16,0 0 0 0,0 1-176 0,-2 0 176 0,0-1-192 15,0 3 192-15,0-1 0 0,0 2 0 0,1-4 0 16,-1 2 0-16,0-3 0 0,2-1 0 0,-1 3 0 15,0-1 0-15,1 0 0 0,-1 0 0 0,2 0 0 16,-1 0 0-16,1-1 0 0,-2 1 0 0,1-3 0 16,0 2 0-16,0 0 0 0,-1 0 0 0,0 1 0 15,2 0 0-15,-2 0 0 0,-1 1 0 0,3-2 0 16,0 1 0-16,-1 2 0 0,1-2 0 0,0 1 0 16,-2 0 0-16,0 2 0 0,1 0 0 0,-1 1 0 15,-1-4 0-15,0 1 0 0,0-1 0 0,0 2 0 16,0 2 0-16,0-5 0 0,-1 1 0 0,0 1 0 15,1-1 0-15,-2 0 0 0,3-1 0 0,-3 0 0 0,2 1 0 0,0 1 0 16,0-2 0-16,0 1 0 0,0 0 0 0,2-1 0 16,0-3 0-16,1 2 0 0,-3-1 0 0,1 1 0 15,2-2 0-15,0 3 128 0,-2 1-128 0,0 0 0 16,-1 0 0-16,2 1 0 0,0-3 0 0,2 1 0 16,2 1 0-16,0 0-128 15,2 1-1280-15,0 3-240 0,-2 3-48 0,2-1-11456 16,0 2-2288-16</inkml:trace>
  <inkml:trace contextRef="#ctx0" brushRef="#br0" timeOffset="22183.62">12598 16789 8287 0,'0'0'368'0,"0"0"80"16,0 0-448-16,0 0 0 0,0 0 0 0,0 0 0 0,0 0 2288 0,0 0 368 15,0 0 80-15,0 0 16 0,0 0-2096 0,10-4-400 16,-10 4-96-16,11-3-16 0,-11 3 32 0,11-3 0 16,-11 3 0-16,12-1 0 0,-1-3 144 0,-11 4 16 15,10-2 16-15,0-1 0 0,1 0 96 0,-11 3 0 16,12-1 16-16,-2-3 0 0,0 2 48 0,-10 2 0 15,11-3 0-15,-11 3 0 0,13-3-64 0,0 1 0 16,-3 0 0-16,1 0 0 0,-2-1-32 0,1 1-16 16,-10 2 0-16,13-4 0 0,-1 1 0 0,0-2 0 15,-2 1 0-15,1 1 0 0,-1 1 0 0,2-1 0 16,0 1 0-16,1-1 0 0,-3 0-128 0,2 1-16 16,0-1-16-16,-1-1 0 0,2 2-112 0,2-4 0 0,2 1-128 15,1 3 192-15,-1-4-192 0,0 2 0 0,-3-1 0 0,2 0 0 16,-1 1 0-16,2 0 0 0,0 2 0 15,0-4 0-15,0 1 128 0,1 0-128 0,2-2 0 16,-2 2 0-16,-2 0 224 0,0 1-48 0,-1-2-16 0,0 0 0 16,-1 0 128-16,0 1 32 0,2-1 0 0,-2 1 0 15,-2 0-32-15,0 1 0 0,1-2 0 0,0 0 0 16,-2 2-96-16,3 2 0 0,0-1-16 0,0 1 0 16,1-2-176-16,-1 1 0 0,2-2 144 0,0 1-144 15,3 0 0-15,-1-1 0 0,-2 0 0 0,2-2 0 16,1 1 0-16,1-1 144 0,-6 1-144 0,3-1 0 15,2-1 144-15,-1 3-144 0,0-2 0 0,-1 4 144 16,-1-4 48-16,-1-2 0 0,1 4 0 0,-2 1 0 16,1 0 0-16,-2 1 0 0,0-1 0 0,0 0 0 0,-2 2-64 0,1-2-128 15,0 0 192-15,0 1-64 0,-1 2-128 0,1 0 160 16,-1-1-160-16,-1 0 160 0,0-2-160 0,1 3 0 16,-1-2 144-16,1 2-144 0,-1 1 0 0,3-2 0 15,-2 0 0-15,0 1 0 0,1-1 0 0,0 1 0 16,1 0 0-16,1-1 128 0,1 1-128 0,-1-3 144 15,0 1-144-15,-1 1 160 0,0-1-160 0,2 2 128 16,0 1-128-16,-2-3 128 0,-2 1 16 0,0-1 0 16,4 1 0-16,-1-1 0 0,-1 0 0 0,0 1 0 15,0 0 0-15,0 1 0 0,0-1-144 0,0 2 128 16,0-3-128-16,0 0 128 0,2 2-128 0,-1-3 0 16,-1 1 144-16,0-2-144 0,0 1 0 0,2 2 0 0,-2-1 0 15,0-1 0-15,0 0 0 0,0-1 0 0,-2 0 0 16,1 1 128-16,0-1-128 0,0 1 0 0,1-1 0 0,1 1 128 15,-2-2-128-15,1 3 0 0,0 0 128 0,0-1-128 16,0-1 128-16,1 1-128 0,-1-1 128 0,2 1-128 16,2 0 0-16,-3 0 0 0,-1 0 0 0,3 1 128 15,1-2-128-15,-2 1 0 0,0 0 0 0,0 1 0 16,3 0 0-16,1-2 0 0,-4-1 0 0,2 3 0 16,-1-1 0-16,2 0 0 0,0-1 0 0,-2-1 128 15,-2 2-128-15,1 1 0 0,-1-1 0 0,-1 0 0 16,0 0 0-16,-1 0 0 0,1 1 0 0,-1-1 0 15,-2 0 0-15,2 1 0 0,-2 0 0 0,1-2 0 16,0 1 0-16,1 0 0 0,-1 0 0 0,0 0 0 16,1-1 0-16,0 2 0 0,0 2 0 0,1-3 0 15,0 1 0-15,1-2 0 0,0 4 0 0,1-3 0 0,0 0 0 0,1 0 0 16,0 0 0-16,-1 2 0 0,1-1 0 0,-1 0 0 16,0-2 0-16,-1 1 0 0,-1 0 0 0,3-1 128 15,-2 1-128-15,3 0 0 0,-3-1 0 0,1 0 0 16,-1 1 0-16,0 1 128 0,1-3-128 0,-2 2 0 15,0 1 0-15,0-3 0 0,-1 1 0 0,-1 1 0 16,0 0 0-16,1 1 0 0,1-1 0 0,0 2 0 16,-2-2 128-16,2 0-128 0,0 0 0 0,0 1 0 15,1-1 0-15,-1 2 128 0,0-3-128 0,1-1 0 16,0 0 0-16,1 1 0 0,-2 1 0 0,1 0 0 16,2-1 0-16,-1 1 0 0,0 0 0 0,0-3 0 15,1 1 0-15,2-1 128 0,0 1-128 0,-3-1 0 16,-1-1 0-16,0 2 0 0,1-1 128 0,0 1-128 0,0 1 128 15,0-1-128-15,1 1 192 0,-2 0-16 0,-1 0-16 0,0 1 0 16,-1-3-160-16,0 1 0 0,0 1 0 0,-1-2 0 16,1 2 0-16,0 1 0 0,-2 1 0 0,2-3 0 15,-2 1 0-15,2-2 0 0,0 1 0 0,0-1 0 16,-1-1 0-16,2 2 0 0,-1 2 0 0,1-3 0 16,0-3 0-16,2 2 0 0,-1 0 0 0,2-1 0 15,2 0 0-15,-3 2 128 0,1 0-128 0,0-1 0 16,-1-1 0-16,2 2 0 0,-2-2 0 0,-1 1 0 15,0-1 0-15,2 1 0 0,1-2 128 0,1 1-128 16,2 1 0-16,-1 1 0 0,0-2 0 0,-1 1 0 16,-3-1 0-16,1 3 0 0,-2-3 0 0,1 1 0 15,-1 1 0-15,0-1 0 0,0 1 0 0,-1-2 0 0,-2-1 0 0,2 1 0 16,0 0 0-16,0-1 0 0,-1-2 0 16,1 0 0-16,0 2 0 0,0-2 0 0,2 0 0 0,-1-1 128 15,0 2-128-15,2-1 0 0,0 0 0 0,-1 2 128 16,2-1-128-16,-1 1 0 0,-1 2 0 0,2 0 128 15,2-1-128-15,-2-1 0 0,-2-1 0 0,0 1 0 16,0-2 128-16,2 2-128 0,0-1 0 0,-1-1 128 16,-1 2-128-16,1-2 128 0,-2 1-128 0,-1 0 0 15,0 1 144-15,1-2-144 0,-1 2 0 0,-2-1 128 16,0 1-128-16,0 3 0 0,2-5 0 0,1 1 144 16,-3-1-144-16,1 0 0 0,-2 3 144 0,2-3-144 15,1 1 0-15,0-2 144 0,0 0-144 0,0 2 0 16,2-2 0-16,-2-1 0 0,0 1 0 0,1 0 0 0,2-3 128 15,-2 6-128-15,-2-3 0 0,2 1 0 0,2 0 0 0,-2 2 0 16,-2 1 0-16,0-3 0 0,-2 1 0 0,2 1 0 16,2-3 0-16,0 2 0 0,-1 1 0 0,2 1 0 15,0-2 208-15,1 1-32 0,0-2-16 0,-2 1 0 16,0-2-160-16,1 0 0 0,-2-3 0 0,0 3 0 16,1 2 0-16,-1 1 0 0,0-2 0 0,-1 2 128 15,1-1-128-15,-1 2 0 0,-1 0 0 0,0 1 0 16,-2 0 0-16,1 2 0 0,1-4 0 0,-1 2 0 15,1 0 0-15,0 0 0 0,1-1 0 0,0 0 0 16,-2 0 0-16,2 0 0 0,0-1 0 0,1 0 0 16,0 0 0-16,-1 0 128 0,-2-1-128 0,2 2 0 15,1-2 0-15,-1 1 0 0,-1 2 0 0,2-3 0 0,2 2 0 16,-2 0 0-16,0 1 128 0,1-1-128 0,2 0 0 0,-2 0 0 16,-1 0 0-16,1 0 0 0,1 2 0 0,-2 1 0 15,0-1 0-15,0-1 0 0,-1-2 0 0,1 2 0 16,-2 2 0-16,1 0 0 0,-1-3 0 0,-1 1 0 15,0-1 0-15,1 0 0 0,-2-1 0 0,1-1 0 16,1 0 0-16,-1-1 0 0,1 3 0 0,-1-2 0 16,2 1 0-16,0-1 0 0,1 0 0 0,0-2 0 15,-2 1 0-15,2 3 0 0,2-3 0 0,-1 3 0 16,-2 0 0-16,4-2 0 0,-2 2 0 0,0-2 0 16,3 3 0-16,-2-1 0 0,-2 1 0 0,1-3 0 15,2 1 0-15,-1 1 0 0,0 0 0 0,-2 2 0 16,0 1 0-16,2-2 0 0,0 1 0 0,0-2 0 0,0 1 0 15,0 1 0-15,1-3 0 0,0 3 0 16,-1-1 0-16,1-3 0 0,-2 2 0 0,0 0 0 0,-6 3 0 0,1-1 0 16,2 2 0-16,1-2 0 0,1-1 0 0,0-1 0 15,-2 0 0-15,2 1 0 0,10-6 0 0,-4 2 0 16,-2-1 0-16,-1 3 0 0,-1-2 0 0,1 3 0 16,-2 0 0-16,1 1 0 0,-2 0 0 0,2-1 0 15,4 1 0-15,-4 2 0 0,0-1 0 0,-1 1 0 16,0-1 0-16,2-3 0 0,-2 1 0 0,3-2 0 15,3 2 0-15,-2-1 0 0,-1-3 0 0,0 2 0 16,1 1 0-16,-1 1 0 0,-1 0 0 0,-1 1 0 16,1-1 0-16,0 1 0 0,-2 1 0 0,-1 1 0 15,0-1 0-15,-1 1 0 0,-6 3 0 0,2-1 0 16,0 0 0-16,1 2 0 0,3-4 0 0,-2 3 0 0,3-1 0 16,-1-2 0-16,10-4 0 0,-2 2 0 0,-3-1 0 15,1 1 0-15,2-1 0 0,-1 1 0 0,2 0 0 0,-1 1 0 16,-5-1 0-16,3-1 0 0,2 0 0 0,0 2 0 15,-1 3 0-15,1-2 128 0,-1-4-128 0,1 3 0 16,-1 0 0-16,1 2 0 0,-2 0 0 0,0-1 0 16,-1-1-160-16,2 0 160 0,-2 1 0 0,-1-1 0 15,0-2-128-15,1 1 128 0,-1-1 0 0,-1-1 0 16,2-1 0-16,0 1 0 0,2-2 0 0,0 2 0 16,1-2 0-16,0 1 0 0,1 4 0 0,0-4 0 15,-1 1 0-15,1 1 0 0,-1 2 0 0,3-3 0 16,-1-2 160-16,1 1-160 0,1 1 0 0,-1 4 0 15,-2-4 0-15,1 3 0 0,-1-3 0 0,0 1 0 0,-1 2 0 16,-2-1 0-16,0-1-128 0,0-1 128 0,1 4 0 16,-1-2 0-16,-9 3 0 0,3 0 0 0,2-1 0 0,2 1 0 15,-1 0 0-15,2-2 0 0,1 1 0 16,2-2 0-16,19-5 0 0,-9 4 0 0,-8-1 0 0,2 0 0 16,2 1 0-16,0 1 0 0,0 2 128 0,0-1-128 15,-2-2 0-15,-1 3 0 0,-1-1 0 0,-1 1-176 16,-1-2 176-16,0 0 0 0,0 0 0 0,-2 2 0 15,-1-2 0-15,1 1 0 0,-1-3 0 0,2 1 0 16,-1-2 0-16,1 2 0 0,1-1 0 0,1 1 0 16,0-2 0-16,0 2 0 0,-1 1 0 0,1-3 0 15,0 2 0-15,0 1 0 0,0 0 128 0,1 1-128 16,0 1 0-16,-1-1 128 0,0 1-128 0,0 2 0 16,-2-5 0-16,1 1 0 0,-1 0 0 0,0 3 0 0,-2-2 0 15,-2 1-128-15,0-1 128 0,-1 0-128 0,2-1 128 0,-1 1 0 16,1 1 0-16,0-1 0 0,-2 2 0 0,0-3 0 15,2-4 0-15,1 6 0 0,1-1 0 0,-1 2 0 16,0-3 0-16,0 2 0 0,0 1 0 0,0-1 0 16,1 1 0-16,-1 0 0 0,0-2 0 0,-1 2 144 15,-2 0-144-15,2 0 160 0,-1 1-160 0,0 0 0 16,-2 1-192-16,1 1 192 0,0-1 0 0,1 2 0 16,-2-4 0-16,-2 2 0 0,0 0 0 0,1 1 0 15,-2-2 0-15,0 0 0 0,-2 1 0 0,1-2 0 16,2 1 0-16,-2 0 0 0,0 0 0 0,0 2 0 15,3-5 0-15,-2 3 0 0,-1 0 0 0,1 1 0 16,-1-1 0-16,0 0 0 0,0 1 0 0,0 2 0 16,0-3 0-16,2 1 0 0,-1 1 0 0,1-1 0 0,-2 2 0 0,0-1 0 15,-9 2 0-15,11-2 0 0,1-1 0 0,-12 3 0 16,12-1 0-16,-2 0 0 0,-10 1 0 0,11-2 0 16,-11 2 0-16,10-1 0 0,-10 1 0 0,11-1 128 15,-11 1-128-15,10-2 0 0,-10 2 0 0,12-2 0 16,0 2 0-16,-12 0 0 0,7-5 0 0,-7 5 0 15,12-2 0-15,-1 0 0 0,-11 2 0 0,11-3 0 16,0 2 0-16,-2 1 0 0,-9 0 0 0,10 0 0 16,1-3 0-16,-1 3 0 0,-10 0 0 0,11 0-176 15,-11 0 176-15,0 0 0 0,10 0 0 0,-1 0 0 16,-9 0 0-16,11 0 0 0,-11 0 0 0,10 3 0 16,-10-3 0-16,12 0 0 0,-12 0 0 0,0 0 0 15,13 0 0-15,-13 0 0 0,0 0 0 0,11 1 0 0,1-1 0 0,-3 1 0 16,-9-1 0-16,0 0 0 0,12 4 0 0,-12-4 0 15,11 2 0-15,-11-2 0 0,10 2 0 0,-10-2 0 16,0 0 0-16,9 5 0 0,-9-5 0 0,0 0 0 16,0 0 0-16,0 0 0 0,0 0 0 0,0 0 0 15,9 4 0-15,-9-4 0 0,0 0 0 0,0 0 0 16,0 0 0-16,0 0 0 0,0 0 0 0,0 0 144 16,0 0-144-16,0 0 0 0,5-6 192 0,-5 6-64 15,2-13 0-15,-2 0-128 0,0 1 144 0,-4 0-144 16,-1 1 0-16,-1-1 144 0,0-1 48 0,-2-2 0 15,-2 0 0-15,-1-3 0 0,1-1 112 0,-2 1 16 16,-1-3 16-16,-1 2 0 0,-2-2-48 0,2 1-16 16,1-2 0-16,-3-1 0 0,-2-5-96 0,1 1-32 15,0-2 0-15,0 2 0 0,0-2-144 0,-1 0 192 0,-2 2-192 0,-1 0 192 16,0-3-192-16,1-3 0 0,-1 2 0 0,1-2 128 16,1 1-128-16,0-5 0 0,1 1 0 0,2-4 0 15,1 0 0-15,0-2 0 0,1 5 0 0,0 0 0 16,-2-2 128-16,2 1-128 0,-1-1 0 0,1-3 128 15,-3-2-128-15,0-4 0 0,0 1 0 0,2 1 128 16,-1 1 0-16,0 0-128 0,2 1 192 0,-3 1-64 16,-1 0-128-16,1 1 0 0,0 0 0 0,0 1 128 15,-1-1-128-15,-1 2 0 0,0-1 0 0,-1-1 128 16,-1-2-128-16,3 0 0 0,0 1 0 0,0-4 0 16,-1 4 0-16,2 1 0 0,1-2 0 0,0-1 0 15,-1 1 128-15,1-3-128 0,1-2 0 0,0-1 128 0,0 3-128 16,-4 1 192-16,2 1-192 0,-1 2 192 0,0 2-192 0,-2 1 128 15,0 0-128-15,-4 0 128 0,-1 0-128 0,1 1 0 16,-1-1 0-16,-1 3 128 0,-2 4-128 0,0-6 0 16,-1-1 144-16,2 3-144 0,1 1 144 0,1 1-144 15,0 0 192-15,1 1-192 0,1 5 192 0,1-2-192 16,-2-5 192-16,1 4-192 0,-3-5 192 0,-2 2-192 16,1 1 192-16,-2 0-192 0,1-1 192 0,0 1-192 15,5 0 192-15,-2 2-192 0,-4-3 160 0,3 2-160 16,2 0 128-16,-1 2-128 0,0 0 128 0,2 1-128 15,0 1 128-15,3 0-128 0,-3-1 0 0,3 0 0 16,-1 0 128-16,0 3-128 0,-1-2 0 0,-1 2 192 16,1 2-192-16,-2-1 192 0,-3 0-192 0,1 0 0 15,-1 0 0-15,-2 1-176 0,-1 3 176 0,3-1 0 0,1 0 0 16,0 3-128-16,-3-3 128 0,3 3 0 0,3-5 0 0,0 1 0 16,3 2 0-16,0-1 0 0,2-2 0 0,1-1 0 15,0-2 0-15,1 1 0 0,1 1 0 0,-1 0 0 16,8 12 0-16,-2-2 0 0,-3-1 0 0,1 0 128 15,-1-1-128-15,0 3 0 0,-1-2 128 0,-1 2-128 16,-11-10 0-16,3 3 0 0,0 2 0 0,4 5 0 16,3 2 0-16,1 1 0 0,2-1 0 0,1 1-128 15,-1 2 128-15,2 1 0 0,2-1 0 0,-1 4 0 16,-2-2-160-16,2 2 0 0,1-2 0 0,-1 1 0 16,3 3-272-16,0-1-48 15,1 0-16-15,6 5 0 0,-10-7-128 0,3 2-16 0,0 0-672 16,1 1 256-16,6 4-80 0,-10-3-16 0,10 3 0 15,-7 0-2080-15,7 0-416 0,-10 7-96 0</inkml:trace>
  <inkml:trace contextRef="#ctx0" brushRef="#br0" timeOffset="23101">11280 11824 32079 0,'-9'-13'1408'0,"2"6"320"0,-1 1-1392 0,2-1-336 15,1 1 0-15,5 6 0 0,-4-8 704 0,4 8 64 16,0 0 0-16,0 0 16 0,0 0-528 0,0 0-96 16,0 0-32-16,0 0 0 0,0 0-128 0,0 0 0 15,0 0 0-15,10 9 0 0,1 2 0 0,0 2-144 16,1 4 144-16,2 3 0 0,3 3-192 0,0 3 192 0,0 2-192 0,1 6 192 16,2 4-144-16,2 3 144 0,2 0 0 0,-1 0-144 15,-2 2 144-15,2 2-128 0,2 4 128 0,3 1-128 16,0 3 128-16,0 1 0 0,-2 2 0 0,1 3 0 15,0 2 0-15,1 6 0 0,-1 1-128 0,1-1 128 16,0 2 0-16,2-1 0 0,0 0 0 0,3 4 0 16,2 2 0-16,0 3 304 0,-3 3-48 0,0-1-16 15,1-1 64-15,1 2 16 0,-2-1 0 0,1 5 0 16,-2 3 128-16,0-3 16 0,-1-6 16 0,-1-3 0 16,-2 4 64-16,3-1 16 0,2 1 0 0,0-4 0 15,2-4-112-15,5-2-32 0,3-1 0 0,2 1 0 16,2 0-224-16,0 2-64 0,-2 1 0 0,-1-3 0 15,-1-3-128-15,-2-3 0 0,-2-3 144 0,1 2-144 0,1 2 0 0,1-3 0 16,-3-3 0-16,1 0 128 0,-1 4-128 0,-1-5 128 16,0-1-128-16,-2-2 128 0,-2-2-128 0,-1 1 0 15,-2 1 0-15,-2-2-128 0,-4-3 128 0,2-2 0 16,-1-4 0-16,1-1 128 0,0-3 0 0,0-1 0 16,2-2 0-16,-1 1 0 0,2-1-128 0,1-2 0 15,0 2 0-15,-1-3 0 0,-3-3 0 0,0 0 0 16,0-1 0-16,0 0 0 0,0-2 128 0,-4 1 0 15,-4-1 0-15,1-2 0 0,-2-2-128 0,-3-2-192 16,0-1 64-16,-2-1 0 16,-2-2-592-16,1-3-112 0,-2-1-32 0,-1 0 0 15,-2-1-2384-15,2 0-464 0,-1-3-112 0</inkml:trace>
  <inkml:trace contextRef="#ctx0" brushRef="#br0" timeOffset="23684.51">15197 9957 22111 0,'-15'-6'1968'0,"4"3"-1584"0,0 2-384 0,0 1 0 16,3 1 3520-16,8-1 608 0,-2 12 128 0,2 1-13392 15,4 1-2672-15</inkml:trace>
  <inkml:trace contextRef="#ctx0" brushRef="#br0" timeOffset="23969.9">16191 11515 27295 0,'0'0'1216'0,"5"16"240"0,3 2-1168 0,5 1-288 0,4 2 0 0,4 0-8032 16,4 0-1664-16</inkml:trace>
  <inkml:trace contextRef="#ctx0" brushRef="#br0" timeOffset="24034.57">16768 12102 11055 0,'23'30'480'0</inkml:trace>
  <inkml:trace contextRef="#ctx0" brushRef="#br0" timeOffset="24176.3">17439 12798 28559 0,'-2'17'2544'0,"2"5"-2032"16,0 3-512-16,4 3 0 0,1 1 2368 0,4 0 384 15,2-1 80-15,5 0 16 0,2-1-2208 0,3 2-432 16,2 0-80-16,2-3-11696 15,0-2-2320-15</inkml:trace>
  <inkml:trace contextRef="#ctx0" brushRef="#br0" timeOffset="24302.1">18041 13654 35935 0,'0'13'3200'0,"-3"3"-2560"15,-2-2-512-15,4 2-128 0,2-2 1648 0,3 5 304 0,4-2 64 0,3 1 16 16,5 3-1632-16,2-2-400 0,3-2 0 0</inkml:trace>
  <inkml:trace contextRef="#ctx0" brushRef="#br0" timeOffset="33473.82">23026 14042 8287 0,'0'0'736'0,"0"0"-592"16,0 0-144-16,0 0 0 0,0 0 1856 0,0 0 320 16,0 0 80-16,0 0 16 0,0 0-1696 0,0 0-320 15,0 0-80-15,0 0-16 0,0 0-160 0,0 0 0 16,0 0 0-16,0 0 128 0,0 0 384 0,0 0 80 15,0 0 16-15,0 0 0 0,0 0 624 0,0 0 128 16,0 0 32-16,0 0 0 0,0 0-32 0,0 0 0 16,0 0 0-16,0 0 0 0,0 0-272 0,0 0-48 15,0 0-16-15,0 0 0 0,0 0-544 0,0 0-112 16,11-4-32-16,-11 4 0 0,9-3-336 0,-9 3 144 0,0 0-144 0,10-1 0 16,-10 1 0-16,9-5 0 15,-9 5 0-15,8-6 0 0,-8 6 208 0,8-2-64 0,-8 2-16 0,8-8 0 16,-8 8 208-16,8-5 48 0,-8 5 0 0,7-4 0 15,-7 4-16-15,10-7 0 0,-3 1 0 0,-7 6 0 16,0 0-112-16,11-7 0 0,-3-1-16 0,0 2 0 16,-8 6 16-16,9-7 0 0,-3 0 0 0,2 0 0 15,0 1-32-15,-8 6 0 0,9-8 0 0,-1 0 0 16,-8 8-16-16,8-8 0 0,-1 0 0 0,3 2 0 16,-1-1 16-16,-2 1 0 0,-1-1 0 0,0-1 0 15,-1-1-64-15,2 1-16 0,1 2 0 0,-2-2 0 16,1-2-144-16,-1 2 0 0,1 1 144 0,-1 1-144 15,-6 6 128-15,8-11-128 0,-1 2 128 0,1 3-128 16,-8 6 224-16,7-9-32 0,-1-1 0 0,0 5 0 16,2-1-16-16,0-1-16 0,-8 7 0 0,9-6 0 0,-1-3 16 0,-3 1 0 15,0-1 0-15,2 2 0 0,2 3-48 0,0-4-128 16,0 1 192-16,-1-1-64 0,0 1-128 0,-1-2 192 16,1 1-192-16,0 0 192 0,0-1-64 0,1 0 0 15,1-1 0-15,1-1 0 0,-1 0 0 0,2 0-128 16,-2 1 192-16,1-1-64 0,-1 0 32 0,-1 0 0 15,-1-2 0-15,1 3 0 0,1-3-32 0,1 1-128 16,-2 0 192-16,1 0-64 0,-3 2-128 0,1 1 160 16,0 0-160-16,0 0 160 0,-2-1-160 0,1 0 0 15,-1 0 0-15,2 0 0 0,0 1 0 0,0 3 0 16,-2-1 0-16,1 0 128 0,-3-4-128 0,2 2 0 16,2 1 0-16,0-1 128 0,0-1-128 0,2-1 0 15,1 1 0-15,-2 1 0 0,-1-2 128 0,1 2-128 0,-1 0 0 0,2 0 128 16,2 0-128-16,-3 1 0 0,0-1 144 0,0 1-144 15,2 0 128-15,-2 2-128 0,-9 6 160 0,10-7-160 16,-1-2 128-16,0 2-128 0,0 1 0 0,1-2 144 16,-3 2-144-16,1-1 0 0,1 0 0 0,0 1 128 15,1-2-128-15,-1 3 0 0,0 1 0 0,0-1 128 16,-1-2-128-16,0 1 0 0,1-1 0 0,0 2 0 16,0-4 0-16,0 2 128 0,-1 1-128 0,0 1 0 15,1-1 0-15,-1 1 128 0,-2 0-128 0,2-2 0 16,-1 2 144-16,-7 5-144 0,7-6 160 0,1 1-160 15,0-1 176-15,-8 6-176 0,9-6 192 0,-1 1-192 16,-1-1 144-16,-1 2-144 0,-6 4 0 0,9-7 144 16,-1 0-144-16,0 1 0 0,0-1 0 0,-8 7 128 0,9-6-128 15,-1-1 0-15,1-1 0 0,-3 2 0 0,-6 6 0 16,8-7 0-16,-1 2 0 0,-1 0 0 0,1-2 0 0,-7 7 0 16,7-6 128-16,1-1-128 0,0 1 0 0,-1 0 0 15,-2 0 0-15,1-1 128 0,-6 7-128 0,8-10 0 16,0 2 144-16,0 2-144 0,-8 6 0 0,9-8 144 15,1 0-144-15,-1 2 0 0,-1-1 160 0,0 0-160 16,-1 1 128-16,2-1-128 0,-1 1 0 0,2-3 0 16,0 0 128-16,1 2-128 0,-3 2 0 0,1-2 0 15,0-2 0-15,-1 1 0 0,-3 2 0 0,1-1 0 16,1-3 128-16,1 3-128 0,0 1 0 0,-1-2 0 16,1 0 0-16,0 2 0 0,0 2 0 0,0-3 0 15,1 1 128-15,-1-2-128 0,0 0 0 0,-1 2 0 16,0 0 0-16,1 0 0 0,0-3 0 0,1 1 0 0,-3 1 0 0,1 1 0 15,-2-1 0-15,1 2 0 0,2 0 128 0,0 0-128 16,-8 5 0-16,7-8 0 0,-2 0 0 0,1 2 128 16,1 0-128-16,-7 6 0 0,9-7 0 0,-3 0 128 15,1 2-128-15,-7 5 0 0,7-7 0 0,-1 3 128 16,1-2-128-16,-1-1 0 0,-1 1 0 0,0-1 0 16,1 1 128-16,-6 6-128 0,5-9 0 0,1 1 128 15,0-1-128-15,-1 2 0 0,-5 7 144 0,6-6-144 16,1-1 128-16,-7 7-128 0,5-9 160 0,0 1-160 15,1 2 128-15,0-1-128 0,-1-1 0 0,-5 8 144 16,7-7-144-16,1 0 0 0,-1 1 0 0,0-1 128 16,-3 2-128-16,1-2 0 0,0-2 0 0,1 3 0 15,-1-2 0-15,0-1 0 0,0 0 0 0,2 1 0 0,1 0 0 16,-2 0 128-16,-2 0-128 0,2 2 0 16,2-3 0-16,0 1 0 0,0-1 128 0,2-2-128 0,1 1 0 0,-2 1 0 15,-4 1 0-15,3 1 0 0,0 1 0 0,2-2 0 16,2-2 128-16,-3 2-128 0,-2 1 0 0,0 1 0 15,3-5 0-15,-1 6 0 0,0 1 0 0,0 0 0 16,-1-2 0-16,2-1 0 0,2 1 0 0,-2-3 0 16,-2 1 0-16,0 1 0 0,2 1 0 0,1-1 0 15,-1 1 128-15,1-1-128 0,-2-1 0 0,-1 2 0 16,-1-2 0-16,3 0 0 0,-1-1 0 0,0 0 128 16,-1 1-128-16,1 2 0 0,-1-1 0 0,-1 1 0 15,1-1 0-15,0 1 0 0,0-1 0 0,-2 2 0 16,1 0 0-16,1 1 0 0,-8 4 0 0,8-8 0 0,-2 1 0 15,-6 7 0-15,9-8 0 0,0 2 0 0,-1-1 0 0,0 1 0 16,-1-1 0-16,-7 7 0 0,10-6 0 0,0 1 0 16,-1-2 0-16,-1 2 0 0,-1-2 0 0,-7 7 0 15,8-6 0-15,1-1 0 0,0 0 0 0,0 3 0 16,0-3 0-16,-1 2 0 0,0-2 0 0,0 2 0 16,1-1 0-16,-1-1 0 0,-1 1 128 0,3-1-128 15,-1 1 0-15,-2-2 0 0,0 1 0 0,1 1 0 16,-8 6 0-16,8-9 0 0,-1-1 128 0,1 4-128 15,0-2 0-15,0 2 0 0,1-1 0 0,-1 1 128 16,-8 6-128-16,6-10 160 0,0 3-160 0,-1 0 160 16,3 1-160-16,-2-1 0 0,-1-2 0 0,1 2 128 15,0 1-128-15,1-2 0 0,-1 2 0 0,1-1 0 0,-7 7 0 16,7-6 0-16,0-4 128 0,1 4-128 0,-8 6 0 0,8-7 0 16,-3 1 0-16,-5 6 0 0,6-8 0 0,0 2 0 15,-6 6 0-15,6-10 128 0,-6 10-128 0,7-7 0 16,-7 7 0-16,5-7 128 0,0 1-128 0,-5 6 0 15,5-11 144-15,2 3-144 0,-7 8 0 0,5-5 128 16,-5 5-128-16,5-6 0 0,0-1 0 0,1 1 144 16,-1-2-144-16,-5 8 0 0,6-8 128 0,1 1-128 15,-2 1 0-15,2-1 0 0,-7 7 0 0,6-8 0 16,1-1 0-16,-1 3 0 0,-6 6 0 0,8-8 0 16,0-1 0-16,-2 2 0 0,-6 7 0 0,7-7 0 15,-1 0 0-15,1 3 0 0,-7 4 0 0,8-6 0 16,-8 6 0-16,6-7 0 0,1 1 0 0,-7 6 0 15,6-7 0-15,-6 7 0 0,7-6 0 0,-1 0 0 0,-6 6 0 16,7-6 0-16,-7 6 0 0,6-7 0 0,2 1 0 0,-8 6 0 16,5-8 0-16,-5 8 0 0,8-7 0 0,-8 7 0 15,5-6 0-15,-5 6 0 0,7-8 0 0,-7 8 0 16,6-6 0-16,-6 6 0 0,0 0 0 0,6-7 0 16,-6 7 128-16,5-8-128 0,-5 8 0 0,5-6 0 15,-5 6 0-15,0 0 0 0,4-9 0 0,-4 9 0 16,3-8 128-16,-3 8-128 0,2-8 0 0,-2 8 0 15,2-7 0-15,-2 7 128 0,0-9-128 0,0 9 0 16,1-8 128-16,-1 8-128 0,1-10 0 0,0 2 0 16,-1 8 128-16,3-9-128 0,-2 0 0 0,-1 9 0 15,2-9 128-15,-1 1-128 0,-1 0 0 0,1 0 0 16,-1 8 0-16,2-9 0 0,-2 1 0 0,0-1 0 16,0 1 0-16,0 8 0 0,-2-9 0 0,1 2 0 0,1 7 128 0,-1-10-128 15,-1 1 0-15,2 9 0 0,-2-9 128 0,2 9-128 16,-2-10 0-16,0 2 0 0,-1-1 128 0,3 9-128 15,-4-11 0-15,2 2 0 0,0 1 0 0,1-2 0 16,0 1 128-16,0-2-128 0,-1 1 0 0,1 1 0 16,1 9 0-16,0-11 0 0,-1 2 0 0,1 0 0 15,-2-1 0-15,4 1 0 0,-2 9 0 0,-2-10 0 16,2 10 0-16,-1-9 0 0,0-2 128 0,-1 2-128 16,2 9 0-16,-2-10 0 0,-1 0 0 0,2 3 0 15,1 7 128-15,-1-9-128 0,-2 0 0 0,3 9 0 16,-3-8 0-16,2-1 0 0,1 9 128 0,-3-9-128 15,3 9 0-15,-2-10 0 0,-1 2 0 0,2-1 0 16,-2 1 0-16,3 8 0 0,-2-11 0 0,0 2 0 0,1 3 0 0,1 6 0 16,-2-11 0-16,-1 4 0 0,0-1 0 0,2-1 0 15,-2 1 128-15,3 8-128 0,0 0 0 0,-2-11 0 16,-2 1 0-16,1 2 0 0,3 8 0 0,-2-8 0 16,0-2 128-16,2 10-128 0,-1-8 0 0,0 0 0 15,-1-1 0-15,2 9 0 0,-2-8 0 0,2 8 0 16,-3-10 0-16,1 2 0 0,0 0 0 0,2 8 0 15,-4-9 0-15,2 3 0 0,2 6 0 0,-3-10 0 16,-1 1 0-16,4 9 0 0,-4-9 0 0,2 1 0 16,-1-1 0-16,2 1 0 0,-3-1 0 0,1 3 0 15,1-5 0-15,-1 1 0 0,0 2 0 0,1 0 0 16,-2-3 0-16,1 0 0 0,1 1 0 0,0 1 0 0,1 1 176 0,0-1-176 16,0 1 160-16,1 8-160 0,-3-9 0 0,0 0 0 15,-1 1 0-15,2-3 0 0,1 3 0 0,1 8 0 16,-4-9 0-16,4 9 0 0,-3-9 0 0,3 9 128 15,-4-10-128-15,1 2 0 0,3 8 128 0,-1-8-128 16,-1 0 176-16,-1 2-176 0,3 6 0 0,-3-9-192 16,1 0 0-16,2 9 0 0,-3-8 192 0,1-1 256 15,2 9-48-15,-4-10-16 0,0 3-192 0,1 0 0 16,-1 1 0-16,4 6 0 0,-4-8 0 0,0 1 0 16,4 7 0-16,-4-8 0 0,2 1 0 0,2 7 0 15,-4-10-192-15,4 10 192 0,-4-7 0 0,1 0 0 16,-2 2 128-16,5 5-128 0,0 0 0 0,-2-8 0 15,-1 2 0-15,3 6 0 0,0 0 0 0,-4-7 0 16,1 1 0-16,3 6 0 0,-2-7 0 0,2 7 0 0,-3-6 0 0,3 6 0 16,-2-8 0-16,2 8 0 0,-3-7-176 0,3 7 176 15,0 0 0-15,0 0 0 0,-3-10 0 0,2 3 0 16,1 7 0-16,0 0 0 0,-1-6 0 0,1 6 0 16,-1-8-128-16,1 8 128 0,0-7 0 0,0 7 0 15,0 0 0-15,0 0 0 0,0-5 0 0,0 5 0 16,1-10 0-16,-1 10 0 0,0 0 0 0,0 0 0 15,0 0 0-15,0 0 0 0,6-8 0 0,-6 8 0 16,4-8 0-16,-4 8 0 0,5-6 0 0,-5 6 0 16,0 0 0-16,7-8 0 0,-2 1 0 0,-5 7 0 15,7-6 0-15,-7 6-176 0,4-7 176 0,-4 7-128 16,7-6 128-16,-7 6 0 0,6-9 0 0,-6 9 128 16,6-7-128-16,-1 0 0 0,-5 7 0 0,6-9-128 0,-2 2 128 15,-4 7 0-15,0 0 0 0,0 0 0 0,0 0 0 0,7-6 0 16,-7 6 0-16,7-9 0 0,-2 0 0 0,0 3 0 15,-5 6 0-15,6-8 0 0,-6 8 0 0,5-8 0 16,0 0 0-16,-1 2 128 0,0-5-128 0,0 3 0 16,-4 8 0-16,5-7 0 0,0 0 0 0,-5 7 0 15,8-9 0-15,-3 2 0 0,-5 7 0 0,5-9 0 16,-5 9 0-16,6-8 0 0,-6 8 0 0,5-7 0 16,-5 7 0-16,5-10 0 0,-5 10 0 0,5-9 0 15,0 0 0-15,-5 9 0 0,4-8 0 0,0 1 0 16,-4 7 0-16,4-10 0 0,0 1 0 0,-4 9 0 15,5-6 0-15,-5 6 0 0,6-9 0 0,-1 0 0 16,-5 9 0-16,6-7 0 0,-6 7 0 0,7-7 0 0,-7 7 0 16,6-5 0-16,-6 5 0 0,8-6 0 0,-8 6 0 15,8-5 0-15,-8 5 0 0,8-7 0 0,-8 7 0 16,8-5 0-16,-8 5 0 0,7-5 0 0,-7 5 0 0,8-7 0 16,-8 7 0-16,11-6 0 0,-4-1 0 0,0 1 0 15,-7 6 0-15,6-7 0 0,1 0 0 0,0-2 0 16,-7 9 0-16,9-6 0 0,0-1 0 0,-9 7 0 15,8-6 0-15,1 1 0 0,-1-2 0 0,1 2 0 16,0 1 0-16,-9 4 0 0,8-7 0 0,2 1 0 16,2-1 0-16,-6 1 0 0,-6 6 0 0,7-7 0 15,1 1 0-15,-1 1 0 0,3-2 0 0,-3 1 0 16,0-1 0-16,1 1 0 0,0-1 0 0,1 1 0 16,-1-1 0-16,-1 2 0 0,1 0 0 0,0-1 0 0,1-1 0 15,0-1 0-15,0 0 0 0,-1 1 0 0,-1 1 0 16,1-2 0-16,-1-2 0 0,2 3 0 0,1-1 0 0,-3 2 0 15,1-2 0-15,0 3 0 0,0-2 0 16,1-1 0-16,-1-2 0 0,0 1 0 0,-2-2 0 16,2 2 0-16,0 1 0 0,2 2 0 0,-2-5 0 0,1 5 0 15,-1-1 0-15,0-2 0 0,2 1 0 0,-1 1 0 16,1-1 0-16,-1 0 0 0,-2-1 0 0,1 0 0 16,1 0 0-16,-1 1 0 0,0 0 0 0,1-1 0 15,0 0 0-15,3 0 0 0,-2-1 0 0,2 1 0 16,-3 0 0-16,3-1 0 0,0-1 0 0,1 1 0 15,0-2 0-15,0 2 0 0,0-1 0 0,-1 0 0 16,-2-1 0-16,2 0 0 0,0 0 0 0,-1 1 0 16,0-2 0-16,2 1 0 0,2 0 0 0,1-1 0 0,-2-1 0 0,2 1 0 15,0 0 0-15,-1 2 0 0,2-3 0 16,-1 2 0-16,-3 2 0 0,1-1 0 0,-1 0 0 0,2-1 0 16,-1-2 0-16,0 1 0 0,2 1 0 0,-2-1 0 15,-1-2 0-15,2 2 0 0,-1-1 0 0,3 1 0 16,0 1 0-16,0-3 0 0,0-1 0 0,2 2 0 15,2-1 0-15,1 2 0 0,2 0 0 0,-2-2 0 16,-1-2 0-16,0 0 0 0,1 0 0 0,1-2 0 16,4 4 0-16,-3-1 0 0,0-2 0 0,1 1 0 15,-1 0 0-15,1 0 0 0,-3 0 0 0,-1-2-128 16,-1 2 128-16,1-4 0 0,-1-1 0 0,1 2 0 16,-1 3 0-16,1-2 0 0,1-1 0 0,3 2 0 15,2-1 0-15,2 0 0 0,1-2 0 0,-3 2 0 0,-1-1 0 16,0 0 0-16,0 2 0 0,0 0 0 15,0-2 0-15,-1 1 128 0,-1-2-128 0,-1 1 0 0,-2 1 0 0,0-2 0 16,-3-1 0-16,2 0-128 0,0-1 128 0,3-3 0 16,-1-1 0-16,3 2 0 0,2 3 0 0,3 0 0 15,0-2 0-15,-1 2 0 0,-3 1 0 0,1 1 0 16,2 0 0-16,-2 0 0 0,0 1 0 0,0-1 0 16,-1 3 0-16,0-2 0 0,-2 2 0 0,3-1 0 15,-5-1 0-15,-1 1 0 0,-2 1 0 0,2-2 0 16,0 0-176-16,1-5 176 0,0 0-320 0,3 2 48 15,2 0 0-15,5-2 0 16,3-2-384-16,-4 3-80 0,-1-3-16 0,0 2 0 16,-1 1-1648-16,-2-2-336 0,1 2-64 0,-2 2-11056 15,0 1-2208-15</inkml:trace>
  <inkml:trace contextRef="#ctx0" brushRef="#br0" timeOffset="35229.44">26025 9739 16287 0,'0'0'720'0,"0"0"160"0,0 0-704 0,0 0-176 0,-3-7 0 0,3 7 0 16,-5-7 336-16,5 7 48 0,-8-5 0 0,8 5 0 15,0 0-144-15,0 0-32 0,-9-7 0 0,9 7 0 16,-8-5 560-16,0 1 128 0,-1-1 0 0,9 5 16 0,0 0 480 0,0 0 80 15,-9-5 32-15,3 0 0 0,6 5-288 0,-8-7-48 16,8 7-16-16,-7-7 0 0,7 7-336 0,-6-6-80 16,6 6-16-16,-5-8 0 0,5 8-272 0,0 0-64 15,0 0-16-15,-8-5 0 0,8 5-176 0,0 0-48 16,-11 0 0-16,11 0 0 0,-10 3 96 0,10-3 16 16,0 0 0-16,-11 6 0 0,4-1 16 0,7-5 16 15,-10 7 0-15,10-7 0 0,-9 9-64 0,9-9-16 16,-5 10 0-16,0-2 0 0,5-8-16 0,-4 9 0 15,4-9 0-15,-5 8 0 0,5-8 192 0,-5 9 16 16,5-9 16-16,-6 11 0 0,2-2-80 0,4-9-16 16,0 0 0-16,-2 12 0 0,-1-3-128 0,1 1-16 15,2-10-16-15,-4 12 0 0,1 0-160 0,2-3 0 16,-2 2 144-16,1 1-144 0,-1-1 0 0,0-1 0 0,3-10 0 16,-2 14 128-16,-2 1-128 0,0-2 0 0,0-3 0 0,0 1 0 15,0 2 0-15,0-2 128 0,-1 1-128 0,0-3 0 16,-2 2 128-16,2 0-128 0,0 2 160 0,0-1-160 15,0-1 224-15,1-4-48 0,4-7-16 0,-6 10 0 16,2-1 96-16,4-9 32 0,-5 9 0 0,5-9 0 16,0 0-288-16,0 11 160 0,0 1-160 0,2 0 128 15,0-2-128-15,-2-10 128 0,0 0-128 0,1 13 128 16,2 0 0-16,0-1-128 0,-3-12 192 0,0 15-64 16,0-1-128-16,0-1 0 0,1-1 0 0,-1-3 0 15,-1 1 0-15,1 1 0 0,0-11-160 0,0 13 160 16,0-4 0-16,0-9 0 0,-2 12 0 0,2-2 0 15,0-10 192-15,2 10 0 0,-2-10-16 0,4 12 0 0,-2-1-176 16,-2-11 192-16,0 10-192 0,0 0 192 0,3 2-192 16,-3-12 160-16,-1 9-160 0,1 2 160 0,1-1-160 0,-1 1 0 15,0-11 144-15,0 11-144 0,0 0 128 0,0-1-128 16,1 1 128-16,-1-2-128 0,0-9 192 0,1 11-48 16,2 0 0-16,0-2 0 0,-3-9-144 0,2 12 160 15,1-2-160-15,1 1 160 0,-2-1-160 0,1 2 0 16,-3-12 144-16,4 10-144 0,0 3 0 0,0-2 0 15,-2 0 0-15,0 0 128 0,-1-1-128 0,0 1 0 16,-1-1 0-16,0 1 0 0,0-11 0 0,2 13 128 16,-1-2-128-16,-1 0 0 0,0-11 0 0,1 13 0 15,-1-3 0-15,1 1 128 0,1-1-128 0,-1-1 144 0,-1-9-144 16,3 12 160-16,-1-2-160 0,-2-10 128 16,3 11-128-16,1 2 128 0,-2-4-128 0,-2-9 0 0,4 10 144 0,-1 1-144 15,0-1 0-15,-3-10 0 0,2 12 0 0,1-2 128 16,-2 1-128-16,0-1 0 0,-1-10 0 0,3 13 128 15,-2 0-128-15,-1-4 0 0,-1 2 0 0,0-1 128 16,1-1-128-16,0 2 0 0,0-1 0 0,-2-1 0 16,2-9 0-16,-2 12 144 0,0 1-144 0,2-2 0 15,0-11 144-15,-1 13-144 0,1-2 0 0,0 1 144 16,0-12-144-16,-1 13 0 0,1-1 0 0,0-3 128 16,0 1-128-16,0 1 0 0,0-11 0 0,-1 13 0 15,-1 0 128-15,1-1-128 0,0-1 0 0,-1-1 128 16,2-10-128-16,-1 14 160 0,-2-4-160 0,1 1 160 15,-1-2-160-15,1 1 160 0,-1 1-160 0,0-1 160 16,3-10-160-16,-2 13 0 0,-1-1 0 0,1-2 0 0,-1 1 0 16,3-11 0-16,-3 12 128 0,1-2-128 0,2-10 0 0,-4 10 0 15,1 0 0-15,3-10 0 0,-2 10 0 0,2-10 0 16,-3 13 128-16,3-13-128 0,-3 10 0 0,1 1 0 16,2-11 0-16,-3 12 0 0,1-3 0 0,2-9 0 15,-6 10 0-15,2-2 0 0,4-8 0 0,-2 9 0 16,2-9 128-16,-4 11-128 0,0-2 0 15,4-9 0-15,-4 10 0 0,1 1 0 0,3-11 0 0,-3 7 0 16,-3 1 0-16,6-8 0 0,-5 9 0 0,1-1 0 16,4-8 128-16,-5 11-128 0,0-4 0 0,5-7 0 15,-8 9 0-15,3 1 0 0,5-10 0 0,-5 10 0 16,-2-1 0-16,2 0 0 0,1 0 0 0,0 1 0 16,-3-3 128-16,4 1-128 0,3-8 0 0,-6 11 0 15,-1-1 0-15,1-3 0 0,6-7 0 0,-6 7 0 0,-2 0 128 16,1 1-128-16,0 0 0 0,0-2 160 0,2 3-160 0,-2-4 160 15,-3-2-160-15,2 2 0 0,2 0 0 0,-1 2 128 16,-1-1-128-16,2 1 0 0,6-7 0 0,-9 8 128 16,-3-2-128-16,3 2 0 0,4-1 0 0,5-7 0 15,-10 8 0-15,3-1 0 0,-1 0 0 0,1 1 0 16,1-3 0-16,-2 3 0 0,-4 0 0 0,3-1 0 16,1 0 0-16,2 1 0 0,-1-2 0 0,-1 2 0 15,-1-1 0-15,0-1 0 0,0 2 128 0,0 0-128 16,0 0 0-16,1-1 0 0,0 0 0 0,2-1 0 15,-2 1 0-15,1-1 0 0,7-6 0 0,-6 7 0 16,-2-1 0-16,8-6-176 0,-8 8 16 0,8-8 0 16,-8 7-1216-16,8-7-240 15,-9 8-48-15,9-8-16 0,-8 4-2048 0,0-1-416 0</inkml:trace>
  <inkml:trace contextRef="#ctx0" brushRef="#br0" timeOffset="38443.82">26774 16528 8287 0,'0'0'736'0,"0"0"-592"0,0 0-144 0,0 0 0 16,0 0 2384-16,0 0 448 0,0 0 96 0,0 12 16 15,0-12-1536-15,0 0-288 0,-3 10-64 0,3-10-16 16,0 0-368-16,-3 12-80 0,3-12-16 0,-3 9 0 15,3-9 128-15,0 0 0 0,0 0 16 0,0 0 0 16,0 0 240-16,0 0 32 0,0 0 16 0,0 0 0 16,0 0 0-16,0 0 0 0,0 0 0 0,0 0 0 15,0 0-112-15,0 0 0 0,0 0-16 0,9-4 0 0,-9 4-304 0,10-7-48 16,-3 1-16-16,3-2 0 0,-1-1-240 0,0 0-48 16,1 0-16-16,1 0 0 0,0-2 48 0,1-1 0 15,-1-1 0-15,0 0 0 0,2 0-64 0,0-1-16 16,2-3 0-16,0-1 0 0,2-1-48 0,2 3 0 15,-1-1 0-15,3 0 0 0,1-2 112 0,1 2 16 16,-1-3 0-16,1 0 0 0,-1 2-64 0,1-2 0 16,2 1 0-16,0 0 0 0,0-1 64 0,-1 0 0 15,1 0 0-15,0 1 0 0,0-1-64 0,-1 1-16 16,-1-2 0-16,-1 1 0 0,0 1-176 0,-1-2 160 16,0 1-160-16,-1-2 160 0,0 1-160 0,1-1 128 15,4 3-128-15,-1-1 128 0,2-1-128 0,1 2 128 0,0-2-128 16,-1 1 128-16,-3 3-128 0,2-2 0 15,0 2 144-15,-2-3-144 0,0 3 128 0,-1-1-128 16,-3 1 160-16,1 0-160 0,-1-1 128 0,0 2-128 0,-2-3 0 0,0 2 0 16,0-3 144-16,0 3-144 0,1 0 128 0,-1-2-128 15,0-2 128-15,1-1-128 0,0 1 0 0,2 1 128 16,1 2-128-16,-1 0 0 0,3 2 0 0,-3-1 128 16,1 4-128-16,-1 0 0 0,-3 0 0 0,-2 0 128 15,1 0-128-15,1-1 0 0,0 1 0 0,0-3 128 16,-1 2-128-16,1 1 192 0,0-3-192 0,-1 2 192 15,1 1-192-15,0-2 0 0,-2 4 144 0,-1 0-144 16,-1-3 128-16,0 2-128 0,0 2 128 0,0-2-128 16,0 1 0-16,0 1 0 0,-2 0 0 0,0 0 128 15,0 1-128-15,1 0 0 0,-2 0 128 0,0 0-128 16,-2-1 0-16,3 0 144 0,-5 6-144 0,1 1 0 0,-1-4 144 0,2 1-144 16,0-1 0-16,0-1 144 0,1 0-144 0,-1 1 0 15,9-9 0-15,-3 4 0 0,-1 3 0 0,1-3 128 16,-1 2-128-16,0 2 0 0,0-2 128 0,-1 0-128 15,-3 1 0-15,3-1 128 0,2 0-128 0,1 2 0 16,-4 1 144-16,2-1-144 0,-1 1 128 0,1-4-128 16,-4 2 128-16,2 2-128 0,-1 1 0 0,1-2 0 15,-3-1 0-15,-1 2 128 0,1 1-128 0,1-2 0 16,-2 2 0-16,1-1 128 0,-2 2-128 0,2 1 0 16,1-4 0-16,-1 2 0 0,-2-1 0 0,2 1 128 15,0-1-128-15,1 2 0 0,-4-3 0 0,2 0 128 16,-1 0-128-16,4 1 0 0,-3-1 0 0,1 0 144 0,3-1-144 15,-4 1 0-15,1 1 128 0,0 1-128 0,0-1 0 16,0 1 0-16,1-1 0 0,0 1 0 0,0-2 128 0,-1 2-128 16,-2 0 0-16,1 1 0 0,1-1 0 15,-2 0 0-15,-6 6 128 0,8-7-128 0,-1 0 0 0,-1 0 0 16,-6 7 0-16,7-7 160 0,1 0-160 0,-1 2 128 16,0 0-128-16,-7 5 192 0,6-8-192 0,1 0 192 15,-1 2-192-15,1-1 160 0,-7 7-160 0,6-8 160 16,-6 8-160-16,8-8 128 0,0 2-128 0,-1 1 128 15,-1-2-128-15,-1 1 160 0,-1-4-160 0,-4 10 160 16,7-9-160-16,-7 9 0 0,6-7 0 0,-6 7 128 16,3-10-128-16,0 1 0 0,2 1 0 0,-1 2 128 15,-2-1-128-15,-2 7 0 0,0 0 0 0,8-10 0 16,3 1 0-16,-4 0 0 0,-1 0 0 0,-6 9 0 0,5-7 0 0,0 1 128 16,0 0-128-16,2-3 0 0,-1 0 128 15,1 1-128-15,-3 0 128 0,2 2-128 0,1-2 128 0,-1 0-128 16,-2-1 0-16,3 0 128 0,-2 1-128 0,0 0 128 15,0-1-128-15,1 3 128 0,-6 6-128 0,6-9 0 16,1-2 0-16,0 2 0 0,-7 9 0 0,6-10 0 16,-1-1 128-16,0 3-128 0,0 1 0 0,0-1 0 15,-5 8 0-15,6-11 0 0,-1 0 0 0,-1 0 0 16,-2 1 128-16,2 1-128 0,-4 9 0 0,4-12 0 16,0 3 0-16,-1-3 128 0,-1 2-128 0,1 2 0 15,-3 8 144-15,3-13-144 0,-2 8 0 0,1-2 128 16,0-1-128-16,-1 0 0 0,0 1 0 0,1-1 144 15,-2-1-144-15,1 1 0 0,0-10 128 0,1 3-128 16,-2 2 0-16,1 1 0 0,-1 1 0 0,0 0 0 0,0-2 0 16,0 0 0-16,1 3 0 0,-1-3 0 0,-1 1 0 0,1 0 0 15,0 2 128-15,0 1-128 0,0-4 0 0,1 2 0 16,-1-2 0-16,0 0 0 0,0 0 0 0,2 0 0 16,0 0 0-16,-1 0 0 0,-1-1 0 0,0 1 0 15,0 2 0-15,0-1 0 0,0 1 0 0,0-1 0 16,0-1 0-16,-1 1 0 0,0 2 0 0,0 1 0 15,-1-4 128-15,1 1-128 0,1 0 0 0,-1 0 0 16,-2-1 0-16,2 2 128 0,-2-2-128 0,2-3 0 16,-2 2 144-16,1 1-144 0,-1-4 0 0,0 0 144 15,1 0-16-15,-1 1-128 0,-2-3 192 0,1 2-64 16,1 0-128-16,1 0 128 0,-1-2-128 0,1 2 128 0,0 2-128 16,1 1 0-16,0-1 0 0,-1 0 0 0,1-2 0 0,0 1 0 15,1 2 0-15,0-1 0 0,-2-2 0 0,1 3 0 16,0 0 0-16,0-1 0 15,1 1 0-15,-2 0 0 0,1 1 0 0,-2 0 0 0,1-1 128 0,-1 1-128 16,0-1 0-16,1 1 128 0,-1 0-128 0,1 1 0 16,-2-1 144-16,0 2-144 0,1-1 0 0,1 0 0 15,-4-1 0-15,4 1 0 0,-1-1 0 0,1 2 0 16,-2-1 0-16,1 1 0 0,-1 1 0 0,2-2 0 16,0 2 0-16,1 1 0 0,-3 0 0 0,1-1 0 15,1 0 0-15,2 10 0 0,-1-10 0 0,-1 0 0 16,0 1 0-16,2 9 0 0,0-9 0 0,0 1 0 15,-2 1 0-15,2 7 0 0,2-10 0 0,-2 0 0 16,-2 2 0-16,2 8 0 0,3-9 0 0,-2 0 0 0,-1 9 0 0,0-9 0 16,0 9 0-16,3-9 0 0,-3 9 0 0,1-10 0 15,-1 10 0-15,0 0 0 0,4-9 0 0,-4 9 0 16,4-6 0-16,-4 6 0 0,0 0 0 0,0 0 0 16,3-11 0-16,-3 11 0 0,0 0 0 0,0 0 0 15,5-9 0-15,-5 9 0 0,0 0 0 0,0 0 0 16,0 0 0-16,5-8 0 0,-5 8 0 0,0 0 0 15,0 0 0-15,0 0 0 0,5-5 0 0,-5 5 0 16,0 0 0-16,7-6 0 0,-7 6 0 0,0 0 0 16,0 0 0-16,0 0 0 0,0 0 0 0,0 0 0 15,0 0 0-15,0 0 0 0,0 0 0 0,0 0 0 16,0 0 0-16,0 0 0 0,0 0 0 0,0 0 0 16,0 0 0-16,0 0 0 0,0 0 0 0,0 0 0 0,8-7 0 15,-8 7 0-15,0 0 0 0,0 0 0 0,0 0 0 0,0 0 0 16,5-8 0-16,-5 8 0 0,0 0 0 0,0 0 0 15,0 0 0-15,0 0 0 0,0 0 0 0,0 0 0 16,0 0 0-16,0 0 0 0,0 0 0 0,0 0 0 16,4-4 0-16,-4 4 0 0,0 0 0 0,0 0 0 15,4-5 0-15,-4 5 0 0,2-4 0 0,-2 4 0 16,0 0 0-16,0 0-128 0,4-6 128 0,-4 6-192 16,0 0 192-16,0 0-192 15,4-11-256-15,-4 11-64 0,0 0-16 0,5-6 0 16,-5 6-432-16,0 0-96 0,0 0-16 0,7-7 0 15,-7 7-1248-15,9-6-256 0,-9 6-48 0,6-7-10352 16,-6 7-2064-16</inkml:trace>
  <inkml:trace contextRef="#ctx0" brushRef="#br0" timeOffset="39531.03">29357 12518 3679 0,'0'0'320'0,"0"0"-320"0,0 0 0 0,0 0 0 15,0 0 4208-15,0 0 768 0,0 0 144 16,0 0 48-16,-9 0-2864 0,9 0-560 0,0 0-112 0,0 0-32 16,0 0-480-16,0 0-96 0,6-8-32 0,1-1 0 15,1-2 16-15,1 2 0 0,0-1 0 0,2-1 0 16,0 1-272-16,1-2-48 0,0 0-16 0,-1 1 0 15,1-1-240-15,-1 0-48 0,-2-1-16 0,2 0 0 16,3 1-32-16,-3-1 0 0,0-1 0 0,-1 0 0 16,-1-1-64-16,2-2-16 0,-2 0 0 0,1 0 0 15,-1 2 80-15,2-3 16 0,1-1 0 0,-1 1 0 16,1-3-48-16,1 0-16 0,1 2 0 0,3-3 0 16,-8 11-144-16,3-2-16 0,1-1-128 0,3-2 192 15,2-1-48-15,0 0-16 0,1 0 0 0,0-1 0 0,19-16 48 16,-7 5 0-16,-6 5 0 0,0 0 0 0,1 1 48 0,-1 1 16 15,-2 1 0-15,-2 0 0 0,-1 3 0 0,0-5 0 16,0 3 0-16,-1-6 0 0,0 2-64 0,0 2-16 16,2 0 0-16,0 0 0 0,-1-5-160 0,2 3 160 15,3 2-160-15,1-3 160 0,1 1-160 0,0 1 160 16,2-1-160-16,0 4 160 0,-1-5-160 0,0 1 192 16,-2 1-192-16,0-1 192 0,0 3-64 0,0-3 0 15,0-1 0-15,-1 1 0 0,-2-2-128 0,0 0 160 16,-3 0-160-16,3 0 160 0,0 1-160 0,0 1 192 15,1-4-192-15,2 2 192 0,1 0-64 0,3 1-128 16,3 3 192-16,-3-1-64 0,-5-3 0 0,2 2-128 16,4 1 192-16,1-1-64 0,-2 1-128 0,-2 1 160 0,0-2-160 15,-2 2 160-15,-1 0-160 0,-2-3 192 0,-1 0-192 16,2-5 192-16,-1 0-64 0,2 2 0 0,0 0 0 0,2-2 0 16,2 0-128-16,-1 2 192 0,0 0-192 0,1 2 192 15,-2-1-192-15,0 1 192 0,-1-3-192 0,2 2 192 16,0-2-192-16,0 0 192 0,-3 1-192 0,-2-1 192 15,0-1-192-15,1 1 160 0,-3 2-160 0,-2 1 160 16,1 0-160-16,1 0 0 0,0-3 144 0,1 3-144 16,0 1 0-16,1 2 0 0,1 0 0 0,2 1 128 15,1 0-128-15,-1 0 0 0,-1 0 0 0,0 1 0 16,1 0 0-16,-1 0 0 0,-2-1 0 0,-1 3 0 16,-2-1 0-16,-2-4 0 0,-7 13 0 0,-1-2 0 15,1 1 0-15,0-1 0 0,1-3 0 0,0 2 0 16,-2-4 0-16,1 2 128 0,9-15-128 0,-3 6 0 15,-4 4 0-15,-1 3 0 0,-1 1 0 0,-1 4 128 0,2-1-128 0,-1 2 0 16,0-1 0-16,1 2 0 0,-1-2 0 0,2 4 0 16,2 1 0-16,0-1 0 0,2-1 0 0,2 1 0 15,-1 1 0-15,1 1 0 0,-3-3-144 0,2 1 144 16,2 0-160-16,1 1 160 16,0-3-1088-16,1 4-128 0,1-1-32 0,1-1 0 15,-1 1-928-15,1-4-192 0,-2 3-48 0</inkml:trace>
  <inkml:trace contextRef="#ctx0" brushRef="#br0" timeOffset="40395.11">32978 9241 36687 0,'-23'-14'1616'0,"6"5"352"0,-1 0-1584 16,-3-2-384-16,2 1 0 0,-3-1 0 0,-1-2 0 0,1-2 0 0,-1-2 0 0,-2-3 0 16,2-2 128-16,-5-1-128 0,-3-1 0 0,0 1 128 15,-1 1 64-15,0-2 0 0,-1-2 0 0,2 1 0 16,-4 2 352-16,-1-5 80 0,1 1 16 0,-1-2 0 16,1 1 0-16,1 2 0 0,-3-2 0 0,1 0 0 15,-5-2 16-15,-8-4 16 0,-7-3 0 0,-3 1 0 16,-1 0-16-16,4 0 0 0,1-2 0 0,2-1 0 15,2-1-192-15,-4 0-32 0,-2 1-16 0,-2 2 0 16,0-3-32-16,-1 0-16 0,0-3 0 0,7-1 0 0,2-2-112 0,3-1 0 16,4-2-16-16,-2 0 0 0,-2 4-240 0,-2 2 176 15,-3 2-176-15,-2 3 160 0,0 2 16 16,2 1 0-16,1 1 0 0,3 0 0 0,2 4-176 0,1 0 0 16,-4-3-192-16,-1 2 192 0,-1 1-160 0,-3 3 160 15,-1 3 0-15,0 1-144 0,0-2 144 0,7 4 0 16,4 2 0-16,3 0 0 0,-1 1 0 0,2 1 0 15,-2 2 0-15,1 0 0 0,3 1 0 0,0 1 0 16,0 0 0-16,2 1 0 0,3 2 0 0,4 0 0 16,3 1 0-16,3 2-128 0,5 0 128 0,1 0 0 15,1 0 0-15,4 1-128 0,2 3-80 0,3-1-16 0,1 0 0 16,7 4 0 0,-7-5-1472-16,7 5-288 0,0 0-64 0,0 0-11520 15,0 0-2304-15</inkml:trace>
  <inkml:trace contextRef="#ctx0" brushRef="#br0" timeOffset="41096.94">23816 13614 22111 0,'-18'-5'976'0,"5"2"208"0,-3 3-944 0,2 0-240 0,2 3 0 0,3-1 0 16,0 0 3552-16,9-2 672 0,0 0 128 0,0 0 16 16,1 11-3136-16,6 1-624 0,3 1-128 0,5-1-32 15,3 7 0-15,7 1 0 0,5 2 0 0,4 2 0 16,1 2 80-16,5 4 16 0,4 1 0 0,5 4 0 15,0 3 64-15,2 0 16 0,1 0 0 0,8 2 0 16,4 4-352-16,8 5-64 0,6 1-16 0,0 8 0 0,-1 2-192 16,3 2 176-16,-1-7-176 0,9 6 160 0,-38-28-160 15,9 9 0-15,4 6 0 0,6 5 128 0,5 5 64 0,6 2 0 16,6 2 0-16,0 1 0 0,75 56 192 0,-29-20 32 16,-19-13 16-16,-8-7 0 0,-5-2-80 0,-10-6-16 15,-6-6 0-15,-9-3 0 0,-4-2-144 0,-1-1-16 16,2 0-16-16,-5-2 0 0,-1-2-160 0,-5-2 128 15,-4-1-128-15,-5-2 128 0,-5-6-128 0,0-2 0 16,2-6 0-16,-1-2 0 16,0-2-1232-16,3-2-336 0,1-2-64 0,-1-3-19280 0</inkml:trace>
  <inkml:trace contextRef="#ctx0" brushRef="#br0" timeOffset="44031.07">5594 17541 27647 0,'0'0'2448'0,"-8"-4"-1952"0,-1 1-496 0,9 3 0 16,-10-1 1600-16,10 1 240 0,0 0 32 0,0 0 16 15,-4-7-1472-15,4 7-288 0,-7-6-128 0,7 6 0 16,0 0 128-16,0 0-128 0,-7-5 0 0,7 5 0 16,0 0 0-16,0 0 0 0,-8-4 0 0,0 0 0 15,8 4 192-15,-10 4-48 0,0-3-16 0,0-1 0 16,-2 1 336-16,1 3 64 0,-1 0 16 0,0 1 0 15,-1 1-32-15,1 0 0 0,1 3 0 0,-1-2 0 16,0 1-32-16,2-1-16 0,-1 3 0 0,1-1 0 16,-2 0-96-16,3 0-32 0,-1 1 0 0,0 2 0 15,1 0-16-15,0 1-16 0,-1 1 0 0,1 2 0 16,1 1-112-16,-1-2-32 0,-3 0 0 0,-1 2 0 0,0 2-160 16,0 1 0-16,0-1 0 0,-2 5 0 0,0 2 160 15,-2 0-160-15,0 4 192 0,-1-1-192 0,-2-2 304 0,2 2-48 16,3 3-16-16,-1-4 0 0,-1-2 16 0,0 0 16 15,2 0 0-15,4-1 0 0,-1 0-96 0,3-5-32 16,3 3 0-16,3 0 0 0,1 0-144 0,1 1 0 16,0-2 0-16,3 2 128 0,6 0-128 0,-1-1 0 15,-2-3 0-15,1 3 0 0,2 0 0 0,0-3 0 16,0-6 0-16,-2 0 0 0,0-1 0 0,0-2 0 16,3-5 0-16,0-1 0 0,-9-5 128 0,12 6-128 15,0-6 128-15,-2 0-128 0,1 0 192 0,0-4-64 16,1-1 0-16,1-2 0 0,0-1 96 0,2 0 16 15,-1-1 0-15,3-2 0 0,0-5 48 0,1-1 16 16,-1-3 0-16,2 2 0 0,1 0-144 0,0-3-32 0,-2-2 0 0,0 0 0 16,0 1-128-16,1 0 0 0,-2-1 0 0,-2-3 128 15,0 2-128-15,-1-5 0 0,0-2 0 0,1 1 0 16,-2-1 0-16,0 0 0 0,1-2 0 0,-6-1 0 16,-2-1 128-16,2 2-128 0,3 2 0 0,-5 1 128 15,-5 0-128-15,3 0 0 0,2 4 144 0,-3 0-144 16,-3 0 256-16,-1 5 0 0,-1 0-16 0,-1 1 0 15,-1-2-48-15,-1 1-16 0,-4 2 0 0,0 2 0 16,-1 1-176-16,1-1 0 0,-2-4 144 0,-1 3-144 16,-1 1 0-16,0 2 0 0,-3 2 0 0,3 0 0 15,0 2 0-15,1 3 0 0,1-1-192 0,0 0 64 16,-1-4-160-16,3 8-32 0,1 0 0 0,1 5 0 16,-2 5-1536-16,1-3-304 0,0 2-64 0,1 4-16 15,2 3-1328-15,0 2-272 0,0 1-48 0</inkml:trace>
  <inkml:trace contextRef="#ctx0" brushRef="#br0" timeOffset="44351.15">5231 17968 20271 0,'0'0'1792'0,"-11"6"-1424"15,1-2-368-15,2 2 0 0,1 1 2368 0,7-7 416 16,0 0 80-16,0 0 16 0,0 0-1856 0,-4 9-384 16,4-9-64-16,0 0 0 0,0 0-112 0,3 11-16 0,2 0 0 0,-5-11 0 15,7 9 112-15,-1-2 16 0,2 0 0 0,-1 1 0 16,-7-8 0-16,7 11 0 0,0 0 0 0,-2 2 0 16,0-2-144-16,-1 1-32 0,0-1 0 0,0 2 0 15,0 2-208-15,0-4-64 0,0-2 0 0,2-1 0 16,1 1 16-16,1-3 0 0,1-2 0 0,0-2 0 15,0-1 64-15,3 1 16 0,2-4 0 0,0 0 0 16,2-3-224-16,1-1 0 0,3 3 0 0,1-4 0 16,-2-3-1232-1,3 0-352-15,3 1-64 0,0-1-15216 0</inkml:trace>
  <inkml:trace contextRef="#ctx0" brushRef="#br0" timeOffset="45004.25">6283 17202 13823 0,'0'0'1216'0,"0"0"-960"0,-6-7-256 0,6 7 0 0,-6-4 3632 0,6 4 672 16,0 0 144-16,0 0 32 0,-9 2-3408 0,9-2-688 15,-11 6-128-15,4 2-16 0,0 1-240 0,0 2-240 16,-3-1 48-16,0 4 16 0,-1 6-48 0,1 1-16 15,-2-6 0-15,-2 9 0 0,-2 3 240 0,2 2 208 16,1 0-32-16,-2 2-16 0,0 3 304 0,0-3 64 16,0 0 16-16,2-2 0 0,0-3-240 0,1-2-48 15,3-2-16-15,1-3 0 0,1-3-240 0,3-3 0 16,4-3-192-16,0-10 192 16,0 0-2048-16,0 0-288 0,0 0-64 0</inkml:trace>
  <inkml:trace contextRef="#ctx0" brushRef="#br0" timeOffset="45269.17">6318 17114 13823 0,'0'0'1216'0,"0"0"-960"0,0 0-256 0,-7 7 0 16,3 2 3968-16,4-9 768 0,-1 13 128 0,2 0 48 0,3 2-3888 15,0-1-768-15,1 0-256 0,2 3 160 0,-1 3-32 0,2-1 0 16,3 2 0-16,-1 0 0 0,1 1-128 0,0 4 0 16,2 3 0-16,-1-2 128 0,-1-2-128 0,-1 0 0 15,-1-4-160-15,0-2 160 0,-1 2-272 0,-1-4 32 16,-1-3 16-16,-1 1 0 16,0-4-288-16,-2 1-48 0,-3-12-16 0,1 13-8320 15,1 0-1680-15</inkml:trace>
  <inkml:trace contextRef="#ctx0" brushRef="#br0" timeOffset="45459.54">6142 17549 21183 0,'6'-11'944'0,"-2"5"192"0,0-2-912 0,4 1-224 0,5 2 0 0,1 0 0 16,2-2 4304-16,4 1 816 0,2 1 176 0,1-1 16 15,-1-1-4416-15,2 1-896 0,1 1-192 0,-2 0-16 32,-1-2-1904-32,2 0-384 0,-1-1-80 0</inkml:trace>
  <inkml:trace contextRef="#ctx0" brushRef="#br0" timeOffset="46486.53">16732 17496 21183 0,'0'0'1888'0,"0"0"-1504"16,4-11-384-16,-2-2 0 0,0 1 2208 0,0 0 368 15,1 2 80-15,0-2 16 0,-2 0-1520 0,1 2-320 16,4 1-48-16,-4-4-16 0,1 2-288 0,0-2-64 16,-2 3-16-16,0-1 0 0,0 2-144 0,-1 9-16 15,4-11-16-15,-4 11 0 0,0 0 16 0,0 0 0 16,0 0 0-16,0 0 0 0,0 0 80 0,0 0 0 16,-9-6 16-16,0 10 0 0,1 7-208 0,-2 0-128 0,-1 4 160 0,0 4-160 15,-2 5 128-15,-2 4-128 0,0 4 0 0,-2 0 144 16,-2-2 160-16,-1 7 16 0,-1 1 16 0,-1 1 0 15,-3 0-64-15,1 5-16 0,0 1 0 0,3 1 0 16,-1 3-80-16,3-4-32 0,4 1 0 0,3-6 0 16,4-1-144-16,3-5 128 0,1-5-128 0,5-2 128 15,3-3-128-15,1-5 160 0,2-3-160 0,5-4 160 16,-1-2-160-16,4-1 192 0,0-3-192 0,2-2 192 16,2-2-192-16,1-1 0 0,0-2-192 0,0-1 192 15,-2-1 0-15,0 2 0 0,0-2 0 0,-1-1 0 16,-1-1 0-16,1 0 0 0,-2-2 0 0,1 1 0 15,-2-4 416-15,2 0 0 0,0-2 0 0,1 1 0 16,-2-1 32-16,1-2 0 0,0-6 0 0,1 3 0 16,0-1-288-16,2 1-160 0,-1-7 192 0,1 0-192 0,-2-1 160 0,-1-3-160 15,-2-2 128-15,0-2-128 0,1-2 160 0,-1-1-160 16,-4 1 192-16,-1-3-192 0,-2 1 0 16,-2-1 0-16,-1 1 0 0,-4-3 0 0,0-2 160 0,-3 2-160 15,-3 5 128-15,-2 2-128 0,4 13 0 0,-3-1 0 16,-2-3 0-16,-1 3 0 0,-2-1 0 0,-1 0 0 15,1 1-144-15,-1 3 144 0,-9-9-240 0,3 4 64 16,2 5 16-16,2 7 0 16,4-1-224-16,1 5-64 0,3-1 0 0,0 3 0 15,1 2-400-15,6 2-96 0,-8-4-16 0,8 4-11344 16,-11-1-2288-16</inkml:trace>
  <inkml:trace contextRef="#ctx0" brushRef="#br0" timeOffset="46800.78">16600 17699 27647 0,'0'0'2448'0,"0"0"-1952"0,0 0-496 0,0 0 0 16,0 0 2432-16,0 0 400 0,0 0 80 0,11 1 16 15,2 0-2368-15,1 0-560 0,0 1 0 0,3 0 0 16,2-2 192-16,1 2 0 0,1 0 0 0,1 1 0 16,1-3-192-16,1 0 0 0,2 0 0 0,-2-3 0 0,-2 1 0 0,-1 2 128 15,1 0-128-15,-1-2 0 0,-4 2 0 0,-3-2 0 16,-2 2 128-16,0 0-128 0,-2 0 0 0,2 0 0 16,-3 0 0-16,-9 0 0 15,10 2-256-15,-10-2-128 0,11 3-16 0,-11-3-16 16,12 4-544-16,-12-4-128 0,9-5 0 0,0 3-9376 15,1-2-1872-15</inkml:trace>
  <inkml:trace contextRef="#ctx0" brushRef="#br0" timeOffset="47327.45">17678 16804 11967 0,'0'0'1072'0,"0"0"-864"0,0 0-208 0,0 0 0 0,0 0 3840 0,0 0 704 16,0 0 160-16,0 0 32 0,0 0-3152 0,0 0-624 16,0 0-128-16,4 15-32 0,-1-1-576 0,1 4-224 15,-2-1 176-15,1 4-176 0,-2 2 0 0,1 2 0 16,-2-1 0-16,0-1-160 0,-3 1 160 0,0-1-160 16,0 1 160-16,-3-2-160 0,-2 0 16 0,1-1 0 15,0-7 0-15,1 2 0 0,-3-3-32 0,-1 0 0 16,3-2 0-16,0-1 0 15,7-10-384-15,0 0-80 0,-4 9 0 0,4-9-16 16,0 0-1648-16,0 0-336 0,0 0-64 0,0 0-16 0</inkml:trace>
  <inkml:trace contextRef="#ctx0" brushRef="#br0" timeOffset="48051.6">17720 16743 12895 0,'0'0'1152'0,"0"0"-928"0,-6-5-224 0,6 5 0 0,-7-3 4080 0,7 3 768 16,0 0 144-16,0 0 48 0,0 0-3616 0,0 0-720 15,0 0-128-15,0 0-48 0,0 0-272 0,0 0-64 16,0 0-16-16,0 0 0 0,0 0 208 0,0 0 64 16,0 0 0-16,0 0 0 0,0 0 160 0,0 0 32 15,0 0 16-15,12 1 0 0,-2-1 112 0,-10 0 32 16,12 0 0-16,0-1 0 0,-2-2-64 0,1 2-16 16,-1 0 0-16,2 0 0 0,-1 1-368 0,4 0-80 15,2-3-16-15,0 3 0 0,-2 3-256 0,2-2 0 16,-1 4 128-16,1-2-128 0,-1 1 0 0,-2 1 0 15,-1 0 0-15,0 2 0 0,-4 0 0 0,-1 1 0 0,0 0-144 0,-8-8 144 16,2 12-240-16,-2-2 48 0,0-10 0 0,-1 12 0 16,-2 0 192-16,-2-2-176 0,-3 1 176 0,-2-1-160 15,-4 0 160-15,-1 0-160 0,-2-4 160 0,0 3-160 16,0-2 32-16,0 2 0 0,2-1 0 0,2 1 0 16,0 1 128-16,1-2 0 0,0-4 0 0,3 0 0 15,0-2 0-15,9-2 0 0,0 0 0 0,0 0 0 16,0 0 0-16,0 0 0 0,0 0 0 0,0 0 0 15,0 0 0-15,0 0-240 0,0 0 64 0,0 0 16 16,0 0-64-16,0 0-16 0,0 0 0 0,0 0 0 16,0 0 240-16,10 6-144 0,-3-6 144 0,1 1-128 15,1-1 128-15,1 1 0 0,2 1 0 0,0 0 0 16,1-1 0-16,0 2-160 0,10 1 160 0,-2 1-208 0,-1 0 208 0,-6 2 0 16,-2-1 0-16,-3 2 0 0,-1 3 0 0,-3-2 0 15,-1 1 0-15,-1 2 0 0,-2 1 0 0,-2 1 0 16,-2 1 0-16,-1-4 0 0,1 1 192 15,-2 1-64-15,0 0 0 0,-2-1-128 0,0 0 304 0,-1-2-48 16,0-1-16-16,-1-1 0 0,-2 1-32 0,-2-2 0 16,0-5 0-16,-1 4 0 0,-3-1 0 0,0 0 0 15,0-2 0-15,-2 1 0 0,-2-3 64 0,0-1 16 16,1 0 0-16,0-1 0 0,-3-1-288 0,0 0 160 16,1-2-160-16,-2 0 128 0,1 0-272 0,1 1-64 15,1-3-16-15,0 2 0 16,1-4-1552-16,2 0-304 0,0 0-64 0,3 1-15024 0</inkml:trace>
  <inkml:trace contextRef="#ctx0" brushRef="#br0" timeOffset="48969.03">26949 17377 13823 0,'0'0'1216'0,"0"0"-960"0,0 0-256 0,3-10 0 16,-1 4 3664-16,-2 6 688 0,0 0 144 0,0 0 32 16,0 0-3200-16,0 0-640 0,0 0-128 0,0 0-32 0,0 0-272 0,0 0-64 15,0 0-16-15,-10 8 0 0,-1 2 208 0,0 3 64 16,-1 3 0-16,-1 2 0 0,-3 2 128 0,-1 0 48 15,-1 3 0-15,-1 1 0 0,-4 5-240 0,0 4-64 16,-2 2 0-16,0 1 0 0,-1 2-96 0,-1 4-32 16,0 1 0-16,-2 4 0 0,2 4 16 0,3 0 0 15,3-6 0-15,4 1 0 0,2-3 96 0,2-4 16 16,2-4 0-16,3-4 0 0,4 2-96 0,2-8-16 16,0-3 0-16,5-1 0 0,0-6-208 0,3-1 144 15,6-4-144-15,1-1 128 0,0-2-128 0,5-7 160 16,6 0-160-16,1-7 160 0,1-2 160 0,1 0 16 15,2-4 16-15,-1-3 0 0,1-2 96 0,-2-2 32 16,1-3 0-16,-2-3 0 0,-12 9-48 0,3-5-16 0,0-3 0 16,1-5 0-16,1-5-128 0,-1-3-32 0,0-5 0 15,0 2 0-15,18-33-128 0,-9 13-128 0,-6 4 144 0,-4 6-144 16,-6 4 128-16,0 1-128 0,-3 4 0 0,-4 5 0 16,-4 0 128-16,-3 7-128 0,0 5 0 0,-2 2 0 15,-3-2 0-15,-1 7 0 0,0 4 0 0,0 2 0 16,0-3-304-16,0 5-48 0,1 5-16 0,0-2 0 31,-1 1-480-31,1-1-112 0,8 7 0 0,-9-4-16 0,0 2-1648 16,1 0-320-16,-1 0-64 0,0 2-12864 0</inkml:trace>
  <inkml:trace contextRef="#ctx0" brushRef="#br0" timeOffset="49222.02">26563 17894 35647 0,'0'0'1584'0,"0"0"320"0,0 0-1520 0,0 0-384 15,0 0 0-15,5 11 0 0,2-1 224 0,2-4-32 16,2 2 0-16,2 0 0 0,1 0-32 0,4 0-16 16,2-2 0-16,1 2 0 0,1-1 48 0,1-2 16 15,3-3 0-15,0 2 0 0,0 2-80 0,-1-3 0 16,-1 1-128-16,-2 0 192 0,0 0-192 0,-2-2 0 15,-4-4 0-15,1 2 0 0,-1 2-192 0,-2-2-64 16,1-3-32-16,-1 0 0 16,2-1-1664-16,-2-3-336 0,0-3-64 0,2-3-7184 0,1-2-1424 15</inkml:trace>
  <inkml:trace contextRef="#ctx0" brushRef="#br0" timeOffset="49703.48">27551 16837 27519 0,'0'0'1216'0,"0"0"256"0,0 0-1168 0,11-4-304 16,-1 3 0-16,-10 1 0 0,11-4 256 0,-1 1 0 15,1 2 0-15,-11 1 0 0,10-2-256 0,-10 2 0 16,0 0 128-16,9-3-128 0,-9 3 272 0,0 0 0 16,0 0 0-16,0 0 0 0,0 0 432 0,0 0 96 15,0 0 16-15,-6-8 0 0,6 8 96 0,-9-7 32 16,-1 5 0-16,1 0 0 0,-1 1-320 0,10 1-64 15,-9 0-16-15,9 0 0 0,-12 4-352 0,3 1-64 16,1-2 0-16,-1 3-128 0,0 1 240 0,0 1-64 16,0-1-16-16,-1 5 0 0,0 1 208 0,0 4 32 15,-1-1 16-15,-1 3 0 0,1 2 16 0,-1-1 0 0,1 3 0 16,2-3 0-16,0 2-144 0,4-1-32 0,1-2 0 16,3 2 0-16,1-3 16 0,5 1 0 0,0-5 0 0,4 0 0 15,2 1 64-15,3-2 16 0,-3-8 0 0,2 1 0 16,2 0-192-16,6 0-32 0,4 1-128 0,6-5 192 31,6 2-1728-31,3-2-336 0,41-4-80 0,-11-2-16288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8:10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9516 13398 11967 0,'0'0'1072'0,"-1"-11"-864"0,1 11-208 0,-2-10 0 16,1 1 3584-16,1 9 688 0,0-7 128 0,0 7 16 15,-3-6-3168-15,3 6-640 0,0 0-128 0,-5-10-32 0,-1 5-80 0,-1 0-32 16,1 1 0-16,6 4 0 0,-10-5 352 0,1 4 64 16,1-5 16-16,1 5 0 0,-2-3 160 0,9 4 32 15,-11-2 16-15,1 0 0 0,1 1-96 0,9 1-32 16,-11-3 0-16,2 2 0 0,9 1-336 0,-9-1-64 16,0-1 0-16,9 2-16 0,0 0-48 0,0 0-16 15,0 0 0-15,-8-1 0 0,8 1-192 0,0 0-48 16,0 0 0-16,-8 4 0 0,8-4-128 0,0 0 0 15,-6 9 144-15,2 2-144 0,1-2 0 0,0 1 0 16,1 1 0-16,1-2 0 0,-1 1 128 0,1 2-128 16,0 0 128-16,1 1-128 0,1-2 128 0,-1 1-128 15,0-3 128-15,0 2-128 0,0-11 0 0,1 9 144 0,-1-9-144 16,0 0 0-16,0 0 160 0,5 8-160 0,-5-8 128 0,8 6-128 16,-8-6 272-16,12-2-16 0,0-2-16 0,-1-2 0 15,0-1 128-15,-1-3 16 0,1 3 16 0,0-4 0 16,-3 1-80-16,0 1 0 0,-1-2-16 0,-2 2 0 15,-1-1-112-15,-2 1 0 0,1-1-16 0,-2 0 0 16,-1 0-48-16,-1-1 0 0,0 1 0 0,-2 1 0 16,0 1 0-16,0 1-128 0,-3-1 192 0,1 2-64 15,-1-1-128-15,-2 2 160 0,0 1-160 0,0 0 160 16,-1-1-160-16,0 2 0 0,0 1 0 0,0 2 0 16,0 0 0-16,-1 1 0 0,0 0 0 0,0 2 0 15,-1 0 0-15,2 1 0 0,0 0 0 0,0 2 0 16,1 1 0-16,1 2 0 0,1 1 0 0,-1 3 0 0,2 0 0 15,1 2-176-15,2-2 176 0,0 1-128 16,2-1 128-16,2 0 0 0,0-1 0 0,2-2 0 0,1-1 0 16,2-1 0-16,2 1 0 0,1-2 0 0,1-3 0 0,1 0 0 15,-1-2 0-15,1 1 0 0,1-3 0 0,0 0 128 16,0 0-128-16,0-2 128 0,-1 0-128 0,-2-1 0 16,-10 3 128-16,12-5-128 0,-3 1 128 0,-9 4-128 15,9-6 128-15,-1-1-128 0,-3-1 192 0,-5 8-48 16,7-9 0-16,-3 0 0 0,-2 0-144 0,1 0 192 15,-3 0-192-15,0 2 192 0,0 7-192 0,-3-12 0 16,0 5 0-16,-1-1 128 0,-2 1-128 0,1 2 0 16,5 5 0-16,-10-4 128 0,-2 1-128 0,0 3 0 15,1 3 0-15,-1-2 0 0,0 3 0 0,0 2-144 16,2 0 144-16,-1 1 0 0,1 0-128 0,2 1 128 0,3 0 0 0,0 0 0 16,5-8-128-16,-4 12 128 0,1-5 0 0,3-7 0 15,2 13-144-15,1-3 144 0,-3-10 0 0,7 9-144 16,1-3 144-16,1 1 0 0,0-3 0 0,3-2-128 15,0-2 128-15,1 0 0 0,0 0 0 0,0-1 0 16,0 0 0-16,0-2 0 0,-2 2 0 0,0-2 0 16,-1-1 128-16,-10 4-128 0,11-5 128 0,-2 1-128 15,-3-4 128-15,-6 8-128 0,6-8 160 0,-6 8-160 16,1-10 192-16,-2 1-48 0,-2 0-16 0,-1 2 0 16,4 7-128-16,-8-6 128 0,-1 1-128 0,0 1 128 15,-1-3-128-15,-2 3 0 0,0 2 0 0,0-4 0 16,1 1 0-16,-1 0 0 0,0 1 128 0,2 0-128 15,-1 0 0-15,2 2 0 0,0-4 0 0,1 5 0 0,0-3 0 16,8 4 0-16,-7-2 0 0,7 2 0 0,0 0 0 0,0 0 0 16,0 0 0-16,0 0 0 0,0 0 0 0,0 0-176 15,0 0 176-15,0 0-128 0,0 0-80 0,4 13-16 16,1-4 0-16,0 1 0 16,1 1-1136-16,2-4-240 0,1 3-32 0,3 0-16 15,1 2-848-15,2-1-160 0,-1 1-32 0,2 1-14464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9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2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13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0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7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30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2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84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56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75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94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1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4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04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46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8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02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855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93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423966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68966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26808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6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9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9" y="1009691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 sz="2800"/>
            </a:lvl2pPr>
            <a:lvl3pPr marL="460375" indent="-230188">
              <a:buFont typeface="Wingdings" panose="05000000000000000000" pitchFamily="2" charset="2"/>
              <a:buChar char="§"/>
              <a:defRPr sz="2800"/>
            </a:lvl3pPr>
            <a:lvl4pPr marL="684213" indent="-223838">
              <a:buFont typeface="Wingdings" panose="05000000000000000000" pitchFamily="2" charset="2"/>
              <a:buChar char="§"/>
              <a:defRPr sz="2800"/>
            </a:lvl4pPr>
            <a:lvl5pPr marL="914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43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57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60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65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6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0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63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10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8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9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67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9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0.png"/><Relationship Id="rId4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2.xml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4.xml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6.xml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210.png"/><Relationship Id="rId4" Type="http://schemas.openxmlformats.org/officeDocument/2006/relationships/customXml" Target="../ink/ink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11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4.png"/><Relationship Id="rId5" Type="http://schemas.openxmlformats.org/officeDocument/2006/relationships/customXml" Target="../ink/ink9.xml"/><Relationship Id="rId4" Type="http://schemas.openxmlformats.org/officeDocument/2006/relationships/image" Target="../media/image10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customXml" Target="../ink/ink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customXml" Target="../ink/ink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Wrap-up regularization (for now)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MLE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/>
              <a:t>Probability / likelihood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Maximum li</a:t>
            </a:r>
            <a:r>
              <a:rPr lang="en-US" sz="2800" dirty="0"/>
              <a:t>kelihood estimation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/>
              <a:t>Probabilistic formulation of linear and logistic regression</a:t>
            </a:r>
            <a:endParaRPr lang="en-US" sz="2800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topping type with</a:t>
            </a:r>
          </a:p>
          <a:p>
            <a:r>
              <a:rPr lang="en-US" dirty="0"/>
              <a:t>three categories: none, non-meat, meat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4" y="98452"/>
            <a:ext cx="3179125" cy="191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variable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space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Probabilities or Densities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5747C-F03A-46C3-ABAB-A172AA1D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" r="723"/>
          <a:stretch/>
        </p:blipFill>
        <p:spPr>
          <a:xfrm>
            <a:off x="901604" y="5155875"/>
            <a:ext cx="560492" cy="40643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9415F8D-316E-4C79-9159-D22E5B13303E}"/>
              </a:ext>
            </a:extLst>
          </p:cNvPr>
          <p:cNvGrpSpPr/>
          <p:nvPr/>
        </p:nvGrpSpPr>
        <p:grpSpPr>
          <a:xfrm>
            <a:off x="1585519" y="2586212"/>
            <a:ext cx="558720" cy="406435"/>
            <a:chOff x="9947671" y="146201"/>
            <a:chExt cx="1219199" cy="88408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476753-9921-4486-98D3-09AAD6F9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9947671" y="146201"/>
              <a:ext cx="1219199" cy="88408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1C9EFF-C6F1-47D3-9921-C93C904A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867" y="545031"/>
              <a:ext cx="432317" cy="42790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C29727-83F1-41D2-8566-3B8D4A91CE82}"/>
              </a:ext>
            </a:extLst>
          </p:cNvPr>
          <p:cNvGrpSpPr/>
          <p:nvPr/>
        </p:nvGrpSpPr>
        <p:grpSpPr>
          <a:xfrm>
            <a:off x="359456" y="3598733"/>
            <a:ext cx="558720" cy="406435"/>
            <a:chOff x="7300268" y="139348"/>
            <a:chExt cx="1219199" cy="88408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13629C-30BD-44DD-B322-5AF697ECB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00268" y="139348"/>
              <a:ext cx="1219199" cy="884089"/>
            </a:xfrm>
            <a:prstGeom prst="rect">
              <a:avLst/>
            </a:prstGeom>
          </p:spPr>
        </p:pic>
        <p:pic>
          <p:nvPicPr>
            <p:cNvPr id="47" name="Content Placeholder 42">
              <a:extLst>
                <a:ext uri="{FF2B5EF4-FFF2-40B4-BE49-F238E27FC236}">
                  <a16:creationId xmlns:a16="http://schemas.microsoft.com/office/drawing/2014/main" id="{FB28B69E-CBE3-43F5-A7BB-CA750462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1603" y="18291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EF3F43-3A7F-44F0-B309-9887C782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683" y="526131"/>
              <a:ext cx="432317" cy="42790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43FE44-9985-40A9-92D8-08BA9F4C258A}"/>
              </a:ext>
            </a:extLst>
          </p:cNvPr>
          <p:cNvGrpSpPr/>
          <p:nvPr/>
        </p:nvGrpSpPr>
        <p:grpSpPr>
          <a:xfrm>
            <a:off x="1525306" y="4014571"/>
            <a:ext cx="558720" cy="406435"/>
            <a:chOff x="7310833" y="1177387"/>
            <a:chExt cx="1219199" cy="88408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EC4878-758C-43D1-B75A-CAD30E202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10833" y="1177387"/>
              <a:ext cx="1219199" cy="884089"/>
            </a:xfrm>
            <a:prstGeom prst="rect">
              <a:avLst/>
            </a:prstGeom>
          </p:spPr>
        </p:pic>
        <p:pic>
          <p:nvPicPr>
            <p:cNvPr id="51" name="Content Placeholder 42">
              <a:extLst>
                <a:ext uri="{FF2B5EF4-FFF2-40B4-BE49-F238E27FC236}">
                  <a16:creationId xmlns:a16="http://schemas.microsoft.com/office/drawing/2014/main" id="{38C92D98-E38B-415D-9EE8-7419B8A6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973" y="121024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ACBE70-D72C-4B4B-8913-43AC65062064}"/>
              </a:ext>
            </a:extLst>
          </p:cNvPr>
          <p:cNvGrpSpPr/>
          <p:nvPr/>
        </p:nvGrpSpPr>
        <p:grpSpPr>
          <a:xfrm>
            <a:off x="1804666" y="3261247"/>
            <a:ext cx="558720" cy="406435"/>
            <a:chOff x="5986931" y="146201"/>
            <a:chExt cx="1219199" cy="88408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D0094A7-7B7D-4C88-8B90-7AB1CA8E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86931" y="146201"/>
              <a:ext cx="1219199" cy="884089"/>
            </a:xfrm>
            <a:prstGeom prst="rect">
              <a:avLst/>
            </a:prstGeom>
          </p:spPr>
        </p:pic>
        <p:pic>
          <p:nvPicPr>
            <p:cNvPr id="54" name="Content Placeholder 42">
              <a:extLst>
                <a:ext uri="{FF2B5EF4-FFF2-40B4-BE49-F238E27FC236}">
                  <a16:creationId xmlns:a16="http://schemas.microsoft.com/office/drawing/2014/main" id="{8BDC530E-03E6-431A-8B0B-8493456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5605" y="18855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8576F97-F4E8-43D8-9104-31A32FB0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06" y="516756"/>
              <a:ext cx="432317" cy="42790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9B20C56-8ADA-473F-8378-D7B7C65F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81" y="538968"/>
              <a:ext cx="456707" cy="42790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EA6301-7339-4DE7-B729-0D3251A483ED}"/>
              </a:ext>
            </a:extLst>
          </p:cNvPr>
          <p:cNvGrpSpPr/>
          <p:nvPr/>
        </p:nvGrpSpPr>
        <p:grpSpPr>
          <a:xfrm>
            <a:off x="638816" y="2927950"/>
            <a:ext cx="558720" cy="406435"/>
            <a:chOff x="5997496" y="1184240"/>
            <a:chExt cx="1219199" cy="88408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820778-58FD-4F56-94E2-05D427959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97496" y="1184240"/>
              <a:ext cx="1219199" cy="884089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82113EB2-2070-4E5E-BF5F-CE3F21A2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9975" y="121588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E4DCC8F-C902-40C1-8304-101C7FE4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60" y="1567117"/>
              <a:ext cx="456707" cy="4279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4ACD8E-1AF1-44CD-81D2-7E969CFCCE5C}"/>
              </a:ext>
            </a:extLst>
          </p:cNvPr>
          <p:cNvGrpSpPr/>
          <p:nvPr/>
        </p:nvGrpSpPr>
        <p:grpSpPr>
          <a:xfrm>
            <a:off x="614241" y="4421006"/>
            <a:ext cx="558720" cy="406435"/>
            <a:chOff x="8613606" y="146201"/>
            <a:chExt cx="1219199" cy="88408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8FF2E49-D123-4361-B8BD-68CFFCC16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13606" y="146201"/>
              <a:ext cx="1219199" cy="88408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DEC90D7-8CE8-4280-8EBA-081999AD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09" y="516757"/>
              <a:ext cx="432317" cy="4279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06DE4F-F583-4ABF-B004-DD0E979A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337" y="508723"/>
              <a:ext cx="456707" cy="42790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A72808-A233-4AA9-8544-1D384A74EB5C}"/>
              </a:ext>
            </a:extLst>
          </p:cNvPr>
          <p:cNvGrpSpPr/>
          <p:nvPr/>
        </p:nvGrpSpPr>
        <p:grpSpPr>
          <a:xfrm>
            <a:off x="1686216" y="4777115"/>
            <a:ext cx="558720" cy="406435"/>
            <a:chOff x="8624171" y="1184240"/>
            <a:chExt cx="1219199" cy="88408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BA74D27-3B2F-4F30-B57F-8C3810D12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24171" y="1184240"/>
              <a:ext cx="1219199" cy="88408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162D8FD-BE90-4BDC-8382-DC79CE9F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116" y="1536872"/>
              <a:ext cx="456707" cy="427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23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topping type with</a:t>
            </a:r>
          </a:p>
          <a:p>
            <a:r>
              <a:rPr lang="en-US" dirty="0"/>
              <a:t>three categories: none, non-meat, meat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4" y="98452"/>
            <a:ext cx="3179125" cy="191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variable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space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Probabilities or Densities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5747C-F03A-46C3-ABAB-A172AA1D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" r="723"/>
          <a:stretch/>
        </p:blipFill>
        <p:spPr>
          <a:xfrm>
            <a:off x="901604" y="5155875"/>
            <a:ext cx="560492" cy="40643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9415F8D-316E-4C79-9159-D22E5B13303E}"/>
              </a:ext>
            </a:extLst>
          </p:cNvPr>
          <p:cNvGrpSpPr/>
          <p:nvPr/>
        </p:nvGrpSpPr>
        <p:grpSpPr>
          <a:xfrm>
            <a:off x="1585519" y="2586212"/>
            <a:ext cx="558720" cy="406435"/>
            <a:chOff x="9947671" y="146201"/>
            <a:chExt cx="1219199" cy="88408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476753-9921-4486-98D3-09AAD6F9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9947671" y="146201"/>
              <a:ext cx="1219199" cy="88408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1C9EFF-C6F1-47D3-9921-C93C904A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867" y="545031"/>
              <a:ext cx="432317" cy="42790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C29727-83F1-41D2-8566-3B8D4A91CE82}"/>
              </a:ext>
            </a:extLst>
          </p:cNvPr>
          <p:cNvGrpSpPr/>
          <p:nvPr/>
        </p:nvGrpSpPr>
        <p:grpSpPr>
          <a:xfrm>
            <a:off x="359456" y="3598733"/>
            <a:ext cx="558720" cy="406435"/>
            <a:chOff x="7300268" y="139348"/>
            <a:chExt cx="1219199" cy="88408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13629C-30BD-44DD-B322-5AF697ECB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00268" y="139348"/>
              <a:ext cx="1219199" cy="884089"/>
            </a:xfrm>
            <a:prstGeom prst="rect">
              <a:avLst/>
            </a:prstGeom>
          </p:spPr>
        </p:pic>
        <p:pic>
          <p:nvPicPr>
            <p:cNvPr id="47" name="Content Placeholder 42">
              <a:extLst>
                <a:ext uri="{FF2B5EF4-FFF2-40B4-BE49-F238E27FC236}">
                  <a16:creationId xmlns:a16="http://schemas.microsoft.com/office/drawing/2014/main" id="{FB28B69E-CBE3-43F5-A7BB-CA750462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1603" y="18291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EF3F43-3A7F-44F0-B309-9887C782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683" y="526131"/>
              <a:ext cx="432317" cy="42790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43FE44-9985-40A9-92D8-08BA9F4C258A}"/>
              </a:ext>
            </a:extLst>
          </p:cNvPr>
          <p:cNvGrpSpPr/>
          <p:nvPr/>
        </p:nvGrpSpPr>
        <p:grpSpPr>
          <a:xfrm>
            <a:off x="1525306" y="4014571"/>
            <a:ext cx="558720" cy="406435"/>
            <a:chOff x="7310833" y="1177387"/>
            <a:chExt cx="1219199" cy="88408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EC4878-758C-43D1-B75A-CAD30E202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10833" y="1177387"/>
              <a:ext cx="1219199" cy="884089"/>
            </a:xfrm>
            <a:prstGeom prst="rect">
              <a:avLst/>
            </a:prstGeom>
          </p:spPr>
        </p:pic>
        <p:pic>
          <p:nvPicPr>
            <p:cNvPr id="51" name="Content Placeholder 42">
              <a:extLst>
                <a:ext uri="{FF2B5EF4-FFF2-40B4-BE49-F238E27FC236}">
                  <a16:creationId xmlns:a16="http://schemas.microsoft.com/office/drawing/2014/main" id="{38C92D98-E38B-415D-9EE8-7419B8A6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973" y="121024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ACBE70-D72C-4B4B-8913-43AC65062064}"/>
              </a:ext>
            </a:extLst>
          </p:cNvPr>
          <p:cNvGrpSpPr/>
          <p:nvPr/>
        </p:nvGrpSpPr>
        <p:grpSpPr>
          <a:xfrm>
            <a:off x="1804666" y="3261247"/>
            <a:ext cx="558720" cy="406435"/>
            <a:chOff x="5986931" y="146201"/>
            <a:chExt cx="1219199" cy="88408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D0094A7-7B7D-4C88-8B90-7AB1CA8E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86931" y="146201"/>
              <a:ext cx="1219199" cy="884089"/>
            </a:xfrm>
            <a:prstGeom prst="rect">
              <a:avLst/>
            </a:prstGeom>
          </p:spPr>
        </p:pic>
        <p:pic>
          <p:nvPicPr>
            <p:cNvPr id="54" name="Content Placeholder 42">
              <a:extLst>
                <a:ext uri="{FF2B5EF4-FFF2-40B4-BE49-F238E27FC236}">
                  <a16:creationId xmlns:a16="http://schemas.microsoft.com/office/drawing/2014/main" id="{8BDC530E-03E6-431A-8B0B-8493456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5605" y="18855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8576F97-F4E8-43D8-9104-31A32FB0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06" y="516756"/>
              <a:ext cx="432317" cy="42790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9B20C56-8ADA-473F-8378-D7B7C65F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81" y="538968"/>
              <a:ext cx="456707" cy="42790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EA6301-7339-4DE7-B729-0D3251A483ED}"/>
              </a:ext>
            </a:extLst>
          </p:cNvPr>
          <p:cNvGrpSpPr/>
          <p:nvPr/>
        </p:nvGrpSpPr>
        <p:grpSpPr>
          <a:xfrm>
            <a:off x="638816" y="2927950"/>
            <a:ext cx="558720" cy="406435"/>
            <a:chOff x="5997496" y="1184240"/>
            <a:chExt cx="1219199" cy="88408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820778-58FD-4F56-94E2-05D427959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97496" y="1184240"/>
              <a:ext cx="1219199" cy="884089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82113EB2-2070-4E5E-BF5F-CE3F21A2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9975" y="121588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E4DCC8F-C902-40C1-8304-101C7FE4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60" y="1567117"/>
              <a:ext cx="456707" cy="4279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4ACD8E-1AF1-44CD-81D2-7E969CFCCE5C}"/>
              </a:ext>
            </a:extLst>
          </p:cNvPr>
          <p:cNvGrpSpPr/>
          <p:nvPr/>
        </p:nvGrpSpPr>
        <p:grpSpPr>
          <a:xfrm>
            <a:off x="614241" y="4421006"/>
            <a:ext cx="558720" cy="406435"/>
            <a:chOff x="8613606" y="146201"/>
            <a:chExt cx="1219199" cy="88408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8FF2E49-D123-4361-B8BD-68CFFCC16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13606" y="146201"/>
              <a:ext cx="1219199" cy="88408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DEC90D7-8CE8-4280-8EBA-081999AD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09" y="516757"/>
              <a:ext cx="432317" cy="4279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06DE4F-F583-4ABF-B004-DD0E979A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337" y="508723"/>
              <a:ext cx="456707" cy="42790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A72808-A233-4AA9-8544-1D384A74EB5C}"/>
              </a:ext>
            </a:extLst>
          </p:cNvPr>
          <p:cNvGrpSpPr/>
          <p:nvPr/>
        </p:nvGrpSpPr>
        <p:grpSpPr>
          <a:xfrm>
            <a:off x="1686216" y="4777115"/>
            <a:ext cx="558720" cy="406435"/>
            <a:chOff x="8624171" y="1184240"/>
            <a:chExt cx="1219199" cy="88408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BA74D27-3B2F-4F30-B57F-8C3810D12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24171" y="1184240"/>
              <a:ext cx="1219199" cy="88408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162D8FD-BE90-4BDC-8382-DC79CE9F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116" y="1536872"/>
              <a:ext cx="456707" cy="427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73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number of heads after two flips of a fair coin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variable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space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Probabilities or Densities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17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99" y="375829"/>
            <a:ext cx="10515600" cy="62781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944076" cy="477497"/>
          </a:xfrm>
        </p:spPr>
        <p:txBody>
          <a:bodyPr/>
          <a:lstStyle/>
          <a:p>
            <a:r>
              <a:rPr lang="en-US" dirty="0"/>
              <a:t>Random variable for number of heads after two flips of a </a:t>
            </a:r>
            <a:r>
              <a:rPr lang="en-US" i="1" dirty="0"/>
              <a:t>biased</a:t>
            </a:r>
            <a:r>
              <a:rPr lang="en-US" dirty="0"/>
              <a:t> coin that lands heads 75%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variable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space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Probabilities or Densities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95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cat in picture or not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variable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space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Probabilities or Densities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7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8287101" cy="477497"/>
          </a:xfrm>
        </p:spPr>
        <p:txBody>
          <a:bodyPr/>
          <a:lstStyle/>
          <a:p>
            <a:r>
              <a:rPr lang="en-US" dirty="0"/>
              <a:t>Random variable for animal species in picture assuming one animal picture and available species: dog, cat, pig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variable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space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Probabilities or Densities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8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8287101" cy="477497"/>
          </a:xfrm>
        </p:spPr>
        <p:txBody>
          <a:bodyPr/>
          <a:lstStyle/>
          <a:p>
            <a:r>
              <a:rPr lang="en-US" dirty="0"/>
              <a:t>Random variable for height of student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variable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space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Probabilities or Densities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76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Sample space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Parameters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Discrete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Bernoulli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Categorical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Binomial</a:t>
            </a:r>
          </a:p>
          <a:p>
            <a:r>
              <a:rPr lang="en-US" dirty="0"/>
              <a:t>Multinomial</a:t>
            </a:r>
          </a:p>
          <a:p>
            <a:r>
              <a:rPr lang="en-US" dirty="0"/>
              <a:t>Uniform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1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Continuous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Gaussian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Beta</a:t>
            </a:r>
          </a:p>
          <a:p>
            <a:r>
              <a:rPr lang="en-US" dirty="0"/>
              <a:t>Laplace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Wrap up Neural Nets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Switch to regression slides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524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Marginal</a:t>
            </a:r>
          </a:p>
          <a:p>
            <a:endParaRPr lang="en-US" dirty="0"/>
          </a:p>
          <a:p>
            <a:r>
              <a:rPr lang="en-US" dirty="0"/>
              <a:t>Joint</a:t>
            </a:r>
          </a:p>
          <a:p>
            <a:endParaRPr lang="en-US" dirty="0"/>
          </a:p>
          <a:p>
            <a:r>
              <a:rPr lang="en-US" dirty="0"/>
              <a:t>Conditional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1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54322"/>
              </a:xfrm>
            </p:spPr>
            <p:txBody>
              <a:bodyPr/>
              <a:lstStyle/>
              <a:p>
                <a:pPr rtl="0" font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</a:rPr>
                  <a:t>Dataset</a:t>
                </a:r>
              </a:p>
              <a:p>
                <a:pPr rtl="0" font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alibri" panose="020F0502020204030204" pitchFamily="34" charset="0"/>
                  </a:rPr>
                  <a:t>P</a:t>
                </a:r>
                <a:r>
                  <a:rPr lang="en-US" sz="2400" dirty="0">
                    <a:effectLst/>
                    <a:latin typeface="Calibri" panose="020F0502020204030204" pitchFamily="34" charset="0"/>
                  </a:rPr>
                  <a:t>arameters, generically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</a:endParaRPr>
              </a:p>
              <a:p>
                <a:pPr marL="457200" lvl="1" indent="0" font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</a:endParaRPr>
              </a:p>
              <a:p>
                <a:pPr rtl="0" font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</a:rPr>
                  <a:t>Random variables </a:t>
                </a:r>
              </a:p>
              <a:p>
                <a:pPr marL="457200" lvl="1" indent="0" rtl="0" font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Capital</a:t>
                </a:r>
              </a:p>
              <a:p>
                <a:pPr rtl="0" font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</a:rPr>
                  <a:t>Values</a:t>
                </a:r>
              </a:p>
              <a:p>
                <a:pPr marL="457200" lvl="1" indent="0" rtl="0" font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lower case</a:t>
                </a:r>
              </a:p>
              <a:p>
                <a:pPr rtl="0" font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</a:rPr>
                  <a:t>Random variable: function that maps events to values</a:t>
                </a:r>
              </a:p>
              <a:p>
                <a:pPr marL="457200" lvl="1" indent="0" rtl="0" font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Y is rand variable that maps the event of a coin toss being heads to value one and the event of a coin toss being tails to zero</a:t>
                </a:r>
              </a:p>
              <a:p>
                <a:pPr marL="457200" lvl="1" indent="0" rtl="0" font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effectLst/>
                  <a:latin typeface="Calibri" panose="020F0502020204030204" pitchFamily="34" charset="0"/>
                </a:endParaRPr>
              </a:p>
              <a:p>
                <a:pPr marL="914400" lvl="2" indent="0" font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=1 |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)= 3/4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3/4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</a:endParaRPr>
              </a:p>
              <a:p>
                <a:pPr marL="914400" lvl="2" indent="0" font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=1)=3/4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</a:rPr>
                  <a:t> </a:t>
                </a:r>
              </a:p>
              <a:p>
                <a:pPr marL="684213" lvl="1" indent="0" font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Calibri" panose="020F0502020204030204" pitchFamily="34" charset="0"/>
                  </a:rPr>
                  <a:t>   Sometimes even</a:t>
                </a:r>
                <a:endParaRPr lang="en-US" sz="2800" dirty="0">
                  <a:latin typeface="Calibri" panose="020F0502020204030204" pitchFamily="34" charset="0"/>
                </a:endParaRPr>
              </a:p>
              <a:p>
                <a:pPr marL="684213" lvl="1" indent="0" font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effectLst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h𝑒𝑎𝑑𝑠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3/4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54322"/>
              </a:xfrm>
              <a:blipFill>
                <a:blip r:embed="rId2"/>
                <a:stretch>
                  <a:fillRect l="-928" t="-878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62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97351-884D-473E-9A37-F7E5A93A3376}"/>
              </a:ext>
            </a:extLst>
          </p:cNvPr>
          <p:cNvSpPr txBox="1">
            <a:spLocks/>
          </p:cNvSpPr>
          <p:nvPr/>
        </p:nvSpPr>
        <p:spPr bwMode="auto">
          <a:xfrm>
            <a:off x="168858" y="990457"/>
            <a:ext cx="5715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Algebra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Three axioms of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Theorem of total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Definition of conditional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Bayes’ theorem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Chain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Independence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Conditional independence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3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Adding to the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Rule…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92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9251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905300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|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90530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41812D-6F93-BBC7-36F5-434F36941510}"/>
                  </a:ext>
                </a:extLst>
              </p:cNvPr>
              <p:cNvSpPr/>
              <p:nvPr/>
            </p:nvSpPr>
            <p:spPr>
              <a:xfrm>
                <a:off x="6096000" y="5392532"/>
                <a:ext cx="5935727" cy="13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,…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=2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∣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41812D-6F93-BBC7-36F5-434F36941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392532"/>
                <a:ext cx="5935727" cy="1303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0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4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Grades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16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Trick coin: comes up heads only 1/3 of the time</a:t>
                </a:r>
              </a:p>
              <a:p>
                <a:endParaRPr lang="en-US" dirty="0"/>
              </a:p>
              <a:p>
                <a:r>
                  <a:rPr lang="en-US" dirty="0"/>
                  <a:t>1 flip:	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2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3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/>
                  <a:t>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 why can we just multiply these?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61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</a:t>
            </a:r>
            <a:r>
              <a:rPr lang="en-US" dirty="0" err="1"/>
              <a:t>i.i.d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200" b="1" dirty="0"/>
              </a:p>
              <a:p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: Independent and identically distributed</a:t>
                </a:r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What is the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  <a:blipFill>
                <a:blip r:embed="rId2"/>
                <a:stretch>
                  <a:fillRect l="-109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16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MLE and</a:t>
            </a:r>
            <a:br>
              <a:rPr lang="en-US" sz="4600" dirty="0"/>
            </a:br>
            <a:r>
              <a:rPr lang="en-US" sz="4600" dirty="0"/>
              <a:t>Probabilistic Formulation of Machine Learning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</p:spTree>
    <p:extLst>
      <p:ext uri="{BB962C8B-B14F-4D97-AF65-F5344CB8AC3E}">
        <p14:creationId xmlns:p14="http://schemas.microsoft.com/office/powerpoint/2010/main" val="892258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Probability to Statistics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C1DE67-9C62-F91B-E3A1-19C8F612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7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Assume that exam scores are drawn independently from the same Gaussian (Normal) distribution.</a:t>
                </a:r>
              </a:p>
              <a:p>
                <a:r>
                  <a:rPr lang="en-US" dirty="0"/>
                  <a:t>Given three exam scores 75, 80, 90, which pair of parameters is a better fit (a higher likelihood)?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80, standard deviation 3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85, standard deviation 7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a calculator/computer.</a:t>
                </a:r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18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Trick coin</a:t>
            </a: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48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 with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We model the outcome of a single mysterious weighted-coin flip as a Bernoulli random variable: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𝐵𝑒𝑟𝑛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 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𝐻𝑒𝑎𝑑𝑠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𝑇𝑎𝑖𝑙𝑠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is the estimate of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603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 with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We model the outcome of a single mysterious weighted-coin flip as a Bernoulli random variable: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𝐵𝑒𝑟𝑛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 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𝐻𝑒𝑎𝑑𝑠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𝑇𝑎𝑖𝑙𝑠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is the estimate of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204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Likelihood function</a:t>
                </a:r>
                <a:r>
                  <a:rPr lang="en-US" dirty="0"/>
                  <a:t>: The value of likelihood as we change theta</a:t>
                </a:r>
              </a:p>
              <a:p>
                <a:r>
                  <a:rPr lang="en-US" dirty="0"/>
                  <a:t>(same as likelihood, but conceptually we are considering many different values of the parameters)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1" dirty="0"/>
                  <a:t>Maximum Likelihood Estimation (MLE)</a:t>
                </a:r>
                <a:r>
                  <a:rPr lang="en-US" dirty="0"/>
                  <a:t>: Find the parameter value that maximizes the likelihood.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406" b="-16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485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66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85}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05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Assume that exam scores are drawn independently from the same Gaussian (Normal) distribution.</a:t>
            </a:r>
          </a:p>
          <a:p>
            <a:r>
              <a:rPr lang="en-US" dirty="0"/>
              <a:t>Given three exam scores 75, 80, 90, which pair of parameters is the best fit (the highest likelihood)?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/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4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</p:spPr>
            <p:txBody>
              <a:bodyPr/>
              <a:lstStyle/>
              <a:p>
                <a:r>
                  <a:rPr lang="en-US" dirty="0"/>
                  <a:t>Implement a function in Python for the pdf of a Gaussian distribution.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Python </a:t>
                </a:r>
                <a:r>
                  <a:rPr lang="en-US" dirty="0" err="1">
                    <a:solidFill>
                      <a:schemeClr val="tx1"/>
                    </a:solidFill>
                  </a:rPr>
                  <a:t>numpy</a:t>
                </a:r>
                <a:r>
                  <a:rPr lang="en-US" dirty="0">
                    <a:solidFill>
                      <a:schemeClr val="tx1"/>
                    </a:solidFill>
                  </a:rPr>
                  <a:t> or math packages are fine, no </a:t>
                </a:r>
                <a:r>
                  <a:rPr lang="en-US" dirty="0" err="1">
                    <a:solidFill>
                      <a:schemeClr val="tx1"/>
                    </a:solidFill>
                  </a:rPr>
                  <a:t>scipy</a:t>
                </a:r>
                <a:r>
                  <a:rPr lang="en-US" dirty="0">
                    <a:solidFill>
                      <a:schemeClr val="tx1"/>
                    </a:solidFill>
                  </a:rPr>
                  <a:t>, etc.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  <a:blipFill>
                <a:blip r:embed="rId2"/>
                <a:stretch>
                  <a:fillRect l="-1217" t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11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9"/>
          <a:stretch/>
        </p:blipFill>
        <p:spPr>
          <a:xfrm>
            <a:off x="1783343" y="997098"/>
            <a:ext cx="6261100" cy="600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3343" y="1493736"/>
            <a:ext cx="8211800" cy="2431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Principle of Maximum Likelihood Estimation: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Choose the parameters that maximize the likelihood of the data.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06" y="2365612"/>
            <a:ext cx="4564573" cy="11357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35025" y="3303934"/>
            <a:ext cx="4209418" cy="8343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Maximum Likelihood Estimate (MLE)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7B2639-650B-7143-87FA-01F949771F1B}"/>
              </a:ext>
            </a:extLst>
          </p:cNvPr>
          <p:cNvGrpSpPr/>
          <p:nvPr/>
        </p:nvGrpSpPr>
        <p:grpSpPr>
          <a:xfrm>
            <a:off x="1981200" y="4257844"/>
            <a:ext cx="2946400" cy="1900188"/>
            <a:chOff x="841829" y="707085"/>
            <a:chExt cx="2946400" cy="19001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E6BCA2-6F3C-3E4E-AB87-BEF50E2E156C}"/>
                </a:ext>
              </a:extLst>
            </p:cNvPr>
            <p:cNvGrpSpPr/>
            <p:nvPr/>
          </p:nvGrpSpPr>
          <p:grpSpPr>
            <a:xfrm>
              <a:off x="1284286" y="707085"/>
              <a:ext cx="2092626" cy="1900188"/>
              <a:chOff x="1284286" y="707085"/>
              <a:chExt cx="2092626" cy="190018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448EF8-22E8-504B-9021-32E15030CBFE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7AD84DB-8FEC-6048-8466-DB380A5B52C2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311AE1-3F94-1942-BFCB-62147F4AFBC9}"/>
                </a:ext>
              </a:extLst>
            </p:cNvPr>
            <p:cNvSpPr/>
            <p:nvPr/>
          </p:nvSpPr>
          <p:spPr>
            <a:xfrm>
              <a:off x="841829" y="1277145"/>
              <a:ext cx="2946400" cy="961081"/>
            </a:xfrm>
            <a:custGeom>
              <a:avLst/>
              <a:gdLst>
                <a:gd name="connsiteX0" fmla="*/ 0 w 2946400"/>
                <a:gd name="connsiteY0" fmla="*/ 958055 h 961081"/>
                <a:gd name="connsiteX1" fmla="*/ 783771 w 2946400"/>
                <a:gd name="connsiteY1" fmla="*/ 812912 h 961081"/>
                <a:gd name="connsiteX2" fmla="*/ 1422400 w 2946400"/>
                <a:gd name="connsiteY2" fmla="*/ 112 h 961081"/>
                <a:gd name="connsiteX3" fmla="*/ 2293257 w 2946400"/>
                <a:gd name="connsiteY3" fmla="*/ 754855 h 961081"/>
                <a:gd name="connsiteX4" fmla="*/ 2946400 w 2946400"/>
                <a:gd name="connsiteY4" fmla="*/ 885484 h 9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961081">
                  <a:moveTo>
                    <a:pt x="0" y="958055"/>
                  </a:moveTo>
                  <a:cubicBezTo>
                    <a:pt x="273352" y="965312"/>
                    <a:pt x="546704" y="972569"/>
                    <a:pt x="783771" y="812912"/>
                  </a:cubicBezTo>
                  <a:cubicBezTo>
                    <a:pt x="1020838" y="653255"/>
                    <a:pt x="1170819" y="9788"/>
                    <a:pt x="1422400" y="112"/>
                  </a:cubicBezTo>
                  <a:cubicBezTo>
                    <a:pt x="1673981" y="-9564"/>
                    <a:pt x="2039257" y="607293"/>
                    <a:pt x="2293257" y="754855"/>
                  </a:cubicBezTo>
                  <a:cubicBezTo>
                    <a:pt x="2547257" y="902417"/>
                    <a:pt x="2746828" y="893950"/>
                    <a:pt x="2946400" y="885484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E41C158-B8A8-E747-A1C9-1CEB1262EE23}"/>
              </a:ext>
            </a:extLst>
          </p:cNvPr>
          <p:cNvSpPr/>
          <p:nvPr/>
        </p:nvSpPr>
        <p:spPr>
          <a:xfrm>
            <a:off x="4410188" y="530844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2C0A75-1DAA-364B-AD2C-0E463EEECFEE}"/>
              </a:ext>
            </a:extLst>
          </p:cNvPr>
          <p:cNvSpPr/>
          <p:nvPr/>
        </p:nvSpPr>
        <p:spPr>
          <a:xfrm>
            <a:off x="3230373" y="6177823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DCBD4B-5DED-014F-9C1E-7F2FFA787107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395454" y="4828017"/>
            <a:ext cx="8146" cy="133001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A70361-36B9-6445-A55B-A8916315ADD2}"/>
              </a:ext>
            </a:extLst>
          </p:cNvPr>
          <p:cNvGrpSpPr/>
          <p:nvPr/>
        </p:nvGrpSpPr>
        <p:grpSpPr>
          <a:xfrm>
            <a:off x="7218922" y="4282907"/>
            <a:ext cx="2092626" cy="1900188"/>
            <a:chOff x="1284286" y="707085"/>
            <a:chExt cx="2092626" cy="19001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1F5E89-B182-ED48-8DDE-BE39E974C76B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F3720-5615-C945-B637-E1BDB6AA37E8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C6C7AA-7180-8B47-AF8C-F9C03CA73AC7}"/>
              </a:ext>
            </a:extLst>
          </p:cNvPr>
          <p:cNvSpPr/>
          <p:nvPr/>
        </p:nvSpPr>
        <p:spPr>
          <a:xfrm>
            <a:off x="8478952" y="4237014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16FCC2-D528-AE4C-9E96-81136DAB4BEE}"/>
              </a:ext>
            </a:extLst>
          </p:cNvPr>
          <p:cNvSpPr/>
          <p:nvPr/>
        </p:nvSpPr>
        <p:spPr>
          <a:xfrm>
            <a:off x="6784598" y="420114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92CA51-F95A-EE4E-9682-994929B8A025}"/>
              </a:ext>
            </a:extLst>
          </p:cNvPr>
          <p:cNvSpPr/>
          <p:nvPr/>
        </p:nvSpPr>
        <p:spPr>
          <a:xfrm>
            <a:off x="9139705" y="615660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8A9612-DB13-E346-828B-355B33857B4B}"/>
              </a:ext>
            </a:extLst>
          </p:cNvPr>
          <p:cNvGrpSpPr/>
          <p:nvPr/>
        </p:nvGrpSpPr>
        <p:grpSpPr>
          <a:xfrm rot="1386540">
            <a:off x="7389179" y="4560458"/>
            <a:ext cx="1303795" cy="1521933"/>
            <a:chOff x="6604527" y="2731881"/>
            <a:chExt cx="1508157" cy="152193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2975285-30D3-F246-8C35-C85E5855EA46}"/>
                </a:ext>
              </a:extLst>
            </p:cNvPr>
            <p:cNvSpPr/>
            <p:nvPr/>
          </p:nvSpPr>
          <p:spPr>
            <a:xfrm>
              <a:off x="7155543" y="3280229"/>
              <a:ext cx="406400" cy="39649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F2238B-0D8B-1C4B-BB77-25C57FB1606B}"/>
                </a:ext>
              </a:extLst>
            </p:cNvPr>
            <p:cNvSpPr/>
            <p:nvPr/>
          </p:nvSpPr>
          <p:spPr>
            <a:xfrm>
              <a:off x="6983527" y="3111691"/>
              <a:ext cx="738074" cy="73117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C49817-1A45-334D-B811-15CEA24A226C}"/>
                </a:ext>
              </a:extLst>
            </p:cNvPr>
            <p:cNvSpPr/>
            <p:nvPr/>
          </p:nvSpPr>
          <p:spPr>
            <a:xfrm>
              <a:off x="6812587" y="2921786"/>
              <a:ext cx="1100930" cy="111098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2A510D-620E-A745-9909-E2697655A038}"/>
                </a:ext>
              </a:extLst>
            </p:cNvPr>
            <p:cNvSpPr/>
            <p:nvPr/>
          </p:nvSpPr>
          <p:spPr>
            <a:xfrm>
              <a:off x="6604527" y="2731881"/>
              <a:ext cx="1508157" cy="152193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DB36D71-1A10-4E43-B71E-727DB58F32E4}"/>
              </a:ext>
            </a:extLst>
          </p:cNvPr>
          <p:cNvCxnSpPr>
            <a:cxnSpLocks/>
          </p:cNvCxnSpPr>
          <p:nvPr/>
        </p:nvCxnSpPr>
        <p:spPr>
          <a:xfrm flipH="1">
            <a:off x="8046648" y="4570477"/>
            <a:ext cx="478380" cy="75505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4E326DA-226E-F049-B61E-3066B57ED310}"/>
              </a:ext>
            </a:extLst>
          </p:cNvPr>
          <p:cNvSpPr/>
          <p:nvPr/>
        </p:nvSpPr>
        <p:spPr>
          <a:xfrm>
            <a:off x="8488570" y="5655589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99BFD-7DE1-491F-B23A-F2BC7128A79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D0323D-912F-4245-9455-89CDF77AE3F7}"/>
                  </a:ext>
                </a:extLst>
              </p14:cNvPr>
              <p14:cNvContentPartPr/>
              <p14:nvPr/>
            </p14:nvContentPartPr>
            <p14:xfrm>
              <a:off x="3333600" y="4771080"/>
              <a:ext cx="9252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D0323D-912F-4245-9455-89CDF77AE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5720" y="2243520"/>
                <a:ext cx="9744840" cy="43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81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Log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Likelihood function</a:t>
                </a:r>
                <a:r>
                  <a:rPr lang="en-US" dirty="0"/>
                  <a:t>: The value of likelihood as we change theta</a:t>
                </a:r>
              </a:p>
              <a:p>
                <a:r>
                  <a:rPr lang="en-US" dirty="0"/>
                  <a:t>(same as likelihood, but conceptually we are considering many different values of the parameters)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70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894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likelihood,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381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85}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	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58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/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/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Formulation for ML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MLE for Linear and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797816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Statistics for Machine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C1DE67-9C62-F91B-E3A1-19C8F612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5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likelihood,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315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just one test results,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47387-DB0E-4089-A18B-6612D582C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350404" y="3200677"/>
            <a:ext cx="3635218" cy="292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5C1C4-5193-4B21-8959-7DC095877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4278391" y="3200676"/>
            <a:ext cx="3635218" cy="292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2288C-994E-4CE7-84A3-2A2D7C209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8206378" y="3200675"/>
            <a:ext cx="3635218" cy="2921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C239C-26F8-4FBA-8C7E-794E12BA1746}"/>
                  </a:ext>
                </a:extLst>
              </p14:cNvPr>
              <p14:cNvContentPartPr/>
              <p14:nvPr/>
            </p14:nvContentPartPr>
            <p14:xfrm>
              <a:off x="519442" y="2734560"/>
              <a:ext cx="11356560" cy="41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C239C-26F8-4FBA-8C7E-794E12BA17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082" y="2725200"/>
                <a:ext cx="11375280" cy="41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208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just one test results,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47387-DB0E-4089-A18B-6612D582C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350404" y="3200677"/>
            <a:ext cx="3635218" cy="292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5C1C4-5193-4B21-8959-7DC095877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4278391" y="3200676"/>
            <a:ext cx="3635218" cy="292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2288C-994E-4CE7-84A3-2A2D7C209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8206378" y="3200675"/>
            <a:ext cx="3635218" cy="2921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C239C-26F8-4FBA-8C7E-794E12BA1746}"/>
                  </a:ext>
                </a:extLst>
              </p14:cNvPr>
              <p14:cNvContentPartPr/>
              <p14:nvPr/>
            </p14:nvContentPartPr>
            <p14:xfrm>
              <a:off x="519442" y="2734560"/>
              <a:ext cx="11356560" cy="41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C239C-26F8-4FBA-8C7E-794E12BA17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082" y="2725200"/>
                <a:ext cx="11375280" cy="41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132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Multi-class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probability of output belonging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, given input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𝚯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sSubSup>
                                                <m:sSubSupPr>
                                                  <m:ctrlP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sSubSup>
                                                    <m:sSubSupPr>
                                                      <m:ctrlP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sup>
                                              </m:sSup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nary>
                                    </m:den>
                                  </m:f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𝕀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64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</p:spPr>
            <p:txBody>
              <a:bodyPr/>
              <a:lstStyle/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Calculate the probability of these event sequences happening</a:t>
                </a: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Coin</a:t>
                </a: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Fair: H, H, T, H</a:t>
                </a: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Biased,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heads: H, H, T, H</a:t>
                </a: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4-sided die with sides: A, B, C, D</a:t>
                </a: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Fair: A, B, D, D, A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Weighted,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 = [1/10,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2/10,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3/10,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4/10]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A, B, D, D, A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  <a:blipFill>
                <a:blip r:embed="rId2"/>
                <a:stretch>
                  <a:fillRect l="-1217" t="-2263" b="-13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552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Multi-class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probability of output belonging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, given input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sSubSup>
                                                <m:sSubSupPr>
                                                  <m:ctrlP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sSubSup>
                                                    <m:sSubSupPr>
                                                      <m:ctrlP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sup>
                                              </m:sSup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nary>
                                    </m:den>
                                  </m:f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𝕀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043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Probabilistic interpretation of linear regression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178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Probabilistic interpretation of linear regression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6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0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Sample space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Parameters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1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spinach or no spinach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4" y="98452"/>
            <a:ext cx="3179125" cy="191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variable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space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Probabilities or Densities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5747C-F03A-46C3-ABAB-A172AA1D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" r="723"/>
          <a:stretch/>
        </p:blipFill>
        <p:spPr>
          <a:xfrm>
            <a:off x="901604" y="5155875"/>
            <a:ext cx="560492" cy="40643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9415F8D-316E-4C79-9159-D22E5B13303E}"/>
              </a:ext>
            </a:extLst>
          </p:cNvPr>
          <p:cNvGrpSpPr/>
          <p:nvPr/>
        </p:nvGrpSpPr>
        <p:grpSpPr>
          <a:xfrm>
            <a:off x="1585519" y="2586212"/>
            <a:ext cx="558720" cy="406435"/>
            <a:chOff x="9947671" y="146201"/>
            <a:chExt cx="1219199" cy="88408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476753-9921-4486-98D3-09AAD6F9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9947671" y="146201"/>
              <a:ext cx="1219199" cy="88408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1C9EFF-C6F1-47D3-9921-C93C904A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867" y="545031"/>
              <a:ext cx="432317" cy="42790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C29727-83F1-41D2-8566-3B8D4A91CE82}"/>
              </a:ext>
            </a:extLst>
          </p:cNvPr>
          <p:cNvGrpSpPr/>
          <p:nvPr/>
        </p:nvGrpSpPr>
        <p:grpSpPr>
          <a:xfrm>
            <a:off x="359456" y="3598733"/>
            <a:ext cx="558720" cy="406435"/>
            <a:chOff x="7300268" y="139348"/>
            <a:chExt cx="1219199" cy="88408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13629C-30BD-44DD-B322-5AF697ECB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00268" y="139348"/>
              <a:ext cx="1219199" cy="884089"/>
            </a:xfrm>
            <a:prstGeom prst="rect">
              <a:avLst/>
            </a:prstGeom>
          </p:spPr>
        </p:pic>
        <p:pic>
          <p:nvPicPr>
            <p:cNvPr id="47" name="Content Placeholder 42">
              <a:extLst>
                <a:ext uri="{FF2B5EF4-FFF2-40B4-BE49-F238E27FC236}">
                  <a16:creationId xmlns:a16="http://schemas.microsoft.com/office/drawing/2014/main" id="{FB28B69E-CBE3-43F5-A7BB-CA750462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1603" y="18291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EF3F43-3A7F-44F0-B309-9887C782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683" y="526131"/>
              <a:ext cx="432317" cy="42790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43FE44-9985-40A9-92D8-08BA9F4C258A}"/>
              </a:ext>
            </a:extLst>
          </p:cNvPr>
          <p:cNvGrpSpPr/>
          <p:nvPr/>
        </p:nvGrpSpPr>
        <p:grpSpPr>
          <a:xfrm>
            <a:off x="1525306" y="4014571"/>
            <a:ext cx="558720" cy="406435"/>
            <a:chOff x="7310833" y="1177387"/>
            <a:chExt cx="1219199" cy="88408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EC4878-758C-43D1-B75A-CAD30E202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10833" y="1177387"/>
              <a:ext cx="1219199" cy="884089"/>
            </a:xfrm>
            <a:prstGeom prst="rect">
              <a:avLst/>
            </a:prstGeom>
          </p:spPr>
        </p:pic>
        <p:pic>
          <p:nvPicPr>
            <p:cNvPr id="51" name="Content Placeholder 42">
              <a:extLst>
                <a:ext uri="{FF2B5EF4-FFF2-40B4-BE49-F238E27FC236}">
                  <a16:creationId xmlns:a16="http://schemas.microsoft.com/office/drawing/2014/main" id="{38C92D98-E38B-415D-9EE8-7419B8A6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973" y="121024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ACBE70-D72C-4B4B-8913-43AC65062064}"/>
              </a:ext>
            </a:extLst>
          </p:cNvPr>
          <p:cNvGrpSpPr/>
          <p:nvPr/>
        </p:nvGrpSpPr>
        <p:grpSpPr>
          <a:xfrm>
            <a:off x="1804666" y="3261247"/>
            <a:ext cx="558720" cy="406435"/>
            <a:chOff x="5986931" y="146201"/>
            <a:chExt cx="1219199" cy="88408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D0094A7-7B7D-4C88-8B90-7AB1CA8E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86931" y="146201"/>
              <a:ext cx="1219199" cy="884089"/>
            </a:xfrm>
            <a:prstGeom prst="rect">
              <a:avLst/>
            </a:prstGeom>
          </p:spPr>
        </p:pic>
        <p:pic>
          <p:nvPicPr>
            <p:cNvPr id="54" name="Content Placeholder 42">
              <a:extLst>
                <a:ext uri="{FF2B5EF4-FFF2-40B4-BE49-F238E27FC236}">
                  <a16:creationId xmlns:a16="http://schemas.microsoft.com/office/drawing/2014/main" id="{8BDC530E-03E6-431A-8B0B-8493456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5605" y="18855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8576F97-F4E8-43D8-9104-31A32FB0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06" y="516756"/>
              <a:ext cx="432317" cy="42790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9B20C56-8ADA-473F-8378-D7B7C65F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81" y="538968"/>
              <a:ext cx="456707" cy="42790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EA6301-7339-4DE7-B729-0D3251A483ED}"/>
              </a:ext>
            </a:extLst>
          </p:cNvPr>
          <p:cNvGrpSpPr/>
          <p:nvPr/>
        </p:nvGrpSpPr>
        <p:grpSpPr>
          <a:xfrm>
            <a:off x="638816" y="2927950"/>
            <a:ext cx="558720" cy="406435"/>
            <a:chOff x="5997496" y="1184240"/>
            <a:chExt cx="1219199" cy="88408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820778-58FD-4F56-94E2-05D427959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97496" y="1184240"/>
              <a:ext cx="1219199" cy="884089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82113EB2-2070-4E5E-BF5F-CE3F21A2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9975" y="121588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E4DCC8F-C902-40C1-8304-101C7FE4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60" y="1567117"/>
              <a:ext cx="456707" cy="4279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4ACD8E-1AF1-44CD-81D2-7E969CFCCE5C}"/>
              </a:ext>
            </a:extLst>
          </p:cNvPr>
          <p:cNvGrpSpPr/>
          <p:nvPr/>
        </p:nvGrpSpPr>
        <p:grpSpPr>
          <a:xfrm>
            <a:off x="614241" y="4421006"/>
            <a:ext cx="558720" cy="406435"/>
            <a:chOff x="8613606" y="146201"/>
            <a:chExt cx="1219199" cy="88408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8FF2E49-D123-4361-B8BD-68CFFCC16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13606" y="146201"/>
              <a:ext cx="1219199" cy="88408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DEC90D7-8CE8-4280-8EBA-081999AD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09" y="516757"/>
              <a:ext cx="432317" cy="4279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06DE4F-F583-4ABF-B004-DD0E979A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337" y="508723"/>
              <a:ext cx="456707" cy="42790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A72808-A233-4AA9-8544-1D384A74EB5C}"/>
              </a:ext>
            </a:extLst>
          </p:cNvPr>
          <p:cNvGrpSpPr/>
          <p:nvPr/>
        </p:nvGrpSpPr>
        <p:grpSpPr>
          <a:xfrm>
            <a:off x="1686216" y="4777115"/>
            <a:ext cx="558720" cy="406435"/>
            <a:chOff x="8624171" y="1184240"/>
            <a:chExt cx="1219199" cy="88408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BA74D27-3B2F-4F30-B57F-8C3810D12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24171" y="1184240"/>
              <a:ext cx="1219199" cy="88408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162D8FD-BE90-4BDC-8382-DC79CE9F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116" y="1536872"/>
              <a:ext cx="456707" cy="427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40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spinach or no spinach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4" y="98452"/>
            <a:ext cx="3179125" cy="191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variable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space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Probabilities or Densities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5747C-F03A-46C3-ABAB-A172AA1D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" r="723"/>
          <a:stretch/>
        </p:blipFill>
        <p:spPr>
          <a:xfrm>
            <a:off x="901604" y="5155875"/>
            <a:ext cx="560492" cy="40643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9415F8D-316E-4C79-9159-D22E5B13303E}"/>
              </a:ext>
            </a:extLst>
          </p:cNvPr>
          <p:cNvGrpSpPr/>
          <p:nvPr/>
        </p:nvGrpSpPr>
        <p:grpSpPr>
          <a:xfrm>
            <a:off x="1585519" y="2586212"/>
            <a:ext cx="558720" cy="406435"/>
            <a:chOff x="9947671" y="146201"/>
            <a:chExt cx="1219199" cy="88408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476753-9921-4486-98D3-09AAD6F9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9947671" y="146201"/>
              <a:ext cx="1219199" cy="88408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1C9EFF-C6F1-47D3-9921-C93C904A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867" y="545031"/>
              <a:ext cx="432317" cy="42790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C29727-83F1-41D2-8566-3B8D4A91CE82}"/>
              </a:ext>
            </a:extLst>
          </p:cNvPr>
          <p:cNvGrpSpPr/>
          <p:nvPr/>
        </p:nvGrpSpPr>
        <p:grpSpPr>
          <a:xfrm>
            <a:off x="359456" y="3598733"/>
            <a:ext cx="558720" cy="406435"/>
            <a:chOff x="7300268" y="139348"/>
            <a:chExt cx="1219199" cy="88408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13629C-30BD-44DD-B322-5AF697ECB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00268" y="139348"/>
              <a:ext cx="1219199" cy="884089"/>
            </a:xfrm>
            <a:prstGeom prst="rect">
              <a:avLst/>
            </a:prstGeom>
          </p:spPr>
        </p:pic>
        <p:pic>
          <p:nvPicPr>
            <p:cNvPr id="47" name="Content Placeholder 42">
              <a:extLst>
                <a:ext uri="{FF2B5EF4-FFF2-40B4-BE49-F238E27FC236}">
                  <a16:creationId xmlns:a16="http://schemas.microsoft.com/office/drawing/2014/main" id="{FB28B69E-CBE3-43F5-A7BB-CA750462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1603" y="18291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EF3F43-3A7F-44F0-B309-9887C782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683" y="526131"/>
              <a:ext cx="432317" cy="42790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43FE44-9985-40A9-92D8-08BA9F4C258A}"/>
              </a:ext>
            </a:extLst>
          </p:cNvPr>
          <p:cNvGrpSpPr/>
          <p:nvPr/>
        </p:nvGrpSpPr>
        <p:grpSpPr>
          <a:xfrm>
            <a:off x="1525306" y="4014571"/>
            <a:ext cx="558720" cy="406435"/>
            <a:chOff x="7310833" y="1177387"/>
            <a:chExt cx="1219199" cy="88408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EC4878-758C-43D1-B75A-CAD30E202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10833" y="1177387"/>
              <a:ext cx="1219199" cy="884089"/>
            </a:xfrm>
            <a:prstGeom prst="rect">
              <a:avLst/>
            </a:prstGeom>
          </p:spPr>
        </p:pic>
        <p:pic>
          <p:nvPicPr>
            <p:cNvPr id="51" name="Content Placeholder 42">
              <a:extLst>
                <a:ext uri="{FF2B5EF4-FFF2-40B4-BE49-F238E27FC236}">
                  <a16:creationId xmlns:a16="http://schemas.microsoft.com/office/drawing/2014/main" id="{38C92D98-E38B-415D-9EE8-7419B8A6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973" y="121024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ACBE70-D72C-4B4B-8913-43AC65062064}"/>
              </a:ext>
            </a:extLst>
          </p:cNvPr>
          <p:cNvGrpSpPr/>
          <p:nvPr/>
        </p:nvGrpSpPr>
        <p:grpSpPr>
          <a:xfrm>
            <a:off x="1804666" y="3261247"/>
            <a:ext cx="558720" cy="406435"/>
            <a:chOff x="5986931" y="146201"/>
            <a:chExt cx="1219199" cy="88408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D0094A7-7B7D-4C88-8B90-7AB1CA8E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86931" y="146201"/>
              <a:ext cx="1219199" cy="884089"/>
            </a:xfrm>
            <a:prstGeom prst="rect">
              <a:avLst/>
            </a:prstGeom>
          </p:spPr>
        </p:pic>
        <p:pic>
          <p:nvPicPr>
            <p:cNvPr id="54" name="Content Placeholder 42">
              <a:extLst>
                <a:ext uri="{FF2B5EF4-FFF2-40B4-BE49-F238E27FC236}">
                  <a16:creationId xmlns:a16="http://schemas.microsoft.com/office/drawing/2014/main" id="{8BDC530E-03E6-431A-8B0B-8493456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5605" y="18855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8576F97-F4E8-43D8-9104-31A32FB0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06" y="516756"/>
              <a:ext cx="432317" cy="42790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9B20C56-8ADA-473F-8378-D7B7C65F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81" y="538968"/>
              <a:ext cx="456707" cy="42790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EA6301-7339-4DE7-B729-0D3251A483ED}"/>
              </a:ext>
            </a:extLst>
          </p:cNvPr>
          <p:cNvGrpSpPr/>
          <p:nvPr/>
        </p:nvGrpSpPr>
        <p:grpSpPr>
          <a:xfrm>
            <a:off x="638816" y="2927950"/>
            <a:ext cx="558720" cy="406435"/>
            <a:chOff x="5997496" y="1184240"/>
            <a:chExt cx="1219199" cy="88408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820778-58FD-4F56-94E2-05D427959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97496" y="1184240"/>
              <a:ext cx="1219199" cy="884089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82113EB2-2070-4E5E-BF5F-CE3F21A2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9975" y="121588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E4DCC8F-C902-40C1-8304-101C7FE4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60" y="1567117"/>
              <a:ext cx="456707" cy="4279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4ACD8E-1AF1-44CD-81D2-7E969CFCCE5C}"/>
              </a:ext>
            </a:extLst>
          </p:cNvPr>
          <p:cNvGrpSpPr/>
          <p:nvPr/>
        </p:nvGrpSpPr>
        <p:grpSpPr>
          <a:xfrm>
            <a:off x="614241" y="4421006"/>
            <a:ext cx="558720" cy="406435"/>
            <a:chOff x="8613606" y="146201"/>
            <a:chExt cx="1219199" cy="88408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8FF2E49-D123-4361-B8BD-68CFFCC16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13606" y="146201"/>
              <a:ext cx="1219199" cy="88408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DEC90D7-8CE8-4280-8EBA-081999AD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09" y="516757"/>
              <a:ext cx="432317" cy="4279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06DE4F-F583-4ABF-B004-DD0E979A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337" y="508723"/>
              <a:ext cx="456707" cy="42790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A72808-A233-4AA9-8544-1D384A74EB5C}"/>
              </a:ext>
            </a:extLst>
          </p:cNvPr>
          <p:cNvGrpSpPr/>
          <p:nvPr/>
        </p:nvGrpSpPr>
        <p:grpSpPr>
          <a:xfrm>
            <a:off x="1686216" y="4777115"/>
            <a:ext cx="558720" cy="406435"/>
            <a:chOff x="8624171" y="1184240"/>
            <a:chExt cx="1219199" cy="88408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BA74D27-3B2F-4F30-B57F-8C3810D12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24171" y="1184240"/>
              <a:ext cx="1219199" cy="88408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162D8FD-BE90-4BDC-8382-DC79CE9F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116" y="1536872"/>
              <a:ext cx="456707" cy="427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93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3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1891</Words>
  <Application>Microsoft Office PowerPoint</Application>
  <PresentationFormat>Widescreen</PresentationFormat>
  <Paragraphs>359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1_Office Theme</vt:lpstr>
      <vt:lpstr>3_Office Theme</vt:lpstr>
      <vt:lpstr>2_Office Theme</vt:lpstr>
      <vt:lpstr>Plan</vt:lpstr>
      <vt:lpstr>Wrap up Neural Nets</vt:lpstr>
      <vt:lpstr>  10-315 Introduction to ML  MLE and Probabilistic Formulation of Machine Learning</vt:lpstr>
      <vt:lpstr>Poll 1: Exercise</vt:lpstr>
      <vt:lpstr>Exercises</vt:lpstr>
      <vt:lpstr>Probability</vt:lpstr>
      <vt:lpstr>Probability Vocab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Probability Vocab</vt:lpstr>
      <vt:lpstr>Example Discrete Distributions</vt:lpstr>
      <vt:lpstr>Example Continuous Distributions</vt:lpstr>
      <vt:lpstr>Probability Vocab</vt:lpstr>
      <vt:lpstr>Notation</vt:lpstr>
      <vt:lpstr>Probability Toolbox</vt:lpstr>
      <vt:lpstr>Probability Tools Summary</vt:lpstr>
      <vt:lpstr>Likelihood</vt:lpstr>
      <vt:lpstr>Likelihood</vt:lpstr>
      <vt:lpstr>Likelihood</vt:lpstr>
      <vt:lpstr>Likelihood</vt:lpstr>
      <vt:lpstr>Likelihood and i.i.d</vt:lpstr>
      <vt:lpstr>Bernoulli Likelihood</vt:lpstr>
      <vt:lpstr>MLE</vt:lpstr>
      <vt:lpstr>From Probability to Statistics</vt:lpstr>
      <vt:lpstr>Poll 2</vt:lpstr>
      <vt:lpstr>Likelihood</vt:lpstr>
      <vt:lpstr>Estimating Parameters with Likelihood</vt:lpstr>
      <vt:lpstr>Estimating Parameters with Likelihood</vt:lpstr>
      <vt:lpstr>Likelihood and Maximum Likelihood Estimation</vt:lpstr>
      <vt:lpstr>MLE as Data Increases</vt:lpstr>
      <vt:lpstr>MLE for Gaussian</vt:lpstr>
      <vt:lpstr>MLE for Gaussian</vt:lpstr>
      <vt:lpstr>MLE</vt:lpstr>
      <vt:lpstr>Likelihood and Log Likelihood</vt:lpstr>
      <vt:lpstr>Recipe for Estimation</vt:lpstr>
      <vt:lpstr>MLE for Gaussian</vt:lpstr>
      <vt:lpstr>Probabilistic Formulation for ML</vt:lpstr>
      <vt:lpstr>Using Statistics for Machine Learning</vt:lpstr>
      <vt:lpstr>Recipe for Estimation</vt:lpstr>
      <vt:lpstr>M(C)LE for Logistic Regression</vt:lpstr>
      <vt:lpstr>M(C)LE for Logistic Regression</vt:lpstr>
      <vt:lpstr>M(C)LE for Multi-class Logistic Regression</vt:lpstr>
      <vt:lpstr>M(C)LE for Multi-class Logistic Regression</vt:lpstr>
      <vt:lpstr>M(C)LE for Linear Regression</vt:lpstr>
      <vt:lpstr>M(C)LE for Linear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185</cp:revision>
  <dcterms:created xsi:type="dcterms:W3CDTF">2020-05-18T13:01:09Z</dcterms:created>
  <dcterms:modified xsi:type="dcterms:W3CDTF">2023-03-14T20:44:26Z</dcterms:modified>
</cp:coreProperties>
</file>